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0000"/>
    <a:srgbClr val="00A9E3"/>
    <a:srgbClr val="E200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7C947A-D024-4328-B444-DE9DF26BF15A}" v="295" dt="2025-07-02T12:38:59.7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1812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e LESUR" userId="a0bda02c-4e6d-4ba6-bae4-63d8a5b4dc4b" providerId="ADAL" clId="{527C947A-D024-4328-B444-DE9DF26BF15A}"/>
    <pc:docChg chg="undo custSel addSld delSld modSld">
      <pc:chgData name="Christophe LESUR" userId="a0bda02c-4e6d-4ba6-bae4-63d8a5b4dc4b" providerId="ADAL" clId="{527C947A-D024-4328-B444-DE9DF26BF15A}" dt="2025-07-02T12:43:32.310" v="593" actId="47"/>
      <pc:docMkLst>
        <pc:docMk/>
      </pc:docMkLst>
      <pc:sldChg chg="addSp delSp modSp del mod">
        <pc:chgData name="Christophe LESUR" userId="a0bda02c-4e6d-4ba6-bae4-63d8a5b4dc4b" providerId="ADAL" clId="{527C947A-D024-4328-B444-DE9DF26BF15A}" dt="2025-07-02T12:39:44.540" v="582" actId="2696"/>
        <pc:sldMkLst>
          <pc:docMk/>
          <pc:sldMk cId="286065243" sldId="256"/>
        </pc:sldMkLst>
        <pc:spChg chg="mod">
          <ac:chgData name="Christophe LESUR" userId="a0bda02c-4e6d-4ba6-bae4-63d8a5b4dc4b" providerId="ADAL" clId="{527C947A-D024-4328-B444-DE9DF26BF15A}" dt="2025-07-02T12:19:35.583" v="451" actId="1076"/>
          <ac:spMkLst>
            <pc:docMk/>
            <pc:sldMk cId="286065243" sldId="256"/>
            <ac:spMk id="2" creationId="{B03CD062-02F7-4F22-9365-E5D3F304B9CB}"/>
          </ac:spMkLst>
        </pc:spChg>
        <pc:spChg chg="mod">
          <ac:chgData name="Christophe LESUR" userId="a0bda02c-4e6d-4ba6-bae4-63d8a5b4dc4b" providerId="ADAL" clId="{527C947A-D024-4328-B444-DE9DF26BF15A}" dt="2025-07-02T12:19:26.399" v="450" actId="1076"/>
          <ac:spMkLst>
            <pc:docMk/>
            <pc:sldMk cId="286065243" sldId="256"/>
            <ac:spMk id="3" creationId="{7A697F23-9DDE-D394-695D-ED688897662B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162" creationId="{2AF170C7-224F-A444-D84C-37FA68A79837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163" creationId="{426CFE9B-40F1-CF0E-71BD-172E179EE41D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164" creationId="{1BFF4215-384F-65BE-D78A-0EFDA5BA86F7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165" creationId="{21B95E18-9162-D19F-64D8-7D11BD12EEA2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166" creationId="{931F31A1-6855-5F19-9F18-4F4F2BB7E29B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167" creationId="{7180C22C-FDB7-DCE8-4968-12F01FA53A3C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168" creationId="{2604CD48-DBDB-FB1E-C40E-EC5708706204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169" creationId="{598FEA82-2E43-D17B-8003-93BE095F3DF1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170" creationId="{D731C860-EF83-A27B-FD68-DF8910B0A384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171" creationId="{EC643AA6-3F88-7F1E-7BBE-03424F26A04E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172" creationId="{C7DE208C-51B0-9C05-DFAF-A1A02E1DCDF7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173" creationId="{36BD8237-A1A4-7389-2661-A9673AD3F3C8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174" creationId="{1E1A4CE7-1E9B-109D-340D-B97DD7A6B521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175" creationId="{4276C1F8-6CC2-28D3-E227-030091597DED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176" creationId="{2A5ED88A-9B35-5A44-1CF5-12F2287DB9B3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177" creationId="{796C47AE-8D59-DAB0-3BED-60654FC67F79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178" creationId="{C39E7B18-DBCB-2713-74C7-15D0D2E45E62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179" creationId="{A12F8B42-ED90-0336-474C-CEB9C6CE1CA2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180" creationId="{BCF92145-C02F-3579-0A46-D31049348679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181" creationId="{4E5CEC41-2149-3DEA-64C4-88A8BE6339CD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182" creationId="{AA5C68D4-FBC2-683E-68B2-80AB424519A2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183" creationId="{C26A3E0F-F20A-EF8F-F47B-A9E34C676E93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184" creationId="{8D97FF17-A7E5-D1DC-67A0-76CCFB28CCE6}"/>
          </ac:spMkLst>
        </pc:spChg>
        <pc:spChg chg="del mod">
          <ac:chgData name="Christophe LESUR" userId="a0bda02c-4e6d-4ba6-bae4-63d8a5b4dc4b" providerId="ADAL" clId="{527C947A-D024-4328-B444-DE9DF26BF15A}" dt="2025-07-02T09:45:00.064" v="127" actId="478"/>
          <ac:spMkLst>
            <pc:docMk/>
            <pc:sldMk cId="286065243" sldId="256"/>
            <ac:spMk id="185" creationId="{9CE8AC88-DFF3-045B-7478-D4D9CF890BA5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186" creationId="{54B8185A-88D2-3F76-F7E9-B02967517F33}"/>
          </ac:spMkLst>
        </pc:spChg>
        <pc:spChg chg="del mod">
          <ac:chgData name="Christophe LESUR" userId="a0bda02c-4e6d-4ba6-bae4-63d8a5b4dc4b" providerId="ADAL" clId="{527C947A-D024-4328-B444-DE9DF26BF15A}" dt="2025-07-02T09:44:30.010" v="102" actId="478"/>
          <ac:spMkLst>
            <pc:docMk/>
            <pc:sldMk cId="286065243" sldId="256"/>
            <ac:spMk id="187" creationId="{4F468AFF-CF13-A5F8-A5F9-567772CBC7BC}"/>
          </ac:spMkLst>
        </pc:spChg>
        <pc:spChg chg="del mod">
          <ac:chgData name="Christophe LESUR" userId="a0bda02c-4e6d-4ba6-bae4-63d8a5b4dc4b" providerId="ADAL" clId="{527C947A-D024-4328-B444-DE9DF26BF15A}" dt="2025-07-02T09:44:35.253" v="107" actId="478"/>
          <ac:spMkLst>
            <pc:docMk/>
            <pc:sldMk cId="286065243" sldId="256"/>
            <ac:spMk id="188" creationId="{8E8F8A12-495F-6F02-A353-EAB7B20A8675}"/>
          </ac:spMkLst>
        </pc:spChg>
        <pc:spChg chg="del mod">
          <ac:chgData name="Christophe LESUR" userId="a0bda02c-4e6d-4ba6-bae4-63d8a5b4dc4b" providerId="ADAL" clId="{527C947A-D024-4328-B444-DE9DF26BF15A}" dt="2025-07-02T09:44:41.820" v="113" actId="478"/>
          <ac:spMkLst>
            <pc:docMk/>
            <pc:sldMk cId="286065243" sldId="256"/>
            <ac:spMk id="189" creationId="{5C7475AD-1BCD-6995-50C4-3705F9974A5C}"/>
          </ac:spMkLst>
        </pc:spChg>
        <pc:spChg chg="del mod">
          <ac:chgData name="Christophe LESUR" userId="a0bda02c-4e6d-4ba6-bae4-63d8a5b4dc4b" providerId="ADAL" clId="{527C947A-D024-4328-B444-DE9DF26BF15A}" dt="2025-07-02T09:44:49.596" v="120" actId="478"/>
          <ac:spMkLst>
            <pc:docMk/>
            <pc:sldMk cId="286065243" sldId="256"/>
            <ac:spMk id="190" creationId="{7CB6FEC0-9FDA-8851-EC2C-EAC0988873E6}"/>
          </ac:spMkLst>
        </pc:spChg>
        <pc:spChg chg="del mod">
          <ac:chgData name="Christophe LESUR" userId="a0bda02c-4e6d-4ba6-bae4-63d8a5b4dc4b" providerId="ADAL" clId="{527C947A-D024-4328-B444-DE9DF26BF15A}" dt="2025-07-02T09:44:40.728" v="112" actId="478"/>
          <ac:spMkLst>
            <pc:docMk/>
            <pc:sldMk cId="286065243" sldId="256"/>
            <ac:spMk id="191" creationId="{EEF26B34-A158-BCCD-3C15-05438955955A}"/>
          </ac:spMkLst>
        </pc:spChg>
        <pc:spChg chg="del mod">
          <ac:chgData name="Christophe LESUR" userId="a0bda02c-4e6d-4ba6-bae4-63d8a5b4dc4b" providerId="ADAL" clId="{527C947A-D024-4328-B444-DE9DF26BF15A}" dt="2025-07-02T09:44:50.701" v="121" actId="478"/>
          <ac:spMkLst>
            <pc:docMk/>
            <pc:sldMk cId="286065243" sldId="256"/>
            <ac:spMk id="512" creationId="{847679CE-6EAA-8C16-3DCF-10998F0F0A27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513" creationId="{8CEB436C-7370-9B28-80AB-3381F1F3DA7A}"/>
          </ac:spMkLst>
        </pc:spChg>
        <pc:spChg chg="del mod">
          <ac:chgData name="Christophe LESUR" userId="a0bda02c-4e6d-4ba6-bae4-63d8a5b4dc4b" providerId="ADAL" clId="{527C947A-D024-4328-B444-DE9DF26BF15A}" dt="2025-07-02T09:44:57.720" v="126" actId="478"/>
          <ac:spMkLst>
            <pc:docMk/>
            <pc:sldMk cId="286065243" sldId="256"/>
            <ac:spMk id="514" creationId="{DC640DE8-F1E0-F8F1-FADC-04AB963BD23A}"/>
          </ac:spMkLst>
        </pc:spChg>
        <pc:spChg chg="del mod">
          <ac:chgData name="Christophe LESUR" userId="a0bda02c-4e6d-4ba6-bae4-63d8a5b4dc4b" providerId="ADAL" clId="{527C947A-D024-4328-B444-DE9DF26BF15A}" dt="2025-07-02T09:44:38.396" v="110" actId="478"/>
          <ac:spMkLst>
            <pc:docMk/>
            <pc:sldMk cId="286065243" sldId="256"/>
            <ac:spMk id="515" creationId="{707C64FF-05FA-2363-8CAF-7290145AFBD6}"/>
          </ac:spMkLst>
        </pc:spChg>
        <pc:spChg chg="del mod">
          <ac:chgData name="Christophe LESUR" userId="a0bda02c-4e6d-4ba6-bae4-63d8a5b4dc4b" providerId="ADAL" clId="{527C947A-D024-4328-B444-DE9DF26BF15A}" dt="2025-07-02T09:44:34.282" v="106" actId="478"/>
          <ac:spMkLst>
            <pc:docMk/>
            <pc:sldMk cId="286065243" sldId="256"/>
            <ac:spMk id="516" creationId="{604374EE-13A4-7D1D-ACBE-DA5049E09D1E}"/>
          </ac:spMkLst>
        </pc:spChg>
        <pc:spChg chg="del mod">
          <ac:chgData name="Christophe LESUR" userId="a0bda02c-4e6d-4ba6-bae4-63d8a5b4dc4b" providerId="ADAL" clId="{527C947A-D024-4328-B444-DE9DF26BF15A}" dt="2025-07-02T09:44:45.200" v="116" actId="478"/>
          <ac:spMkLst>
            <pc:docMk/>
            <pc:sldMk cId="286065243" sldId="256"/>
            <ac:spMk id="517" creationId="{0DB2D520-08DE-2D08-91F6-F68FC8E60656}"/>
          </ac:spMkLst>
        </pc:spChg>
        <pc:spChg chg="del mod">
          <ac:chgData name="Christophe LESUR" userId="a0bda02c-4e6d-4ba6-bae4-63d8a5b4dc4b" providerId="ADAL" clId="{527C947A-D024-4328-B444-DE9DF26BF15A}" dt="2025-07-02T09:44:51.903" v="122" actId="478"/>
          <ac:spMkLst>
            <pc:docMk/>
            <pc:sldMk cId="286065243" sldId="256"/>
            <ac:spMk id="518" creationId="{1E130B89-0771-98F5-B4D5-EE901A38BE5C}"/>
          </ac:spMkLst>
        </pc:spChg>
        <pc:spChg chg="del mod">
          <ac:chgData name="Christophe LESUR" userId="a0bda02c-4e6d-4ba6-bae4-63d8a5b4dc4b" providerId="ADAL" clId="{527C947A-D024-4328-B444-DE9DF26BF15A}" dt="2025-07-02T09:44:28.981" v="101" actId="478"/>
          <ac:spMkLst>
            <pc:docMk/>
            <pc:sldMk cId="286065243" sldId="256"/>
            <ac:spMk id="519" creationId="{54CBED07-2C6A-B8EF-493F-94F299F1E7B2}"/>
          </ac:spMkLst>
        </pc:spChg>
        <pc:spChg chg="del mod">
          <ac:chgData name="Christophe LESUR" userId="a0bda02c-4e6d-4ba6-bae4-63d8a5b4dc4b" providerId="ADAL" clId="{527C947A-D024-4328-B444-DE9DF26BF15A}" dt="2025-07-02T09:44:32.984" v="105" actId="478"/>
          <ac:spMkLst>
            <pc:docMk/>
            <pc:sldMk cId="286065243" sldId="256"/>
            <ac:spMk id="520" creationId="{35ED761F-811B-BB74-FC3C-8F28CCCECE13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521" creationId="{45FFBCD4-FE0E-CBD8-EE25-9C3D1A085967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1751" creationId="{876E1773-227A-78EE-B9A4-AD7D0BD75A06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1752" creationId="{80C1A31E-7218-C610-A469-599E56531537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1753" creationId="{731379A5-6522-4138-905E-D7824ED670DF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1754" creationId="{1D8F4A70-B9E6-D7CC-5258-341BD357D27B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1755" creationId="{263E3C21-F30B-15A3-1A38-F6F6F6DC1CB4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1756" creationId="{F0384CAE-A0B1-0495-F38E-496D358ACB55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1757" creationId="{DBC7F415-48D5-7B1A-302F-F27EFDB7B1A0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1758" creationId="{C5C43893-DBA6-59F0-6443-B32C9231FB31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1759" creationId="{E4EBAE4B-1CBC-1273-0C19-C3B24FA01FA2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1760" creationId="{24503ACD-C754-DFCC-3A37-96479EFF75BF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1761" creationId="{0C57A673-3F1B-961A-EBCA-A178E091263E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1762" creationId="{CC1C1AFE-D958-616C-9A9C-826CB8712EBE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1763" creationId="{346C8AB4-F230-433F-2FFD-B0BEA6F1DF03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1764" creationId="{8A58119E-3571-3915-ACB2-A4D51C34AA7A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1765" creationId="{A68A6E32-6734-8713-777A-D5DC16D82914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1766" creationId="{DDF2AA3E-3EAE-9C22-C6EF-3F2D0E479073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1767" creationId="{09D32815-BC21-8035-4D0F-2A2907E3E784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1768" creationId="{61896E90-42AA-FEA8-383D-9F8E2041731E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1769" creationId="{82CBC70C-A3D4-22D0-43D2-8E22CFE79496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1770" creationId="{87F4E683-9B88-E1A5-F170-913AAE23C26D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1771" creationId="{BBC4C077-77AA-45E1-9A22-0A46C1306ECB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1772" creationId="{4D5794FA-6CEB-8CA7-EC2A-608CFD0FB888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1773" creationId="{977054B6-6C19-A4F5-592C-98F0644A8E69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1774" creationId="{9E5FCE58-BEFB-821D-213D-62B3CA457D8B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1775" creationId="{B0BA15DB-43E7-0927-566A-F47B39EE8AC0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1776" creationId="{F85B6A8C-199C-E192-A841-844C1A45FD37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1777" creationId="{411874B2-3C28-6EE7-B89B-D95E32413AFE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1778" creationId="{8F9B478B-4504-B4CA-917D-4B3E70806E0B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1779" creationId="{AB0BE767-237C-CA98-2AA6-FBCAC7F38479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1780" creationId="{C29572D9-A157-D5F2-2BEE-34BB4613AF9D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1781" creationId="{59F0A4C5-39FA-17A8-60E4-AA768BC4F6BF}"/>
          </ac:spMkLst>
        </pc:spChg>
        <pc:spChg chg="del">
          <ac:chgData name="Christophe LESUR" userId="a0bda02c-4e6d-4ba6-bae4-63d8a5b4dc4b" providerId="ADAL" clId="{527C947A-D024-4328-B444-DE9DF26BF15A}" dt="2025-07-02T09:24:41.838" v="5" actId="478"/>
          <ac:spMkLst>
            <pc:docMk/>
            <pc:sldMk cId="286065243" sldId="256"/>
            <ac:spMk id="1784" creationId="{DB739C21-8DAD-C0EF-DE24-83CBA6B89FCC}"/>
          </ac:spMkLst>
        </pc:spChg>
        <pc:spChg chg="del">
          <ac:chgData name="Christophe LESUR" userId="a0bda02c-4e6d-4ba6-bae4-63d8a5b4dc4b" providerId="ADAL" clId="{527C947A-D024-4328-B444-DE9DF26BF15A}" dt="2025-07-02T09:24:41.838" v="5" actId="478"/>
          <ac:spMkLst>
            <pc:docMk/>
            <pc:sldMk cId="286065243" sldId="256"/>
            <ac:spMk id="1785" creationId="{C95FB34A-2876-6FBF-B607-5F597AC38BE7}"/>
          </ac:spMkLst>
        </pc:spChg>
        <pc:spChg chg="del">
          <ac:chgData name="Christophe LESUR" userId="a0bda02c-4e6d-4ba6-bae4-63d8a5b4dc4b" providerId="ADAL" clId="{527C947A-D024-4328-B444-DE9DF26BF15A}" dt="2025-07-02T09:24:41.838" v="5" actId="478"/>
          <ac:spMkLst>
            <pc:docMk/>
            <pc:sldMk cId="286065243" sldId="256"/>
            <ac:spMk id="1786" creationId="{BFE69A43-171C-53EC-5E79-C0A52CFCB2A4}"/>
          </ac:spMkLst>
        </pc:spChg>
        <pc:spChg chg="del">
          <ac:chgData name="Christophe LESUR" userId="a0bda02c-4e6d-4ba6-bae4-63d8a5b4dc4b" providerId="ADAL" clId="{527C947A-D024-4328-B444-DE9DF26BF15A}" dt="2025-07-02T09:24:41.838" v="5" actId="478"/>
          <ac:spMkLst>
            <pc:docMk/>
            <pc:sldMk cId="286065243" sldId="256"/>
            <ac:spMk id="1787" creationId="{1E9D8CA1-07FE-2A54-404A-BD2D17ABDA20}"/>
          </ac:spMkLst>
        </pc:spChg>
        <pc:spChg chg="del">
          <ac:chgData name="Christophe LESUR" userId="a0bda02c-4e6d-4ba6-bae4-63d8a5b4dc4b" providerId="ADAL" clId="{527C947A-D024-4328-B444-DE9DF26BF15A}" dt="2025-07-02T09:24:41.838" v="5" actId="478"/>
          <ac:spMkLst>
            <pc:docMk/>
            <pc:sldMk cId="286065243" sldId="256"/>
            <ac:spMk id="1788" creationId="{EEF78AEA-7AF1-2D10-8C3D-772EC6A7B54D}"/>
          </ac:spMkLst>
        </pc:spChg>
        <pc:spChg chg="del">
          <ac:chgData name="Christophe LESUR" userId="a0bda02c-4e6d-4ba6-bae4-63d8a5b4dc4b" providerId="ADAL" clId="{527C947A-D024-4328-B444-DE9DF26BF15A}" dt="2025-07-02T09:24:41.838" v="5" actId="478"/>
          <ac:spMkLst>
            <pc:docMk/>
            <pc:sldMk cId="286065243" sldId="256"/>
            <ac:spMk id="1789" creationId="{5E2E5DD2-5502-F47B-F1E4-5A9195AB5514}"/>
          </ac:spMkLst>
        </pc:spChg>
        <pc:spChg chg="del">
          <ac:chgData name="Christophe LESUR" userId="a0bda02c-4e6d-4ba6-bae4-63d8a5b4dc4b" providerId="ADAL" clId="{527C947A-D024-4328-B444-DE9DF26BF15A}" dt="2025-07-02T09:24:41.838" v="5" actId="478"/>
          <ac:spMkLst>
            <pc:docMk/>
            <pc:sldMk cId="286065243" sldId="256"/>
            <ac:spMk id="1790" creationId="{6467D6A4-DCA3-CE4C-7109-36D21F9C183E}"/>
          </ac:spMkLst>
        </pc:spChg>
        <pc:spChg chg="del">
          <ac:chgData name="Christophe LESUR" userId="a0bda02c-4e6d-4ba6-bae4-63d8a5b4dc4b" providerId="ADAL" clId="{527C947A-D024-4328-B444-DE9DF26BF15A}" dt="2025-07-02T09:24:41.838" v="5" actId="478"/>
          <ac:spMkLst>
            <pc:docMk/>
            <pc:sldMk cId="286065243" sldId="256"/>
            <ac:spMk id="1791" creationId="{FD4A753F-0C28-B462-37BE-994E8EF82634}"/>
          </ac:spMkLst>
        </pc:spChg>
        <pc:spChg chg="del">
          <ac:chgData name="Christophe LESUR" userId="a0bda02c-4e6d-4ba6-bae4-63d8a5b4dc4b" providerId="ADAL" clId="{527C947A-D024-4328-B444-DE9DF26BF15A}" dt="2025-07-02T09:24:41.838" v="5" actId="478"/>
          <ac:spMkLst>
            <pc:docMk/>
            <pc:sldMk cId="286065243" sldId="256"/>
            <ac:spMk id="1792" creationId="{021E887D-4E1B-21EF-DAB9-F28835B58490}"/>
          </ac:spMkLst>
        </pc:spChg>
        <pc:spChg chg="del">
          <ac:chgData name="Christophe LESUR" userId="a0bda02c-4e6d-4ba6-bae4-63d8a5b4dc4b" providerId="ADAL" clId="{527C947A-D024-4328-B444-DE9DF26BF15A}" dt="2025-07-02T09:24:41.838" v="5" actId="478"/>
          <ac:spMkLst>
            <pc:docMk/>
            <pc:sldMk cId="286065243" sldId="256"/>
            <ac:spMk id="1793" creationId="{3247198C-7F1A-01C0-D49E-77BB1DF9CCDD}"/>
          </ac:spMkLst>
        </pc:spChg>
        <pc:spChg chg="del">
          <ac:chgData name="Christophe LESUR" userId="a0bda02c-4e6d-4ba6-bae4-63d8a5b4dc4b" providerId="ADAL" clId="{527C947A-D024-4328-B444-DE9DF26BF15A}" dt="2025-07-02T09:24:41.838" v="5" actId="478"/>
          <ac:spMkLst>
            <pc:docMk/>
            <pc:sldMk cId="286065243" sldId="256"/>
            <ac:spMk id="1794" creationId="{CB149D6A-292B-20EC-A2EB-4733EB0EB34F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189" creationId="{A702A9AE-50A9-B387-9A09-3120E49CE661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191" creationId="{F6C34724-D723-F82A-5637-8A4B86075325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193" creationId="{CDAA36A7-1022-31A2-5849-F0C6C92D8BCA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195" creationId="{19E7446E-56B9-B36E-B0FB-1450627A9358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197" creationId="{1D635DED-4457-272A-2A7E-3879E01B8F33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200" creationId="{F891D003-3CEB-8E35-787A-E5FC21303805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201" creationId="{201F2AC8-748B-DF99-A79B-D4B7846B0703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202" creationId="{30FA8750-971F-A207-57A2-5A9543C88BC5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205" creationId="{2C632DA5-092D-7AE0-FA13-159B69D49942}"/>
          </ac:spMkLst>
        </pc:spChg>
        <pc:spChg chg="del mod">
          <ac:chgData name="Christophe LESUR" userId="a0bda02c-4e6d-4ba6-bae4-63d8a5b4dc4b" providerId="ADAL" clId="{527C947A-D024-4328-B444-DE9DF26BF15A}" dt="2025-07-02T09:44:56.176" v="125" actId="478"/>
          <ac:spMkLst>
            <pc:docMk/>
            <pc:sldMk cId="286065243" sldId="256"/>
            <ac:spMk id="2206" creationId="{C9D75857-FFA4-7852-925E-DC17A45918D4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209" creationId="{09D895E9-2D8F-1928-30D3-AE0A208E334A}"/>
          </ac:spMkLst>
        </pc:spChg>
        <pc:spChg chg="del mod">
          <ac:chgData name="Christophe LESUR" userId="a0bda02c-4e6d-4ba6-bae4-63d8a5b4dc4b" providerId="ADAL" clId="{527C947A-D024-4328-B444-DE9DF26BF15A}" dt="2025-07-02T09:44:54.593" v="124" actId="478"/>
          <ac:spMkLst>
            <pc:docMk/>
            <pc:sldMk cId="286065243" sldId="256"/>
            <ac:spMk id="2210" creationId="{4F52ED47-764A-3E48-D593-85568323F296}"/>
          </ac:spMkLst>
        </pc:spChg>
        <pc:spChg chg="del mod">
          <ac:chgData name="Christophe LESUR" userId="a0bda02c-4e6d-4ba6-bae4-63d8a5b4dc4b" providerId="ADAL" clId="{527C947A-D024-4328-B444-DE9DF26BF15A}" dt="2025-07-02T09:44:53.460" v="123" actId="478"/>
          <ac:spMkLst>
            <pc:docMk/>
            <pc:sldMk cId="286065243" sldId="256"/>
            <ac:spMk id="2211" creationId="{72CE1F9F-D1F8-68AD-FE8F-F97590EAD610}"/>
          </ac:spMkLst>
        </pc:spChg>
        <pc:spChg chg="del mod">
          <ac:chgData name="Christophe LESUR" userId="a0bda02c-4e6d-4ba6-bae4-63d8a5b4dc4b" providerId="ADAL" clId="{527C947A-D024-4328-B444-DE9DF26BF15A}" dt="2025-07-02T09:44:42.865" v="114" actId="478"/>
          <ac:spMkLst>
            <pc:docMk/>
            <pc:sldMk cId="286065243" sldId="256"/>
            <ac:spMk id="2212" creationId="{93CCDD37-22D7-7A09-4F7B-524CD3AD3AAC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213" creationId="{591F4CD8-C8BF-0012-2AF4-EE91FA46858B}"/>
          </ac:spMkLst>
        </pc:spChg>
        <pc:spChg chg="del mod">
          <ac:chgData name="Christophe LESUR" userId="a0bda02c-4e6d-4ba6-bae4-63d8a5b4dc4b" providerId="ADAL" clId="{527C947A-D024-4328-B444-DE9DF26BF15A}" dt="2025-07-02T09:44:36.225" v="108" actId="478"/>
          <ac:spMkLst>
            <pc:docMk/>
            <pc:sldMk cId="286065243" sldId="256"/>
            <ac:spMk id="2214" creationId="{DF361F44-ED88-D36F-0506-34780D7D7764}"/>
          </ac:spMkLst>
        </pc:spChg>
        <pc:spChg chg="del mod">
          <ac:chgData name="Christophe LESUR" userId="a0bda02c-4e6d-4ba6-bae4-63d8a5b4dc4b" providerId="ADAL" clId="{527C947A-D024-4328-B444-DE9DF26BF15A}" dt="2025-07-02T09:44:37.346" v="109" actId="478"/>
          <ac:spMkLst>
            <pc:docMk/>
            <pc:sldMk cId="286065243" sldId="256"/>
            <ac:spMk id="2215" creationId="{BCA8FF15-197E-584C-05CD-7D3935361AE2}"/>
          </ac:spMkLst>
        </pc:spChg>
        <pc:spChg chg="del mod">
          <ac:chgData name="Christophe LESUR" userId="a0bda02c-4e6d-4ba6-bae4-63d8a5b4dc4b" providerId="ADAL" clId="{527C947A-D024-4328-B444-DE9DF26BF15A}" dt="2025-07-02T09:44:39.654" v="111" actId="478"/>
          <ac:spMkLst>
            <pc:docMk/>
            <pc:sldMk cId="286065243" sldId="256"/>
            <ac:spMk id="2217" creationId="{5673B6F2-83AC-B0D2-1F9E-B050AC5EAF4D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218" creationId="{207E09C4-555D-110D-0C79-EAF2D5C1E448}"/>
          </ac:spMkLst>
        </pc:spChg>
        <pc:spChg chg="del mod">
          <ac:chgData name="Christophe LESUR" userId="a0bda02c-4e6d-4ba6-bae4-63d8a5b4dc4b" providerId="ADAL" clId="{527C947A-D024-4328-B444-DE9DF26BF15A}" dt="2025-07-02T09:44:46.112" v="117" actId="478"/>
          <ac:spMkLst>
            <pc:docMk/>
            <pc:sldMk cId="286065243" sldId="256"/>
            <ac:spMk id="2220" creationId="{59A6243A-D920-4DB4-AEBE-C58EE5633CD8}"/>
          </ac:spMkLst>
        </pc:spChg>
        <pc:spChg chg="del mod">
          <ac:chgData name="Christophe LESUR" userId="a0bda02c-4e6d-4ba6-bae4-63d8a5b4dc4b" providerId="ADAL" clId="{527C947A-D024-4328-B444-DE9DF26BF15A}" dt="2025-07-02T09:44:48.453" v="119" actId="478"/>
          <ac:spMkLst>
            <pc:docMk/>
            <pc:sldMk cId="286065243" sldId="256"/>
            <ac:spMk id="2221" creationId="{54F5809E-C91B-A9E6-8823-1DB0DF6FEE55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223" creationId="{D728D048-E531-2074-11A0-283D4073F149}"/>
          </ac:spMkLst>
        </pc:spChg>
        <pc:spChg chg="del mod">
          <ac:chgData name="Christophe LESUR" userId="a0bda02c-4e6d-4ba6-bae4-63d8a5b4dc4b" providerId="ADAL" clId="{527C947A-D024-4328-B444-DE9DF26BF15A}" dt="2025-07-02T09:44:43.881" v="115" actId="478"/>
          <ac:spMkLst>
            <pc:docMk/>
            <pc:sldMk cId="286065243" sldId="256"/>
            <ac:spMk id="2224" creationId="{1CE12444-F1CD-EFC6-ED94-468E96C48C17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226" creationId="{2651E48E-12C0-238A-76A1-1B5CD2BDC6A4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227" creationId="{4533EA36-DE6A-40B6-FFFC-ED6768151138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229" creationId="{F2D5E522-ED41-E76E-B9B5-20B877FC505E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230" creationId="{13B5BCD1-9052-D360-3554-5AF7B656EBEF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232" creationId="{4DF39277-1417-5AB8-D62D-2F62FEB47A52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233" creationId="{AE73FFEA-147C-5FD2-B18F-613103B56DF4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236" creationId="{9A54A369-F5F1-E5D4-3A82-A21C914945AB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237" creationId="{125AC063-6E25-022B-BD00-C241E29193D4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238" creationId="{BF00D226-AD28-3D95-120C-A8EFB187D74E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239" creationId="{45B0F1DC-F4E4-18DE-6EFB-532B08D031F8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242" creationId="{35254351-C16E-95FF-550B-4F90AE1FD7BE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243" creationId="{F77B9153-7C8A-EC41-7EB7-C7E4E47C0AED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244" creationId="{2956B964-50A0-41A7-C412-893480B12280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245" creationId="{8A13DCFC-72C2-5117-D0F3-4345CED8AC1F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246" creationId="{D3A81735-5392-37C7-683A-786F32681958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248" creationId="{44D90D68-BD65-4804-C6C1-93D8444914B7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249" creationId="{F329FACD-AE8A-1DD7-D387-3EE8174383D9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251" creationId="{C9E68963-6987-585A-8F6F-32C8E7BCB2A9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252" creationId="{0EB002A0-31CA-849B-D5E6-502816BC8D61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253" creationId="{0744630A-4FC7-D702-45D1-2F0CC73770B7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254" creationId="{E4AC3274-C23E-7A8C-55D4-5EB8D6946BCB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256" creationId="{BC7A3D24-5B11-0529-C8FE-17FD750D2DE6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258" creationId="{A479BAEC-0196-1320-B32D-335925D3875A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259" creationId="{21B8A8B6-EDE6-7695-75BB-AED4AFBE4607}"/>
          </ac:spMkLst>
        </pc:spChg>
        <pc:spChg chg="del mod">
          <ac:chgData name="Christophe LESUR" userId="a0bda02c-4e6d-4ba6-bae4-63d8a5b4dc4b" providerId="ADAL" clId="{527C947A-D024-4328-B444-DE9DF26BF15A}" dt="2025-07-02T09:44:31.991" v="104" actId="478"/>
          <ac:spMkLst>
            <pc:docMk/>
            <pc:sldMk cId="286065243" sldId="256"/>
            <ac:spMk id="2260" creationId="{BD0D8F4A-B352-6DA1-C829-7D33F2B9CC08}"/>
          </ac:spMkLst>
        </pc:spChg>
        <pc:spChg chg="del mod">
          <ac:chgData name="Christophe LESUR" userId="a0bda02c-4e6d-4ba6-bae4-63d8a5b4dc4b" providerId="ADAL" clId="{527C947A-D024-4328-B444-DE9DF26BF15A}" dt="2025-07-02T09:44:31.064" v="103" actId="478"/>
          <ac:spMkLst>
            <pc:docMk/>
            <pc:sldMk cId="286065243" sldId="256"/>
            <ac:spMk id="2262" creationId="{97FBB96B-8067-8153-5372-472B8CA6678B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263" creationId="{2A015D96-695D-BC8B-3200-9C66F19F6FB6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264" creationId="{42E50461-B982-E92A-D8AE-9E328ACDBCA8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265" creationId="{1CE828BE-76D6-2A3D-1314-0073034C5AD6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266" creationId="{0B914F65-8017-5972-137C-62092C73F14D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268" creationId="{FF097923-F078-8EA4-58B2-9EFCE34DDCE6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269" creationId="{F2957881-5E4B-B845-E95A-461A3BE50270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270" creationId="{0CDC4B9E-6C5A-46CE-8028-67679F9F1971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271" creationId="{A4918844-DF23-EFF8-AB84-109488A62123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272" creationId="{307AB5CE-F1D0-97D3-B748-36E0B3DE3184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273" creationId="{8C6FB6C8-B7A2-39C6-4B6A-35E295AE55AA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274" creationId="{F9AE8973-4303-A29E-87BB-3972CE271770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275" creationId="{36023E2B-EA5B-13FD-0B8A-692982AB4BF1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276" creationId="{24005C8E-45FD-E6B1-C922-72C071BAA617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277" creationId="{253A7175-A7C5-A45D-3C9E-D26D07930C58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278" creationId="{57598D6C-14EA-DD4D-9887-4EF71A275233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279" creationId="{14ED806C-2056-5B35-85BE-612A751A9B44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280" creationId="{D9FE7FF6-62EE-8AAC-5B9E-390FBBD9758C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281" creationId="{271A7FCA-1218-5E07-914D-7ECB2E9221C8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282" creationId="{AD52D30B-0CF5-217F-C6A8-7E15E49FE132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283" creationId="{FD248E80-602B-F645-EECE-01BA4D94A915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284" creationId="{AA55E67A-3BDA-A71C-7200-15653B4205C7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285" creationId="{FB8704D6-D655-FC70-0C17-EB8FF2095CEF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286" creationId="{3B9134B6-8D40-30B7-7FB7-DE80E34FEABF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287" creationId="{F8DFB4F4-118B-FEDE-84A2-DDE0316030EA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288" creationId="{07D8733D-40A6-9427-47FC-4E74CC89231E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289" creationId="{2C90E264-975C-8E51-52D6-8B1BF144C5BA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290" creationId="{FA23FB67-7EF1-9BBF-F92B-C169289F3FF9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291" creationId="{17286029-70C0-0544-0566-9BEAC9667FC2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292" creationId="{64B1C13E-F936-A910-F6D7-E0DF919CC085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293" creationId="{2C3841E7-1079-80CF-8302-57564B307BEF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294" creationId="{368B5FEC-675D-96C4-50E9-9B22527834F6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295" creationId="{5DF14D47-52FB-F18B-3B6A-DD7A0EE82724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296" creationId="{19798743-82D6-88AB-287A-D2640638CBCC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297" creationId="{46B6427D-4BE3-818B-9BA2-A455EE89E7D9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298" creationId="{1AF9AB90-5018-FE7B-6EE9-EA802D55C42B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299" creationId="{44BAED8B-18DF-1948-E524-ECB0DF49A9AF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300" creationId="{48602892-CA1D-4A99-F057-76078CAF2814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301" creationId="{6582CC30-D870-A582-5F4E-E44C6BB210EE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302" creationId="{69061379-D931-810F-CDE4-F0DBAF13DE64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303" creationId="{CB52377A-7226-C4F4-8681-BF226F4FC8F3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304" creationId="{7668A133-E52A-A634-DB8E-E42DA48E8AAB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305" creationId="{C297CB5B-5A1D-6304-D295-A71DF5E7CEB9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306" creationId="{2E83B1A8-5D32-5409-3CB1-6A1A00470BD9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307" creationId="{C1387455-4A68-4F51-4B13-BE5981840346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308" creationId="{342DE919-20AB-4855-F7D2-3675ACB41290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309" creationId="{18242FF6-F1C7-87B7-CB62-DA87221EA629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310" creationId="{C6FFF925-503A-3638-360A-0AF25B8E9167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311" creationId="{05F5F15B-E0A9-A876-B515-876D78815D7C}"/>
          </ac:spMkLst>
        </pc:spChg>
        <pc:spChg chg="del mod">
          <ac:chgData name="Christophe LESUR" userId="a0bda02c-4e6d-4ba6-bae4-63d8a5b4dc4b" providerId="ADAL" clId="{527C947A-D024-4328-B444-DE9DF26BF15A}" dt="2025-07-02T09:44:47.192" v="118" actId="478"/>
          <ac:spMkLst>
            <pc:docMk/>
            <pc:sldMk cId="286065243" sldId="256"/>
            <ac:spMk id="2312" creationId="{39396D70-C39D-CCCE-EE07-E66F994CFD75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313" creationId="{E0A5C72E-DA3F-1793-8258-0115DC39A3E1}"/>
          </ac:spMkLst>
        </pc:spChg>
        <pc:spChg chg="del mod">
          <ac:chgData name="Christophe LESUR" userId="a0bda02c-4e6d-4ba6-bae4-63d8a5b4dc4b" providerId="ADAL" clId="{527C947A-D024-4328-B444-DE9DF26BF15A}" dt="2025-07-02T09:44:27.551" v="100" actId="478"/>
          <ac:spMkLst>
            <pc:docMk/>
            <pc:sldMk cId="286065243" sldId="256"/>
            <ac:spMk id="2314" creationId="{DD5B775F-8B6E-1DA1-1538-257BE9DE1B21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315" creationId="{18CA8CD9-87E6-4032-15BD-FF0C325F8112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316" creationId="{3CFD59C4-DD05-957B-DBD0-BC6CC926339C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317" creationId="{6BE45CD3-1ABE-5300-8B62-8CA306DE8A7E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318" creationId="{C2537443-BBF1-1E53-4103-7EF23487C5BA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319" creationId="{3A1374A2-1E03-BC3F-4322-83849D55A878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320" creationId="{6870C48A-7F01-7521-DD37-72A06D195E68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321" creationId="{51183A9C-B084-3C78-BC35-6C4F581B4B45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322" creationId="{5B876F43-893A-3E05-0BB9-36ADA155F40F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323" creationId="{31BFF6AE-9B9F-A41D-C1F5-0F56277A22B1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324" creationId="{002BE3FB-434E-5B34-7C37-9F80B8A14883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325" creationId="{CC33E22E-54F3-56E9-3378-59DBA4E917A3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326" creationId="{4EBFE7CF-B428-676B-BFCB-BDEBED6A1B86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327" creationId="{AAF3062B-152E-11C7-12CB-DA75FA9AE65C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328" creationId="{4E56124A-39AC-EFE4-41A6-05C8BD790BAD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329" creationId="{B2C6AEA5-98B5-096A-F875-B50C584CFD9D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330" creationId="{C10BBDE5-5B39-7DDD-E7D2-F9592E1D17D6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331" creationId="{8892743D-6576-9C33-DC50-71F340A57C1A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332" creationId="{BB02A128-D78E-ED8C-6967-6905E7CC6787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333" creationId="{E8FA3AEC-D67A-ADCF-BBF1-BCCFAC429EAA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334" creationId="{3547D18D-AD92-99A4-2BDB-9D5162C9B752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335" creationId="{E04CED69-E602-7F53-B883-15EEBAD40BAC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336" creationId="{62C25340-8382-6BD3-7CBF-727B02810DB0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337" creationId="{ACB655B1-2E21-E517-C474-C692610EC9DE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338" creationId="{43209E24-9554-0951-002E-0D1B4B801A5E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339" creationId="{AFD0207C-C9C7-1DD9-892F-6566E6C105C1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340" creationId="{C666ECF6-CDE7-85D7-3848-22529CADFA98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341" creationId="{8152E61C-CAD6-FE16-7A71-295A0D127558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342" creationId="{59FB88EC-2AE2-A467-11EF-5E3347A7009B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343" creationId="{2BB8D1A5-1B41-67C3-E28B-5A2F15FF4896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344" creationId="{6284A3DB-3833-CAC0-6F0B-E269E5EF728D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345" creationId="{DB38A132-7BFB-DCEA-52B9-C1C70E31DF4B}"/>
          </ac:spMkLst>
        </pc:spChg>
        <pc:spChg chg="mod">
          <ac:chgData name="Christophe LESUR" userId="a0bda02c-4e6d-4ba6-bae4-63d8a5b4dc4b" providerId="ADAL" clId="{527C947A-D024-4328-B444-DE9DF26BF15A}" dt="2025-07-02T09:47:08.425" v="144" actId="1076"/>
          <ac:spMkLst>
            <pc:docMk/>
            <pc:sldMk cId="286065243" sldId="256"/>
            <ac:spMk id="2346" creationId="{8E6CD01F-04A9-EBC3-305A-ACA1ED9DDD1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350" creationId="{346F5EF2-9416-6612-CFF8-98B39D6F413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351" creationId="{540F68F2-BB53-CA04-AD50-CED96323EA6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352" creationId="{0BDB0DC1-2453-81D5-88F3-D9F57DCBE4F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353" creationId="{853B977E-943F-CFB1-F7A1-E6815554E56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354" creationId="{FDCE3CD2-EA9B-909A-FE5C-2C90B9E2793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355" creationId="{C5771A47-3F4E-175E-A545-F8D98E8D316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356" creationId="{2B5197FB-B11C-9742-9436-B856AC5CB18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357" creationId="{1C5A6B12-0033-06E3-640B-BB6A58B61FC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358" creationId="{9B77BFBF-BD77-69EE-0187-BB06C8F0BDF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359" creationId="{411BB636-CEC5-C263-9750-A87B64D11DD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360" creationId="{9DC6BFAE-8699-4DF2-D6DB-F3CBADF5E32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361" creationId="{E69C0EC0-F6F7-8BC7-5951-94095D50450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362" creationId="{AFE7FB55-2641-DB8E-CB73-C4F4022448E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363" creationId="{448ABBD6-2624-1EF8-F76B-3E8A144A25E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364" creationId="{348E0C42-74E6-2731-C9DA-97B073EBEA8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365" creationId="{65251C55-D26A-AF6B-08A1-D98BB49D375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366" creationId="{A080A85B-961E-389C-5BF9-0F5EDFC799F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367" creationId="{15ECF30A-1D16-83AD-4FC9-1E9AB8CE6A5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368" creationId="{CC800753-5CEF-4B8E-1F55-EBE0D7C94D0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369" creationId="{E9912068-1D8B-9CE6-1722-B371C692215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370" creationId="{772B0511-3546-AFD4-D46A-098A3BE0449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371" creationId="{322A9AA9-F9CC-DF5F-9D56-CAEC95CE266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372" creationId="{8AF61B5E-4CA9-28A5-9143-B2174848EEA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373" creationId="{9E1A4B73-767A-FDE2-9C5C-419B08386ED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374" creationId="{D80A8DBF-9F87-ED88-6A09-F1DCB1F5B89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375" creationId="{91922D78-B601-CB35-7D2B-B0DF0516FDA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376" creationId="{FB964D49-DEE0-4841-DD14-E3E9B4B4900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377" creationId="{FEDE9B84-FA78-11BA-C052-C6FBFF7CC8B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378" creationId="{98F54B6E-5176-9D7E-7C2C-87EEC46000F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379" creationId="{A7E6991B-529E-C4F1-54F9-488F6E13C35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380" creationId="{AA2C34E7-B954-265B-ACCE-95BDCE617F5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381" creationId="{C5037E40-BBFF-F528-434B-9DE8B7A8B0B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382" creationId="{59C731A0-F319-6E8E-5E58-0C83C3AFF08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383" creationId="{B84474D2-E80E-C031-533C-F89CB0E19C9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384" creationId="{8F602B66-F7A6-E506-1179-4695C5AA571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385" creationId="{4DF6D3DC-FE59-2A64-F796-6698A6C2D19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386" creationId="{57AF3F32-DE40-0BEC-420F-74B08085E52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387" creationId="{DCD6EF85-336E-B2D4-F98C-A58FB899367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388" creationId="{F0CA25E3-16F0-20F4-A7CE-CDCDD16243E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389" creationId="{FFB9F5AD-25A0-8F06-EC84-DC63C298ACB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390" creationId="{CD311F87-D3B3-217B-F6B9-B7728BA0E6E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391" creationId="{C6C23F77-F591-A86E-360C-EA9BBDBC91B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392" creationId="{8709FF97-1571-AFB2-C965-E557D72AFB6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393" creationId="{6D55C3A3-98CC-E859-96D2-2B3F2996301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394" creationId="{A4361231-98B0-96EC-51EE-E8991842BE2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395" creationId="{943AB5B2-8F86-704A-A43B-63E166877EC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396" creationId="{55B9AD9A-7977-1E16-FAA5-3D5515E3DB1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397" creationId="{25C8E771-52E3-995C-8638-5813040790C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398" creationId="{25B970DE-5BEA-A9F9-04A2-E9E9F425C08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399" creationId="{F424000F-C6A8-2BCA-EDA1-566CC965191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400" creationId="{62CA633D-2CD3-CDB5-72F2-7ACB761218D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401" creationId="{675D701C-C36B-539D-2B26-5441920FEB1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402" creationId="{385BD359-B249-27FE-1D05-F794E26EEA9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403" creationId="{E721BF0D-F651-9438-7DD0-7188224D19D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404" creationId="{C91E0E08-BDBF-D160-4B02-5D8BBB1F937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405" creationId="{EB415942-1072-8278-2640-6230F90A4B2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406" creationId="{35F31604-0213-3326-CBB4-A98ECBB58CC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407" creationId="{A94E28A7-E563-FAE8-9B3E-A41B9AA636D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408" creationId="{CA57A7A5-C7A2-C70C-6A5C-78FFA7780B7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409" creationId="{6DE5A4C2-31E2-F32D-BE57-28690A0656B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410" creationId="{5EF48FBC-4179-B343-114C-F3F6B0F014B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411" creationId="{19360FCB-3126-E64B-50F3-EB3D409D255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412" creationId="{C8D94D90-F6A3-367E-28A3-7F4866A1ECC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413" creationId="{858E3E7D-BE4B-EDF1-224D-F644D89AA11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414" creationId="{5CAA2111-E33E-345D-4D12-B74A0B4412D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415" creationId="{934AC89F-E693-94EE-6E4C-1CDE535DA92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416" creationId="{016B58FF-ACBA-D388-B4DA-445984A37F3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417" creationId="{2F868CD2-EE0A-3146-EA28-ED8C39B7E06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418" creationId="{F3E51864-B0EA-161F-02FC-EE76905BC3A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419" creationId="{E3AD61F1-9995-CD10-B2E6-50598731014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420" creationId="{63C3FA1E-80CC-AC2C-6C11-6BB972AE4E4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421" creationId="{16BBEE42-E6A5-9C18-DB8E-E3F76B0A2C6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422" creationId="{B892C579-DA6C-B458-6B37-8A14B5C67E5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423" creationId="{A814EA3E-9A47-E33D-5E3F-DEC57BB1237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424" creationId="{7E4FF5AE-3B42-0745-7151-D3980EF5935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425" creationId="{5AE698A0-E793-CB0C-E409-7BDFC1A5115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426" creationId="{92B6C69B-7DA6-40E8-9CD8-9A957868735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427" creationId="{D4684D4D-4932-CD05-5B30-194187818E7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428" creationId="{DBFA2371-9334-D011-E89F-4FB9B41CB778}"/>
          </ac:spMkLst>
        </pc:spChg>
        <pc:spChg chg="del mod">
          <ac:chgData name="Christophe LESUR" userId="a0bda02c-4e6d-4ba6-bae4-63d8a5b4dc4b" providerId="ADAL" clId="{527C947A-D024-4328-B444-DE9DF26BF15A}" dt="2025-07-02T09:42:03.044" v="72" actId="478"/>
          <ac:spMkLst>
            <pc:docMk/>
            <pc:sldMk cId="286065243" sldId="256"/>
            <ac:spMk id="2429" creationId="{B16E3A8E-56B4-8FFA-8BE4-0B92DA7BB610}"/>
          </ac:spMkLst>
        </pc:spChg>
        <pc:spChg chg="del mod">
          <ac:chgData name="Christophe LESUR" userId="a0bda02c-4e6d-4ba6-bae4-63d8a5b4dc4b" providerId="ADAL" clId="{527C947A-D024-4328-B444-DE9DF26BF15A}" dt="2025-07-02T09:42:02.010" v="71" actId="478"/>
          <ac:spMkLst>
            <pc:docMk/>
            <pc:sldMk cId="286065243" sldId="256"/>
            <ac:spMk id="2430" creationId="{EA463039-3CF7-EDC4-F939-EFF71517CFAD}"/>
          </ac:spMkLst>
        </pc:spChg>
        <pc:spChg chg="del mod">
          <ac:chgData name="Christophe LESUR" userId="a0bda02c-4e6d-4ba6-bae4-63d8a5b4dc4b" providerId="ADAL" clId="{527C947A-D024-4328-B444-DE9DF26BF15A}" dt="2025-07-02T09:42:04.661" v="73" actId="478"/>
          <ac:spMkLst>
            <pc:docMk/>
            <pc:sldMk cId="286065243" sldId="256"/>
            <ac:spMk id="2431" creationId="{C5724809-533D-6086-309F-D465E45F601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432" creationId="{1D904C1C-6A81-9DCD-8DBA-7C17B078D82D}"/>
          </ac:spMkLst>
        </pc:spChg>
        <pc:spChg chg="del mod">
          <ac:chgData name="Christophe LESUR" userId="a0bda02c-4e6d-4ba6-bae4-63d8a5b4dc4b" providerId="ADAL" clId="{527C947A-D024-4328-B444-DE9DF26BF15A}" dt="2025-07-02T09:41:53.029" v="66" actId="478"/>
          <ac:spMkLst>
            <pc:docMk/>
            <pc:sldMk cId="286065243" sldId="256"/>
            <ac:spMk id="2433" creationId="{F27BEE2C-3BE2-7E21-56C3-1581176022E7}"/>
          </ac:spMkLst>
        </pc:spChg>
        <pc:spChg chg="del mod">
          <ac:chgData name="Christophe LESUR" userId="a0bda02c-4e6d-4ba6-bae4-63d8a5b4dc4b" providerId="ADAL" clId="{527C947A-D024-4328-B444-DE9DF26BF15A}" dt="2025-07-02T09:42:25.496" v="85" actId="478"/>
          <ac:spMkLst>
            <pc:docMk/>
            <pc:sldMk cId="286065243" sldId="256"/>
            <ac:spMk id="2434" creationId="{64D544A9-ABA2-CFAA-3E54-5FD28B93EBD1}"/>
          </ac:spMkLst>
        </pc:spChg>
        <pc:spChg chg="del mod">
          <ac:chgData name="Christophe LESUR" userId="a0bda02c-4e6d-4ba6-bae4-63d8a5b4dc4b" providerId="ADAL" clId="{527C947A-D024-4328-B444-DE9DF26BF15A}" dt="2025-07-02T09:41:52.060" v="65" actId="478"/>
          <ac:spMkLst>
            <pc:docMk/>
            <pc:sldMk cId="286065243" sldId="256"/>
            <ac:spMk id="2435" creationId="{F15598C5-46FB-8016-EF30-FFB01F48711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436" creationId="{B7273C3A-AC2F-A045-0721-067A635511B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437" creationId="{01973512-62ED-A1D3-2791-834454DEE98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438" creationId="{8FFBC8F2-52A6-6EC5-A3FF-09ED8935E9B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439" creationId="{6D9EE5E7-40CD-E2A0-4126-36E42904EB7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440" creationId="{9D7C7092-DB40-0CE4-6909-F7AE38B8A45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441" creationId="{D71DA007-83D5-1086-5D87-557689A93DE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442" creationId="{3A7663D2-73C1-CCA6-FCDF-A74D9A42BBD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443" creationId="{7730886F-9380-F28D-2E2C-6862DA383CA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444" creationId="{C4FE194F-FD52-5EDE-6B19-959123E302C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445" creationId="{CCFF784B-5431-7EE1-8D29-D0E865FBBB3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446" creationId="{3756A450-3444-18D5-B6F2-774A301D02C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447" creationId="{86275E34-4DC6-C67D-1312-AF99555A1E2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448" creationId="{AEDC82D2-4085-1456-28C1-31F96F6688B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449" creationId="{0378D5C1-5385-5453-141A-3D0E226FC0A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450" creationId="{25BD9401-4FBD-0618-43F4-05B48C9D1D3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451" creationId="{3F8C42A8-6F11-FE48-85D6-DFC32B0D393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452" creationId="{3F432BF9-25B9-9D2A-F171-F8262D4AF7E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453" creationId="{65838CCC-17E5-C99B-9419-16791FD44CA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454" creationId="{3FC80550-46AC-5188-0291-057B983CA2F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455" creationId="{CD6DB580-E156-BA92-5CCA-CF4FF7C0EBD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456" creationId="{A0408391-5B7C-F07A-BCD9-39F2814B1DC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457" creationId="{6D1C0386-3651-A11D-2822-42E0ADC9C88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458" creationId="{B9B56A40-4DE6-94C9-3FD2-26956B03290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459" creationId="{F8DEA697-561E-2833-F2AA-83C9BE5A822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460" creationId="{B1BD1989-13EC-0888-C5FF-3675E99A8D9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461" creationId="{646C2347-391A-AB90-9661-73A1FCC1E6D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462" creationId="{66248DB5-B9BD-55AC-A304-D6648871A58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463" creationId="{97512F51-F29E-CF5A-F269-66EEC80CDFC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464" creationId="{231B1AF4-EBE0-F32E-AB06-340204E79D1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465" creationId="{6CCA8C7D-06FA-1071-35D5-0F5F3F34AF3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466" creationId="{7290CF24-43F3-176B-EACF-598E91F0BAF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467" creationId="{1B605AC1-80C3-1650-61B4-E3065059BF9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468" creationId="{3A32B609-C38F-F34A-3E62-9DE91D95259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469" creationId="{009F0EC4-B959-7F6B-F0A4-4AD718C80BB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470" creationId="{A01834B5-7510-AA4C-745F-25BC098C784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471" creationId="{E79E4B46-F339-ACD3-BA8C-12AD016E6A7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472" creationId="{1E58FF50-CF83-F6D0-43A8-97C6188A7F6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473" creationId="{E2DD7434-509A-060B-5C5E-DA17EFE0872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474" creationId="{E2FD40E5-A618-D224-17D5-8EA5FBA0204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475" creationId="{1BEE718D-6E67-43C5-4A1A-28CB5629B94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476" creationId="{AE6D89BF-D1EE-7EBA-03FE-9034DAD24AC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477" creationId="{749961FF-6889-229B-D9A0-8AC6407C5B1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478" creationId="{FF474481-BC5F-7A55-4B6C-FE12ACBD71B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479" creationId="{81D96EE1-5C6E-D172-5333-1FF466752A0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480" creationId="{FAFE7FBF-C1E4-C561-3713-AEA6F5952E1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481" creationId="{E7ECE5C3-48A5-0CFC-ED3D-21D8972FE89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482" creationId="{8D3F071C-EE83-DAD4-639D-02FE6E28F0B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483" creationId="{AA2A8EFE-6DF3-1BC7-ED1F-41754F95DB5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484" creationId="{B99A85B5-A315-35A9-4157-A504360E59A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485" creationId="{78BC6D1F-B8C4-0B3D-D9E1-1C247145A56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486" creationId="{E2B50531-AED4-AA49-8BC4-5EDEDFDF41B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487" creationId="{A9EBEB25-F8EB-8BFD-1F6E-C3F6CB300BB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488" creationId="{FF42684F-CCE2-7432-77E9-DE59772B363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489" creationId="{36EA8FF1-D036-FB14-2294-9AF890FA154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490" creationId="{771DAA3F-A48C-A9C0-7062-F42E5A91EA1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491" creationId="{A1275E90-BAD3-D5E7-F49F-5A1598BD069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492" creationId="{ADAC9047-AB62-510C-C763-035A3E282F5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493" creationId="{96F6304B-5732-D77A-50BF-0BD520AE40E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494" creationId="{721F0D78-1AF9-77F2-3F09-7432CD61C80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495" creationId="{380352FD-C34E-F61D-9634-D5DBEFCE8BF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496" creationId="{B008DAAB-4BF9-4EA3-8870-E5B85687230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497" creationId="{B726B803-556E-9D74-32E6-350C29A3EC1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498" creationId="{C730B95A-E034-3F9A-FD32-21494C6017A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499" creationId="{E6513B55-F8E7-0C4A-3C3C-EA1A3FF0056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500" creationId="{AD0EE593-C257-E577-1FAD-8947BA5BA15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501" creationId="{A2E4DD2B-C85A-28C2-A7A3-2986D6A97FE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502" creationId="{9F1484C9-DB83-6E6E-BA44-F8D7FDE02B9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503" creationId="{F41D53E2-1AA7-346B-A3AE-632A8692385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504" creationId="{209B5AD7-5D19-B7DD-0D1F-056E62E0348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505" creationId="{BBEA8EB9-D424-9DF3-A309-7F7B9EF6532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506" creationId="{FA3A0366-8E10-04DB-1007-7B30E9BDCD1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507" creationId="{9603D2E3-D089-FAA6-F778-BE31EE9EF47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508" creationId="{EC605B19-C5CD-5F32-7D1C-0CB01133B15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509" creationId="{3B845326-309F-C23D-6E91-D9515FB5102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510" creationId="{F6F5E05F-5C2B-B892-E6CD-73513607328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511" creationId="{70B15CCA-C426-B35D-8E07-256782F68B6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512" creationId="{9FA27FC0-B5A0-1C52-C1FA-01C83026FF2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513" creationId="{BB91A457-6367-4395-5CCA-8EA23DBF6AD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514" creationId="{F1C7140F-3886-6737-D7A1-C52EDA127C3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515" creationId="{A814AC3A-F5AA-5470-9B92-A7DD1310B56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516" creationId="{C28129DC-EEF0-CC17-C1EA-6FBE44236E5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517" creationId="{F9EA89ED-19F5-F56B-7701-27B55BD81D4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518" creationId="{F347B30F-E6CC-E7CF-BD2B-976A379C059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519" creationId="{02C5FEFB-B03F-D3C0-8F3C-9D33B80C8A33}"/>
          </ac:spMkLst>
        </pc:spChg>
        <pc:spChg chg="del mod">
          <ac:chgData name="Christophe LESUR" userId="a0bda02c-4e6d-4ba6-bae4-63d8a5b4dc4b" providerId="ADAL" clId="{527C947A-D024-4328-B444-DE9DF26BF15A}" dt="2025-07-02T09:42:08.375" v="75" actId="478"/>
          <ac:spMkLst>
            <pc:docMk/>
            <pc:sldMk cId="286065243" sldId="256"/>
            <ac:spMk id="2520" creationId="{585C9967-C98E-CC61-8BB2-A993776C2EC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521" creationId="{ADE82EF2-D08A-8FE0-A24F-E10BF1E6CAD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522" creationId="{44456962-9C87-1A79-8B29-5F8A54FB248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523" creationId="{30704E46-C18A-68EC-39E4-576361DF15E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524" creationId="{5BC92A1D-BC60-D6C7-6021-12E8911541A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525" creationId="{3BF0205C-8A32-C729-5573-1C899BE3337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526" creationId="{2A75242C-FDB0-0794-DEB3-C0E6177481D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527" creationId="{C4BD4CAA-0814-4535-D4D6-84D46DFD484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528" creationId="{F3C1D3E2-EE74-2DEC-B712-C8E924ECFF4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529" creationId="{E9DFEA10-EDE4-31E1-470B-DE8E0116FAA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530" creationId="{D16EA0AF-5E39-E1C5-B5F2-2BF330A5C6F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531" creationId="{01EE15AD-6295-F40C-DD02-3A67A5FEC81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532" creationId="{EE7BD7DA-95C2-E4C7-1D59-0E7B9130927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533" creationId="{1D8A6152-C276-47EE-01E5-3534F4E831B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534" creationId="{90C8355A-FDA4-15F4-9509-EB6B4840697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535" creationId="{7D53C9DF-D4F9-AF29-BF53-1BB980A3E88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536" creationId="{7E86089E-33BD-AEA6-3795-57ED1EDE0BB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537" creationId="{25B31BDE-B03A-2980-9494-FCDC3DFCAFD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538" creationId="{0074FC71-1B22-E334-8494-EE95034C73B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539" creationId="{064919F3-1E47-EA26-1878-93D1229B77E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540" creationId="{3CE466BB-2D75-451A-B3C8-9B61CFC88B9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541" creationId="{00C7BC4A-2C9F-7F98-E801-7AFD004D547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542" creationId="{9C6A2E78-9C3D-48C4-7120-F5A0B802A9D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543" creationId="{FD847366-5751-4B45-6A34-1EF08734C20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544" creationId="{C4E6D780-57D3-9794-2637-172BA399914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545" creationId="{D2B53292-9FF5-34C7-6C29-D9294C9E520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546" creationId="{E3FFC9D1-057C-03AC-8FD2-8FCC47B612F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547" creationId="{104B7F6C-3A31-77F3-A889-94696379D73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548" creationId="{A8DE92B9-339B-68B3-E95C-11E914C5314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549" creationId="{5A2CB949-C795-8360-B691-2D0BA28887A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550" creationId="{BA5D3552-65E4-7EEE-CDDA-13FFD72E864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551" creationId="{89A356B2-F1EE-D1AC-B620-CD3F8252739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552" creationId="{912D819A-EB60-C2D9-D274-2963F416FEC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553" creationId="{E2886E8E-32A5-E8BE-6B70-DF9F8DD374F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554" creationId="{7E494B8F-F5D7-D6E2-E8F7-D115087177A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555" creationId="{B997953E-657A-E1AA-E6E2-79C7F4A9554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556" creationId="{6ABB75FA-707D-6DEA-E64D-71C7D045D17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557" creationId="{36C1600D-55E2-493E-6E13-BA709F07ECF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558" creationId="{FABBEA2C-2E37-C0DF-F17E-804B8AE6918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559" creationId="{17095117-22CF-23AE-C896-9BA07DD3600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560" creationId="{A44A1A53-FD48-2716-EC6A-376910947F3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561" creationId="{E8F62F6D-44B4-527E-54FB-3B77DD0A37D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562" creationId="{6E42B21A-B0FF-7331-680A-38C03392AD2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563" creationId="{3558CAE2-189B-584F-0065-C4A85CCFBFE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564" creationId="{E5EB1B19-517B-4974-DBE4-5FFA49348AB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565" creationId="{79E6CEEC-3471-DE1C-59D2-0D46A887000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566" creationId="{622C232F-9292-FDDD-1931-3F44621363B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567" creationId="{5E5CFC6B-63B3-6E78-3BFA-9B0517B604E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568" creationId="{82E845CF-B031-7564-A372-CDA71AFF38B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569" creationId="{93F247A2-89A7-8852-C888-2929D330C96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570" creationId="{68BECC5D-7A33-1F91-C047-256C8611C4B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571" creationId="{28FF5E7B-F1DA-F90C-54BB-B3952A295D6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572" creationId="{48946EE4-39CE-FBCB-B5C2-E7B612AD33E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573" creationId="{10B1A264-5C57-6921-61F9-DCB6169DB11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574" creationId="{08FEA367-6E93-FDB8-6460-4F32AFBF835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575" creationId="{7690DECD-662E-571C-332C-F5A7740EC19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576" creationId="{0F7F3C0A-277A-53D9-5D4F-E8698D7A2F6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577" creationId="{73E00B6E-2DEE-FC7B-C42F-1E57EF756D1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578" creationId="{E3F87C27-C4BD-DBFB-BA35-AE1B2C2EA49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579" creationId="{E86881A7-7703-DDD5-E697-8FCC92903E2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580" creationId="{A99E3E06-A512-452A-0FE7-2225D6BA94B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581" creationId="{7F1866C5-E54C-99DF-9100-1E22F665181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582" creationId="{F7767864-A459-BF13-BD1B-59ABBAAF699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583" creationId="{3DB526C3-3337-2737-C952-240D714821E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584" creationId="{BC94E817-E3A6-57A3-DFDE-F02AC5B5BA3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585" creationId="{1B03A082-3BEF-5FB7-B7C6-BB812F8945E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586" creationId="{1B62E7F8-58CE-1735-81DE-C0FD7BCE384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587" creationId="{E3CF6456-E735-AC02-CFB4-F0099CB3318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588" creationId="{F9FA7330-F394-A524-E34E-D2DD3B1A049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589" creationId="{C1AA4C5A-8EAC-841F-7FA8-7E58C823C4C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590" creationId="{22C23888-0610-51AE-5EC2-FCCF5B35A59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591" creationId="{FCEB381C-5CF0-4330-B6AA-1402B5C35BA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592" creationId="{EE3B544F-AD89-78F4-2009-B3D76852D10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593" creationId="{3423B664-EF87-EB2A-5846-FA8B428FE69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594" creationId="{1B7809D5-4BC8-9509-423D-1483DB44ABB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595" creationId="{E5A5768D-0AF3-46DF-139C-A2310E26F19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596" creationId="{0D847137-9AC1-5C2E-1413-94C877D7F29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597" creationId="{4D69BCAB-6591-4E58-14FB-0F99C9CE802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598" creationId="{00FE86DE-75AC-605E-EE28-6BEAFA0A936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599" creationId="{DEF4FB5C-B812-8764-ABF6-E7DEC93488A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600" creationId="{F8BFC831-BF91-0EC2-D28E-9E8BF96E412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601" creationId="{E6F22F46-F6D3-B11B-1040-84A8BF9E3A0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602" creationId="{9F72DA2E-9786-6A77-97AF-5EA9D64380F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603" creationId="{E4CD0531-2EC5-65F5-49A0-058EA93EF64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604" creationId="{3FD59E79-19A8-1A41-6A99-13D0B5EEB2D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605" creationId="{14510D0E-0853-F48A-B9A1-50748CEC4AEF}"/>
          </ac:spMkLst>
        </pc:spChg>
        <pc:spChg chg="del mod">
          <ac:chgData name="Christophe LESUR" userId="a0bda02c-4e6d-4ba6-bae4-63d8a5b4dc4b" providerId="ADAL" clId="{527C947A-D024-4328-B444-DE9DF26BF15A}" dt="2025-07-02T09:46:19.297" v="134" actId="478"/>
          <ac:spMkLst>
            <pc:docMk/>
            <pc:sldMk cId="286065243" sldId="256"/>
            <ac:spMk id="2606" creationId="{5E0CF4D0-D679-7A91-CCEA-CEFFAE886E00}"/>
          </ac:spMkLst>
        </pc:spChg>
        <pc:spChg chg="del mod">
          <ac:chgData name="Christophe LESUR" userId="a0bda02c-4e6d-4ba6-bae4-63d8a5b4dc4b" providerId="ADAL" clId="{527C947A-D024-4328-B444-DE9DF26BF15A}" dt="2025-07-02T09:46:15.821" v="131" actId="478"/>
          <ac:spMkLst>
            <pc:docMk/>
            <pc:sldMk cId="286065243" sldId="256"/>
            <ac:spMk id="2607" creationId="{7281FE58-536C-1623-C340-A88AA63D0AD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608" creationId="{6181021E-D740-006B-9ECE-4290BD3841B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609" creationId="{6BC537E8-C4C2-F488-7956-B1A24259E182}"/>
          </ac:spMkLst>
        </pc:spChg>
        <pc:spChg chg="del mod">
          <ac:chgData name="Christophe LESUR" userId="a0bda02c-4e6d-4ba6-bae4-63d8a5b4dc4b" providerId="ADAL" clId="{527C947A-D024-4328-B444-DE9DF26BF15A}" dt="2025-07-02T09:46:18.288" v="133" actId="478"/>
          <ac:spMkLst>
            <pc:docMk/>
            <pc:sldMk cId="286065243" sldId="256"/>
            <ac:spMk id="2610" creationId="{404DDCEC-32D7-4EDC-A1C8-26EE5F62C0E0}"/>
          </ac:spMkLst>
        </pc:spChg>
        <pc:spChg chg="del mod">
          <ac:chgData name="Christophe LESUR" userId="a0bda02c-4e6d-4ba6-bae4-63d8a5b4dc4b" providerId="ADAL" clId="{527C947A-D024-4328-B444-DE9DF26BF15A}" dt="2025-07-02T09:46:21.508" v="135" actId="478"/>
          <ac:spMkLst>
            <pc:docMk/>
            <pc:sldMk cId="286065243" sldId="256"/>
            <ac:spMk id="2611" creationId="{13904AF0-A8BA-D9DE-D987-B4A42713BB8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612" creationId="{272F8E07-DBF8-F110-7BD8-E7BD67A558F5}"/>
          </ac:spMkLst>
        </pc:spChg>
        <pc:spChg chg="del mod">
          <ac:chgData name="Christophe LESUR" userId="a0bda02c-4e6d-4ba6-bae4-63d8a5b4dc4b" providerId="ADAL" clId="{527C947A-D024-4328-B444-DE9DF26BF15A}" dt="2025-07-02T09:46:24.361" v="136" actId="478"/>
          <ac:spMkLst>
            <pc:docMk/>
            <pc:sldMk cId="286065243" sldId="256"/>
            <ac:spMk id="2613" creationId="{4F6230B9-759B-E4F2-8380-2C9C2ABA918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614" creationId="{9D99DEB2-3AA7-2EA2-8983-AE5BA47B3102}"/>
          </ac:spMkLst>
        </pc:spChg>
        <pc:spChg chg="del mod">
          <ac:chgData name="Christophe LESUR" userId="a0bda02c-4e6d-4ba6-bae4-63d8a5b4dc4b" providerId="ADAL" clId="{527C947A-D024-4328-B444-DE9DF26BF15A}" dt="2025-07-02T09:46:17.374" v="132" actId="478"/>
          <ac:spMkLst>
            <pc:docMk/>
            <pc:sldMk cId="286065243" sldId="256"/>
            <ac:spMk id="2615" creationId="{F56BC4F4-95FE-4D38-87FF-8A6F0BDE0CE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616" creationId="{F1DF4812-27B8-1AA0-4782-A58EC0B02B3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617" creationId="{1280A1AB-4682-55D8-8689-206449F5ED4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618" creationId="{E12EDCBD-1693-2FB3-A20D-E132B0CA266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619" creationId="{7A4ED80F-9A03-F626-3E61-6910C028D46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620" creationId="{DED49096-F98B-22EE-E22D-C0740F86D27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621" creationId="{EF9E9A49-6D01-AF9C-9470-4E914BC6CFA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622" creationId="{D983DFEA-435A-C952-A602-898C852B4B7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623" creationId="{893CE8AC-C573-31AD-064F-09197FA663E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624" creationId="{E588F87F-97A6-6361-2BA7-51AA053C688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625" creationId="{88C4D80F-A3AD-C4F8-8E07-348CD49FC4F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626" creationId="{A301A0A0-F1A5-9EA7-5696-C79C3B62701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627" creationId="{F1CCD2B6-8290-F18D-4FCA-2A92B8F934E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628" creationId="{7354C888-52A2-667D-7885-749642BE688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629" creationId="{3C6B4A41-8788-AAE8-C0A1-E2747898F7A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630" creationId="{9EF916FA-91FE-629C-3563-9905014816E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631" creationId="{35AA701F-9B12-19B9-2335-4B93F29C893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632" creationId="{0EE0F6F5-6037-3C08-9E0F-D05128A02D2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633" creationId="{457B75DF-B840-4B3A-00D0-84AC7657265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634" creationId="{7BD5D96D-5AE7-E517-59DB-78DCD113C84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635" creationId="{81C44ABC-ABE1-04EE-858E-F5105041445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636" creationId="{CFF82340-A1F6-9933-2239-E7401148269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637" creationId="{5CE83BC4-F274-6C3A-F8EA-E1C5D5A612D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638" creationId="{C6CDB87C-6CF9-21D0-BA66-8F776EF31D9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639" creationId="{7D292BDE-E9CA-4CB4-55A6-FD2B5A71ED1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640" creationId="{B063E7F9-638D-6019-971B-2BFE737D2AD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641" creationId="{79994254-CE89-8E36-BDEB-6E755639FD6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642" creationId="{97DACA7A-3C49-33EA-931A-75E98D52B5E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643" creationId="{62B6B5A3-FC5C-2A5A-9D5C-D0B66BCB264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644" creationId="{66653DF7-953E-D8BA-5511-4E5E5797018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645" creationId="{68C79C6D-61B1-58D2-6250-F4408FC90A9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646" creationId="{659F7623-18C1-8328-3D0A-A925D732AE0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647" creationId="{01ED4283-B4B6-86F7-836B-4B23141CC20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648" creationId="{CC865CD7-65E2-B6EC-2C37-F5A00FD4D64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649" creationId="{CC9AF642-2AE1-DE82-1518-09C5A1CFDF0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650" creationId="{E1A905FA-9EE1-E188-8362-DE9612D1F88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651" creationId="{F4CEBB93-968C-61AB-604A-4339B06EFB5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652" creationId="{10F85AAC-FF8E-3749-121B-8B8B189ED3A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653" creationId="{27F33D35-F86F-EBE6-A38C-FB35895807C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654" creationId="{0E066898-77F0-7216-174C-EC58E03EDA7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655" creationId="{380B4566-8515-5A60-49EC-8E9E61D1B06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656" creationId="{B14DC6C1-8595-D735-D599-0B412B85C74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657" creationId="{05C42DE6-0635-940B-98E9-650C7E94F48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658" creationId="{D9B4513A-5A95-1F62-BD26-D8FC7882608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659" creationId="{60341369-542B-9523-AD4F-5BAB885BDEC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660" creationId="{2F5E0EA4-6E2B-775F-A64E-2D49232C444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661" creationId="{61628FA4-15BA-6CB3-CA69-E780579093E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662" creationId="{B87436FC-8BCD-A335-C015-F38C031EB2C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663" creationId="{97B9FC2F-7F24-5B2D-0E56-E17B468F9E7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664" creationId="{723A8121-CFDA-444C-14D0-8CDB0466DF5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665" creationId="{21333892-63DD-B568-0EFA-8251267F7F9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666" creationId="{6191E6F6-3B18-C291-B43F-B6CC47ACB4E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667" creationId="{7A13265D-57AE-6DAF-4DC4-BC7902FE94F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668" creationId="{63077292-9A57-9AB4-76AD-6659A157243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669" creationId="{1E9B68A0-1038-6DE2-DD05-DBAB514EFAC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670" creationId="{5B72DDA6-2215-5DE5-E9E4-8836A5032AF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671" creationId="{611EC31E-F78E-F8D8-17E6-6E7E44DBB5C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672" creationId="{9BC417AE-6036-6125-F6C1-8FEDDDC8EC9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673" creationId="{64C78CC6-4673-E45E-3E64-16B7D26E542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674" creationId="{C572BBEC-B9FA-2A52-59DC-51502FE9B12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675" creationId="{F5E6660A-090E-A7C4-87AE-0F5028944FA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676" creationId="{41DDAFF0-A885-911A-7E7E-3FCFDBA30B0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677" creationId="{0E7889BB-2D6F-589A-19FD-7D62B889588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678" creationId="{D5D90E5F-09CF-BF8C-AE76-633E2EB2D407}"/>
          </ac:spMkLst>
        </pc:spChg>
        <pc:spChg chg="del mod">
          <ac:chgData name="Christophe LESUR" userId="a0bda02c-4e6d-4ba6-bae4-63d8a5b4dc4b" providerId="ADAL" clId="{527C947A-D024-4328-B444-DE9DF26BF15A}" dt="2025-07-02T09:46:35.286" v="141" actId="478"/>
          <ac:spMkLst>
            <pc:docMk/>
            <pc:sldMk cId="286065243" sldId="256"/>
            <ac:spMk id="2679" creationId="{68D9ABF3-968D-9061-0F72-82A5EF580CD5}"/>
          </ac:spMkLst>
        </pc:spChg>
        <pc:spChg chg="del mod">
          <ac:chgData name="Christophe LESUR" userId="a0bda02c-4e6d-4ba6-bae4-63d8a5b4dc4b" providerId="ADAL" clId="{527C947A-D024-4328-B444-DE9DF26BF15A}" dt="2025-07-02T09:46:25.904" v="137" actId="478"/>
          <ac:spMkLst>
            <pc:docMk/>
            <pc:sldMk cId="286065243" sldId="256"/>
            <ac:spMk id="2680" creationId="{E17785D7-AC61-67CE-0916-114413E585E6}"/>
          </ac:spMkLst>
        </pc:spChg>
        <pc:spChg chg="del mod">
          <ac:chgData name="Christophe LESUR" userId="a0bda02c-4e6d-4ba6-bae4-63d8a5b4dc4b" providerId="ADAL" clId="{527C947A-D024-4328-B444-DE9DF26BF15A}" dt="2025-07-02T09:46:27.703" v="138" actId="478"/>
          <ac:spMkLst>
            <pc:docMk/>
            <pc:sldMk cId="286065243" sldId="256"/>
            <ac:spMk id="2681" creationId="{5303EE8F-774C-BE90-D624-FE2143AB57B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682" creationId="{BEEC135A-81CE-29AB-BF80-6C5E226E3EF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683" creationId="{37E5E900-C04A-C699-D040-2D738EA2F17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684" creationId="{BD0B1DFB-06A7-FB3B-79AA-62C0BB7ED8C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685" creationId="{D5098BF7-0F34-A9AA-0E9C-3EED077559E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686" creationId="{47142545-B4B5-FDB0-19FF-A92EB6DE3507}"/>
          </ac:spMkLst>
        </pc:spChg>
        <pc:spChg chg="del mod">
          <ac:chgData name="Christophe LESUR" userId="a0bda02c-4e6d-4ba6-bae4-63d8a5b4dc4b" providerId="ADAL" clId="{527C947A-D024-4328-B444-DE9DF26BF15A}" dt="2025-07-02T09:46:31.048" v="139" actId="478"/>
          <ac:spMkLst>
            <pc:docMk/>
            <pc:sldMk cId="286065243" sldId="256"/>
            <ac:spMk id="2687" creationId="{36A8F245-C683-26CE-5BCC-8552AFCB86D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688" creationId="{196E0AD5-3EB4-A5D6-1C9B-047F8209A8A7}"/>
          </ac:spMkLst>
        </pc:spChg>
        <pc:spChg chg="del mod">
          <ac:chgData name="Christophe LESUR" userId="a0bda02c-4e6d-4ba6-bae4-63d8a5b4dc4b" providerId="ADAL" clId="{527C947A-D024-4328-B444-DE9DF26BF15A}" dt="2025-07-02T09:46:33.017" v="140" actId="478"/>
          <ac:spMkLst>
            <pc:docMk/>
            <pc:sldMk cId="286065243" sldId="256"/>
            <ac:spMk id="2689" creationId="{B4E72AD6-3F14-7E8B-C18B-90E8239D544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690" creationId="{336B30BF-3FF7-A9E3-99F5-8A800F3ED3E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691" creationId="{F57CA9A4-DE24-1C05-83D2-9F2A2603B9A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692" creationId="{E12B0EDA-216C-B3B1-29A9-2C4A9682EF1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693" creationId="{2C92AF05-3187-6D3B-BA29-BB44DCAE79D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694" creationId="{A78E743A-D542-0E8F-C53B-E5A363DD3FA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695" creationId="{637DCBD3-10F2-DC45-291F-F9B5D942CD6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696" creationId="{981B780E-0092-92DB-AD37-35C3FF56242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697" creationId="{35A12F48-D0BD-7384-A768-468A0434757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698" creationId="{81F7FA43-97F1-115B-B896-1ED08576A27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699" creationId="{DB3399A1-A48C-9942-955C-C2935CE68E5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700" creationId="{BDD12E2A-0277-532D-39A1-C0C15D4E342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701" creationId="{EBF6D801-6E66-4D4C-BCD7-92AB24A6A94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702" creationId="{40E708FF-3A8B-E1B2-E4FA-93F1DC68CCE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703" creationId="{8FF9C6A9-A917-4EF7-6A89-791FD3DEDC2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704" creationId="{BB79F984-CBF1-BB6D-8F8A-A0C691EB374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705" creationId="{AD15ED24-BC9A-1EC4-3F09-F743C110D52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706" creationId="{D670D2D4-ACC3-8D7D-D8AA-B3D17168B083}"/>
          </ac:spMkLst>
        </pc:spChg>
        <pc:spChg chg="del mod">
          <ac:chgData name="Christophe LESUR" userId="a0bda02c-4e6d-4ba6-bae4-63d8a5b4dc4b" providerId="ADAL" clId="{527C947A-D024-4328-B444-DE9DF26BF15A}" dt="2025-07-02T09:42:24.041" v="84" actId="478"/>
          <ac:spMkLst>
            <pc:docMk/>
            <pc:sldMk cId="286065243" sldId="256"/>
            <ac:spMk id="2707" creationId="{96C671FD-CCEA-D085-0881-855BF1317FC2}"/>
          </ac:spMkLst>
        </pc:spChg>
        <pc:spChg chg="del mod">
          <ac:chgData name="Christophe LESUR" userId="a0bda02c-4e6d-4ba6-bae4-63d8a5b4dc4b" providerId="ADAL" clId="{527C947A-D024-4328-B444-DE9DF26BF15A}" dt="2025-07-02T09:42:05.723" v="74" actId="478"/>
          <ac:spMkLst>
            <pc:docMk/>
            <pc:sldMk cId="286065243" sldId="256"/>
            <ac:spMk id="2708" creationId="{81841F5F-362C-316B-AD77-0157195BFDCA}"/>
          </ac:spMkLst>
        </pc:spChg>
        <pc:spChg chg="del mod">
          <ac:chgData name="Christophe LESUR" userId="a0bda02c-4e6d-4ba6-bae4-63d8a5b4dc4b" providerId="ADAL" clId="{527C947A-D024-4328-B444-DE9DF26BF15A}" dt="2025-07-02T09:41:49.187" v="64" actId="478"/>
          <ac:spMkLst>
            <pc:docMk/>
            <pc:sldMk cId="286065243" sldId="256"/>
            <ac:spMk id="2709" creationId="{0B33FDFF-2A1B-3F4A-622D-A163674E55DC}"/>
          </ac:spMkLst>
        </pc:spChg>
        <pc:spChg chg="del mod">
          <ac:chgData name="Christophe LESUR" userId="a0bda02c-4e6d-4ba6-bae4-63d8a5b4dc4b" providerId="ADAL" clId="{527C947A-D024-4328-B444-DE9DF26BF15A}" dt="2025-07-02T09:41:59.950" v="70" actId="478"/>
          <ac:spMkLst>
            <pc:docMk/>
            <pc:sldMk cId="286065243" sldId="256"/>
            <ac:spMk id="2710" creationId="{6DBE83AA-4AEF-AC6E-A158-9BEB98E2634C}"/>
          </ac:spMkLst>
        </pc:spChg>
        <pc:spChg chg="del mod">
          <ac:chgData name="Christophe LESUR" userId="a0bda02c-4e6d-4ba6-bae4-63d8a5b4dc4b" providerId="ADAL" clId="{527C947A-D024-4328-B444-DE9DF26BF15A}" dt="2025-07-02T09:42:10.862" v="77" actId="478"/>
          <ac:spMkLst>
            <pc:docMk/>
            <pc:sldMk cId="286065243" sldId="256"/>
            <ac:spMk id="2711" creationId="{2B536CF8-9766-44AA-C310-C93143C7B783}"/>
          </ac:spMkLst>
        </pc:spChg>
        <pc:spChg chg="del mod">
          <ac:chgData name="Christophe LESUR" userId="a0bda02c-4e6d-4ba6-bae4-63d8a5b4dc4b" providerId="ADAL" clId="{527C947A-D024-4328-B444-DE9DF26BF15A}" dt="2025-07-02T09:42:18.520" v="81" actId="478"/>
          <ac:spMkLst>
            <pc:docMk/>
            <pc:sldMk cId="286065243" sldId="256"/>
            <ac:spMk id="2712" creationId="{851DEDCC-694F-4DA5-5443-7D97DA4BE25C}"/>
          </ac:spMkLst>
        </pc:spChg>
        <pc:spChg chg="del mod">
          <ac:chgData name="Christophe LESUR" userId="a0bda02c-4e6d-4ba6-bae4-63d8a5b4dc4b" providerId="ADAL" clId="{527C947A-D024-4328-B444-DE9DF26BF15A}" dt="2025-07-02T09:42:11.845" v="78" actId="478"/>
          <ac:spMkLst>
            <pc:docMk/>
            <pc:sldMk cId="286065243" sldId="256"/>
            <ac:spMk id="2713" creationId="{A3D9AD0B-1A51-3BE6-2FEA-AD7CD0B46521}"/>
          </ac:spMkLst>
        </pc:spChg>
        <pc:spChg chg="del mod">
          <ac:chgData name="Christophe LESUR" userId="a0bda02c-4e6d-4ba6-bae4-63d8a5b4dc4b" providerId="ADAL" clId="{527C947A-D024-4328-B444-DE9DF26BF15A}" dt="2025-07-02T09:42:27.141" v="86" actId="478"/>
          <ac:spMkLst>
            <pc:docMk/>
            <pc:sldMk cId="286065243" sldId="256"/>
            <ac:spMk id="2714" creationId="{C7F45AB7-0EFF-1F13-E300-A64E5CC424B5}"/>
          </ac:spMkLst>
        </pc:spChg>
        <pc:spChg chg="del mod">
          <ac:chgData name="Christophe LESUR" userId="a0bda02c-4e6d-4ba6-bae4-63d8a5b4dc4b" providerId="ADAL" clId="{527C947A-D024-4328-B444-DE9DF26BF15A}" dt="2025-07-02T09:42:09.459" v="76" actId="478"/>
          <ac:spMkLst>
            <pc:docMk/>
            <pc:sldMk cId="286065243" sldId="256"/>
            <ac:spMk id="2715" creationId="{6A501131-A645-913D-006E-C43A1E3BBD88}"/>
          </ac:spMkLst>
        </pc:spChg>
        <pc:spChg chg="del mod">
          <ac:chgData name="Christophe LESUR" userId="a0bda02c-4e6d-4ba6-bae4-63d8a5b4dc4b" providerId="ADAL" clId="{527C947A-D024-4328-B444-DE9DF26BF15A}" dt="2025-07-02T09:42:21.162" v="82" actId="478"/>
          <ac:spMkLst>
            <pc:docMk/>
            <pc:sldMk cId="286065243" sldId="256"/>
            <ac:spMk id="2716" creationId="{3C28717E-4DD6-7091-50CC-14BA652B70B9}"/>
          </ac:spMkLst>
        </pc:spChg>
        <pc:spChg chg="del mod">
          <ac:chgData name="Christophe LESUR" userId="a0bda02c-4e6d-4ba6-bae4-63d8a5b4dc4b" providerId="ADAL" clId="{527C947A-D024-4328-B444-DE9DF26BF15A}" dt="2025-07-02T09:42:13.252" v="79" actId="478"/>
          <ac:spMkLst>
            <pc:docMk/>
            <pc:sldMk cId="286065243" sldId="256"/>
            <ac:spMk id="2717" creationId="{7E8B3B1E-0887-F684-03A5-A8437E09A51D}"/>
          </ac:spMkLst>
        </pc:spChg>
        <pc:spChg chg="del mod">
          <ac:chgData name="Christophe LESUR" userId="a0bda02c-4e6d-4ba6-bae4-63d8a5b4dc4b" providerId="ADAL" clId="{527C947A-D024-4328-B444-DE9DF26BF15A}" dt="2025-07-02T09:41:53.945" v="67" actId="478"/>
          <ac:spMkLst>
            <pc:docMk/>
            <pc:sldMk cId="286065243" sldId="256"/>
            <ac:spMk id="2718" creationId="{6217D12A-2924-B323-9DE0-0A2D210FCA2F}"/>
          </ac:spMkLst>
        </pc:spChg>
        <pc:spChg chg="del mod">
          <ac:chgData name="Christophe LESUR" userId="a0bda02c-4e6d-4ba6-bae4-63d8a5b4dc4b" providerId="ADAL" clId="{527C947A-D024-4328-B444-DE9DF26BF15A}" dt="2025-07-02T09:41:56.605" v="68" actId="478"/>
          <ac:spMkLst>
            <pc:docMk/>
            <pc:sldMk cId="286065243" sldId="256"/>
            <ac:spMk id="2719" creationId="{AA98EAFF-8F6A-A910-3F56-E69B45126C99}"/>
          </ac:spMkLst>
        </pc:spChg>
        <pc:spChg chg="del mod">
          <ac:chgData name="Christophe LESUR" userId="a0bda02c-4e6d-4ba6-bae4-63d8a5b4dc4b" providerId="ADAL" clId="{527C947A-D024-4328-B444-DE9DF26BF15A}" dt="2025-07-02T09:42:22.604" v="83" actId="478"/>
          <ac:spMkLst>
            <pc:docMk/>
            <pc:sldMk cId="286065243" sldId="256"/>
            <ac:spMk id="2720" creationId="{8F97D716-EBED-C369-0EAE-C69F7236CA2F}"/>
          </ac:spMkLst>
        </pc:spChg>
        <pc:spChg chg="del mod">
          <ac:chgData name="Christophe LESUR" userId="a0bda02c-4e6d-4ba6-bae4-63d8a5b4dc4b" providerId="ADAL" clId="{527C947A-D024-4328-B444-DE9DF26BF15A}" dt="2025-07-02T09:42:14.530" v="80" actId="478"/>
          <ac:spMkLst>
            <pc:docMk/>
            <pc:sldMk cId="286065243" sldId="256"/>
            <ac:spMk id="2721" creationId="{B4A0EFFB-99A6-6F44-062A-3B3C8EF8AECB}"/>
          </ac:spMkLst>
        </pc:spChg>
        <pc:spChg chg="del mod">
          <ac:chgData name="Christophe LESUR" userId="a0bda02c-4e6d-4ba6-bae4-63d8a5b4dc4b" providerId="ADAL" clId="{527C947A-D024-4328-B444-DE9DF26BF15A}" dt="2025-07-02T09:41:58.883" v="69" actId="478"/>
          <ac:spMkLst>
            <pc:docMk/>
            <pc:sldMk cId="286065243" sldId="256"/>
            <ac:spMk id="2722" creationId="{56C2C5A4-8365-05D9-7071-8FF7A7F56FA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723" creationId="{EF936B57-1C6F-0E21-EBAA-330858803FF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724" creationId="{B42E0307-16FF-ABB4-810D-864767CF48D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725" creationId="{036D8AD0-E958-C981-BB22-48CDC40076A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726" creationId="{91B31DBF-8ACE-3EB6-4BB0-E8234FE05C6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727" creationId="{3EC843AF-729E-6C81-9E99-26E087F8BCF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728" creationId="{5CAC63BB-0F01-6EE7-2794-B5324780B2D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729" creationId="{9A70B04A-23BC-8BB6-DF06-B2C012693CD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730" creationId="{80419EF6-A178-153F-A91E-EB81DCCE0D5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731" creationId="{899CDDA9-1256-514C-5953-90A50FC9EA9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732" creationId="{D108E437-438E-AD48-5CE1-07A0D1B110C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733" creationId="{12DB81B0-72EE-053E-CCE2-36EEC3002B1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734" creationId="{07AD617B-4108-681C-A928-3D8C6E32056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735" creationId="{8BF32BEB-9D8F-A699-54E6-307C60EE2CE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736" creationId="{05A76D5B-87B9-F3EB-72FE-F9BAA8FDD98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737" creationId="{52FCDE73-B270-B871-1384-04F6094F75C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738" creationId="{67557F58-301A-4DBA-B8CF-37267FBA20D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739" creationId="{6BD570DD-4AFF-73B1-EB10-26453CB6C1A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740" creationId="{A8374AC3-3C4A-0A1A-4C34-9CE63ABDBDA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741" creationId="{C38FCFE7-8F31-015A-094F-34BBA606A1A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742" creationId="{DBF3718C-9C5C-8B3C-E28B-B97A30A55BA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743" creationId="{D5B7EF74-8933-A41F-DA1E-3DE4C14F79D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744" creationId="{C11CC9E9-DD06-86C7-3C63-D756F46CE2A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745" creationId="{8B36FE58-04B3-06D3-7692-B2D55F5A69B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746" creationId="{AE99A86D-9CBE-0014-7D7F-E15BFD21DED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747" creationId="{F8A2AD56-3164-E9FC-D233-8517304648C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748" creationId="{CA89219B-EA5B-A667-4911-C4C2DFEC142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749" creationId="{2563A124-5E38-B442-F861-BF791E89B67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750" creationId="{DB65E335-D176-D7C1-FB9D-A4E1B7BEBCF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751" creationId="{CCAC0D24-6B32-260D-96B9-B1009805208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752" creationId="{74D9234D-B11B-1A20-CC6F-0834C03244C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753" creationId="{6382FEF8-E337-C716-3640-8AF7B17A97C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754" creationId="{87576118-F1E1-3C32-ADAE-45A55D5D240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755" creationId="{4EECB3C6-82EF-46E0-119D-A94F5D6CB61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756" creationId="{FE1CB372-C5FB-E269-CFDF-977B52DF229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757" creationId="{658265F5-2091-2CCE-D6B7-B5BA5A9066A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758" creationId="{E2A0EEB5-5DCB-FE30-A938-E1202719E8A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759" creationId="{10759680-FC53-4391-B871-531AEEB1817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760" creationId="{82E05448-4B11-06F9-CEF7-1777AA04D92C}"/>
          </ac:spMkLst>
        </pc:spChg>
        <pc:spChg chg="del mod">
          <ac:chgData name="Christophe LESUR" userId="a0bda02c-4e6d-4ba6-bae4-63d8a5b4dc4b" providerId="ADAL" clId="{527C947A-D024-4328-B444-DE9DF26BF15A}" dt="2025-07-02T09:40:26.697" v="28" actId="478"/>
          <ac:spMkLst>
            <pc:docMk/>
            <pc:sldMk cId="286065243" sldId="256"/>
            <ac:spMk id="2762" creationId="{2817EC9D-E8AE-24DE-A733-83C0BC1B12D8}"/>
          </ac:spMkLst>
        </pc:spChg>
        <pc:spChg chg="del mod">
          <ac:chgData name="Christophe LESUR" userId="a0bda02c-4e6d-4ba6-bae4-63d8a5b4dc4b" providerId="ADAL" clId="{527C947A-D024-4328-B444-DE9DF26BF15A}" dt="2025-07-02T09:40:34.884" v="33" actId="478"/>
          <ac:spMkLst>
            <pc:docMk/>
            <pc:sldMk cId="286065243" sldId="256"/>
            <ac:spMk id="2763" creationId="{8F12952F-C6E5-D592-BEA5-1C878CF03B8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764" creationId="{21456593-F670-FE9B-D75E-B40B15164A36}"/>
          </ac:spMkLst>
        </pc:spChg>
        <pc:spChg chg="del mod">
          <ac:chgData name="Christophe LESUR" userId="a0bda02c-4e6d-4ba6-bae4-63d8a5b4dc4b" providerId="ADAL" clId="{527C947A-D024-4328-B444-DE9DF26BF15A}" dt="2025-07-02T09:40:48.351" v="42" actId="478"/>
          <ac:spMkLst>
            <pc:docMk/>
            <pc:sldMk cId="286065243" sldId="256"/>
            <ac:spMk id="2765" creationId="{5222E1DC-F93E-1DD2-99E8-B9CE0CED20C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766" creationId="{99C24134-F247-8D2D-0D20-BCA683FF8F1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767" creationId="{1EA21B05-BA25-9302-78B2-834F5C71BA8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768" creationId="{13504234-D7BB-EE6B-40F1-692F2FF7022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769" creationId="{379E9AF8-0370-2320-2FBE-77A65D62496A}"/>
          </ac:spMkLst>
        </pc:spChg>
        <pc:spChg chg="del mod">
          <ac:chgData name="Christophe LESUR" userId="a0bda02c-4e6d-4ba6-bae4-63d8a5b4dc4b" providerId="ADAL" clId="{527C947A-D024-4328-B444-DE9DF26BF15A}" dt="2025-07-02T09:40:57.325" v="48" actId="478"/>
          <ac:spMkLst>
            <pc:docMk/>
            <pc:sldMk cId="286065243" sldId="256"/>
            <ac:spMk id="2770" creationId="{B7343A5A-CCDB-288A-422D-229EA67F8E29}"/>
          </ac:spMkLst>
        </pc:spChg>
        <pc:spChg chg="del mod">
          <ac:chgData name="Christophe LESUR" userId="a0bda02c-4e6d-4ba6-bae4-63d8a5b4dc4b" providerId="ADAL" clId="{527C947A-D024-4328-B444-DE9DF26BF15A}" dt="2025-07-02T09:41:04.284" v="52" actId="478"/>
          <ac:spMkLst>
            <pc:docMk/>
            <pc:sldMk cId="286065243" sldId="256"/>
            <ac:spMk id="2771" creationId="{D5D56930-44EE-371A-79A7-C34A5D760354}"/>
          </ac:spMkLst>
        </pc:spChg>
        <pc:spChg chg="del mod">
          <ac:chgData name="Christophe LESUR" userId="a0bda02c-4e6d-4ba6-bae4-63d8a5b4dc4b" providerId="ADAL" clId="{527C947A-D024-4328-B444-DE9DF26BF15A}" dt="2025-07-02T09:41:09.978" v="56" actId="478"/>
          <ac:spMkLst>
            <pc:docMk/>
            <pc:sldMk cId="286065243" sldId="256"/>
            <ac:spMk id="2772" creationId="{74FC02B6-4511-DB06-BA49-D4E02046DA27}"/>
          </ac:spMkLst>
        </pc:spChg>
        <pc:spChg chg="del mod">
          <ac:chgData name="Christophe LESUR" userId="a0bda02c-4e6d-4ba6-bae4-63d8a5b4dc4b" providerId="ADAL" clId="{527C947A-D024-4328-B444-DE9DF26BF15A}" dt="2025-07-02T09:41:19.058" v="62" actId="478"/>
          <ac:spMkLst>
            <pc:docMk/>
            <pc:sldMk cId="286065243" sldId="256"/>
            <ac:spMk id="2773" creationId="{C6364336-C466-148E-5520-E08B0D1903A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774" creationId="{4995B37D-E04F-EBC1-E150-CA0C5AD36DF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775" creationId="{19F85B50-0CCD-86A7-7BCD-56D87EBA17B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776" creationId="{09B2777D-4251-B50A-676F-2F9F877B8D1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777" creationId="{A78B5872-FB3F-2141-AD9F-850DFFC5D92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778" creationId="{77F5BA11-38B4-D417-5156-25509596112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779" creationId="{0470A771-8B19-98C7-E00F-7273CEFEF35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780" creationId="{8066C2FC-97CF-B823-5F0B-C7F872B2C9D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781" creationId="{1C70F56D-7D7B-610C-4D6E-654FCEBA254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782" creationId="{0E9F32F2-C7BE-C935-1428-97604A51271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783" creationId="{71C81F90-5D85-F5F1-3072-424F7FC0D19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784" creationId="{6CF5E36C-D309-F6CB-1B0A-1F881E6AA21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785" creationId="{22E59EF0-BF3E-7F5A-B9C5-C33EC9606CA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786" creationId="{74C91AB7-D111-7548-F7DD-6E1B804F786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787" creationId="{6E579896-13E7-F23D-B7D6-5330ADC6EEB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788" creationId="{D8E43C53-3EBB-5FDC-A5FB-8166D8C5D59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789" creationId="{5CE549E0-8045-D01C-C1B1-AE2783E0DB1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790" creationId="{6E9DDE36-F246-F08F-B2E0-B44217CFAAD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791" creationId="{7C766306-6CB9-BC78-3CA8-6D98DFB6781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792" creationId="{58CDBD8C-279D-CD87-38E1-22871366D1A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793" creationId="{563BFE5D-B144-7EB1-7B79-33FD85B6D3B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794" creationId="{304A8D30-B45E-D2C2-7C07-635C9D6008C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795" creationId="{2A66AD1C-DC7B-10D4-653F-4D218F31B4B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796" creationId="{4642DD44-4C9D-DAEC-9775-E6D6CE356CC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797" creationId="{138C5B78-7253-1C24-A639-6AF586CC5A7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798" creationId="{4522E2C6-E3B9-9BD8-285B-1AC9D90A2B1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799" creationId="{690150BA-1D52-DD42-2CC6-D2887E72FBD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800" creationId="{FF41AD7F-17D0-9293-79BF-C7A6EE6E446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801" creationId="{7047E49C-51A8-53EF-978A-EDCBD3D0F1E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802" creationId="{6A9B578E-70E2-089E-B91E-B7499A9D6C3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803" creationId="{FCD2B338-5349-DB89-A2F3-3CFC9A77EF9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804" creationId="{5064CA14-5F57-D6EA-6A41-1E910496D3B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805" creationId="{6B564C74-74B7-2D8D-3396-D9FC8794BE5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806" creationId="{6B184C72-7871-CFD9-82E7-C77F089DC53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807" creationId="{8CBE6BD5-8C12-C9BF-D57F-E4DF0C855DA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808" creationId="{34A6015E-4A1B-3888-4F05-A69660400DD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809" creationId="{24713A86-53FF-A7C3-0B4A-DDBC478B66B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810" creationId="{D47A1BDE-CF8D-2A1C-60DA-D8998D70A3C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811" creationId="{17BDE01E-FFEE-97B2-97D6-0995452CBBA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812" creationId="{25504034-5D65-7B3C-5449-C9A31112EEC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813" creationId="{F4FE4997-54CD-04F8-F4EF-26A4A6A354D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814" creationId="{01AD665D-D929-CFA1-2329-11CD60BD621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815" creationId="{4231F388-AFA3-519C-3C29-7A913B6D901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816" creationId="{4150663A-6244-C9F9-6017-F7253163611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817" creationId="{6368D6E2-C70E-30C4-4EE8-CFE857DA8F6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818" creationId="{7411C0FE-B54F-180D-0375-135279C21CA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819" creationId="{3C16DC65-FA2F-7A5D-E4A8-E91A277D622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820" creationId="{9224326E-0437-4B6C-B510-FB5039535B0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821" creationId="{1910D32B-6CC6-142D-D270-2911E5F2E5F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822" creationId="{593530D2-4BFC-6772-118D-D2DA4B91FEA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823" creationId="{BA51386F-A97D-81A4-9CCC-5124F0B4A5C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824" creationId="{CC05115D-B259-D9FD-786E-636A0CAAA3A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825" creationId="{2C518696-EA18-CED0-0662-FFC71F5FE01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826" creationId="{3DB7BEA0-CF01-11A2-CF86-E43E0F6FD9E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827" creationId="{A4252D39-70AF-75AD-A1C5-E93D44A32A9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828" creationId="{47E71070-B4C3-EF6F-154D-F6C8D38F72C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829" creationId="{89EA423C-E179-F6FB-2AD5-2254BA31099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830" creationId="{BDA1B264-C664-6204-BCA6-051DE8AC52B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831" creationId="{7837C14B-98A3-81DE-6C40-F7CC1DB41E4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832" creationId="{1BA4CEE7-2B3F-CFCF-5ACB-1D63547E840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833" creationId="{B25D08B7-C27B-9932-3911-699B873DBAE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834" creationId="{40275D38-960C-A7D3-BBB3-0ED3D3A768A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835" creationId="{ED832EA1-A296-1B95-92F1-850D76E790F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836" creationId="{B8745E26-8DAE-B928-0C69-D5EA1142A1A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837" creationId="{3141523E-8B6C-96C5-4382-5F7DB858591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838" creationId="{BA2DA7D4-0F1D-8499-A9B8-95EFC017D4C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839" creationId="{B0BC9C76-48CB-8C49-2E58-CAF82F74BA2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840" creationId="{12AA0891-BAF8-05AE-95AE-3C961574CC2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841" creationId="{9ECA9CC8-05D5-46CB-4A8B-D017A61F36C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842" creationId="{B46D74FF-0A0E-0EE7-E2EE-3F8DE126C7F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843" creationId="{C4BCD32C-02AB-0DA5-4061-5A731E52EC7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844" creationId="{610D4CF9-8552-4F01-699F-62429BED45D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845" creationId="{E8F9E9A6-E1FF-80FD-2C51-5BFFD2918F6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846" creationId="{DD09000B-0C07-7503-2184-7F375FE0272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847" creationId="{17F09036-8244-837D-F34D-C7F3D7CFB62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848" creationId="{CF4A96CA-1C2D-190C-3AD4-642F43FE0B7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849" creationId="{8075EC64-AF52-16A8-5D6C-3A83B63E426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850" creationId="{4B5D2EDB-C0C0-9147-3825-1D61BB85056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851" creationId="{EAA7A0BA-B6EF-F69D-CCE4-107C0CD9F38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852" creationId="{4FF45D94-C68A-FD93-3D50-F34959A0822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853" creationId="{CCF65827-7EA1-A6D6-BBBF-A7C283DFBA0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854" creationId="{845C7425-803E-3E44-E792-590B017C2B3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855" creationId="{42632732-23B1-A2C9-6F45-3E8E8C73B1A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856" creationId="{D22406F3-92B3-5D17-2EAD-771BD464FA8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857" creationId="{E5156347-2FD4-0B8F-256F-88082B97937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858" creationId="{25CA180F-7485-2EB1-72AB-DDB8532D512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859" creationId="{14928EFD-4ABD-FF9F-FE6A-96F86CCFD40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860" creationId="{ACB7109F-CEC6-B4A0-B87B-129766E9366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861" creationId="{676ECE98-D00C-3E33-CBDF-412023B2798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862" creationId="{5D22E769-3A5D-F227-846C-E12C8791A82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863" creationId="{A5CF51E8-3DE6-9147-9572-6416D81C975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864" creationId="{8113E8D8-959A-A3AA-15AE-25ABFFFECA2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865" creationId="{93A0A3C1-D026-E2A2-6F7A-12DB1A13610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866" creationId="{DC0A7D88-4419-5501-C5D1-F39CEA4D642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867" creationId="{53542873-6887-D611-B39E-B4270D6BFBD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868" creationId="{BC9451A0-1036-9E3D-8FDA-698BF4F3D46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869" creationId="{88DEB257-001F-86C6-21FC-FE11BCC535A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870" creationId="{2400A992-739B-66E1-3D7D-C298C966D95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871" creationId="{5EF225A8-5B4F-44A5-3577-E03947D6DED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872" creationId="{99B3368D-58BB-8B36-2C6B-168238DDAC9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873" creationId="{B77133C5-D3A6-6193-3A10-8C762E23E81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874" creationId="{CDEF7D08-7B77-75EB-6B60-3B70F5268F7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875" creationId="{1E6BBE45-9889-79B2-CB55-29CF903793F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876" creationId="{0F5B6666-0FC1-A48C-ACCA-6F66CD7019D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877" creationId="{43410393-A1DB-0738-50B0-729F69ECC66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878" creationId="{233AA0F7-DFFE-A293-A538-45866296DBB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879" creationId="{DC956BA3-EEF0-87BF-68AC-A424FB081C5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880" creationId="{95ED1571-5CE4-0F1E-B41A-1FF4CDF41B5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881" creationId="{C6826495-FA40-6072-116F-363F41FCAFE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882" creationId="{49FCAFE4-53B1-F936-FDCD-81A33F4EAD8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883" creationId="{9160F18E-7AC1-6038-7479-FDAF8F1E562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884" creationId="{7004CC25-2A0F-2329-492B-BDE8C189F68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885" creationId="{4E173A92-84ED-122E-6BA5-7C79AB27FE9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886" creationId="{8C74A7F4-7A55-988E-22BE-FE0793ABA3B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887" creationId="{56875795-0365-1D49-4BC5-5ECA44D4257D}"/>
          </ac:spMkLst>
        </pc:spChg>
        <pc:spChg chg="del mod">
          <ac:chgData name="Christophe LESUR" userId="a0bda02c-4e6d-4ba6-bae4-63d8a5b4dc4b" providerId="ADAL" clId="{527C947A-D024-4328-B444-DE9DF26BF15A}" dt="2025-07-02T09:41:16.716" v="61" actId="478"/>
          <ac:spMkLst>
            <pc:docMk/>
            <pc:sldMk cId="286065243" sldId="256"/>
            <ac:spMk id="2888" creationId="{38C7E3B2-2704-34A8-4BBC-8633B2B22029}"/>
          </ac:spMkLst>
        </pc:spChg>
        <pc:spChg chg="del mod">
          <ac:chgData name="Christophe LESUR" userId="a0bda02c-4e6d-4ba6-bae4-63d8a5b4dc4b" providerId="ADAL" clId="{527C947A-D024-4328-B444-DE9DF26BF15A}" dt="2025-07-02T09:40:29.962" v="29" actId="478"/>
          <ac:spMkLst>
            <pc:docMk/>
            <pc:sldMk cId="286065243" sldId="256"/>
            <ac:spMk id="2889" creationId="{E31DDDEC-CB62-5415-436A-67847E2262BB}"/>
          </ac:spMkLst>
        </pc:spChg>
        <pc:spChg chg="del mod">
          <ac:chgData name="Christophe LESUR" userId="a0bda02c-4e6d-4ba6-bae4-63d8a5b4dc4b" providerId="ADAL" clId="{527C947A-D024-4328-B444-DE9DF26BF15A}" dt="2025-07-02T09:40:33.818" v="32" actId="478"/>
          <ac:spMkLst>
            <pc:docMk/>
            <pc:sldMk cId="286065243" sldId="256"/>
            <ac:spMk id="2890" creationId="{E065CD44-B864-F6D8-6D7F-65B259757E4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891" creationId="{E8AB7A36-45B7-AAF4-0E00-774ABAB7295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892" creationId="{412DB7D2-D5E5-1021-30EF-BECE01F8ED8A}"/>
          </ac:spMkLst>
        </pc:spChg>
        <pc:spChg chg="del mod">
          <ac:chgData name="Christophe LESUR" userId="a0bda02c-4e6d-4ba6-bae4-63d8a5b4dc4b" providerId="ADAL" clId="{527C947A-D024-4328-B444-DE9DF26BF15A}" dt="2025-07-02T09:40:49.943" v="44" actId="478"/>
          <ac:spMkLst>
            <pc:docMk/>
            <pc:sldMk cId="286065243" sldId="256"/>
            <ac:spMk id="2893" creationId="{E89E5293-DA93-A3A6-4444-86C5E78667F8}"/>
          </ac:spMkLst>
        </pc:spChg>
        <pc:spChg chg="del mod">
          <ac:chgData name="Christophe LESUR" userId="a0bda02c-4e6d-4ba6-bae4-63d8a5b4dc4b" providerId="ADAL" clId="{527C947A-D024-4328-B444-DE9DF26BF15A}" dt="2025-07-02T09:40:49.275" v="43" actId="478"/>
          <ac:spMkLst>
            <pc:docMk/>
            <pc:sldMk cId="286065243" sldId="256"/>
            <ac:spMk id="2894" creationId="{CA407B93-20E0-C918-792C-AE55AE612623}"/>
          </ac:spMkLst>
        </pc:spChg>
        <pc:spChg chg="del mod">
          <ac:chgData name="Christophe LESUR" userId="a0bda02c-4e6d-4ba6-bae4-63d8a5b4dc4b" providerId="ADAL" clId="{527C947A-D024-4328-B444-DE9DF26BF15A}" dt="2025-07-02T09:41:01.463" v="51" actId="478"/>
          <ac:spMkLst>
            <pc:docMk/>
            <pc:sldMk cId="286065243" sldId="256"/>
            <ac:spMk id="2895" creationId="{48EF4442-5BE7-6B48-44AB-CA5D10B9DB23}"/>
          </ac:spMkLst>
        </pc:spChg>
        <pc:spChg chg="del mod">
          <ac:chgData name="Christophe LESUR" userId="a0bda02c-4e6d-4ba6-bae4-63d8a5b4dc4b" providerId="ADAL" clId="{527C947A-D024-4328-B444-DE9DF26BF15A}" dt="2025-07-02T09:41:08.918" v="55" actId="478"/>
          <ac:spMkLst>
            <pc:docMk/>
            <pc:sldMk cId="286065243" sldId="256"/>
            <ac:spMk id="2896" creationId="{7B6166E0-CBF8-2D32-1D2D-06813D613E14}"/>
          </ac:spMkLst>
        </pc:spChg>
        <pc:spChg chg="del mod">
          <ac:chgData name="Christophe LESUR" userId="a0bda02c-4e6d-4ba6-bae4-63d8a5b4dc4b" providerId="ADAL" clId="{527C947A-D024-4328-B444-DE9DF26BF15A}" dt="2025-07-02T09:41:14.586" v="60" actId="478"/>
          <ac:spMkLst>
            <pc:docMk/>
            <pc:sldMk cId="286065243" sldId="256"/>
            <ac:spMk id="2897" creationId="{8357DEA6-8823-B92C-47BC-21EECA7103C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898" creationId="{43849D90-0CA3-20FB-DEA7-9BA1A01A3E1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899" creationId="{3569F2EE-86D6-8598-C679-941E4DC8B9D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900" creationId="{C6B72C4E-F835-9592-BDC7-6953F6FC233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901" creationId="{B848E4B5-7197-D2D3-39FF-A5F3F6EFA5D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902" creationId="{3F43F522-9524-0E9F-E025-5F145E5D422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903" creationId="{E18035DA-8202-C224-D911-F9E6FEF7B21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904" creationId="{9F6F7FD7-E332-B9BF-C952-0BFDB3C5215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905" creationId="{943D5B66-27AE-A155-C114-917EE1B9C89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906" creationId="{E23AB5DE-61B3-F8E0-3873-78BC3ECA2B4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907" creationId="{CB145B66-6F5C-9082-4F3C-32BC5797D3D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908" creationId="{EAB48712-DAB7-9D20-4DC4-C706F97E9A2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909" creationId="{7ABC357C-D363-67AB-53A3-AD768CBA8F1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910" creationId="{FEF62C89-7528-B12F-AF9A-88E88F6E086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911" creationId="{FF2CB57F-29A7-16D2-9BC0-17C0775592F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912" creationId="{BE386F1B-1945-2808-1053-4B934CACFB8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913" creationId="{0741F222-4C58-CA63-8B1C-4E333ECBE13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914" creationId="{2B4D74AB-5844-D2AD-0E10-1744D00F46D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915" creationId="{86EC592F-356D-028A-EB39-187194C9554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916" creationId="{1D767AD7-0C8E-E0EA-C1A5-4FFFC2088EA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917" creationId="{43C41403-7944-C6A0-5D14-1679350C285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918" creationId="{F59FE82E-8AC5-7AD9-8D0D-0601AC6B266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919" creationId="{1DA0E937-D152-6E52-7D68-9F3E421C351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920" creationId="{55D2A342-1474-630A-5F58-49432FC5EE6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921" creationId="{C948AF26-30C3-7375-FCA5-745D43C94B9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922" creationId="{8B911D1E-F7C1-FE1B-416C-989DB652F42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923" creationId="{61D0EF2E-642F-B0B9-89F4-8158E205A33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924" creationId="{DE4AE353-7729-BF18-217D-82759835D5F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925" creationId="{11F3A649-3ED5-842E-EF35-3DC458FD1EB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926" creationId="{150C91C8-98D6-DF20-F42D-41216D8C31C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927" creationId="{DBA8A5F7-159D-5251-353D-535E55B00EB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928" creationId="{EE43B551-408A-8B37-C6A4-6DE631333C4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929" creationId="{D26D2A82-6F7A-0933-1A6A-E399F7C494B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930" creationId="{B9E6B265-71CA-90DB-0EE1-A3718E9928E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931" creationId="{D9268134-5A20-1D55-535C-523423A639A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932" creationId="{31AFC110-1F5D-FE12-1C14-EAB3B4DC496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933" creationId="{EDAD1318-B216-4DE1-9C2B-EBD62861A94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934" creationId="{99EE4130-01DC-8CA9-3010-31DC71BF543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935" creationId="{7EF3AA47-3D5E-BE94-E499-7F0CB76D2BE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936" creationId="{6153A241-210D-7DD3-FC65-FE72365BAA5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937" creationId="{58E6CE92-E893-5640-398B-65C627BF346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938" creationId="{72312B3E-F0B2-126D-1047-5CD0FC46632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939" creationId="{F17B549F-8123-AA84-DA40-44F219A44AE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940" creationId="{28DC1D54-BDAF-36C1-36F0-883E85F351F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941" creationId="{F453A37E-3A85-9AFB-B4FA-BBD3FD7A035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942" creationId="{B3D259AB-3A84-04A6-6F11-DF1BFA621C1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943" creationId="{5E6C5468-719E-13B5-BD94-E1EBBD2D489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944" creationId="{C97D21EA-BA15-4837-C860-48FBB33D736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945" creationId="{D0737B20-D9A1-DE0B-A491-EA87B0B575A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946" creationId="{EFD06C15-FF40-9B06-33A7-2B2AC49482F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947" creationId="{8E15C48A-D44B-3F4F-C41C-BEA8A8138B5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948" creationId="{4F0BDC0D-FB12-1922-2539-AD30EB2C371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949" creationId="{80D3F547-EC55-E9D7-7045-FD0158DA1F2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950" creationId="{7FFE9BB5-AED6-1E70-3189-A44280C6D3C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951" creationId="{C6D943D3-D1D6-87AA-CF42-F4F8B01DC60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952" creationId="{2C971EA0-BDC5-91E9-D6BC-F2141A7CC99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953" creationId="{CD4B5B48-CD9E-2B20-1220-B2769414C13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954" creationId="{1FC64358-ED1A-A319-A1D2-A5F4C07340F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955" creationId="{D8495F26-CAB0-AA69-0699-F0DFD69E115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956" creationId="{4F652B13-BB8A-7D97-6F77-5B639F7C7BC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957" creationId="{9D02FF10-5DC3-2F2E-2A89-506BEF5F759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958" creationId="{B6D24BC6-FE24-4CF5-EBD4-D2F40604553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959" creationId="{104141E8-1911-1446-6FCA-492A74930AA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960" creationId="{9BE0CE20-EE80-8B26-76F6-0BFA24A11BA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961" creationId="{DEE541C7-497E-3D82-21B2-7E7E9E6477C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962" creationId="{B9A395D4-F704-4B56-5FE2-A36ADDE4B2F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963" creationId="{F129B171-F2A1-1D9B-4CE6-5E1779A68FE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964" creationId="{1808F1B0-9ED9-37CA-B932-96DAC2C77AD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965" creationId="{5AA03CC6-A5B2-5937-554E-B58935E4838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966" creationId="{3E516566-F0E5-D9C9-2EA5-31BE14E0793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967" creationId="{A0BB4CB6-8F0E-9321-43E6-2B7B5C22FD8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968" creationId="{8736A228-3F42-7A76-4F7C-C8B87B9CE19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969" creationId="{EC870109-E30B-FF66-67A5-7DEAB3FF802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970" creationId="{E2CB51EA-665E-6A23-38E5-8ACDDF4FBE0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971" creationId="{6BE0909F-7D48-3485-E3A3-2D8845750CD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972" creationId="{E3600A6E-FE1D-90AD-4234-93509C3D1F1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973" creationId="{B774A1A4-4BE1-5BBE-EAFD-82D64D8A54B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974" creationId="{F2D372AE-215E-76C8-A66C-EFEF97DC021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975" creationId="{FD0E35E7-33DC-DA3D-4A1C-2CDF2295335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976" creationId="{29DD5D85-654A-E5C0-795A-9B43AC6313A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977" creationId="{895732B6-701E-A573-3C40-31C76E966CD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978" creationId="{FEBB8FDD-51E5-4DAC-5955-A411EFAB3CC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979" creationId="{3C7FF5ED-4ED3-2DBD-8213-4B5607A7E41C}"/>
          </ac:spMkLst>
        </pc:spChg>
        <pc:spChg chg="del mod">
          <ac:chgData name="Christophe LESUR" userId="a0bda02c-4e6d-4ba6-bae4-63d8a5b4dc4b" providerId="ADAL" clId="{527C947A-D024-4328-B444-DE9DF26BF15A}" dt="2025-07-02T09:40:42.393" v="36" actId="478"/>
          <ac:spMkLst>
            <pc:docMk/>
            <pc:sldMk cId="286065243" sldId="256"/>
            <ac:spMk id="2980" creationId="{9357C191-40E1-6D55-F9B7-90AE46E4F495}"/>
          </ac:spMkLst>
        </pc:spChg>
        <pc:spChg chg="del mod">
          <ac:chgData name="Christophe LESUR" userId="a0bda02c-4e6d-4ba6-bae4-63d8a5b4dc4b" providerId="ADAL" clId="{527C947A-D024-4328-B444-DE9DF26BF15A}" dt="2025-07-02T09:40:31.538" v="30" actId="478"/>
          <ac:spMkLst>
            <pc:docMk/>
            <pc:sldMk cId="286065243" sldId="256"/>
            <ac:spMk id="2981" creationId="{44E89FF3-499E-83A7-67B5-8AC68B312CF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982" creationId="{79288CC9-0060-24B4-FB36-21F1F20413C3}"/>
          </ac:spMkLst>
        </pc:spChg>
        <pc:spChg chg="del mod">
          <ac:chgData name="Christophe LESUR" userId="a0bda02c-4e6d-4ba6-bae4-63d8a5b4dc4b" providerId="ADAL" clId="{527C947A-D024-4328-B444-DE9DF26BF15A}" dt="2025-07-02T09:40:37.587" v="35" actId="478"/>
          <ac:spMkLst>
            <pc:docMk/>
            <pc:sldMk cId="286065243" sldId="256"/>
            <ac:spMk id="2983" creationId="{16627E00-AFDE-0843-9EE4-DEA660D6B96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984" creationId="{4638DCE2-12F9-D8D6-5A7C-9B1AC64851D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985" creationId="{99827271-3A56-121A-7261-2280FE2FD0C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986" creationId="{17AE3A6A-F732-994D-BF2F-4434A9A7F00C}"/>
          </ac:spMkLst>
        </pc:spChg>
        <pc:spChg chg="del mod">
          <ac:chgData name="Christophe LESUR" userId="a0bda02c-4e6d-4ba6-bae4-63d8a5b4dc4b" providerId="ADAL" clId="{527C947A-D024-4328-B444-DE9DF26BF15A}" dt="2025-07-02T09:40:46.602" v="40" actId="478"/>
          <ac:spMkLst>
            <pc:docMk/>
            <pc:sldMk cId="286065243" sldId="256"/>
            <ac:spMk id="2987" creationId="{59B493D8-2DEE-D804-BC83-5D2201EFE18E}"/>
          </ac:spMkLst>
        </pc:spChg>
        <pc:spChg chg="del mod">
          <ac:chgData name="Christophe LESUR" userId="a0bda02c-4e6d-4ba6-bae4-63d8a5b4dc4b" providerId="ADAL" clId="{527C947A-D024-4328-B444-DE9DF26BF15A}" dt="2025-07-02T09:40:45.613" v="39" actId="478"/>
          <ac:spMkLst>
            <pc:docMk/>
            <pc:sldMk cId="286065243" sldId="256"/>
            <ac:spMk id="2988" creationId="{CE15FE50-086B-2FD7-34B9-3995D4332E6C}"/>
          </ac:spMkLst>
        </pc:spChg>
        <pc:spChg chg="del mod">
          <ac:chgData name="Christophe LESUR" userId="a0bda02c-4e6d-4ba6-bae4-63d8a5b4dc4b" providerId="ADAL" clId="{527C947A-D024-4328-B444-DE9DF26BF15A}" dt="2025-07-02T09:40:55.947" v="47" actId="478"/>
          <ac:spMkLst>
            <pc:docMk/>
            <pc:sldMk cId="286065243" sldId="256"/>
            <ac:spMk id="2989" creationId="{21B6A9FE-89D9-7CEB-306A-68D3ABE0BC07}"/>
          </ac:spMkLst>
        </pc:spChg>
        <pc:spChg chg="del mod">
          <ac:chgData name="Christophe LESUR" userId="a0bda02c-4e6d-4ba6-bae4-63d8a5b4dc4b" providerId="ADAL" clId="{527C947A-D024-4328-B444-DE9DF26BF15A}" dt="2025-07-02T09:40:47.681" v="41" actId="478"/>
          <ac:spMkLst>
            <pc:docMk/>
            <pc:sldMk cId="286065243" sldId="256"/>
            <ac:spMk id="2990" creationId="{738484E4-C517-00ED-629E-BEAFB635E359}"/>
          </ac:spMkLst>
        </pc:spChg>
        <pc:spChg chg="del mod">
          <ac:chgData name="Christophe LESUR" userId="a0bda02c-4e6d-4ba6-bae4-63d8a5b4dc4b" providerId="ADAL" clId="{527C947A-D024-4328-B444-DE9DF26BF15A}" dt="2025-07-02T09:40:43.591" v="37" actId="478"/>
          <ac:spMkLst>
            <pc:docMk/>
            <pc:sldMk cId="286065243" sldId="256"/>
            <ac:spMk id="2991" creationId="{05E3D444-E23D-8743-67FE-1D99BD29812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992" creationId="{8EC7DBCE-CCF9-A115-1BB4-9B6879D67DF8}"/>
          </ac:spMkLst>
        </pc:spChg>
        <pc:spChg chg="del mod">
          <ac:chgData name="Christophe LESUR" userId="a0bda02c-4e6d-4ba6-bae4-63d8a5b4dc4b" providerId="ADAL" clId="{527C947A-D024-4328-B444-DE9DF26BF15A}" dt="2025-07-02T09:40:36.493" v="34" actId="478"/>
          <ac:spMkLst>
            <pc:docMk/>
            <pc:sldMk cId="286065243" sldId="256"/>
            <ac:spMk id="2993" creationId="{1C009ACB-C3AF-B801-ADF0-99114AB2E990}"/>
          </ac:spMkLst>
        </pc:spChg>
        <pc:spChg chg="del mod">
          <ac:chgData name="Christophe LESUR" userId="a0bda02c-4e6d-4ba6-bae4-63d8a5b4dc4b" providerId="ADAL" clId="{527C947A-D024-4328-B444-DE9DF26BF15A}" dt="2025-07-02T09:40:32.873" v="31" actId="478"/>
          <ac:spMkLst>
            <pc:docMk/>
            <pc:sldMk cId="286065243" sldId="256"/>
            <ac:spMk id="2994" creationId="{CA8EBCFF-93ED-33DD-CCFA-64AF2D59E6B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995" creationId="{A3523325-F2A0-B55B-3D19-7F99AEAA1F1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996" creationId="{599002AA-DDBC-85AC-F779-ACA1D45329D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997" creationId="{7C1D4197-B7FF-A1AC-5551-E2DD62A2468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998" creationId="{A18E8CFA-BD4C-EA9E-AAC7-52875972F3A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2999" creationId="{A5709F76-DE49-497F-4C97-30A3506CA4B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000" creationId="{006A073E-F76F-1D64-BA1E-EACC3D8F929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001" creationId="{061CC055-F565-4196-D1D3-4ACE4C72228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002" creationId="{11C60B63-4B09-AB3D-1505-295166643DA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003" creationId="{A781EFA1-D1B1-333D-487D-C84AE96921D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004" creationId="{05A0AD5C-8828-013F-9ED4-0A9A7161449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005" creationId="{8955B5BA-9CD3-FDFD-3389-8230C29BDEF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006" creationId="{079EDCDA-98EF-1492-6E48-042609AAB2E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007" creationId="{FFCDD1EE-0850-F08C-76DE-AFABB5D9A28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008" creationId="{26A3A84D-E2C8-AA65-CEFE-5EAC66BA8AD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009" creationId="{AE8E138B-DDED-3C0B-E666-EF63D649FAF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010" creationId="{416BBAFC-8A52-F476-303F-EEA8ACFBC19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011" creationId="{61591344-DF44-DD58-4B78-640833D6143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012" creationId="{B6F85201-D912-0A0D-A14B-61E05582EBD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013" creationId="{78E7E185-D039-93E6-1D11-984A8E88174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014" creationId="{F5ABA95C-F8E8-652D-E461-F39105FE9C7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015" creationId="{8A2E5258-EBBF-B126-7B38-F75CE2DE291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016" creationId="{52F3EA0F-FA87-B78B-D3C7-63A20741D5C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017" creationId="{2BEFCE55-97B5-D924-6AEE-C1DBDF1A6C8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018" creationId="{AA181AE1-23BC-721B-1549-532DF59A9D6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019" creationId="{DEE9BFCB-188A-F6C0-1F27-0EF3F3C52D5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020" creationId="{24401E58-E12C-4FC8-ABDD-4E56EFDEED2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021" creationId="{DAF4F908-1DC1-39FA-D854-6E3BD2F13FF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022" creationId="{5F1F93F4-E303-4960-8933-F0FDE4AE2AC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023" creationId="{5F71112F-ED6B-962B-94CF-4F683266A87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024" creationId="{1F06A6B8-7C52-8FDD-2014-7127F0CC7FC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025" creationId="{CEA06F76-A796-D5A4-3259-F6206961326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026" creationId="{B1E25ADA-5D10-31A5-52B7-22F7DCEA0F7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027" creationId="{CEA9CE36-BD1F-FC57-787A-DD477A635E3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028" creationId="{343D6608-2D7E-8AB4-DE72-33170AC7D05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029" creationId="{646333D9-BAC3-85FD-AD4C-75491DB7C0C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030" creationId="{06549307-0E4F-E282-76EF-884DE764B3C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031" creationId="{3923DE39-BF2B-994B-8F57-0D8CDD2AFBA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032" creationId="{E7D5A4EE-ECD0-DBA9-8E50-903CC741E77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033" creationId="{65B4085F-2DB5-EEC2-D23C-E0C8B8388D57}"/>
          </ac:spMkLst>
        </pc:spChg>
        <pc:spChg chg="del mod">
          <ac:chgData name="Christophe LESUR" userId="a0bda02c-4e6d-4ba6-bae4-63d8a5b4dc4b" providerId="ADAL" clId="{527C947A-D024-4328-B444-DE9DF26BF15A}" dt="2025-07-02T09:40:59.724" v="50" actId="478"/>
          <ac:spMkLst>
            <pc:docMk/>
            <pc:sldMk cId="286065243" sldId="256"/>
            <ac:spMk id="3034" creationId="{B8EA166A-B1AC-A589-32BB-D06453562E48}"/>
          </ac:spMkLst>
        </pc:spChg>
        <pc:spChg chg="del mod">
          <ac:chgData name="Christophe LESUR" userId="a0bda02c-4e6d-4ba6-bae4-63d8a5b4dc4b" providerId="ADAL" clId="{527C947A-D024-4328-B444-DE9DF26BF15A}" dt="2025-07-02T09:41:05.235" v="53" actId="478"/>
          <ac:spMkLst>
            <pc:docMk/>
            <pc:sldMk cId="286065243" sldId="256"/>
            <ac:spMk id="3035" creationId="{1927E957-D9BE-B0E5-2F0A-92D63E52E955}"/>
          </ac:spMkLst>
        </pc:spChg>
        <pc:spChg chg="del mod">
          <ac:chgData name="Christophe LESUR" userId="a0bda02c-4e6d-4ba6-bae4-63d8a5b4dc4b" providerId="ADAL" clId="{527C947A-D024-4328-B444-DE9DF26BF15A}" dt="2025-07-02T09:41:11.978" v="58" actId="478"/>
          <ac:spMkLst>
            <pc:docMk/>
            <pc:sldMk cId="286065243" sldId="256"/>
            <ac:spMk id="3036" creationId="{C3CF56F6-FC33-F71C-C9D2-A23831EF0A05}"/>
          </ac:spMkLst>
        </pc:spChg>
        <pc:spChg chg="del mod">
          <ac:chgData name="Christophe LESUR" userId="a0bda02c-4e6d-4ba6-bae4-63d8a5b4dc4b" providerId="ADAL" clId="{527C947A-D024-4328-B444-DE9DF26BF15A}" dt="2025-07-02T09:41:13.722" v="59" actId="478"/>
          <ac:spMkLst>
            <pc:docMk/>
            <pc:sldMk cId="286065243" sldId="256"/>
            <ac:spMk id="3037" creationId="{75C15CAA-E396-818F-0BF4-8673F60FE40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038" creationId="{829C055E-6521-0DDB-E92E-2CCEB27FAB1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039" creationId="{5C21CF2D-CB13-BCB4-1D2B-4F6B300E9DF5}"/>
          </ac:spMkLst>
        </pc:spChg>
        <pc:spChg chg="del mod">
          <ac:chgData name="Christophe LESUR" userId="a0bda02c-4e6d-4ba6-bae4-63d8a5b4dc4b" providerId="ADAL" clId="{527C947A-D024-4328-B444-DE9DF26BF15A}" dt="2025-07-02T09:40:44.772" v="38" actId="478"/>
          <ac:spMkLst>
            <pc:docMk/>
            <pc:sldMk cId="286065243" sldId="256"/>
            <ac:spMk id="3040" creationId="{9CF79E4A-3C58-1B44-C845-38A8CB47BD06}"/>
          </ac:spMkLst>
        </pc:spChg>
        <pc:spChg chg="del mod">
          <ac:chgData name="Christophe LESUR" userId="a0bda02c-4e6d-4ba6-bae4-63d8a5b4dc4b" providerId="ADAL" clId="{527C947A-D024-4328-B444-DE9DF26BF15A}" dt="2025-07-02T09:40:58.466" v="49" actId="478"/>
          <ac:spMkLst>
            <pc:docMk/>
            <pc:sldMk cId="286065243" sldId="256"/>
            <ac:spMk id="3041" creationId="{DEBFF711-3B70-5862-41CE-ACFA735F9788}"/>
          </ac:spMkLst>
        </pc:spChg>
        <pc:spChg chg="del mod">
          <ac:chgData name="Christophe LESUR" userId="a0bda02c-4e6d-4ba6-bae4-63d8a5b4dc4b" providerId="ADAL" clId="{527C947A-D024-4328-B444-DE9DF26BF15A}" dt="2025-07-02T09:41:06.249" v="54" actId="478"/>
          <ac:spMkLst>
            <pc:docMk/>
            <pc:sldMk cId="286065243" sldId="256"/>
            <ac:spMk id="3042" creationId="{3F135439-3F3C-7EEC-0587-0C121D8C8383}"/>
          </ac:spMkLst>
        </pc:spChg>
        <pc:spChg chg="del mod">
          <ac:chgData name="Christophe LESUR" userId="a0bda02c-4e6d-4ba6-bae4-63d8a5b4dc4b" providerId="ADAL" clId="{527C947A-D024-4328-B444-DE9DF26BF15A}" dt="2025-07-02T09:41:10.899" v="57" actId="478"/>
          <ac:spMkLst>
            <pc:docMk/>
            <pc:sldMk cId="286065243" sldId="256"/>
            <ac:spMk id="3043" creationId="{CD2BB785-1A04-1CC1-A414-7A023066CE7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044" creationId="{DF764EAE-0AEF-54B2-2EFF-A8599C623E6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045" creationId="{A73AABA9-422B-05FD-8903-0BD15529079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046" creationId="{ADA8A484-B597-7DCA-AA17-94874619CC0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047" creationId="{3904B9B8-9989-A0E5-8A38-5FE1B9F1263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048" creationId="{55E84874-E932-BF81-F8A4-9741C732A3C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049" creationId="{4575B2B0-1C27-56D3-568A-2945290C4D7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050" creationId="{75A9D266-CDA0-4BF6-AE01-A3A69A9B0F5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051" creationId="{FD2B7B64-466B-6C3D-2E6E-66DFC8854D9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052" creationId="{3CAD34F0-5845-C2DC-1808-2A39F8738EC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053" creationId="{BEA87041-A51E-A582-7A95-44C60C4D483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054" creationId="{6956234B-8201-B46E-94AD-4E12FC81D20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055" creationId="{FE7B7586-494D-7894-48F5-78C8F4C35FF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056" creationId="{66A6D930-37E4-E403-2CA7-5928264D8BE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057" creationId="{5A3350DE-DCCF-B2C0-16C4-42938F04C6B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058" creationId="{90265A44-4CF7-4008-3BE4-D49563F234E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059" creationId="{FEEA6747-C925-27E5-945D-00438079A5D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060" creationId="{CC77D405-702E-A466-4DB6-E02DCD43287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061" creationId="{7789AEB6-05ED-D8FF-CC81-EF81A489C57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062" creationId="{DA5AD063-F950-FC34-D868-4AC53671557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063" creationId="{FBD12430-FE05-733C-48E8-E75D88C4114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064" creationId="{8DF3D90F-59D4-2E4D-1411-AC09A36FD30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065" creationId="{F6100CDD-663D-88E5-29CE-8C40B551045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066" creationId="{AD2ADA17-F45F-2C1A-687A-CA2BD9F3DD3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067" creationId="{7AFD93AB-7747-D3DF-E9C9-F09E4C424E4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068" creationId="{C2A643BF-0C47-5909-528F-0D7CB73909D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069" creationId="{31A45D64-0387-6C41-F693-BBE25198202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070" creationId="{89FD27B1-46FD-3711-E317-788AAE1DA7D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071" creationId="{081A9E21-744D-760C-C5CE-A6BA360A6ED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072" creationId="{C716171E-5C2E-C396-9415-3216BE1461B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073" creationId="{40E770CB-0A7A-9769-2411-3084942971D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074" creationId="{7D91DFAB-1F77-957F-241C-1C69061E36A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075" creationId="{05C14C71-6B50-8AA4-1858-9C190E2C77A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076" creationId="{06F1DA33-FD11-0215-C86D-74632EE6803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077" creationId="{72CDA22B-C5FB-E38B-9919-0AD383EED89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078" creationId="{17282701-4C4D-92E3-EBDF-F9278495F78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079" creationId="{DE13682C-2770-6C50-80D8-E6A6456C913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080" creationId="{229FBB5F-DCB3-CB00-EE4A-CAC7862262B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081" creationId="{FEA32FE5-DCE0-D4BD-AF0F-29903C8D62D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082" creationId="{5BA1DDDE-32C8-4219-3261-74A4E3E5DC6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083" creationId="{7C099138-D12B-60B6-4E19-6DBF80B83C5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084" creationId="{1EB1CCEB-0F41-A6A8-6885-BFC0B7E9111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085" creationId="{6848FD0E-1AAD-578F-A4B2-EE1D3283869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086" creationId="{D6AE4737-B4BD-A9DB-E080-A787C0BCE3C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087" creationId="{EEC81901-0D65-AFE6-1E9D-D8A414B0D81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088" creationId="{4024D722-551B-025F-E63C-972FEAFA5F7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089" creationId="{E8A797CD-4D78-6BEA-6CC2-4802A76D63B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090" creationId="{CA7028C2-2EF3-4E59-6A4D-4A4E814A6F2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091" creationId="{FF688E1D-BBD9-2E36-866D-1A9B2F18812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092" creationId="{CB0D110B-07E5-EDD7-A99B-033227C9C01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093" creationId="{27AC2E65-1391-A313-3F27-A046DFB8FD7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094" creationId="{DB847DF0-3203-3781-A6B1-6B4E97F2839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095" creationId="{78884D34-551D-2A43-C1EE-0D9BD9A793C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096" creationId="{DF9A7779-4971-88AA-80E8-0FB57B94A70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097" creationId="{7BDF6E35-17EF-3D82-5B33-F09CFB0D373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098" creationId="{B9DB230B-6576-4411-CE30-8C4FD5A457F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099" creationId="{6DAA916E-A252-AB72-5E93-548ACBA6C24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100" creationId="{2B206D48-5C9A-4B77-C44D-092F063318D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101" creationId="{CC9B7F8C-8A84-044A-61C3-6595D2ABC52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102" creationId="{5A503CCE-1A47-BD4D-B5E3-32FCBED7F7E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103" creationId="{1F416F2E-1E39-A312-FF3F-6445ED54968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104" creationId="{11CDE3BA-DE51-8E56-3AF2-006A521A4BB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105" creationId="{F7390E07-B710-B8A8-0C1A-068024314DB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106" creationId="{83B83804-93C2-CB43-190B-3BB164D8102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107" creationId="{494B29F8-A8F0-D83F-8B81-CC3C925BE43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108" creationId="{6E4BBDBD-2A83-9C21-C4B5-F62EF33E07E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109" creationId="{88F05BD6-5C7F-CE01-80B9-48922C3F6B6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110" creationId="{80997BEF-F6AD-F7A6-0998-EFBF4B94B90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111" creationId="{6AD4979B-1F19-DE44-E53F-B39943B70B7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112" creationId="{40E621CC-6B88-1EDE-16FF-F313B41D776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113" creationId="{10D12E30-93AA-EFF5-A783-178A6B68026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114" creationId="{4B316A60-6C56-5631-1F09-43D21E7359A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115" creationId="{6D5DCA99-AF21-4103-3303-1D73D0B1C72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116" creationId="{DB6EEBAE-203B-5C8D-7B14-210B07505DA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117" creationId="{FFFC54EB-6C6F-6CEE-194F-9BD0527B267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118" creationId="{BDB42558-9101-6170-3422-4DEBEE24DCE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119" creationId="{A1E51503-B325-6A5A-CF91-AAAADB4E86C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120" creationId="{139C7199-CABC-3699-BAD9-3F9897124C8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121" creationId="{76D35630-1A9A-6009-23CB-B001902E0EB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122" creationId="{763AC46C-5CC8-0C0C-94D7-6B9B13C779F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123" creationId="{A96BFCA4-9808-84AF-226A-A47B55FCE77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124" creationId="{4B6D273E-EBA1-564B-0E18-222398EB604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125" creationId="{E18C75A1-570F-0509-4458-ED918739768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126" creationId="{999D931E-11DB-7DB7-3CD9-121B0591AA3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127" creationId="{B2546339-51C6-D44F-68AC-740DA5FF9C6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128" creationId="{5815C62B-40A1-3E7A-2779-B2F2B28B0A4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129" creationId="{2C506BB4-11FD-41FE-84FD-6910AD2E3DB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130" creationId="{6E3F8B01-F3DE-F3FB-AE1B-B4FCAAB90B1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131" creationId="{652AC66B-17D9-963F-51A0-EC772C4EADC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132" creationId="{249D6C56-B9A1-D490-A251-C44B97B3B02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133" creationId="{1CE10294-F463-7624-82A4-07909594342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134" creationId="{485765D5-81AF-3828-A081-D8536481D92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135" creationId="{B7DC4B01-541D-C573-F5C9-2D37703AC5C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136" creationId="{D727C2DB-D9D6-29B2-E390-945D3D32077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137" creationId="{58D3DF3F-2BFA-F889-9B67-BE75092AC74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138" creationId="{DE91EEF6-8BD9-B16E-3139-5E9DFD0CC97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139" creationId="{E9DF7967-D5AC-CFBD-8B0A-691B72C6A85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140" creationId="{E18F7876-63BF-3714-D68E-E05D8FB9B9D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141" creationId="{B59FDAE7-6C6D-0EDF-85DE-83DF340870B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142" creationId="{41226F92-D17A-2077-FA2C-2E645401289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143" creationId="{BCFB68AA-39DE-9FCF-FCF7-D188D79647E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144" creationId="{835249EE-B1CE-BE1B-30D0-EA6A49E78DE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145" creationId="{2D1606A0-A819-2494-9F27-839FEA3AC0D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146" creationId="{445007F0-A004-0B8F-C73B-AF5C3FED7B8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147" creationId="{05A928A7-029C-0C68-FFEA-F5CB3DEC72D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148" creationId="{DFB54444-7C07-C9DC-6DBA-073A504DC6B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149" creationId="{01C5A7DE-BFA6-0D48-3FD5-4D6CB7487D1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150" creationId="{9C08133E-B6DC-1C86-FA9F-D8831B24D4A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151" creationId="{668EB187-8E52-5B59-453C-AFB71BC9C6A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152" creationId="{4D28D0A3-869E-BF4B-C53A-391365A2DEB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153" creationId="{E1F297A3-2019-097F-4E9A-CE1E50CE662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154" creationId="{4583133A-66C6-CA5D-D53A-81DA4D6ED87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155" creationId="{823704C7-8A4A-97DE-3CB1-7A5AE99D15D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156" creationId="{9D714275-72D4-9B07-6BC3-C2CCCE6E7DC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157" creationId="{20B268DC-7CA0-2191-D7C7-3E722611643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158" creationId="{2B830C3F-10C1-FADA-F511-8E4AA6AD65B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159" creationId="{88357348-6CC6-86EB-FC93-8F137D75F21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160" creationId="{0F907A15-7B51-F7EA-FB9E-A3E709DE54F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161" creationId="{11CEA85E-F081-5CFF-6CE3-BC8AA7A9F8B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162" creationId="{D6934AE5-E031-BAB5-DD2D-5767B489954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163" creationId="{FC21595B-2E8B-AA76-B470-9FF3973BDB1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164" creationId="{8A0E97F5-6421-819F-D1BB-7A3EA9A1126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165" creationId="{1C6C9A53-11A5-E0DE-201C-A3D798AEE11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166" creationId="{5EAFA686-7A0C-68AB-9723-E7F7868EFD4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167" creationId="{58D3328B-DFA1-B1B1-E3FE-FD9423C3868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168" creationId="{31CE7C48-3333-7930-1E0B-DE883740EA5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169" creationId="{EA201B9D-663B-640A-36F6-02A08A8F09E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170" creationId="{5604E11C-E32A-F040-F9E9-91778135EEA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171" creationId="{5D82BA9B-3B13-DAF9-37F4-106F4D2411E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172" creationId="{065697CE-450C-DFBD-C0DA-FB5D61CE042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173" creationId="{AE1AF1C1-DAE4-DB98-7FAF-05B72A2CE7A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174" creationId="{E3B3930E-5F32-995A-7DE2-1FA5D26C567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175" creationId="{98541D15-48FB-B4B8-CEF6-EE8ED47619A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176" creationId="{382AC72B-8B84-C0C6-F413-9AA0ACEEE1F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177" creationId="{B3751538-9C47-977A-E8AE-415EF7DD072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178" creationId="{5F7E9F1D-4CF4-BCE6-1A4B-49601C133BF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179" creationId="{72994DC5-54B9-EF01-7220-7B022E21DD4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180" creationId="{36C3E428-F5D0-93BA-6289-D132D8B3EBB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181" creationId="{1BBBF047-0730-0A90-C000-2E909585A48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182" creationId="{A19DE78C-1FD8-6DBB-9E81-DC80212D254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184" creationId="{8D280537-D73C-92E9-31CF-1761B7A3534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185" creationId="{328E2463-763E-B3BB-BB6E-1064C6C8F0B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186" creationId="{75FE4AA2-9F54-3DF9-C874-5F5C39A451A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187" creationId="{7C4D9CE5-EA8C-85B8-E121-DBED86EDCC2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188" creationId="{8F9B34A5-00C2-3461-F5B3-B0093C6DE9A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189" creationId="{4B88E5F3-5E38-543F-FB10-4E968C52A37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190" creationId="{C4CB2EE7-6874-D006-D6A6-691AC62A60B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191" creationId="{1E812459-D773-AF10-D94C-576AD27A7FA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192" creationId="{F0B35279-D641-FC6E-F9DE-757DFBF3DE2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193" creationId="{1A0B40CA-8547-220F-FE03-3E131527662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194" creationId="{F0CE282D-30A1-5EAB-9368-5525F16EFF8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195" creationId="{56824267-33BC-6D3F-BEC8-FFD6F4926E8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196" creationId="{98A68220-E4DA-41FA-83C2-57A96E625B6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197" creationId="{73FF151E-2DAF-E5C5-FA36-8903241FACC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198" creationId="{ADD2F1AB-EE62-EE6C-5BD8-E73CED05AB4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199" creationId="{2A1270BA-39CE-0211-86DA-B84094A6E6C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200" creationId="{49D993FE-182D-2E45-D515-1DD6E6AE556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201" creationId="{1DBD1929-FB8D-A618-6DB7-ED0A3626FD2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202" creationId="{5283673B-B7EC-71C0-CD07-91B59DA782A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203" creationId="{16C7FCE6-710C-1EF6-DF9D-1E1B97AF232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204" creationId="{9302E832-AE27-76BC-C350-3E0092927D2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205" creationId="{4932BA42-18EB-B958-27B9-053E904866A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206" creationId="{E7ADA6B3-B632-7757-D5C7-0DB414647F4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207" creationId="{8E2ED401-6351-2581-D663-5132D697211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208" creationId="{ABE2F5B0-2348-6D83-5A59-9C500AD6A18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209" creationId="{AEC03FF7-9F04-5BC2-FAA0-D89B7596A79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210" creationId="{28CCFF70-13F5-18A7-12DF-ECD78E959F7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211" creationId="{E80B2BE8-C41B-C620-7E9A-7051DD1A622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212" creationId="{87361285-CEE0-5021-1E41-7A114647A2C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213" creationId="{F53194E7-393E-1C76-F7E1-60326821D3A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214" creationId="{F87BCC41-1D55-435D-6B97-6936409215F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215" creationId="{AF475D40-EE29-DFE3-DC61-4C0AD295A42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216" creationId="{C3237FD4-4A62-5F22-E839-F4094BE7ECE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217" creationId="{FCAD71EE-A758-D9B7-CD57-0BFBE44987F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218" creationId="{C4C76EF8-59E6-6683-6BB0-195B935ACC8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219" creationId="{20E60ECF-716D-2B23-47C7-A2868620AEC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220" creationId="{A92DF318-9997-D739-890D-DB98182E1F2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221" creationId="{02DEE1E1-2E90-5749-5339-3AE82532C92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222" creationId="{105BE84C-8313-C4EF-9E7C-C3610721048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223" creationId="{3D3F1DA7-25CD-ED79-0554-EEA335DD7F8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224" creationId="{4A5EFBA7-5E96-BCB5-2833-49790B0AE8E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225" creationId="{9DDA32C9-77CD-BCFD-09BB-232F16CA99D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226" creationId="{3F70CCAA-AB32-60BA-5620-CBED63C0953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227" creationId="{CEF19F46-535D-D3AF-ADCF-7F466EEEF23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228" creationId="{E2E7B95D-B77E-76F6-671C-678F9A1C76A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229" creationId="{20A32EA8-7F83-FB26-ABA5-EC9AC9F64B0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230" creationId="{E005D67C-46BA-F625-1A03-D106B86221E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231" creationId="{E298845C-98E2-7536-9BC7-68365121ECE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232" creationId="{94C76232-751F-D9AD-7ACA-140282CC082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233" creationId="{DF4CD561-65BC-CE36-FB12-AE174F42C67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234" creationId="{BD5478AA-7CE0-D378-6A2D-DF3B6965FD1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235" creationId="{FD320A6C-6058-6B24-A0B8-FC794E2F8C8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236" creationId="{CA509A5C-DAB5-9CE3-31C0-63FCABBCCDF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237" creationId="{22237BC8-94D7-B616-35EB-7DDD3C89AF1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238" creationId="{315FCFDD-3C42-7B1F-7F92-EF876D24449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239" creationId="{CD70A030-276A-A2AC-A553-2907453B42E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240" creationId="{30E4A396-3AF5-88AC-7FA1-196ABEB2833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241" creationId="{17201D99-027D-6471-3DDB-496732D42A1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242" creationId="{CEDD58E8-F52A-FCE0-76A9-74DBC60DA4E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243" creationId="{9F116DB4-0863-EF62-FBEC-F4136823536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244" creationId="{668AA092-7111-B972-2884-62D593938BA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245" creationId="{329C99C4-976E-DF97-D1A7-E8D04AE4B87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246" creationId="{4B29AE93-E3F8-BB7D-7C9E-67044BD7723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247" creationId="{513E47FF-8296-F55D-9073-33CADD589B7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248" creationId="{B7F22B7B-F544-4E78-9FFC-34A1967F693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249" creationId="{6E5A7DB6-8FCF-AF7C-741F-CD4A78D598F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250" creationId="{70E41D14-0632-EA23-6D3F-5F52F3026D0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251" creationId="{A999B3FF-F0FD-0973-8EE5-7070DB319A4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252" creationId="{A7B9C42F-AD36-2974-F7AA-CCC516BD340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253" creationId="{34D5280E-D436-60BA-9619-678A72D3DAD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254" creationId="{A5801496-BCF5-C74B-F61A-954297023AD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255" creationId="{ECB1223B-9A42-71D3-1D5A-AD77A068E2B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256" creationId="{FCAFB72D-151A-3FD9-3738-23DB63AD55A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257" creationId="{8A85B3F5-CC13-888B-91FE-ACB44529737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258" creationId="{CE5252D4-0314-03CC-E191-8101B1C02AA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259" creationId="{B21B6ACE-5D0B-B7BA-60D5-C411B2703B6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260" creationId="{0B0DC32D-5D4D-3F6F-1962-BF7EB59BF7E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261" creationId="{5475A93B-E81E-1BAD-A510-4B4DCC6FA85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262" creationId="{2A13C646-EA72-C3C4-AD17-AF9DE88DD2B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263" creationId="{CA7A47EF-E68D-2A2F-28D4-C7DF5E7D14D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264" creationId="{B807A928-7208-8899-DB7C-E91B7B0DFC3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265" creationId="{ED87F1DB-9BA4-AA52-411F-2C889375291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266" creationId="{893A00A2-00D2-F9B2-7BBD-3D5A9510EE6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267" creationId="{503DF54F-180B-067B-66A3-8B7BB3F2D45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268" creationId="{E7FD56BF-D0A8-293B-56DE-51FCAFB9A7D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269" creationId="{4DF2E319-404E-B2D1-A869-1AD3432283A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270" creationId="{E1019D1E-ACA5-CA9B-F71A-EB406C3B944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271" creationId="{70933F36-3B1C-6785-7B8C-B0EAD9F1AF2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272" creationId="{2CF122F7-E7F5-AF90-EB86-DCFFE37F1F8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273" creationId="{1DF9B2FC-09B0-9128-08AD-4790ED60C68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274" creationId="{6335CA0C-30A5-3364-F2D4-2E4538F6411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275" creationId="{8924E3F6-CF5F-8FCE-E9A1-95F2146F617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276" creationId="{6152034C-7408-9336-F272-A36524B7A1B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277" creationId="{A00EB580-6F4D-660D-80FD-978C0F9E3C8C}"/>
          </ac:spMkLst>
        </pc:spChg>
        <pc:spChg chg="del mod">
          <ac:chgData name="Christophe LESUR" userId="a0bda02c-4e6d-4ba6-bae4-63d8a5b4dc4b" providerId="ADAL" clId="{527C947A-D024-4328-B444-DE9DF26BF15A}" dt="2025-07-02T09:54:54.398" v="168" actId="478"/>
          <ac:spMkLst>
            <pc:docMk/>
            <pc:sldMk cId="286065243" sldId="256"/>
            <ac:spMk id="3278" creationId="{92D2D3D0-3E8E-2DE5-7E8E-3AEDBC4E49EF}"/>
          </ac:spMkLst>
        </pc:spChg>
        <pc:spChg chg="del mod">
          <ac:chgData name="Christophe LESUR" userId="a0bda02c-4e6d-4ba6-bae4-63d8a5b4dc4b" providerId="ADAL" clId="{527C947A-D024-4328-B444-DE9DF26BF15A}" dt="2025-07-02T09:58:09.218" v="220" actId="478"/>
          <ac:spMkLst>
            <pc:docMk/>
            <pc:sldMk cId="286065243" sldId="256"/>
            <ac:spMk id="3279" creationId="{478ED077-1BE1-698D-5AF0-31F530409FDE}"/>
          </ac:spMkLst>
        </pc:spChg>
        <pc:spChg chg="del mod">
          <ac:chgData name="Christophe LESUR" userId="a0bda02c-4e6d-4ba6-bae4-63d8a5b4dc4b" providerId="ADAL" clId="{527C947A-D024-4328-B444-DE9DF26BF15A}" dt="2025-07-02T09:55:00.025" v="170" actId="478"/>
          <ac:spMkLst>
            <pc:docMk/>
            <pc:sldMk cId="286065243" sldId="256"/>
            <ac:spMk id="3280" creationId="{30F0E9A6-353C-9731-A6F5-7028C5E5EF3D}"/>
          </ac:spMkLst>
        </pc:spChg>
        <pc:spChg chg="del mod">
          <ac:chgData name="Christophe LESUR" userId="a0bda02c-4e6d-4ba6-bae4-63d8a5b4dc4b" providerId="ADAL" clId="{527C947A-D024-4328-B444-DE9DF26BF15A}" dt="2025-07-02T09:55:52.140" v="175" actId="478"/>
          <ac:spMkLst>
            <pc:docMk/>
            <pc:sldMk cId="286065243" sldId="256"/>
            <ac:spMk id="3281" creationId="{8942B2EB-7953-7AEF-2193-10AE3F9B41DF}"/>
          </ac:spMkLst>
        </pc:spChg>
        <pc:spChg chg="del mod">
          <ac:chgData name="Christophe LESUR" userId="a0bda02c-4e6d-4ba6-bae4-63d8a5b4dc4b" providerId="ADAL" clId="{527C947A-D024-4328-B444-DE9DF26BF15A}" dt="2025-07-02T09:56:30.071" v="184" actId="478"/>
          <ac:spMkLst>
            <pc:docMk/>
            <pc:sldMk cId="286065243" sldId="256"/>
            <ac:spMk id="3282" creationId="{BEA6B93D-7474-D98A-4000-63DDBCA92ECD}"/>
          </ac:spMkLst>
        </pc:spChg>
        <pc:spChg chg="del mod">
          <ac:chgData name="Christophe LESUR" userId="a0bda02c-4e6d-4ba6-bae4-63d8a5b4dc4b" providerId="ADAL" clId="{527C947A-D024-4328-B444-DE9DF26BF15A}" dt="2025-07-02T09:56:49.832" v="193" actId="478"/>
          <ac:spMkLst>
            <pc:docMk/>
            <pc:sldMk cId="286065243" sldId="256"/>
            <ac:spMk id="3283" creationId="{DD3D4B00-C93A-55CC-6315-FDDEB294E21F}"/>
          </ac:spMkLst>
        </pc:spChg>
        <pc:spChg chg="del mod">
          <ac:chgData name="Christophe LESUR" userId="a0bda02c-4e6d-4ba6-bae4-63d8a5b4dc4b" providerId="ADAL" clId="{527C947A-D024-4328-B444-DE9DF26BF15A}" dt="2025-07-02T09:54:56.347" v="169" actId="478"/>
          <ac:spMkLst>
            <pc:docMk/>
            <pc:sldMk cId="286065243" sldId="256"/>
            <ac:spMk id="3284" creationId="{F299A1DD-69E1-E590-BB8C-5DD7980508D2}"/>
          </ac:spMkLst>
        </pc:spChg>
        <pc:spChg chg="del mod">
          <ac:chgData name="Christophe LESUR" userId="a0bda02c-4e6d-4ba6-bae4-63d8a5b4dc4b" providerId="ADAL" clId="{527C947A-D024-4328-B444-DE9DF26BF15A}" dt="2025-07-02T09:56:28.829" v="183" actId="478"/>
          <ac:spMkLst>
            <pc:docMk/>
            <pc:sldMk cId="286065243" sldId="256"/>
            <ac:spMk id="3285" creationId="{37068D96-9AB8-9402-76EA-138229C54F2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286" creationId="{14E9ACBC-BE02-5861-404D-5BB587D3807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287" creationId="{8DF5AE3E-6EAC-2766-8B38-44A6FF4A12A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288" creationId="{0D75E9BF-1748-1949-E486-A3DF1E5B77D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289" creationId="{9BC4AB30-6F0D-D2B5-A52B-65CBCEBB200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290" creationId="{710C8CA9-90E3-4B57-A227-169698091F4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291" creationId="{78C0031F-A6A4-610F-4535-0AF1B4D4291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292" creationId="{A8DBB517-5F5B-D255-52FE-000F376D151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293" creationId="{706E6BB2-C267-95B9-4B7A-4A0B7B4A257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294" creationId="{FDFAF6F8-D380-F48E-55D8-0CF56448705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295" creationId="{BD90989B-334C-C231-B82B-46813B29AB8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296" creationId="{6FE1E969-7520-8631-8566-4050D3A73F4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297" creationId="{4F7DB2A6-9DED-9BA4-0FB5-C2D1AA81487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298" creationId="{93550217-7663-37B7-2AC4-FBD93B9D024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299" creationId="{5AFDF359-6A15-51D9-D210-144D40F44A4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300" creationId="{31EE846D-5752-E7D8-9E32-7FA0B57F676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301" creationId="{66D2FFEB-2F0E-3BA9-0272-903ABA0C54D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302" creationId="{C4ACE14F-91FC-71CD-15DF-A3C101E6454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303" creationId="{4DE64318-9BA0-C239-CF5F-605EDCCF55E4}"/>
          </ac:spMkLst>
        </pc:spChg>
        <pc:spChg chg="del mod">
          <ac:chgData name="Christophe LESUR" userId="a0bda02c-4e6d-4ba6-bae4-63d8a5b4dc4b" providerId="ADAL" clId="{527C947A-D024-4328-B444-DE9DF26BF15A}" dt="2025-07-02T09:56:01.252" v="176" actId="478"/>
          <ac:spMkLst>
            <pc:docMk/>
            <pc:sldMk cId="286065243" sldId="256"/>
            <ac:spMk id="3304" creationId="{822C1A2D-34EC-D49F-00E1-57597FF04941}"/>
          </ac:spMkLst>
        </pc:spChg>
        <pc:spChg chg="del mod">
          <ac:chgData name="Christophe LESUR" userId="a0bda02c-4e6d-4ba6-bae4-63d8a5b4dc4b" providerId="ADAL" clId="{527C947A-D024-4328-B444-DE9DF26BF15A}" dt="2025-07-02T09:56:55.564" v="195" actId="478"/>
          <ac:spMkLst>
            <pc:docMk/>
            <pc:sldMk cId="286065243" sldId="256"/>
            <ac:spMk id="3305" creationId="{2A14CA74-AD24-2D67-48B3-7CC2F6F28AA4}"/>
          </ac:spMkLst>
        </pc:spChg>
        <pc:spChg chg="del mod">
          <ac:chgData name="Christophe LESUR" userId="a0bda02c-4e6d-4ba6-bae4-63d8a5b4dc4b" providerId="ADAL" clId="{527C947A-D024-4328-B444-DE9DF26BF15A}" dt="2025-07-02T09:56:31.358" v="185" actId="478"/>
          <ac:spMkLst>
            <pc:docMk/>
            <pc:sldMk cId="286065243" sldId="256"/>
            <ac:spMk id="3306" creationId="{FF253661-DCC7-2229-BF14-FC2674E62CF2}"/>
          </ac:spMkLst>
        </pc:spChg>
        <pc:spChg chg="del mod">
          <ac:chgData name="Christophe LESUR" userId="a0bda02c-4e6d-4ba6-bae4-63d8a5b4dc4b" providerId="ADAL" clId="{527C947A-D024-4328-B444-DE9DF26BF15A}" dt="2025-07-02T09:57:02.237" v="199" actId="478"/>
          <ac:spMkLst>
            <pc:docMk/>
            <pc:sldMk cId="286065243" sldId="256"/>
            <ac:spMk id="3307" creationId="{BD1FB101-0CCA-596C-52C0-201447C4570C}"/>
          </ac:spMkLst>
        </pc:spChg>
        <pc:spChg chg="del mod">
          <ac:chgData name="Christophe LESUR" userId="a0bda02c-4e6d-4ba6-bae4-63d8a5b4dc4b" providerId="ADAL" clId="{527C947A-D024-4328-B444-DE9DF26BF15A}" dt="2025-07-02T09:56:59.118" v="197" actId="478"/>
          <ac:spMkLst>
            <pc:docMk/>
            <pc:sldMk cId="286065243" sldId="256"/>
            <ac:spMk id="3308" creationId="{588CF97F-8A4C-0509-C3A7-A77D77FB104D}"/>
          </ac:spMkLst>
        </pc:spChg>
        <pc:spChg chg="del mod">
          <ac:chgData name="Christophe LESUR" userId="a0bda02c-4e6d-4ba6-bae4-63d8a5b4dc4b" providerId="ADAL" clId="{527C947A-D024-4328-B444-DE9DF26BF15A}" dt="2025-07-02T09:56:57.959" v="196" actId="478"/>
          <ac:spMkLst>
            <pc:docMk/>
            <pc:sldMk cId="286065243" sldId="256"/>
            <ac:spMk id="3309" creationId="{107BE632-D8E3-C98A-9F16-9AB9A30EA59D}"/>
          </ac:spMkLst>
        </pc:spChg>
        <pc:spChg chg="del mod">
          <ac:chgData name="Christophe LESUR" userId="a0bda02c-4e6d-4ba6-bae4-63d8a5b4dc4b" providerId="ADAL" clId="{527C947A-D024-4328-B444-DE9DF26BF15A}" dt="2025-07-02T09:57:08.191" v="202" actId="478"/>
          <ac:spMkLst>
            <pc:docMk/>
            <pc:sldMk cId="286065243" sldId="256"/>
            <ac:spMk id="3310" creationId="{0AE96D6B-F6DA-8A47-D99F-6D171C2863F2}"/>
          </ac:spMkLst>
        </pc:spChg>
        <pc:spChg chg="del mod">
          <ac:chgData name="Christophe LESUR" userId="a0bda02c-4e6d-4ba6-bae4-63d8a5b4dc4b" providerId="ADAL" clId="{527C947A-D024-4328-B444-DE9DF26BF15A}" dt="2025-07-02T09:57:00.775" v="198" actId="478"/>
          <ac:spMkLst>
            <pc:docMk/>
            <pc:sldMk cId="286065243" sldId="256"/>
            <ac:spMk id="3311" creationId="{1684750B-DECE-FF56-E07C-DA28D5C88DF9}"/>
          </ac:spMkLst>
        </pc:spChg>
        <pc:spChg chg="del mod">
          <ac:chgData name="Christophe LESUR" userId="a0bda02c-4e6d-4ba6-bae4-63d8a5b4dc4b" providerId="ADAL" clId="{527C947A-D024-4328-B444-DE9DF26BF15A}" dt="2025-07-02T09:56:35.554" v="187" actId="478"/>
          <ac:spMkLst>
            <pc:docMk/>
            <pc:sldMk cId="286065243" sldId="256"/>
            <ac:spMk id="3312" creationId="{7461AFBB-8F6B-AF1E-3351-A5E7788AE140}"/>
          </ac:spMkLst>
        </pc:spChg>
        <pc:spChg chg="del mod">
          <ac:chgData name="Christophe LESUR" userId="a0bda02c-4e6d-4ba6-bae4-63d8a5b4dc4b" providerId="ADAL" clId="{527C947A-D024-4328-B444-DE9DF26BF15A}" dt="2025-07-02T09:57:10.186" v="203" actId="478"/>
          <ac:spMkLst>
            <pc:docMk/>
            <pc:sldMk cId="286065243" sldId="256"/>
            <ac:spMk id="3313" creationId="{00A9445F-1857-F290-DA99-D3E49B6B07EB}"/>
          </ac:spMkLst>
        </pc:spChg>
        <pc:spChg chg="del mod">
          <ac:chgData name="Christophe LESUR" userId="a0bda02c-4e6d-4ba6-bae4-63d8a5b4dc4b" providerId="ADAL" clId="{527C947A-D024-4328-B444-DE9DF26BF15A}" dt="2025-07-02T09:57:28.975" v="211" actId="478"/>
          <ac:spMkLst>
            <pc:docMk/>
            <pc:sldMk cId="286065243" sldId="256"/>
            <ac:spMk id="3314" creationId="{D89A31FE-C620-11D4-34B2-B75E6476E208}"/>
          </ac:spMkLst>
        </pc:spChg>
        <pc:spChg chg="del mod">
          <ac:chgData name="Christophe LESUR" userId="a0bda02c-4e6d-4ba6-bae4-63d8a5b4dc4b" providerId="ADAL" clId="{527C947A-D024-4328-B444-DE9DF26BF15A}" dt="2025-07-02T09:57:30.355" v="212" actId="478"/>
          <ac:spMkLst>
            <pc:docMk/>
            <pc:sldMk cId="286065243" sldId="256"/>
            <ac:spMk id="3315" creationId="{BE8560A1-CA77-23A9-C952-1C38C0A3277F}"/>
          </ac:spMkLst>
        </pc:spChg>
        <pc:spChg chg="del mod">
          <ac:chgData name="Christophe LESUR" userId="a0bda02c-4e6d-4ba6-bae4-63d8a5b4dc4b" providerId="ADAL" clId="{527C947A-D024-4328-B444-DE9DF26BF15A}" dt="2025-07-02T09:57:27.722" v="210" actId="478"/>
          <ac:spMkLst>
            <pc:docMk/>
            <pc:sldMk cId="286065243" sldId="256"/>
            <ac:spMk id="3316" creationId="{30A92EFD-3A5E-2D2A-29C9-1B2BE39E9FDB}"/>
          </ac:spMkLst>
        </pc:spChg>
        <pc:spChg chg="del mod">
          <ac:chgData name="Christophe LESUR" userId="a0bda02c-4e6d-4ba6-bae4-63d8a5b4dc4b" providerId="ADAL" clId="{527C947A-D024-4328-B444-DE9DF26BF15A}" dt="2025-07-02T09:57:37.078" v="216" actId="478"/>
          <ac:spMkLst>
            <pc:docMk/>
            <pc:sldMk cId="286065243" sldId="256"/>
            <ac:spMk id="3317" creationId="{DCF665BA-51AF-103E-48BC-2E48D13C62E2}"/>
          </ac:spMkLst>
        </pc:spChg>
        <pc:spChg chg="del mod">
          <ac:chgData name="Christophe LESUR" userId="a0bda02c-4e6d-4ba6-bae4-63d8a5b4dc4b" providerId="ADAL" clId="{527C947A-D024-4328-B444-DE9DF26BF15A}" dt="2025-07-02T09:57:38.852" v="217" actId="478"/>
          <ac:spMkLst>
            <pc:docMk/>
            <pc:sldMk cId="286065243" sldId="256"/>
            <ac:spMk id="3318" creationId="{79F731E5-F6C1-E825-1445-1436A8740F7D}"/>
          </ac:spMkLst>
        </pc:spChg>
        <pc:spChg chg="del mod">
          <ac:chgData name="Christophe LESUR" userId="a0bda02c-4e6d-4ba6-bae4-63d8a5b4dc4b" providerId="ADAL" clId="{527C947A-D024-4328-B444-DE9DF26BF15A}" dt="2025-07-02T09:57:26.071" v="209" actId="478"/>
          <ac:spMkLst>
            <pc:docMk/>
            <pc:sldMk cId="286065243" sldId="256"/>
            <ac:spMk id="3319" creationId="{61106DB1-03E7-F784-A652-991FB19DD89B}"/>
          </ac:spMkLst>
        </pc:spChg>
        <pc:spChg chg="del mod">
          <ac:chgData name="Christophe LESUR" userId="a0bda02c-4e6d-4ba6-bae4-63d8a5b4dc4b" providerId="ADAL" clId="{527C947A-D024-4328-B444-DE9DF26BF15A}" dt="2025-07-02T09:57:24.765" v="208" actId="478"/>
          <ac:spMkLst>
            <pc:docMk/>
            <pc:sldMk cId="286065243" sldId="256"/>
            <ac:spMk id="3320" creationId="{BE7E8906-2680-2290-4B89-463C53B5DD7D}"/>
          </ac:spMkLst>
        </pc:spChg>
        <pc:spChg chg="del mod">
          <ac:chgData name="Christophe LESUR" userId="a0bda02c-4e6d-4ba6-bae4-63d8a5b4dc4b" providerId="ADAL" clId="{527C947A-D024-4328-B444-DE9DF26BF15A}" dt="2025-07-02T09:57:35.946" v="215" actId="478"/>
          <ac:spMkLst>
            <pc:docMk/>
            <pc:sldMk cId="286065243" sldId="256"/>
            <ac:spMk id="3321" creationId="{3A90595F-FD41-8473-20C9-9E8E71741868}"/>
          </ac:spMkLst>
        </pc:spChg>
        <pc:spChg chg="del mod">
          <ac:chgData name="Christophe LESUR" userId="a0bda02c-4e6d-4ba6-bae4-63d8a5b4dc4b" providerId="ADAL" clId="{527C947A-D024-4328-B444-DE9DF26BF15A}" dt="2025-07-02T09:57:23.658" v="207" actId="478"/>
          <ac:spMkLst>
            <pc:docMk/>
            <pc:sldMk cId="286065243" sldId="256"/>
            <ac:spMk id="3322" creationId="{E2AD78B8-4E76-4065-A115-0882FC95DFF8}"/>
          </ac:spMkLst>
        </pc:spChg>
        <pc:spChg chg="del mod">
          <ac:chgData name="Christophe LESUR" userId="a0bda02c-4e6d-4ba6-bae4-63d8a5b4dc4b" providerId="ADAL" clId="{527C947A-D024-4328-B444-DE9DF26BF15A}" dt="2025-07-02T09:57:34.654" v="214" actId="478"/>
          <ac:spMkLst>
            <pc:docMk/>
            <pc:sldMk cId="286065243" sldId="256"/>
            <ac:spMk id="3323" creationId="{25596C0E-C0B2-CCDE-6963-CEB8F24C6765}"/>
          </ac:spMkLst>
        </pc:spChg>
        <pc:spChg chg="del mod">
          <ac:chgData name="Christophe LESUR" userId="a0bda02c-4e6d-4ba6-bae4-63d8a5b4dc4b" providerId="ADAL" clId="{527C947A-D024-4328-B444-DE9DF26BF15A}" dt="2025-07-02T09:57:03.989" v="200" actId="478"/>
          <ac:spMkLst>
            <pc:docMk/>
            <pc:sldMk cId="286065243" sldId="256"/>
            <ac:spMk id="3324" creationId="{3D0543F7-9070-5381-7C04-9119D9959D3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325" creationId="{D8E8064D-3E02-6BCC-1DDF-4718EF8641FA}"/>
          </ac:spMkLst>
        </pc:spChg>
        <pc:spChg chg="del mod">
          <ac:chgData name="Christophe LESUR" userId="a0bda02c-4e6d-4ba6-bae4-63d8a5b4dc4b" providerId="ADAL" clId="{527C947A-D024-4328-B444-DE9DF26BF15A}" dt="2025-07-02T09:56:04.054" v="177" actId="478"/>
          <ac:spMkLst>
            <pc:docMk/>
            <pc:sldMk cId="286065243" sldId="256"/>
            <ac:spMk id="3326" creationId="{DF160D49-2880-948B-8714-F4FC4337BFDB}"/>
          </ac:spMkLst>
        </pc:spChg>
        <pc:spChg chg="del mod">
          <ac:chgData name="Christophe LESUR" userId="a0bda02c-4e6d-4ba6-bae4-63d8a5b4dc4b" providerId="ADAL" clId="{527C947A-D024-4328-B444-DE9DF26BF15A}" dt="2025-07-02T09:55:09.220" v="172" actId="478"/>
          <ac:spMkLst>
            <pc:docMk/>
            <pc:sldMk cId="286065243" sldId="256"/>
            <ac:spMk id="3327" creationId="{3233B05D-25D0-4D0C-9380-C77A9989C96A}"/>
          </ac:spMkLst>
        </pc:spChg>
        <pc:spChg chg="del mod">
          <ac:chgData name="Christophe LESUR" userId="a0bda02c-4e6d-4ba6-bae4-63d8a5b4dc4b" providerId="ADAL" clId="{527C947A-D024-4328-B444-DE9DF26BF15A}" dt="2025-07-02T09:56:26.142" v="182" actId="478"/>
          <ac:spMkLst>
            <pc:docMk/>
            <pc:sldMk cId="286065243" sldId="256"/>
            <ac:spMk id="3328" creationId="{1268CF90-660D-7160-F024-BE10E22CE390}"/>
          </ac:spMkLst>
        </pc:spChg>
        <pc:spChg chg="del mod">
          <ac:chgData name="Christophe LESUR" userId="a0bda02c-4e6d-4ba6-bae4-63d8a5b4dc4b" providerId="ADAL" clId="{527C947A-D024-4328-B444-DE9DF26BF15A}" dt="2025-07-02T09:55:12.436" v="173" actId="478"/>
          <ac:spMkLst>
            <pc:docMk/>
            <pc:sldMk cId="286065243" sldId="256"/>
            <ac:spMk id="3329" creationId="{6094A54C-E6C2-927D-8F01-33CACCD4200D}"/>
          </ac:spMkLst>
        </pc:spChg>
        <pc:spChg chg="del mod">
          <ac:chgData name="Christophe LESUR" userId="a0bda02c-4e6d-4ba6-bae4-63d8a5b4dc4b" providerId="ADAL" clId="{527C947A-D024-4328-B444-DE9DF26BF15A}" dt="2025-07-02T09:56:52.071" v="194" actId="478"/>
          <ac:spMkLst>
            <pc:docMk/>
            <pc:sldMk cId="286065243" sldId="256"/>
            <ac:spMk id="3330" creationId="{2B33FDF9-A3F5-FB47-02DB-CB48D9F6D112}"/>
          </ac:spMkLst>
        </pc:spChg>
        <pc:spChg chg="del mod">
          <ac:chgData name="Christophe LESUR" userId="a0bda02c-4e6d-4ba6-bae4-63d8a5b4dc4b" providerId="ADAL" clId="{527C947A-D024-4328-B444-DE9DF26BF15A}" dt="2025-07-02T09:56:34.261" v="186" actId="478"/>
          <ac:spMkLst>
            <pc:docMk/>
            <pc:sldMk cId="286065243" sldId="256"/>
            <ac:spMk id="3331" creationId="{254F4D24-EF2E-C5F0-DE0C-C2D7C163EBE7}"/>
          </ac:spMkLst>
        </pc:spChg>
        <pc:spChg chg="del mod">
          <ac:chgData name="Christophe LESUR" userId="a0bda02c-4e6d-4ba6-bae4-63d8a5b4dc4b" providerId="ADAL" clId="{527C947A-D024-4328-B444-DE9DF26BF15A}" dt="2025-07-02T09:55:07.763" v="171" actId="478"/>
          <ac:spMkLst>
            <pc:docMk/>
            <pc:sldMk cId="286065243" sldId="256"/>
            <ac:spMk id="3332" creationId="{03FCD644-1531-6C42-415A-37747EEA9F82}"/>
          </ac:spMkLst>
        </pc:spChg>
        <pc:spChg chg="del mod">
          <ac:chgData name="Christophe LESUR" userId="a0bda02c-4e6d-4ba6-bae4-63d8a5b4dc4b" providerId="ADAL" clId="{527C947A-D024-4328-B444-DE9DF26BF15A}" dt="2025-07-02T09:57:19.963" v="206" actId="478"/>
          <ac:spMkLst>
            <pc:docMk/>
            <pc:sldMk cId="286065243" sldId="256"/>
            <ac:spMk id="3333" creationId="{8A6D11A6-5B04-5A34-81A7-005BBF026E7F}"/>
          </ac:spMkLst>
        </pc:spChg>
        <pc:spChg chg="del mod">
          <ac:chgData name="Christophe LESUR" userId="a0bda02c-4e6d-4ba6-bae4-63d8a5b4dc4b" providerId="ADAL" clId="{527C947A-D024-4328-B444-DE9DF26BF15A}" dt="2025-07-02T09:57:16.620" v="205" actId="478"/>
          <ac:spMkLst>
            <pc:docMk/>
            <pc:sldMk cId="286065243" sldId="256"/>
            <ac:spMk id="3334" creationId="{870BEAA8-854B-62FB-E42A-906C308BFBD2}"/>
          </ac:spMkLst>
        </pc:spChg>
        <pc:spChg chg="del mod">
          <ac:chgData name="Christophe LESUR" userId="a0bda02c-4e6d-4ba6-bae4-63d8a5b4dc4b" providerId="ADAL" clId="{527C947A-D024-4328-B444-DE9DF26BF15A}" dt="2025-07-02T09:57:12.363" v="204" actId="478"/>
          <ac:spMkLst>
            <pc:docMk/>
            <pc:sldMk cId="286065243" sldId="256"/>
            <ac:spMk id="3335" creationId="{44ED562C-2A03-52CA-ED4A-5B45097F2F26}"/>
          </ac:spMkLst>
        </pc:spChg>
        <pc:spChg chg="del mod">
          <ac:chgData name="Christophe LESUR" userId="a0bda02c-4e6d-4ba6-bae4-63d8a5b4dc4b" providerId="ADAL" clId="{527C947A-D024-4328-B444-DE9DF26BF15A}" dt="2025-07-02T09:57:05.512" v="201" actId="478"/>
          <ac:spMkLst>
            <pc:docMk/>
            <pc:sldMk cId="286065243" sldId="256"/>
            <ac:spMk id="3336" creationId="{47818A6C-7B8E-02D3-5E94-9186C226E3B4}"/>
          </ac:spMkLst>
        </pc:spChg>
        <pc:spChg chg="del mod">
          <ac:chgData name="Christophe LESUR" userId="a0bda02c-4e6d-4ba6-bae4-63d8a5b4dc4b" providerId="ADAL" clId="{527C947A-D024-4328-B444-DE9DF26BF15A}" dt="2025-07-02T09:56:36.491" v="188" actId="478"/>
          <ac:spMkLst>
            <pc:docMk/>
            <pc:sldMk cId="286065243" sldId="256"/>
            <ac:spMk id="3337" creationId="{A320DA82-9286-AC53-8D21-B1A6A9298DD3}"/>
          </ac:spMkLst>
        </pc:spChg>
        <pc:spChg chg="del mod">
          <ac:chgData name="Christophe LESUR" userId="a0bda02c-4e6d-4ba6-bae4-63d8a5b4dc4b" providerId="ADAL" clId="{527C947A-D024-4328-B444-DE9DF26BF15A}" dt="2025-07-02T09:56:42.354" v="191" actId="478"/>
          <ac:spMkLst>
            <pc:docMk/>
            <pc:sldMk cId="286065243" sldId="256"/>
            <ac:spMk id="3338" creationId="{A6633060-6CC6-3C29-E413-C55E12C68E61}"/>
          </ac:spMkLst>
        </pc:spChg>
        <pc:spChg chg="del mod">
          <ac:chgData name="Christophe LESUR" userId="a0bda02c-4e6d-4ba6-bae4-63d8a5b4dc4b" providerId="ADAL" clId="{527C947A-D024-4328-B444-DE9DF26BF15A}" dt="2025-07-02T09:57:31.923" v="213" actId="478"/>
          <ac:spMkLst>
            <pc:docMk/>
            <pc:sldMk cId="286065243" sldId="256"/>
            <ac:spMk id="3339" creationId="{C46A56AC-45E4-2BF7-5BDE-55A4878CE1C1}"/>
          </ac:spMkLst>
        </pc:spChg>
        <pc:spChg chg="del mod">
          <ac:chgData name="Christophe LESUR" userId="a0bda02c-4e6d-4ba6-bae4-63d8a5b4dc4b" providerId="ADAL" clId="{527C947A-D024-4328-B444-DE9DF26BF15A}" dt="2025-07-02T09:56:46.555" v="192" actId="478"/>
          <ac:spMkLst>
            <pc:docMk/>
            <pc:sldMk cId="286065243" sldId="256"/>
            <ac:spMk id="3340" creationId="{9516F368-68DC-BC99-4F9E-540821F24131}"/>
          </ac:spMkLst>
        </pc:spChg>
        <pc:spChg chg="del mod">
          <ac:chgData name="Christophe LESUR" userId="a0bda02c-4e6d-4ba6-bae4-63d8a5b4dc4b" providerId="ADAL" clId="{527C947A-D024-4328-B444-DE9DF26BF15A}" dt="2025-07-02T09:56:15.074" v="178" actId="478"/>
          <ac:spMkLst>
            <pc:docMk/>
            <pc:sldMk cId="286065243" sldId="256"/>
            <ac:spMk id="3341" creationId="{D847CB8E-8F92-4840-7849-E6A88DC60C9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342" creationId="{80287C30-4F92-F5C5-55FB-CF18765C221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343" creationId="{E62BCB8D-2508-2F7F-AE8B-F7C61342644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344" creationId="{286CC7AA-D32B-299C-77CE-AA445954543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345" creationId="{77ED2E5B-A845-B63D-CD63-5FDF46831B2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346" creationId="{1230BEAB-36B7-AF57-D17E-ADE3FF92B5A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347" creationId="{7365F0F6-CF32-A4B4-9F25-C4DB26108F3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348" creationId="{19645F1E-1673-E0DF-D021-7FE5A714826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349" creationId="{D0750B89-B1AE-9185-CB31-08F9AED0D4B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350" creationId="{229AC316-B7ED-77EA-A92A-E89B56FCC26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351" creationId="{48AE08DD-9A46-B944-C6B0-A31E2FC865D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352" creationId="{E81D647D-5BA6-1F3A-7FF7-4DFDB87C6A6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353" creationId="{707CA19F-D2EA-0583-F601-0223BAEFFD2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354" creationId="{729E23C8-C2AC-313B-39E4-66FA02C3C82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355" creationId="{60A1EAF4-8B90-3087-0826-D8D84D9276D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356" creationId="{50D0D671-91DC-B2C7-E01B-7F3835C7B6F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357" creationId="{265F617D-BD9F-9BE1-E955-A4A7BE54FDB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358" creationId="{54745B5D-E8B6-A43A-826F-D0F3B8C1578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359" creationId="{92FBE43F-7843-0C7F-4B01-E8048AA6D45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360" creationId="{65CABA13-6172-38B0-9FF6-C0A90DCE32B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361" creationId="{3CF17B61-5894-338B-9295-A81996A6235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362" creationId="{1E519386-7832-9494-679C-D54B2C911C3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363" creationId="{53B400EF-1171-1CF9-458B-B3B967700C7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364" creationId="{87F52FBD-76F3-5676-D252-55BA785B220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365" creationId="{53CB62F1-4E12-5ABF-38C4-582DE818A56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366" creationId="{7912C89E-05C4-DC38-0AA5-44981483E71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367" creationId="{AE6352D0-FEFF-F5B8-FFC7-E13B826178B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368" creationId="{F84762C2-ED11-1839-3B05-5CECFD4E4E8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369" creationId="{47BAD5FA-773D-C8AE-4BE4-1C7393C2065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370" creationId="{24E5C989-5F73-DEDA-78A8-72E6B3E3B11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371" creationId="{C546F214-733D-C1BE-CFC7-90D222EE5DF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372" creationId="{E9A7E25B-7ABF-A759-6EA9-A43339D43CF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373" creationId="{CC401156-599C-846C-435D-C4114B68375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374" creationId="{2815B276-2336-C46A-923C-69C0E439AF9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375" creationId="{CED389FD-BBDC-9222-FDD0-FAD2FF8B09D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376" creationId="{FEC45211-6043-F07E-3F97-C2C630B1D5E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377" creationId="{A3E8522D-E01C-BDA8-A497-73F4068CD37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378" creationId="{10292003-F88A-555C-8180-A3EA77C474F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379" creationId="{DB189643-625A-DD90-F063-EC6D910F6BE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380" creationId="{6EF86166-D9FD-78F2-56AF-A18681F05EE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381" creationId="{2D65EF5D-72F3-5AE9-D0C4-DA033AEBB64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382" creationId="{CCCF1BCF-6AF5-F1BE-4755-AADA66FBC22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383" creationId="{37EA9094-93D1-0B43-9989-80B0607D67F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384" creationId="{059FAB5C-D7C6-EA68-9947-B99E054935D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385" creationId="{28A17C2D-7827-172F-ADA4-CA2BAEE81C4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386" creationId="{2B3E3B47-8063-4FB9-B15A-F66FF6110EDD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388" creationId="{C2E10A34-FE3A-6068-B1AC-9FC0A1828445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389" creationId="{877DF407-005D-877E-F8E3-62B7EA7BA2C4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390" creationId="{F91C69D0-AC08-CD55-DD73-4273B3C64C9D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391" creationId="{33950C58-5539-6662-D593-D39A226D0CAF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392" creationId="{3E4447DB-D7AD-4354-A776-E566CD3C83C1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393" creationId="{1927F49D-E6F0-BE0B-C91E-A58E5B78652B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394" creationId="{1F6BD6A4-C382-B888-2A2C-F893B4525FF0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395" creationId="{DC06D7A5-4D47-CBAB-53FA-67F5D2F63694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396" creationId="{D1918953-DAE7-42F6-7D45-DFDB0095BF55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397" creationId="{DF41EE01-8EDC-0C7B-8420-48288FA12D05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398" creationId="{88C0643C-3673-FB57-C957-450C18102059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399" creationId="{DDA73C5A-4780-4AC4-52BC-37F593B0127F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400" creationId="{9632B749-479A-0C44-543C-01E7D9249BA3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401" creationId="{7E2418D3-B86F-3329-A902-D51E2F959C48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402" creationId="{7B6154BE-EDFA-9045-6840-76FFC6E2ECD6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403" creationId="{F6774162-29D8-D0F0-292A-8527EAB0ECD3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404" creationId="{37A61D33-24B4-C564-D7E1-BD0F4ECB69BC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405" creationId="{6F9A814F-C873-75E6-0D12-BA2B40F5CC22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406" creationId="{7DF09C96-8E25-F163-446A-673A190A41EB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407" creationId="{D3891D3C-10CD-C10F-5707-55B6803F5810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408" creationId="{1826EA09-6261-1268-03B9-073522DD0F5E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409" creationId="{20618E79-82B9-88F1-F2E9-060AF78463D5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410" creationId="{B8BBFBB1-F172-75EB-FFFE-308006439229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411" creationId="{1E8EAC5C-CC59-B0A5-A5FF-EFC6B0528BC6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412" creationId="{51D0B302-7D0F-7F1E-D4F8-2ECF230C61E8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413" creationId="{12E475DA-A46C-1C67-DF3F-CEDAFB181A2A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414" creationId="{E94F788D-C8A5-FFDC-E338-2B41CA40090A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415" creationId="{DAC4D5D8-CF95-D27E-7524-C05DF5C49BE6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416" creationId="{8BE3C5DD-0CE5-603E-105E-348E234A0919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417" creationId="{5AC1F805-6FAC-54BD-C408-7AC8A3BC407D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418" creationId="{F13D1B23-2B72-05CB-280A-69BC5FB3842F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419" creationId="{16D137BB-52A5-DB5B-7EBE-BCB28124F8A9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420" creationId="{3B95997E-5944-5E2B-6EDF-C23E834A4DF1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421" creationId="{6C0C9A35-34EF-13EF-FD4B-096F52C66913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422" creationId="{929A363C-BDC5-1055-DF2F-9634A14017AE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423" creationId="{6CA9EA1C-C490-8A70-6D7B-2F1904189127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424" creationId="{B409E597-E2EB-6660-89D7-3845A43DB953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425" creationId="{E4230C29-8DC1-1EE9-1E69-74E1DBE99A57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426" creationId="{FF98856B-9392-277F-1FA4-30BCF2A80DD2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427" creationId="{BA0A8B1B-4702-11DA-A3A9-2456D983C335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428" creationId="{D7ED3FFA-D437-C15F-40B5-423F1BB1B29B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429" creationId="{F2EBD44C-18F2-F44B-F8A5-1EB2A8D287B4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430" creationId="{8BA46508-6808-7335-BA20-37687622212E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431" creationId="{39BB3F3A-5A01-01E9-3597-70FD4AC69296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432" creationId="{BF8C2C45-D23C-6707-5053-12A5FD58CAE6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433" creationId="{9AD79141-98C7-94EC-985D-4BD7180A67F2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434" creationId="{8A5D8EBA-96A9-564F-2924-1D57866DE739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435" creationId="{01C63D60-C9B6-34F6-6E98-4F302719D9C2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436" creationId="{EFBAE907-C972-1242-279A-438AA1238FF5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437" creationId="{96DE7DAC-63E8-ED61-0710-93D70DA04CEA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438" creationId="{6C74C667-A7A5-5ABF-98D9-5581DACF5B2E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439" creationId="{94612150-C729-C022-1E61-C06E3B947F7A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440" creationId="{9FC50E87-B9B4-88E0-EB80-4028C9248E17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441" creationId="{01A7C0CB-75E1-096D-4BD3-6C6C2DD3D488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442" creationId="{9C426E11-EAE7-6F77-96AF-56E71C2C5F77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443" creationId="{DC56E82A-E21E-C89F-D8C5-4D9D01311BA0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444" creationId="{D21C82C4-CFC0-6971-0E23-293968DDEBE6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445" creationId="{F33DF8D9-5F34-B6D7-125C-EA156F079F9C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446" creationId="{55DA901F-B5D5-CF70-0834-692C72A38555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447" creationId="{DD4C0F35-F8A2-3000-EFCF-4C397AA35565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448" creationId="{07537F68-35B3-398C-1E0A-5B28F9ECABD1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449" creationId="{92CF4B49-D518-FFB5-30D5-5F809A898262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450" creationId="{F7894557-7C75-DD83-3549-DDDBE1C90FFC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451" creationId="{C40F8CE8-183C-BA84-4A9C-B0449A5F9E80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452" creationId="{21450D5E-9B19-66C7-99C4-03DF712057A5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453" creationId="{B9DC3A4E-6D09-FBE2-2713-1B217EA98EED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454" creationId="{A4D563EF-D835-6BA2-9256-C5EA7138A017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455" creationId="{9DAEE056-59F0-27A0-3746-18014A92B269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456" creationId="{70C1B4CC-7A3C-28BC-96C1-3749F00676DF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457" creationId="{4C7F0ED1-B22F-F8B7-B287-C94A1D385132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458" creationId="{EB2312A0-40EE-1981-137F-E0CF5C6BBEDD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459" creationId="{0E161990-4E20-C37A-BC47-1F75349A5128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460" creationId="{A3721D0A-5FA8-570A-AFD3-3182F6A8B77C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461" creationId="{79C2F0A2-D346-7929-4318-BBD16F916CFC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462" creationId="{697772B3-0A1E-4064-88D2-0C86086A100D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463" creationId="{D9CE06CB-18E3-A0C7-293D-5444B9D45F22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464" creationId="{0D4A7150-9DFE-6E83-E405-F4F69877F71C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465" creationId="{7C8232F5-CC94-0E78-C6F0-DD9BB4FD8609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466" creationId="{5B2230EF-C9EB-CCAD-E13A-329B872378E0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467" creationId="{35304AE4-9CBF-AD83-FEC8-98E330257ED9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468" creationId="{423452C3-2EEA-7FDA-6EE9-7872F0697B60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469" creationId="{587A2B55-A1F4-4D51-8673-1B1DDAF249D7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470" creationId="{F7B62FC4-DB8D-CBEA-C8BC-02E63C160274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471" creationId="{8CC55D42-9912-E60C-B4F2-39BE6E202E30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472" creationId="{A87100D2-7D85-B14C-596B-048C881F3829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473" creationId="{36CF4861-6BF7-589B-8D38-3496919D3793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474" creationId="{6671DA33-71D4-74F0-F156-238DFD51EE87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475" creationId="{D50B6F37-597F-B341-CA47-DEDC1C0F39D8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476" creationId="{B8A1D74C-C2C2-78D7-3B71-80E1D8A484C7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477" creationId="{D5EF7055-4B18-6E35-8152-EB7406588FC1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478" creationId="{18B51091-5A74-F958-4F4A-9DA12AD79018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479" creationId="{C58F8699-05F3-3FA5-08D9-83D46834B6F4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480" creationId="{75331A71-EA6A-EF8C-216C-6C76AD70401D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481" creationId="{244E42B0-C0FD-1D74-1541-525D60720335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482" creationId="{D9D71B47-EA24-A360-6FA4-AC81C961D861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483" creationId="{4D2FDE03-DE1D-A9E7-DE8C-223373C66C8D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484" creationId="{E3F8DD08-4E68-D963-620B-F6565C810348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485" creationId="{8E680644-015F-D38F-E3A0-881467615573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486" creationId="{2F6F5D49-A80A-EADF-17CA-C93847AA7D7E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487" creationId="{DA1C6077-B1EB-2C00-E220-3502E997208A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488" creationId="{11B3EE6B-976F-D5F9-9A86-87B9EA4EBA12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489" creationId="{EB7749AF-A028-1ED7-7E36-FBE35950410C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490" creationId="{F5D796E2-FAE8-43FB-2D33-A04E16C12E7D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491" creationId="{509105A5-5FE8-ED64-613D-0FBF7D748F94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492" creationId="{C5279834-6D1E-04E6-DFF5-77DEC03EB62B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493" creationId="{0B96DED1-ABFF-4259-E3AF-5B2B351AEA0B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494" creationId="{7B0A4E29-66A4-306D-849C-035CFD765E96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495" creationId="{A6523D96-78E7-7E61-3BF4-45F456C99C01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496" creationId="{679F837B-754B-C415-3660-5500DD45E3CB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497" creationId="{72BC8604-C7A1-41F1-90F3-D382B9756BED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498" creationId="{80B640C3-EAE4-323A-CCB4-181B0214D8E6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499" creationId="{8DE5096F-161B-B652-4085-3B72609198AB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500" creationId="{2E292E4D-FFB0-806D-9149-711097ACCCDF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501" creationId="{5516190C-F94F-2FCA-A30F-FE5A35A475AB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502" creationId="{5CCABB78-A9F7-6548-781B-6911C8856828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503" creationId="{E0CA4E2F-6436-7A48-FAAA-3A8B8B4268DA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504" creationId="{641A8E30-BB25-857A-71E7-5598E3D5EA7E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505" creationId="{8A6FF4FA-2473-B2DF-975A-48B3EA624BD6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506" creationId="{CFAB136C-A65E-7FEE-733A-7F80D9A7B47A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507" creationId="{225F1A97-83B9-6FD3-5547-CC5509B3ACE3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508" creationId="{D064D091-57FB-58FA-3AFF-D6DA01C87A38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509" creationId="{9ED2D860-BA31-285D-3440-268FCBC79572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510" creationId="{88071252-6C73-A134-4726-5886E395DAA9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511" creationId="{6C59D909-D3DC-7293-8B85-974EF7BC409C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512" creationId="{544EEAA9-2147-39D3-B3B6-EB8D834F2AFD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513" creationId="{996CEDBE-622E-F765-1800-0ACC144AE35D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514" creationId="{A3F78C39-3E02-E03A-2066-073A55301126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515" creationId="{EF8C534B-8934-D960-CFC7-DF2BA6741D11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516" creationId="{DB1F9F47-2D5E-BB2C-EFA4-8223F97007BE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517" creationId="{E5777168-E15F-25FC-C517-44ED2ED8D39A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518" creationId="{36A6BFE8-CDA3-E93B-4ACA-71BA7685EC83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519" creationId="{A76B74BC-26E8-788D-FC47-BC117B0B08A3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520" creationId="{38D0BE27-2334-62D1-8A77-EFB0A01D51CA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521" creationId="{9FD5080C-E31E-9EA9-3B31-EE29E9095B23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522" creationId="{727D718C-0D8E-E63F-09D2-7CBEDF0E1806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523" creationId="{300F05DA-C220-26E8-514D-5624F7228C11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524" creationId="{5325347F-BB82-0B04-5EA3-178B6FAA6B49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525" creationId="{92781701-9B05-3B10-2FA3-B51363E15ABC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526" creationId="{93DE4752-EED3-E933-7D44-2B7028002652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527" creationId="{699EB583-3835-3656-D538-1D636AD0A76E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528" creationId="{35D8D2FC-77C8-3AA6-2D56-B14E1EC1A11A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529" creationId="{FA2DBD9E-A1AB-FFC0-F316-5E1A4EC26A6F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530" creationId="{9018FC26-0BDA-2C6E-F024-5424EC433141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531" creationId="{073D058C-90DC-0E39-2313-9B7F98A8CFE8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532" creationId="{15BB7817-36DE-CB68-657B-255C94351042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533" creationId="{80D2501F-773C-6583-51D7-20D682DEFB58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534" creationId="{702D2011-C80A-4F1A-4B1F-D341DD3C1E17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535" creationId="{14F7EBAB-F030-D439-D2E8-0AA4C8CFED4F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536" creationId="{1BC53770-4DBD-411F-CA7D-2C9A7063F1F4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537" creationId="{D8C3C40B-F9D0-9D3B-CE65-9959D61C700A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538" creationId="{2027FCE5-3F1F-0B0F-626B-27D712E66A1F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539" creationId="{B489AE79-EEE2-C504-0AE7-681E74CECA52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540" creationId="{B91BCFDA-2499-6C35-FFF1-AA97F3BB1EEC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541" creationId="{0E49B8DC-8270-7F56-6DF1-6C6A45170DE9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542" creationId="{A78345FC-13FD-6114-CE0C-C8E1FF987A3A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543" creationId="{415F820C-B2A0-D19A-AD54-E22F072360FC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544" creationId="{D3A83F7F-ED2B-C33A-DD7F-FBE44F4D2A51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545" creationId="{4DBDBF23-3158-326E-862D-C3D34AD65E5B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546" creationId="{1CD956C2-0475-A490-2A68-EAED8AF43F4A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547" creationId="{451551D1-63AE-2A57-4460-8D92A79CB32E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548" creationId="{90D21381-F777-7494-AF97-2A5609D54867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549" creationId="{7811B342-4989-77BE-2772-8D2509F0FB8E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550" creationId="{A993878B-9EA1-644A-EA08-D87D7AF9A0DE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551" creationId="{DC1FCB2E-7E8D-651B-57F5-8D42EB4DC541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552" creationId="{014897D5-E0EA-C70D-FD3B-2E15A5ACFFC9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553" creationId="{BDE0A9C5-5504-7EDF-A219-7B91D7EF5D06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554" creationId="{30F08DE9-0F2D-3293-19D4-B43941FCD495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555" creationId="{C7B4DECC-084D-F95E-98C7-BF57B94D38C9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556" creationId="{AF658CD8-40F2-FFF7-2701-6F1C3C39E5B8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557" creationId="{29F75142-0F6F-F264-F506-FA0777414016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558" creationId="{6D2921AB-675C-45A9-A649-4DABE5BE4756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559" creationId="{90BB84F2-CC8F-0DEE-1B3D-EB76E8E876F9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560" creationId="{4B51A36D-9DF9-60D4-7F88-AE24DF32E77C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561" creationId="{B374BCB1-A5D8-E869-FD66-BD6BD02499C0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562" creationId="{CEF61237-4427-41D2-7880-A8463464EEDE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563" creationId="{7B5A5E86-D297-5326-83B1-D6ADD719E47A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564" creationId="{808F1788-572C-A3F5-B327-B3E60C52BE64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565" creationId="{8419E42C-349B-8FE1-4515-0E4BE7B2AAA4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566" creationId="{9B601EA4-ACD8-33EF-7981-EA310E97983B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567" creationId="{55E00DDD-1A0D-257F-5861-9279BC4560B0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568" creationId="{22091896-1782-7CD1-AF79-EF0D81103F3A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569" creationId="{4BEF1C85-CA9D-F992-5C3C-3395AF82BA0A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570" creationId="{D9175686-FAA3-8BDB-4C5E-8A46EE8E2200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571" creationId="{FE6281B9-D5D9-93D4-278B-E8D18684FBA0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572" creationId="{8DD38B71-ACCE-ECF0-0EF4-9CDD23961BAE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573" creationId="{3A334701-F851-444F-DAE8-B6525C71FE3D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574" creationId="{1820D3CE-6335-839B-81A0-526797A5AB54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575" creationId="{45520CAE-B403-5D27-35F0-6AB08872E25C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576" creationId="{39F63F79-6966-29F4-0472-0C5E40472421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577" creationId="{AD4A8D64-4C68-0B99-FDC2-001B866B668D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578" creationId="{634B52FC-191D-1A89-C212-A685EBED62A5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579" creationId="{4A50C254-89BA-625D-7A4E-3390D7F6455A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580" creationId="{D6D25C8D-85CE-F187-6D87-620961BF2D2B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581" creationId="{7CBBA2C6-22A5-87DC-70FC-12BE3608FAD9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582" creationId="{FC8A1036-1345-D334-83EE-D31F96633CE1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583" creationId="{91D07E4E-1A86-681D-DB7E-1F96F497BA7A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584" creationId="{E7F0AA69-86DE-BD6C-56EE-AF0D572BEF4B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585" creationId="{893A8CA1-B25E-B547-6ECE-499FB229DA3F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586" creationId="{208C5A60-0452-B9B8-130C-03C47AACAA89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587" creationId="{FBFC4922-971A-5A83-1FC3-56959C6AFF0C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588" creationId="{77BF2153-9073-1603-E43F-1AE2DBE87D1F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589" creationId="{26490D1F-0DBD-3DD4-E8E8-AF43BD156630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590" creationId="{2F896C9C-2DDA-5ED0-FAD6-21FBEB5B775B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591" creationId="{88B223CD-13E5-BCC6-21EC-4BEB96D3E9FF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592" creationId="{6E3E21EA-BFD6-324A-91D4-0BE72D24DB5E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593" creationId="{7B11EE19-5EBD-6366-1C18-E20348D16220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594" creationId="{6FE815C3-F40A-EB8F-48A9-3BDFF0438677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595" creationId="{788DE9B5-B0C3-B465-2257-21E4E9664F9F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596" creationId="{9C02195A-813B-40EB-F817-4C05480E403C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597" creationId="{59041698-62EA-2E6B-B2F3-D7129E27CB7E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598" creationId="{9BC23424-96B4-4984-3B27-2DEE38BEBC84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599" creationId="{E0660E08-9B92-6AA9-68C0-9B0B50840A83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600" creationId="{B37EF4DC-9393-AE93-5F40-934C3EE83D66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601" creationId="{46F64FC5-70B7-7399-EAE1-F7527DE2FD89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602" creationId="{A0CCCDC5-0157-7D26-A4E8-639277F30716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603" creationId="{4B27468E-649B-DBAC-F3C1-D064D607A910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604" creationId="{D16F7F9D-7E71-E9BD-21F3-C6C944E0E152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605" creationId="{09E452C4-5A90-AEDE-CAFB-BFE9A55696C6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606" creationId="{BC048FAD-478E-8961-A2E4-810102C0E50A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607" creationId="{D0B7E988-DABD-B2D2-5341-5CC51E35D8E1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608" creationId="{AF3B81D2-4ED4-2E6F-8A07-855CFB6F3F6A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609" creationId="{90E65846-10CE-17CB-475C-D24860CB69F1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610" creationId="{7BE80643-B40C-CB19-0DE0-11CF521F8EE1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611" creationId="{A6FB2E78-24DA-6D15-720C-2194CBDAD8FF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612" creationId="{2700992F-5ABD-EA84-1A29-724C56CE8C44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613" creationId="{EC91171A-4349-6411-E9EE-AB71A507EB32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614" creationId="{A3E8BAF4-9DC7-7338-7363-B1F35111D5EA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615" creationId="{18A12416-35C4-E89F-D785-651662C2605E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616" creationId="{7E2C7702-C510-E95E-CC49-72BD680DCA7C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617" creationId="{261A6C3C-466F-0AB3-62E1-A266BA2E56B8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618" creationId="{488A35BF-5445-B344-FF31-BF2FF032736E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619" creationId="{1E4C3AFD-5DEE-0C6E-3FC5-D524D9CF6D10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620" creationId="{B1EB1293-6C29-FB0B-60A9-CFA8DF34CFA0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621" creationId="{3190107D-A21B-3D84-6589-E969FD10A954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622" creationId="{12197F28-4AD9-3318-A662-D27D296B6201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623" creationId="{24DBE307-318E-E298-4E61-3188203F568C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624" creationId="{40C48D53-F992-CAC6-084C-1855D05D325E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625" creationId="{F306C429-D659-9FC3-7C30-FF124EB6ADD2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626" creationId="{4CC2A1DC-EF6B-22C4-9D67-B398CAFF1ACD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627" creationId="{DCD5AF55-C1A0-88D3-3082-AC8214ABF99C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628" creationId="{7393A715-C813-1D12-2DE2-D9F6F5490BFA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629" creationId="{7567F06B-2CCB-38F7-2DCF-58145C1D886E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630" creationId="{6D529979-8395-B406-51AD-E2AADE04CE64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631" creationId="{51B3C19F-9D13-DAAA-E173-1B77A8082A9B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632" creationId="{F22C72FD-96A4-6316-FC63-DB3C99656BA7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633" creationId="{4003C4AB-F8E8-3EA7-EA5A-8B0F3582D1A7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634" creationId="{3F543848-B3FC-37D5-BB30-82BD55FF1A3D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635" creationId="{BEEBA782-9868-4918-FE62-0C75864040C4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636" creationId="{E9F38657-88D8-3D1C-72A1-800112C8C820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637" creationId="{07D6A1D5-0A77-E212-8785-054B3FD3D084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638" creationId="{32E05B8E-BAD1-404C-F614-48308AA9068E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639" creationId="{9CD46ED0-E9E7-5863-CE05-F012425562B2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640" creationId="{134371E0-572B-1060-DA2F-2E92C74BEEEE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641" creationId="{99B014A8-5408-DA38-6B62-33B869AC47BD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642" creationId="{7E271B26-2DF1-95EB-1E6E-BBE1EA269BA6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643" creationId="{EAC68C61-0F9A-14C8-8C90-A6965FD81324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644" creationId="{60451A64-ABB4-5370-8810-23C7691EBFE3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645" creationId="{C04399CE-ABCF-1C27-0FCE-5ACBAAE9646E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646" creationId="{2FD54C3B-DEEA-162C-C417-2EA3B481A808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647" creationId="{BF1E0039-6AC8-8032-1626-242F2DFDB7A4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648" creationId="{BA67611E-2E1A-0831-D371-B81CA3D460DA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649" creationId="{85FA2A0B-FF40-AFD0-ABCB-EE2C13FF97F7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650" creationId="{63326378-FFA9-51D6-B4F3-F18D32AF1598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651" creationId="{2F87F583-FB46-3CC6-ABFD-755798802AF6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652" creationId="{4811B741-3F4B-3DC8-6A99-2CADCAC03A92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653" creationId="{CCB9765A-F229-80E8-9DC9-0F0DAAF93174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654" creationId="{E80EE102-4861-8F64-C557-2DD118479FD4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655" creationId="{BCC67DD2-FAD1-1A57-E26D-146EE2ADCEA0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656" creationId="{FFE37EE8-DB2F-8325-0ABE-7BAC3CC52412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657" creationId="{D15AC847-1248-E4E8-9323-5AFDEE5E0473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658" creationId="{D1296735-70E4-0D6B-84E1-316570DC94C0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659" creationId="{29FF03A4-49C6-D8C1-6676-A601E046AE5D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660" creationId="{E715756F-3830-A6AB-B80B-57AE2E2EEDBF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661" creationId="{A11693D7-CB41-A185-FA53-E7F9FA80E042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662" creationId="{7E58B167-9084-091C-BC65-F3F5DEA63D6C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663" creationId="{AD3F425F-1392-CC00-DCA6-D0E56DC490AE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664" creationId="{B75279AC-DB76-2CF8-0FBE-67E3E0EC82C8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665" creationId="{38390797-97E7-A2C8-334C-82F4B4B6A3C4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666" creationId="{65FA38E5-FF39-4286-A4F7-4366C12F45A5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667" creationId="{C0312958-9509-1656-FA67-6CE6F72EDA43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668" creationId="{74803B7D-033C-590E-50CF-EA2410983C1B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669" creationId="{8CC6204B-63EB-5E35-9C0C-C5BBC41E7812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670" creationId="{6457F70D-52EA-9AF3-30DC-CE4445759913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671" creationId="{C2C99BE3-DF8F-4501-0BF5-DBB4FE4C5F47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672" creationId="{E2A7E1E4-1FAD-1236-FE3D-EED587334471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673" creationId="{5E63F711-088D-CEFD-1E6D-A6F64939073F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674" creationId="{0E7C9C86-EE6B-21A8-91C1-9EB779D38B85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675" creationId="{696F52F3-D77E-9E79-FA60-C1501245ACBB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676" creationId="{47A62126-461F-B12D-5D15-7C867C3C373F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677" creationId="{59EEDE4C-D4E5-48B0-D741-D13C60793170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678" creationId="{F12B6A88-3F1E-0D7F-431F-A9F392DC269D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679" creationId="{A94ECE00-68B1-30C4-A407-23B89242329F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680" creationId="{E9CEF25E-A7A9-E8E0-A03D-7AA8EB6AB857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681" creationId="{94A5B02B-660A-4E10-072B-DEB66D2AB5D6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682" creationId="{9AA2334F-D968-5270-2459-11A32D2CDE43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683" creationId="{2181B475-02E8-120B-052A-AE56D84CA3DC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684" creationId="{E2BCDDFE-D98F-1967-4FEC-01916EA9CA18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685" creationId="{F19317F1-5F4E-4542-8F96-4969AEBA1930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686" creationId="{D6F2626F-09C9-6F7E-1F4F-573FC6626A2C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687" creationId="{C048FA50-24FE-0EF9-0063-05BAD94135E7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688" creationId="{E60861DA-BF74-6CD0-C96E-37349C9A7D64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689" creationId="{88D02943-724F-311C-8F7C-AA5588BD7172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690" creationId="{4CB6BDA0-2556-8083-E3BB-558698FDBD2C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691" creationId="{45D1812B-FBD9-7C56-CB20-A93556E08F90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692" creationId="{16132810-1231-96F1-E874-CC3DA2747288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693" creationId="{118654F8-BB2A-2DE1-2E60-6DABC082EC78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694" creationId="{25C532DC-30F9-79A7-2A96-85454CB2AA0A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695" creationId="{2EF09898-59BC-F0DB-C2D1-44E6FE4B8C55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696" creationId="{1D3E79C6-B00E-134A-E4EB-04CD7E937093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697" creationId="{60502928-F092-98ED-B218-B17241E11689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698" creationId="{A1504524-1D46-B723-3004-6C6D992D11A9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699" creationId="{32204DA1-E57D-3B73-9692-DEE01A51CB85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700" creationId="{1FB60275-24B8-D9FF-8600-24CABAE28D93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701" creationId="{CD036BD4-9249-2032-195F-000731C9C3CE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702" creationId="{97A37C42-3A58-4EAF-3AAE-48B240692730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703" creationId="{5D99AD90-3289-6BE8-2498-4BB7152055B7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704" creationId="{12BDA144-153E-FD77-4C7E-CF21BFE8CD90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705" creationId="{B92DF747-7936-97DE-F68A-0739A8C5F96B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706" creationId="{F10FF906-D2D6-43A4-B2B8-4F7AD5CA3D8D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707" creationId="{8BAF9F3C-8D90-6C83-8C4F-7261D3AE3E2E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708" creationId="{C5F72A2F-0BA3-A231-85D1-048C91BB1F79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709" creationId="{BBB09132-1CE8-2FFE-85DC-756EA098F36D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710" creationId="{825C5BE0-C642-C1FA-584D-23D7A39B9C09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711" creationId="{B33ACA15-15FB-D2AD-8BA0-2429E234FBED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712" creationId="{7418F8B6-00F8-9E04-C8FC-A1D75CC1A0D8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713" creationId="{F4F81E76-2A7A-9E5B-1D78-CC48BA4D4244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714" creationId="{D8A60492-2FAE-A7FD-63C8-F905E17E18BC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715" creationId="{5BD3F8E3-47FF-F3EF-DDF0-748D11F4FED8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716" creationId="{889410BF-A4A5-4B53-91E5-13539BDA5B97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717" creationId="{B304CD7B-6C29-9D84-3621-C0DDE3D66D9D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718" creationId="{8890256D-2607-0E6C-D6F5-9FB39C715897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719" creationId="{6DDB8B7A-9F81-4F00-B731-595C4BABC16E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720" creationId="{92626DDC-9442-1BC1-EBAA-EE4E530B4BC9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721" creationId="{9F1FEEB9-4156-96EE-BC65-A8246B5E764B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722" creationId="{916BEBB3-5073-BA01-1FED-DE710E970E61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723" creationId="{4149672A-278D-05EA-673A-C1432A826322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724" creationId="{C71BF932-7E07-2209-3500-BDEFA99F52EA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725" creationId="{EB94631D-5FAC-3F9D-888E-B9BD315C658E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726" creationId="{F43DAE4E-48F3-DFAA-7029-419859A1F278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727" creationId="{FEA8572F-C4ED-FBB8-31FD-C83E87D5FAD6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728" creationId="{673FC5BF-7FA4-2659-237E-3DC29AC2D0D7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729" creationId="{A94A0A0D-720B-90C1-2002-3328F69D4A02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730" creationId="{4824CDC3-C18E-A3B2-873A-9492C11A22A3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731" creationId="{566A219E-A4A0-EC1B-563B-9A8CCB326F3B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732" creationId="{8858D8A5-39BB-4AF0-B576-924D86ADD1B0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733" creationId="{27190E18-6A95-92EE-4B76-A9EB7EF8FAD2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734" creationId="{27C7F50B-9927-62B8-5104-8B6B63823A0C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735" creationId="{F3476913-2D18-E9F6-3A5A-EBD5181E501D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736" creationId="{9F718AB0-F074-F0C8-BC58-157F772AFD62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737" creationId="{9594ED34-071D-36F8-98EB-BDB582BC11AE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738" creationId="{6890BF4E-1456-B43F-3E73-EDD13CCD4DDA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739" creationId="{C165C057-C7D8-5C18-8353-0E2C2C995B36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740" creationId="{CD92B27D-0FB7-AEF8-2E75-FE8104FC59DA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741" creationId="{C82772E7-5DBA-F5C8-D986-AD8C07513C5E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742" creationId="{57872E30-F12A-DB73-E8EC-2020C2E2DD81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743" creationId="{CDEDA1AF-8B3B-3239-D3D2-D2A5C76E0997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744" creationId="{A27E3848-FD40-460D-44A1-C8E21DEFACE2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745" creationId="{C15D5B21-A88E-B3A1-49C3-31D2E42933BF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746" creationId="{CEECAED3-A039-1CE6-1EFD-DEA8DAF1A31C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747" creationId="{795BE801-47CA-3C8D-6010-83B28391EFEB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748" creationId="{609B7F80-FB80-DE3A-7FFC-EFD94AAEA9D8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749" creationId="{AEBB6FB0-B774-383B-F4EC-7774BFCA5F58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750" creationId="{6AC528AE-A410-5F17-EF7F-1E6BD98CFFBB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751" creationId="{C6DEE51A-6639-E5F6-3AF1-AA0EDA7EE083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752" creationId="{67EFC992-F8DD-42BB-BDDE-C5E4E7571C5D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753" creationId="{11C5FBF9-2AE8-68D1-A164-61DB2F7AED27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754" creationId="{3D681A79-743A-B45C-7924-6792D36747D1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755" creationId="{F78D094E-0906-4AD8-C4BD-6CA8D4406760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756" creationId="{7AC8B0B2-8F7C-44E1-0AF5-A4CDD742ECED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757" creationId="{9F944EEB-2E6B-80B3-6C03-70616A198A16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758" creationId="{1B4D0872-5502-B021-2ACE-2B6C44D149A9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759" creationId="{059D8270-6F2E-8273-C726-643E5EA0D526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760" creationId="{BA03C2DC-353C-4E7E-D47B-C4A6CA411A12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761" creationId="{392127C0-99F0-D42E-7274-9B1DEC371D41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762" creationId="{68A830E5-1C29-021B-5AD7-F6CF4106AD8D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763" creationId="{26A2A337-123C-7246-15FF-0E1ADBA925C2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764" creationId="{885602A6-D7C4-A53B-8BBB-870BA503ACA8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765" creationId="{0778398B-76E6-16D7-51F7-BD58A2ED952B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766" creationId="{D7163161-0B3B-33F1-B949-382400C1FD4D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767" creationId="{63F416ED-8036-E3EC-BF3C-C8F74FA4E742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768" creationId="{0FAD7FD0-1CF4-CFD4-BDBA-B099095D3F66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769" creationId="{9DDAE04C-A00A-C586-E1C6-5D37552F5265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770" creationId="{A12D4CC3-2DB9-6EF1-CD26-678073024D4F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771" creationId="{3CE67BBE-0337-5AC6-1EB9-D3150026EF44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772" creationId="{9185A2A6-6E4A-D848-64ED-54374CEC344E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773" creationId="{F09A0D18-3F15-DE13-BFC3-4EC4AD61DE17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774" creationId="{9A2FAEC2-270A-9FE2-9230-99BAD3B8A785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775" creationId="{4A12EBDA-32F7-91BC-156E-51A0CC6C4786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776" creationId="{EAED854A-4B85-E0B6-CAFB-8D0846195313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777" creationId="{A3EDE464-1F4D-4F20-A53F-CFF76DF9311A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778" creationId="{2C4FC173-8E3A-ADB4-E41B-CEE4453CCAD7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779" creationId="{E9072015-A27F-E614-F332-46D76AD180A5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780" creationId="{85DEEB55-A0E6-3467-F664-6CB69F32A1CD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781" creationId="{FE7F56BE-2A90-4123-DB77-BACDEEB35C04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782" creationId="{68F95B5E-8BA3-98A9-9329-98B5DCFBCE89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783" creationId="{ABAEE04A-9760-20D1-333C-4A39D1711ADE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784" creationId="{ECE1710C-D70D-569C-882F-2441056ED988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785" creationId="{0027178F-D819-C289-333B-D52B5DB19C14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786" creationId="{DB02B839-631F-3AAE-46F2-ABFCE245E381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787" creationId="{EED2A8C2-7C72-7B72-064C-C200433F901C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788" creationId="{7D8622E8-C6FC-C57D-5177-4C8BBDEC123D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789" creationId="{82BAC4C1-DF2B-E23F-6AC7-81084E147463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790" creationId="{2DD2AABC-DCCD-2FA7-2640-C78CADF3292D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791" creationId="{364D8C3F-AF02-BBC9-A6E7-764998085255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792" creationId="{EB4FE200-BB09-1C47-053C-5734CDD129D8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793" creationId="{26165036-0725-86F5-0441-D13320EC132C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794" creationId="{63B6667D-0A81-95C4-256A-1DE8B6C13278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795" creationId="{D5075588-F46C-1BD6-C958-CD72F0B325D4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796" creationId="{BD07F06B-D9D0-77CD-5584-A6F61A2377C8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797" creationId="{B229FBF5-8F7C-432C-C68E-00AC411BD513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798" creationId="{D235DCCE-B24D-97D3-47CB-C0CBE5618C17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799" creationId="{D8C3FDAE-8580-9EAC-BE0C-A2CBF510729B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800" creationId="{0BB4E04B-84EE-F372-A4AC-99C6EB7C657A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801" creationId="{1FC56FA6-CE12-42AF-72C4-916BFCB4EEEF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802" creationId="{297BF843-A735-35A8-8FCC-DA94AA84E790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803" creationId="{548561B2-3C1E-9021-C62B-88EFA6B984EF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804" creationId="{4D7CA8D9-052F-F11D-CDF7-55C7F9F7EB44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805" creationId="{16A73C90-1108-A4AC-3691-D4CE6D55C163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806" creationId="{E1993218-4B02-31DC-6374-7C79144E9B1A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807" creationId="{AD278231-ACCF-1787-3EE4-A8B451AC2D4B}"/>
          </ac:spMkLst>
        </pc:spChg>
        <pc:spChg chg="mod">
          <ac:chgData name="Christophe LESUR" userId="a0bda02c-4e6d-4ba6-bae4-63d8a5b4dc4b" providerId="ADAL" clId="{527C947A-D024-4328-B444-DE9DF26BF15A}" dt="2025-07-02T09:48:57.688" v="149" actId="1076"/>
          <ac:spMkLst>
            <pc:docMk/>
            <pc:sldMk cId="286065243" sldId="256"/>
            <ac:spMk id="3808" creationId="{AABB85E2-470A-BCB3-1399-FACA02C1636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812" creationId="{7F7FED7F-4F1A-2479-142B-73CE9EC2C6B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813" creationId="{C5DC5D0F-5D28-7A87-5205-727A61332C3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814" creationId="{EC34CB72-EC95-AFD5-3656-FCCCE74125B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815" creationId="{E44DD139-061E-5165-14BB-3F7A53FC8DA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816" creationId="{6D70BE3D-29E1-2DC3-4639-C1A4FB5D918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817" creationId="{445F4EB5-A3B7-67C4-3425-C639E94DFBC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818" creationId="{6AFE0CB4-CC32-BD95-4C4B-C120C387EE9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819" creationId="{1804E62D-22E8-363C-A991-B75479484CB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820" creationId="{4DCFC153-7834-0E6A-7D70-9835AD20480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821" creationId="{E6CCE056-D725-0A5F-D4E0-50D13E24807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822" creationId="{807115A3-7D3E-D45F-46E1-999226C0EC2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823" creationId="{7ABE91FC-2321-EF1C-F70D-78578C2DC83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824" creationId="{271C32F3-D365-F840-F3BE-84DA5A83A5B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825" creationId="{0FC1CFBC-AD15-5ED1-01DF-296BB3778AD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826" creationId="{777BB32B-A853-000E-6E89-42F8644F083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827" creationId="{2E83FCAB-9B88-5DFF-730A-0304E9F6A41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828" creationId="{A52F1A0E-070F-EE81-F522-53639DD75EA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829" creationId="{87281F30-3116-3642-97DD-F41481B8625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830" creationId="{4393BF5E-E04E-2D8B-1E5F-14C6185252C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831" creationId="{187AD7BC-037A-6020-DE8E-9E0B273F90B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832" creationId="{BA5AEDAC-1403-3D9A-C32E-801FF6BE677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833" creationId="{C23A40D6-AEC0-8393-469F-7566FE8AC93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834" creationId="{0061DF12-88EF-C413-1A68-B01E6B27E49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835" creationId="{BDCF1FC1-8A5C-C129-2861-391052B4C40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836" creationId="{C8368720-0809-FDF1-C605-30EC71AE0CA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837" creationId="{E6195F56-B85C-97C6-2E38-DF083AC5372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838" creationId="{B1D1C429-E4F2-471D-F1FD-B31E7AC226C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839" creationId="{0A683B68-430D-926C-2475-59032521E44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840" creationId="{7815C473-97F0-7A17-3F5F-699276B7CAD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841" creationId="{FB9C4B4D-A236-CF0F-5DAD-4B776F32B90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842" creationId="{4926FC2A-81E6-CC22-033A-05E65127454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843" creationId="{3E2C904C-5051-6CAE-240E-CA4AE6A9774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844" creationId="{B558D4BC-4785-FFCB-C6F2-FA2D7E5698D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845" creationId="{D23ED165-185B-1973-8BC5-8E3200F7560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846" creationId="{12C936CB-A889-F0C6-E72E-31C33511B04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847" creationId="{1BA24D16-DE33-19C1-9F66-CB3F82C3649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848" creationId="{A6A0C852-4D0B-0BAB-DEF9-086B4A3E552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849" creationId="{2DC9DB79-F880-866A-8CD2-811B761AC83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850" creationId="{1D9A8018-5CFE-CCA6-2F9B-F2449828301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851" creationId="{CF177D7D-0C21-35A6-B747-EAE0A08F826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852" creationId="{C224D05C-84F0-4E5A-7AF7-F64164971BE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853" creationId="{45B2BF72-3DEA-7644-D056-4048B56FE96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854" creationId="{A049DD5E-4534-3F63-001C-BEA951ED836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855" creationId="{BD7DBCE2-2DD6-BC67-583F-D1A7DBCFAF1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856" creationId="{33CEE053-2CBE-1A0D-9FDA-C2D42076399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857" creationId="{018573A3-C4EE-4B54-398F-55619D547E0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858" creationId="{EEB939CC-F309-A6F1-7A88-3CBC3F7C87D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859" creationId="{27ED616C-6629-0CA5-9663-224DC811A9E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860" creationId="{1EEA115D-4AB1-0EC5-F6DE-BF682D2BCB9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861" creationId="{4A7A657E-F1D7-D2CD-3AB3-8FACDEB3751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862" creationId="{10E6F378-9AD7-4585-7F33-6972EB19CBD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863" creationId="{892CB096-9855-DA8A-9809-BB1ADA98170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864" creationId="{E4DB97FD-8109-E670-3C0F-A4395BDE09D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865" creationId="{8EECC87C-E108-0BA5-343B-738C9D8D9F8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866" creationId="{3564BABE-64A9-5123-8F06-171519CA5EB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867" creationId="{3D9D6865-17AA-0FD2-B033-8CAE0C36059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868" creationId="{DE36E84B-A7B5-8A0E-9A88-89727606355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869" creationId="{FFD20529-D7CC-80D0-FC53-BC0C2531C36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870" creationId="{0F89CF64-4D10-2284-D72D-131C01F6DB0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871" creationId="{22DF9D36-46F1-23F9-5AAE-C53336D8E66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872" creationId="{1CCD6E83-2573-47A5-3890-9F246F43BF8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873" creationId="{1A8EAC53-09D3-F881-5FBD-EA4C5EC5D4D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874" creationId="{30C17409-80B8-E1F3-4CC7-23BFD94611F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875" creationId="{FF307F31-6D19-6759-F07A-2D736409BC2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876" creationId="{BC4D1D42-665D-4274-3786-8823E26F0B2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877" creationId="{ACC6A421-DAC9-92EF-B1C3-6E94E9FF864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878" creationId="{F38C57A1-A735-C8D1-4118-92ECCA45792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879" creationId="{2BB2466E-654B-43FE-E8B8-79004F1FFFC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880" creationId="{3679198F-9BF8-FA52-4427-139FB97458E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881" creationId="{0246B0FE-27DE-E7A5-ECEA-A3E6059C871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882" creationId="{02936888-5B00-75C9-4104-305606F2605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883" creationId="{03E437A6-B25E-CC5E-D227-383E0379254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884" creationId="{D3626B09-EEA8-F093-5BCE-DCA72DF38B1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885" creationId="{C5BDFC0F-2452-6EAA-E3E1-624D3855536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886" creationId="{FE46EE0E-8AAA-D59C-1663-630F54595C4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887" creationId="{A18E5835-EBFB-2A6D-2111-08CA84EEDC0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888" creationId="{E178A79E-609B-159B-3B36-7258B5F2DF0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889" creationId="{B2FF850A-0D5D-80F4-CE93-D585AB6C10C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890" creationId="{FF0ADF1C-E4A9-AD82-5BA2-2FEC9891A25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891" creationId="{2A8418FF-FB27-93E7-BBD1-BC448024B11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892" creationId="{6DF7E32A-0C1E-61F9-1473-400C1B1656C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893" creationId="{8B995A8C-C027-2B1E-54EE-824D513B63A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894" creationId="{5845E61E-AECD-DB9B-26F1-B4817864FAF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895" creationId="{2AA90D52-0013-478C-F0AD-CC87C3EA501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896" creationId="{DB4A6A24-756B-328A-BA2B-63C5431366E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897" creationId="{BEA594E9-5EA7-04C7-84EC-70C4CB87045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898" creationId="{5CEA9692-24CE-14E4-4BBE-3E1E998E199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899" creationId="{9AB00692-9727-F62A-D928-A07BE3C25BE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900" creationId="{B3E20FE1-FA21-60D4-728C-DC3077E0EBA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901" creationId="{266DB339-EE22-E333-4FF8-3C97BE0BCEF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902" creationId="{AE9FD90A-62CC-9827-08A3-669F55E3BC9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903" creationId="{9C824698-AFE9-BD88-FE87-39F4D19BD8D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904" creationId="{9D038A6A-3711-A95F-9481-E68BC40A29A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905" creationId="{EE48651E-3454-D761-9D9A-D79EAE560FD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906" creationId="{45B631D9-A0E7-88C3-2AE8-72427D3D51F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907" creationId="{3CBB8C68-6BBE-8956-D164-23F189B1DB4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908" creationId="{D054C044-F268-1589-C64C-13B9F8BACDD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909" creationId="{E71928DA-C357-824F-53D0-E76D43D4585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910" creationId="{C933F29E-CD5E-A373-5049-8604C6830CD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911" creationId="{E355FD24-4123-BEB0-4389-7525690727C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912" creationId="{9BB6526E-E6C4-5F43-8BEC-5296A1AEA83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913" creationId="{25359497-E36F-815F-D857-93B431D79CB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914" creationId="{C2E46156-D49A-9651-DAD7-D2EDD6BEECF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915" creationId="{9139793D-9A05-8DEB-DF05-E4C0E90EAA8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916" creationId="{32D29C05-49B7-3A73-90CD-5D7094C5BBF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917" creationId="{DD63180D-D310-B9DC-F67D-811739FF91B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918" creationId="{6FD074B3-32C5-4D6D-236B-9F19B1AB887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919" creationId="{A591023B-6FCB-F25C-736B-0B596453E24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920" creationId="{F340440D-C2CA-2185-7248-333BA62174F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921" creationId="{AB4E9C1A-CAF8-918A-6FBC-84AA5A53A89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922" creationId="{6485D72E-872E-81DD-3E69-DB5BEDC0B02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923" creationId="{FA6E4F14-395B-1D36-4F4F-6BBCC04F750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924" creationId="{1AC7ADB6-4867-8B19-17F8-BFBA0035E16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925" creationId="{284CD948-53BE-6419-8282-AFE54415A22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926" creationId="{4B4892CA-A2EF-67A5-BB06-E8B4C8D75A6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927" creationId="{7C9D0F95-7163-E6E5-49A2-F01726DD874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928" creationId="{8BC4CFD9-FECD-971B-A276-292A49F92BF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929" creationId="{D0D343B9-D5D4-B8F0-9A60-99B619FDD5A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930" creationId="{FA5D551E-EB96-89F8-F8BA-D3EAF9E37EA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931" creationId="{E37BA955-FE3C-D922-CCD0-B0FCACDA9F7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932" creationId="{B8BE2FD4-8962-48D2-5129-38018D0DD37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933" creationId="{D41E2A51-8C63-BD93-7AA7-3849DDDD115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934" creationId="{8686C6B2-1073-A610-8515-B7A0053FC37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935" creationId="{7D052666-D4B7-B641-1CD7-E6EC2EDFA4F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936" creationId="{FCF2D61E-830E-417B-3BEA-6C3A54C74C7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937" creationId="{42224117-4F03-A459-793B-A45421B17BD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938" creationId="{7E1364E0-1456-88B1-A906-83190FB6434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939" creationId="{BE938B5B-B8DF-F9AF-DA23-7AD8254DF75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940" creationId="{E217C0B4-A07B-6FB7-8187-7FAF3BDA58D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941" creationId="{EEDB45AF-6225-CB32-A799-7F8FFB993EB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942" creationId="{D601D8D7-3DCB-9C30-CF82-4C1B3F5AAFA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943" creationId="{F290A82F-0249-44EF-1964-FE3105EC339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944" creationId="{346A15F0-4BCE-22ED-D2CE-711007ED19C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945" creationId="{AE526725-6F7E-EC4B-AD99-B0C81635AAA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946" creationId="{2EC2BC12-F6B9-3023-A3A3-945B4C48BE1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947" creationId="{794D29F6-1B61-158E-4452-F49305294AC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948" creationId="{E4E73189-27F8-B179-FC3B-6E04C765FF7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949" creationId="{3F959FC5-F5E3-818D-680A-8953C2243A7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950" creationId="{92933436-CD9D-B33F-EB64-6E965B7B672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951" creationId="{00BD882C-44C3-7A24-4218-318D72F6BDD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952" creationId="{B60D3295-6061-5D5D-EBCA-2834AF48356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953" creationId="{9F066FF8-54A8-824C-26A2-B108B4D2D59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954" creationId="{AF6E1FDA-33E1-0B92-766E-92952412D32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955" creationId="{5E123379-DD8C-EC0A-A8E7-DFBDCCA9259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956" creationId="{E4089F64-F0BD-EF14-9ECB-D25966BFC3C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957" creationId="{08DB986E-E9B3-779A-6A13-2FB8C585F77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958" creationId="{3BD62C4A-30C5-CBE4-A192-F12266104F6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959" creationId="{7C504A8A-6735-0FBC-422D-E92D2748CF7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960" creationId="{01C41580-BAC2-926C-3BB2-353B65AC892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961" creationId="{36E95F12-FEAA-07DB-AAA4-A93BA7450B8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962" creationId="{6B66A260-0894-F5B3-18E3-339D08FCB84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963" creationId="{F3B3A698-7B66-0C78-7C20-FD8BC48B27C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964" creationId="{93D98410-83E0-799C-C476-38E0E83D9FC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965" creationId="{ED08755F-D43B-1279-A883-099908CD9F9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966" creationId="{04F069C3-B5F4-2435-B3D9-28ADC07E561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967" creationId="{54268BBD-243F-BE21-6484-CDF24E2BEE2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968" creationId="{564373FE-959D-EED6-1A51-A371869A13D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969" creationId="{E5CF5EFC-9823-DDF9-40AF-1FB77CC269D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970" creationId="{B7931205-2564-C3EA-0A7D-A592941CE0B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971" creationId="{D3E6E763-CD22-33C8-26CB-764E055B64C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972" creationId="{B1203981-2F34-F567-001C-A198582C766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973" creationId="{794851EC-4D12-CBFC-3D41-EE59E19C9C9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974" creationId="{84033485-8817-0958-B98B-A6F7A71E859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975" creationId="{CD2CA509-3DF5-F466-02ED-D3ECF260D9E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976" creationId="{424BA139-AC8B-BE50-681D-0EE36135329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977" creationId="{A58BBEB5-4460-F5B4-E554-9398C83B7C8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978" creationId="{7DD5FCF9-6A3F-F8AC-24FF-56EB3B55E54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979" creationId="{E7DEA2EF-412F-6D1C-2F33-FB0B4C307A6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980" creationId="{DF83ABFA-ECEA-0389-9341-D82D268C023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981" creationId="{0402B598-2932-DEF4-A49A-1C189C9608B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982" creationId="{2ED88E00-14F5-32BD-23F9-B4A5C911C6D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983" creationId="{ED5DF71C-B330-E867-BB06-300BEF3DAB8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984" creationId="{7F38AB9F-E1DE-5C8B-BE4A-CAE214917A9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985" creationId="{6ED2E0AC-EF17-11C0-D6E8-438D8286F4A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986" creationId="{19E6806A-BB1C-4A19-0AAA-88407E4BE80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987" creationId="{B4C15E93-9402-9D63-8075-291619DF2B2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988" creationId="{194EBDA6-BF17-4BC0-AB4D-F162417699D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989" creationId="{F6183F9F-C180-5211-540F-96CAC97D8B9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990" creationId="{914242A9-7BA8-9127-981F-3208A186850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991" creationId="{07007663-4C7E-B36C-C8E4-93689F50BCF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992" creationId="{07CA6EE7-44B8-1CD1-92EC-A7C266A596E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993" creationId="{E80BD6E5-A185-0730-6608-12F7F007F76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994" creationId="{C70A5877-BD8F-A44F-EB25-D8B6013640E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995" creationId="{317D0A21-A1F6-3FC0-17F6-FF0B9F72399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996" creationId="{890B2378-F8BD-EEAE-DFD4-F6EB0111AB5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997" creationId="{D64DD28E-7163-E4C2-C7EC-17C38770FDB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998" creationId="{5AFEA5B2-EDAC-3946-35CE-AF58DD0594A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3999" creationId="{50FB10E2-2A60-12EE-1240-5CA09C0C8AA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000" creationId="{5B119D39-793D-871E-D468-9F7F12A3378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001" creationId="{A85B6211-ACBE-1835-C368-5059C52921F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002" creationId="{D2991A8D-252D-3BEB-1A84-F640450F5D2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003" creationId="{3939083B-4676-8A02-3555-742601AAA00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004" creationId="{B4438ABF-81B7-B12A-D992-35F4A43A741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005" creationId="{A662A61B-E1D2-CC05-9317-285B0F9A705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006" creationId="{0A1A336E-DAA0-27E7-30E4-10E3171E29C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007" creationId="{9177B252-0343-867D-0D2C-3E677B6BFC5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008" creationId="{098BEAF5-F9C2-1B75-3012-9B07D720D6B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009" creationId="{4832F906-D4E5-693E-2391-A65B2717489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010" creationId="{AAABBA11-533A-A8E3-9912-97FBED00FC4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011" creationId="{CF8A85AC-E53C-DD0D-506F-619F76111A6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012" creationId="{E9B981C0-633A-603E-E4E0-A50D3E48B1A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013" creationId="{FE78D6A5-163A-9A91-2F4D-B93BEC6DF7F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014" creationId="{7FCEAAC8-6472-A46D-8173-6E291BA6981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015" creationId="{BEC964E3-E8D4-3BFC-F4BB-16239E3BA9B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016" creationId="{82F7D0B7-D031-9CA8-7227-A0675EBC920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017" creationId="{F85F0EBE-B3FD-08DD-6C95-DACFDFB6B20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018" creationId="{29F8AD63-815F-72D3-2489-EA9F9CBDE72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019" creationId="{2C8A7ECF-8F1A-84FB-CD8B-082AEFDFAED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020" creationId="{577E50E4-E8B9-27C5-91ED-CD9D359DD64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021" creationId="{FA0F9048-C3BC-1742-9C5B-6ED3E181E01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022" creationId="{CD82D97A-DE76-B3CD-AB09-34B6F2B195A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023" creationId="{3BC8128E-C5B6-66FF-EECB-E7D29AD285B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024" creationId="{11605A3C-34D1-A635-EFC2-5BDEBDB75BC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025" creationId="{E2363F2E-AF58-8EA4-B849-0B20F30DB84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026" creationId="{A611DB56-CAB5-8920-36FD-EAE03F2BF67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027" creationId="{2CE5AA1F-143E-A27A-B867-4DAF4EB4827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028" creationId="{834F9CB0-A1FF-DF37-F53D-12828A6384F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029" creationId="{58821865-8CD1-60F3-00DB-4D9892A0640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030" creationId="{A6F7B174-DD92-8410-2318-FF225FA1047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031" creationId="{CEC04766-400B-4158-5C95-0BEE1680DA8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032" creationId="{9389407D-764C-7076-B0F5-F6F63464193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033" creationId="{485F9507-7BFE-BE67-D9B0-E5647D9B5CE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034" creationId="{BAA932A6-14E6-C4AB-17D8-6898BA20BF5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035" creationId="{A59766A5-5D1A-56F0-1785-ECD16EB9ABF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036" creationId="{0CDFD23D-8778-15CC-DC22-FA3C5D02D68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037" creationId="{9A508E2F-CACA-BC68-714E-0AC9C37E433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038" creationId="{6CA8A02A-2520-375E-25B0-5D5C56CB3AB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039" creationId="{33B17B60-788F-C40E-A779-9897F8A0E03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040" creationId="{EFFAB314-4B0C-69A9-0E63-6C50B8E34CE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041" creationId="{CCD500D9-08D2-438B-5A4A-FFF1BF0B518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042" creationId="{90E1DCB9-168E-7C0A-3F94-75B08107587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043" creationId="{2B421AD8-BD7B-924F-27C2-A83DAEBF60F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044" creationId="{5C6C3559-B9D7-AC5F-D1C2-833C07C2301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045" creationId="{02A549DF-8113-5C91-2C91-AA9DF20F305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046" creationId="{D80F39B7-0B49-7B86-FFF6-039E666C027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047" creationId="{182F4E1F-94C3-1C83-CDA3-B56F6B243A3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048" creationId="{756BFD9C-7B69-0038-9E75-8A49730F109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049" creationId="{65FB72EA-AC7D-2549-76ED-6C5BDB872A5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050" creationId="{B9AC39C0-A532-A312-5AC5-09B79C5961E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051" creationId="{5BF2A51A-C056-C736-4C84-B2295E4087C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052" creationId="{4A6BEA1F-830A-9D3A-F2FA-DA82481FA56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053" creationId="{784DAC67-0151-E303-AEC4-83788C74677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054" creationId="{D20D8C0B-22E9-86A1-FED9-8276109ABA0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055" creationId="{114D70C2-E555-7A4E-574F-DB15AF47FC2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056" creationId="{89F125D1-C8F3-AEE9-8A42-09EF6B113F7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057" creationId="{C730143A-E906-87C1-DE9C-84375066755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058" creationId="{EA653CF0-227C-3107-4BB3-102B62806FE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059" creationId="{FBBCA1B2-6BA7-1B2B-3257-629E739A21B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060" creationId="{C2E47BAA-FECB-8ADC-DEF0-0CA5A019D8C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061" creationId="{B8EAD561-E932-10CE-8424-A4729DB6F08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062" creationId="{14D4D2BF-7EDB-C8A5-B5C8-C30111E548A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063" creationId="{F1AB6996-D38F-A680-1DC4-621EB729C40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064" creationId="{2048D9C6-08F9-56A5-68D2-C543D24245E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065" creationId="{917051AD-E1A3-9246-EFD9-E934E8A3885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066" creationId="{095F2532-014B-5644-92E2-033F79A2393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067" creationId="{33224772-CA10-F2D3-3009-633989F6EF9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068" creationId="{110F5A3B-CD62-84F1-1B4D-9F55564EFEE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069" creationId="{C36DDCE1-8455-918F-6E9F-63CD1DB8817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070" creationId="{13C2B8E4-3B3D-DA63-BC79-3F3652E5553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071" creationId="{17FD32C4-8B5F-7356-9F6D-D7A9F214EFD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072" creationId="{4EE997A5-0DED-2D86-FA61-6B2D676A225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073" creationId="{4AFF5106-D8E4-1538-CC26-A897308A066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074" creationId="{5DC02362-BDED-2FCF-0A27-816D85CDE38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075" creationId="{CF6DFBA7-265F-AB09-D342-A397EF0E307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076" creationId="{13D67EBB-C4CA-3684-F3F3-EE480C775F0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077" creationId="{7F134B0B-7709-751E-5DA7-4AECA93307E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078" creationId="{C0A59F78-B0F5-E8CB-3874-201A3DE7443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079" creationId="{15E49968-ABDC-5BB2-58E1-B639EAE606E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080" creationId="{57A7144F-E21B-2A96-95C5-8D544E35B6F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081" creationId="{24BCC8A9-08D4-433A-00E0-0907AA1F47E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082" creationId="{AF7D3969-C246-ABDC-455D-5CF7F4C765A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083" creationId="{0C145192-35CA-4A99-76F2-1B7D5CF7B8F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084" creationId="{68092C5C-DE60-BC45-39F7-5A0D1212DCA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085" creationId="{ED9CE8A4-00CC-59A3-F937-A1F2749459B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086" creationId="{25BA0624-9F66-52B4-22B4-02870CCEF23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087" creationId="{3B9D17A8-362E-F410-7FCC-0E1E11E8C5E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088" creationId="{4447BFA9-32E3-36BF-5855-C4F384EEE95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089" creationId="{C0B8175B-499E-ED45-47CA-091CE7EBF46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090" creationId="{704FE6F4-8209-55DE-CF6C-02099B23956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091" creationId="{AB12EEFE-1643-3757-5D13-034C88BDF55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092" creationId="{F8309AF9-2CFC-C07A-60F6-085EA4856D1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093" creationId="{E5362A73-87CE-EC05-F62B-E713A93ADDA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094" creationId="{0A55D7B0-47E0-575D-706E-BC4037AE1B0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095" creationId="{17206DE6-9477-C07D-3A94-4C71FE0A966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096" creationId="{2FD463DC-C6DD-ECB3-AE08-74CE748170D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097" creationId="{0C6A0F28-2F2E-6EF1-069C-BEDE1A7667E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098" creationId="{1268FE59-6593-57F1-A1B2-84C253D4CB9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099" creationId="{C504AB3B-12AA-841D-AC5E-6C1D7F65D3F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100" creationId="{4DC6D1D7-8FFE-3F82-43C0-B025DF97AF2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101" creationId="{23F6F598-B7D8-82FD-A477-3A026272F6F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102" creationId="{750B9CA5-6680-8B5E-84F9-671F2D381BF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103" creationId="{59D39BC5-7F97-B468-EB6C-5E2AF6116B4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104" creationId="{7EF82C51-136B-F646-1650-20F65F55BA2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105" creationId="{F9F6462F-F07C-DC85-D5FA-A19985D8DA2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106" creationId="{9E4F934E-3A2D-B5D1-7601-3FDB5C8EAB0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107" creationId="{1351CBF2-1C2E-7739-25A2-14BD88F4D0B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108" creationId="{F0286164-EB0D-B0D5-2428-C05B678B2DF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109" creationId="{171C0E52-B71F-2EE1-69F6-D4641E3F70A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110" creationId="{FD7BF87B-A49C-3FA0-2DD9-CE70BB9CCA0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111" creationId="{2231B8BA-D224-280A-79F0-0B9AAC042C1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112" creationId="{26D13086-80D3-03F3-0922-B563D6F609F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113" creationId="{30F7184E-7C46-6723-C8DF-61A4B4BBC47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114" creationId="{D4168241-A077-209A-12DF-CEE774C8784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115" creationId="{A9DB4CCF-171C-84FC-6E36-487B99784EF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116" creationId="{0ACFA537-85AA-5FBE-7057-157D9E30F72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117" creationId="{9F4794C3-A037-96C3-88C4-E6721DB4384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118" creationId="{E3046250-1665-9F4F-E9D8-CDB8B9918C1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119" creationId="{C31ACDA0-5336-B4B1-45E2-78645191E17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120" creationId="{DCCE8513-0D82-CEB2-CCEF-839544334D6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121" creationId="{E6E65FC3-4963-DBB9-E8DB-57C6D7FFCD4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122" creationId="{53038535-D9D2-9A44-25EB-7DD2DF7FE03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123" creationId="{5776F103-D89C-1750-A130-9D092AE65B3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124" creationId="{F37841F9-4A44-3FF1-8C4C-09783E73E55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125" creationId="{16F43EB2-63F3-21BD-BC66-20F6589FA6E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126" creationId="{25AA20A6-D38F-B188-6BE9-4B0D4CBBC25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127" creationId="{467337FD-F1F8-D28B-52D1-2A53BC90FB3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128" creationId="{463115ED-DB9C-ACE7-023D-3B036D6852D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129" creationId="{89144029-85E1-381F-3169-70B5B4FECDA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130" creationId="{DE1E7D18-98CD-39ED-2419-84D9595F789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131" creationId="{5B1B3B2F-80EA-5C72-EAD5-E50F3BFDDF9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132" creationId="{BE2ADA47-0C48-467F-236D-3B73CC4FDA8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133" creationId="{D0897D14-7A00-46D9-BE51-829279CFB28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134" creationId="{E44977C0-3422-4180-6341-533F11709A7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135" creationId="{DC9C3AE9-C5DA-6162-1B84-F754235067B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136" creationId="{7ED3F115-1B2B-0271-B987-494D41687A5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137" creationId="{2FA14DFB-673C-FED7-04FD-97AB68C7753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138" creationId="{1DD60666-55C4-18D0-70FD-5031B4B5191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139" creationId="{B29D47B4-D93C-9685-7CA7-306EBBC0FA0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140" creationId="{DA88DBEE-9932-A4E5-617D-9DE77801B54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141" creationId="{50DD6C4B-1CD3-5CE3-082B-5FA07727804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142" creationId="{B33BFBE8-0E38-E57F-07FE-F486025B36A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143" creationId="{34D42698-21C8-637F-5EFB-32C5D8AAF2C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144" creationId="{670422DA-FBF6-E037-308F-77FDB16D398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145" creationId="{76CBA97A-B6A3-B0FD-9BF7-D61B9144543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146" creationId="{5A6A1ADB-E223-AF4A-BA60-BAAD4E6E3E3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147" creationId="{4F745CB4-AAD7-CAD0-F9DE-261B6E2C820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148" creationId="{92EDD425-545E-AEA9-7769-9FBD536F0FD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149" creationId="{0FC0150A-B5E5-228C-581A-44E6091A73F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150" creationId="{0DC37DA6-68FF-B566-FC42-A1BC66DBFC7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151" creationId="{A48B1461-9707-21E7-3A09-8DFE3F1FAF6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152" creationId="{65D3C690-53D9-38C2-EFAE-3E4EEE03042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153" creationId="{8207FA22-D2B0-AEA9-65CB-7A1B3142067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154" creationId="{4C004FF2-C588-5160-2479-3703F682877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155" creationId="{A7F8DF23-AC55-7FA5-2D31-8E9F14D37EF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156" creationId="{71C86E7F-7D34-60C6-F35D-7921D8BA2C1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157" creationId="{B857B0A6-0751-551E-621E-BEF0F4C8CF5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158" creationId="{4B7918E6-229E-583F-EA70-8520C11B43D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159" creationId="{DF745914-1F7F-9289-6539-AE460B375A6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160" creationId="{BF1A5A57-F2C9-5C6F-97F0-3D66BC164FE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161" creationId="{AB1D7BDF-5162-9557-DEB2-28E117C5CFF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162" creationId="{DA7A789E-8F2E-FA73-8BF2-BC4F8A569F6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163" creationId="{64670CB9-B7A6-2049-C72D-C765B85A363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164" creationId="{70C0A3C0-E01D-2E35-F86D-14F5047EFC8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165" creationId="{7EBBE857-4AD5-5F6C-FB2C-30212B9549D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166" creationId="{C99ABF66-2803-1256-5EC5-9C15CD06190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167" creationId="{56F845E6-9DE5-402E-4153-8B5BDE2E13C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168" creationId="{D7A49215-494E-8A86-4442-02385B8F375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169" creationId="{4675D4AF-43D8-66FA-DE12-8C4D8A7D12B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170" creationId="{4AB36781-EE26-2D37-4A62-1B0258F3230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171" creationId="{109AFA95-38CB-3D7F-C413-03A7E2FBDE3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172" creationId="{BA349EA6-A369-FD66-1D53-1B56E990E9D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173" creationId="{D7639820-3E76-6912-E00E-23519C1AB43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174" creationId="{07A8A2D4-A9DB-D5C1-3250-44F5179F255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175" creationId="{55D13B74-EBFF-0946-1189-438C52369FD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176" creationId="{97CEB54F-5D2D-B63A-35DF-4170E6CD126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177" creationId="{97DD9379-31EC-DE23-E2D5-7877A0080A9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178" creationId="{3E844102-D83F-FCC5-C649-AD774ACD286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179" creationId="{6DB4466C-AA83-002D-6C5C-CF415FFEC45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180" creationId="{C1AC0CCC-2D2C-88DD-C504-F8BE387BAA9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181" creationId="{066D7E83-DD53-3565-C9F4-8937990C1BF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182" creationId="{592D1FCB-985F-DE47-83D3-D45BE83C861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183" creationId="{B0D948A5-9FBD-35CA-E247-D45CC81FF2C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184" creationId="{1B8F52EC-D1F1-2902-D232-F143784D530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185" creationId="{9207FBE5-1258-0F28-EDCB-83A8AB1B616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186" creationId="{2557A190-0C99-8565-078D-E6A355DFE8A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187" creationId="{7C2238EE-ADD2-ACE5-B498-A71C325D2CB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188" creationId="{95634A1A-4C65-DB30-65B5-F81528FBACC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189" creationId="{7796F320-3A5D-8467-3519-5F0838234EC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190" creationId="{AEE617E3-07E1-C769-0811-988DC846DF2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191" creationId="{AE94B17E-92B6-32C2-0A1E-B72D617531D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192" creationId="{F2FC534E-AB5A-A37F-CA3B-387F5017CE0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193" creationId="{136507BC-A0CF-9BD3-215B-64CC586432F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194" creationId="{F4978C35-EEF5-EDB7-8710-50D5455F9F5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195" creationId="{C9EC26A6-4AE1-7DA2-4450-C59F0AAF0EB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196" creationId="{7141DC62-7BD9-FAAD-C018-11ED9BD3F21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197" creationId="{030CE58B-8356-2BA2-C6F5-8BF7891E823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198" creationId="{325D5E8F-65E3-191C-7F37-B3D0CAB48C8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199" creationId="{519C28D5-6F3F-63D9-1189-C635EE4C83F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200" creationId="{4739CCB1-C68D-35F9-EC5B-341633AA184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201" creationId="{52A3ED13-8CCB-BFC1-963F-539A6CF2A20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202" creationId="{F30A3207-1EDD-2462-1217-7710FFE09F9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203" creationId="{07CCBC7F-56CF-D93C-09CF-AEEF44FC8A6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204" creationId="{53C94DAA-AFEB-5A77-2FED-95FDBE629D5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205" creationId="{ABCE4833-71FF-1190-606B-8E49961E965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206" creationId="{420BE7B9-1497-5320-FCFD-9F19A5ACFB0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207" creationId="{85E7C2CF-DDE7-1704-4C53-7E630C3A615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208" creationId="{F2990047-A029-04EA-BA40-6DD4B3A1D61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209" creationId="{209403D7-7808-4D6B-0AA6-B389731EDC2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210" creationId="{9A079A10-03C1-EED4-D632-141AC31A86D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211" creationId="{C66F124C-A0D3-A3A7-AF4B-77308711568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212" creationId="{66806272-9FF1-550A-7D6F-297520A4C19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213" creationId="{55155003-C863-4661-685F-74253EC2E18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214" creationId="{41EA6E7C-4F2E-9643-CE91-F4529A86C5C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215" creationId="{20278E9C-8497-0AF4-BCC2-98D911551B5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216" creationId="{541DDF9D-FCEB-0336-7CCB-871957C422C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217" creationId="{0357A6DD-13B3-0F4F-5B92-32904569010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218" creationId="{5EE336E7-474B-0390-9BF1-7A9F9076887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219" creationId="{2A5B8221-3FC1-EFBB-8A20-145115C7D15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220" creationId="{3AF5D65E-4A7E-C915-A25F-2E2ED038937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221" creationId="{B850C992-04A5-8A85-0F1A-0D68036282E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222" creationId="{3CFBC516-AD88-0FAE-0AD1-68476848F54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223" creationId="{45B221A3-AE4D-D712-90F0-F8AC3E8B9AE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224" creationId="{8A8D1DF8-E811-7CA5-AC31-4783F16358F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225" creationId="{4183E614-F6CE-58CC-6DD0-E19E8600E9D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226" creationId="{18BF8F6E-7546-6291-5FD8-7EF8C4FF8C3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227" creationId="{894B9877-5B12-46FF-01A8-9CD8026DFF0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228" creationId="{727A24CC-0311-3BAB-CEC2-04924AD0807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229" creationId="{08A5F586-9A7D-7C82-2988-D6740AA48C4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230" creationId="{63F625D9-225A-B84C-0695-79BEBC13EC5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231" creationId="{7A88BDC8-2BDB-12AA-FDB7-AF3055B26CF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232" creationId="{11506377-3E24-6C7E-F3D3-0F07447F58B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233" creationId="{7497DD96-CD20-4DB8-2750-200416C6BFF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234" creationId="{ED2E4665-7E36-879D-E19E-D62B221961B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235" creationId="{2551665D-CE2F-5F87-1260-766E4458FFB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236" creationId="{E6131644-63D0-5DAB-CDA4-DE734B28192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237" creationId="{B3543ED4-F1DE-4373-AD87-B2C4B2F64E0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238" creationId="{E7DB635F-4091-7C21-7008-7DD91581068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239" creationId="{8E6DE075-9BA5-8209-C22A-09B2A507711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240" creationId="{475F8473-D601-3E2F-59BA-3FE8A0E9B4B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241" creationId="{5BB4DB79-7A1E-2BB5-D14C-49214A79930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242" creationId="{89369C8C-1E7D-1DAF-A888-1DD576BCBFC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243" creationId="{4AC138E1-1EB3-D5F4-F179-E898428DBBA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244" creationId="{B56A1EFD-8C7A-1B2F-95B6-B64EFC65832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245" creationId="{44CD2537-DF0E-416D-F75E-36D8ABB2753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246" creationId="{1717B99F-63E3-34C6-A397-613DD7CAF02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247" creationId="{B835FEC4-77FC-9980-4B31-4030DE00400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248" creationId="{6684DF13-76C8-DBC9-2BBA-5F489B2316D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249" creationId="{2F46F7C9-4DDD-88AC-9F86-9F721013B6B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250" creationId="{AFE526C1-EDE5-E88D-B415-F0A0F007DDE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251" creationId="{371B8D21-C601-8FF1-06C0-D541319E1DB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252" creationId="{E6D493A5-868D-7762-0FB4-4FDCFAAC724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253" creationId="{739E081F-85F3-D478-7EF3-CD59D05EEE6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254" creationId="{3A6E61CA-FFD8-6453-AC6C-D2F28DC760B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255" creationId="{200BC018-BF98-00D8-0953-8244BF65B85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256" creationId="{808AC460-398A-16C2-B61E-0DEAC385BF0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257" creationId="{43B93C4D-4737-1906-609A-D83C6D91338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258" creationId="{A673EAD2-69C1-D9CD-277B-280C6E8C6E4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259" creationId="{E29A6C35-7F6A-1809-232E-122D8EC995A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260" creationId="{39EA9B96-4167-422F-2265-F0336F5D05A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261" creationId="{692F96E7-2A0D-60E2-79B7-DCA00B87AA4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262" creationId="{3DE9EB2B-EA27-306E-6870-E44F8091492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263" creationId="{7E5C3AF0-3676-EF7A-351D-0498A5FBB4F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264" creationId="{4353A400-E81D-BAD0-A7C0-15562672A2D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265" creationId="{C11F26F5-E8D5-4E71-A4F0-B79C28217F9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266" creationId="{A6989912-D047-7ACD-D673-B4C9CB5C4AD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267" creationId="{47DAF821-1C85-0033-2012-C1FD4DF6EDB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268" creationId="{A3F99C6B-D895-2C2E-6FC4-DEBBFADCEF1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269" creationId="{65D49010-E5E5-C2D3-A596-F8A3D4ECD1E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270" creationId="{A5F55225-4BA0-6254-B0CA-BE27AF8DA60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271" creationId="{287B8220-E546-97A6-D8FA-70CCE4441D3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272" creationId="{140CAC69-82CE-EAB1-9AAF-E49D176B23D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273" creationId="{2E072D0E-A442-7B85-7FCD-959D4C7A3A1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274" creationId="{0864E3E3-A3A9-6852-EB44-16F950DF93A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275" creationId="{911717F0-45C0-8A48-409B-035BC989FF0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276" creationId="{47E50E8D-192D-EA2D-3728-FF8F49DB824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277" creationId="{0D75A106-BB4A-3EDA-CA54-3BE676F0CB0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278" creationId="{7DCF93E9-BCB7-E0AB-E893-0D7A5EA596A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279" creationId="{048C78F7-AAA5-75D0-24F9-27C29FB8486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280" creationId="{DA296E3C-9EA2-5CDD-F884-CD9C6D314FA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281" creationId="{0E0560E2-D0A4-5C1D-C4E1-93C6D6452B8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282" creationId="{78B68088-C401-D0B3-7667-636B55E9C32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283" creationId="{2F04FE7E-5992-FE69-5A98-6279E3788EE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284" creationId="{48D8CF17-136A-5170-9D73-9391A5109E5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285" creationId="{B911AE58-D3DE-F0E8-E7D8-60FD442938A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286" creationId="{5A6B5708-FBC6-76A1-3D06-ED9909DB0F0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287" creationId="{4DCA3B61-A374-C45D-00F7-1EBEAC2138C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288" creationId="{0F84C3A7-F522-468B-A1A4-DE2E6F0BF50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289" creationId="{C352CBCC-AFAA-7A2F-3123-9B620B99CFD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290" creationId="{DE0DA3F6-7B9A-E4F6-04FB-6C360D3D6DD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291" creationId="{89E00497-9224-2C12-77B7-5E3349FF5FC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292" creationId="{CD9E9974-4965-EC71-B133-47B95D31B43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293" creationId="{EA1434D5-CA2D-6C3A-0EBC-F0146967D01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294" creationId="{5B4098A4-7289-15EA-4702-AA31105A2A6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295" creationId="{DE9FEC7F-A10B-77C0-3A48-1EC408438DA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296" creationId="{28A7CD28-6F51-442A-70D6-16D00019C61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297" creationId="{7F30AD77-836F-3FCE-C4D6-7DFA13A4C95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298" creationId="{B8798740-1169-5524-5A74-5DE15AA3DC2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299" creationId="{9EB87386-F262-B2B7-906E-CA62700389C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300" creationId="{C455C694-076D-A975-8F16-ED42EEBB80A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301" creationId="{77FCF8AD-9F2F-55D8-7351-297D2C54887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302" creationId="{272FDCD0-BEC9-098C-F876-0A9AA6DD7E0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303" creationId="{E1096062-82CB-7076-2070-0AD85464DE4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304" creationId="{6A9F095B-8D5E-D6A0-C3A6-560C61876E7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305" creationId="{2B4DEF1F-EEEB-403B-E9C5-4E604998388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306" creationId="{1118E456-D1C1-2E0C-A7C7-3A50422C932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307" creationId="{FEA8D48C-8750-09FD-6417-7B7864F5586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308" creationId="{C604259F-B645-6F9E-8D7F-BFA38F22C3F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309" creationId="{87777D9C-36B0-5CE9-2032-7CB6ACE710E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310" creationId="{C354C9D8-AE17-C4E9-B8DA-B3C55704F86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311" creationId="{41686BAA-B41F-9B87-2971-F2BF1230DBD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312" creationId="{EE0F3698-C902-7F16-7AB7-7D16C28DC04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313" creationId="{E0B56C20-50BD-74C2-1738-F4A780324BE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314" creationId="{BC4D6AC8-A4DC-7ECC-6926-D2EDEE21119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315" creationId="{AB9F7513-E002-323D-6928-15D4CA7A7F8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316" creationId="{8BF83DAD-D10C-3609-24FC-752F02F11D4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317" creationId="{EBA31675-894B-A3BD-A044-27441D91960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318" creationId="{E2B57B27-324A-28F7-00E4-5798502543D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319" creationId="{469D46ED-42DF-4024-0F1A-FC484561456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320" creationId="{C69427A5-F48F-2634-3C87-11C20C5511E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321" creationId="{C014C969-FDCF-78A3-96A9-4CEDDB13909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322" creationId="{74F2E245-CCA5-702E-B721-7F857B0B637A}"/>
          </ac:spMkLst>
        </pc:spChg>
        <pc:spChg chg="add mod topLvl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323" creationId="{B7DAB9A9-F9D6-C78E-990A-44BD35C51891}"/>
          </ac:spMkLst>
        </pc:spChg>
        <pc:spChg chg="add mod topLvl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324" creationId="{C55C6F58-AA99-0E37-05CC-65A4B994CCD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334" creationId="{0958839F-41EA-5D17-CE4D-FF413AFFDEC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335" creationId="{E7E1C902-0D99-E275-2963-2C130F3932C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336" creationId="{4AE6B6F4-A99E-4908-F285-CFB23C02D09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337" creationId="{BC56B925-34D4-08DB-E53A-CC2B23FA3F3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338" creationId="{45B3377E-AAD4-455F-B7D5-3FDD57A3B67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339" creationId="{3CEACFBD-A2E4-2D5F-8DDF-EF89EB1CC12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340" creationId="{A4D7B58B-EB01-91ED-EF86-A7A8FCE6EC2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341" creationId="{24BBF1C9-C1CF-F8AB-4291-6EAE9FB6E81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342" creationId="{DFCE0CB2-D574-AA64-5099-50F33E700D2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343" creationId="{E0ACF1F5-4DC3-C988-7055-CA603B0304E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344" creationId="{370F6D94-FA1C-3A8A-9D03-4E13CE3B58D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345" creationId="{EC9E7CEC-CE55-25A8-22DC-C574218FD59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346" creationId="{BFCD3038-C7E0-DEE3-B336-87CB06F7C7F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347" creationId="{EC41BAF2-29DC-04CE-DE29-FCD3FCB8DEA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348" creationId="{00B8B3DF-4208-7889-D00A-8165B4BF9AF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349" creationId="{EC3EA61D-32CE-538A-17FB-EA63C4D9467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350" creationId="{23E346C1-A3F6-05A9-FA44-8C1F5E9D3A1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351" creationId="{8CDCCCB7-807B-082C-D180-19272057D26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352" creationId="{A8987B8D-CE09-4205-11E2-D29AA76C321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353" creationId="{EF56ED73-047B-0021-1B6C-CB9E633B63A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354" creationId="{EDCE8FB2-DAE3-C028-F750-C6C014E7FA9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355" creationId="{DBEF92C3-927C-92EB-D137-36B2C5DC570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356" creationId="{C1AB974D-82BF-50F7-089E-F1816576002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357" creationId="{7F232E2F-98F0-9B7C-85EE-FEFFE62017E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358" creationId="{B8AFDE18-9469-2AB8-31FE-CDEF320159F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359" creationId="{40DEC325-683B-0295-BAD6-6D8700661EC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360" creationId="{4DC1B298-4131-85E8-91F4-BB3725469ED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361" creationId="{4400E13A-4B93-1557-131D-364825EE744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362" creationId="{D8A5FA93-FAD9-9DB3-D44A-8E93D98AE4B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363" creationId="{D56D498D-45DE-ECC5-351A-D73888629F9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364" creationId="{37EC42E3-0BB8-E274-9A9A-2D4D17B1D44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365" creationId="{E3EAF837-0048-5F37-1050-98CBFE36055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366" creationId="{280817D4-367B-C779-5847-5C4805AA26E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367" creationId="{60F3C036-F794-82FA-6C55-5C95A0B5721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368" creationId="{1837F7DF-9E15-A1D7-4ABF-1AD4E4BF34D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369" creationId="{4837874A-ED7B-6D1F-FE52-EDB39E9425B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370" creationId="{65A32987-2B10-0861-E068-5ED952E5064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371" creationId="{4715B04F-6C8B-4196-CAC4-A059726A814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372" creationId="{08D5C6FC-00E2-E7AB-D10E-F733B186B9C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373" creationId="{12971F85-AD51-914B-68AA-EF055975614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374" creationId="{8079ED1D-E0C8-3599-8B43-7E37576BFB8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375" creationId="{CC7A0F1D-E63A-B1DB-6399-993F74922AF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376" creationId="{892BCD20-5834-CCEA-D853-DE9935E379E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377" creationId="{062AC8E5-98BA-2A5C-763B-ACC8491549E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378" creationId="{F8B811C6-65FC-E035-6735-3008D42F7A1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379" creationId="{20BBECD6-2875-BE09-53CF-74CAF329247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380" creationId="{CAE4306E-2518-B8F4-8008-7D310348B20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381" creationId="{84D4E778-CAE8-85E3-73AE-7875ED4A2E5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382" creationId="{ED7CADF6-AFD2-4FDC-CE49-139D0EC05CF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383" creationId="{AA8C4EC9-155A-0282-2A54-7932F06FCE8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384" creationId="{3354030E-E306-957A-C4F0-4C746699C61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385" creationId="{62A67C68-9B8F-BD50-8219-8D607B0F374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386" creationId="{8A5647BF-7E0F-63B0-285E-4350E77971E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387" creationId="{AD5F7558-C4D6-2F07-1701-7EE27628338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388" creationId="{7E90002F-65DA-F3A0-7087-F53247FFC0B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389" creationId="{0A433AFA-84BD-1963-A17A-49F855720B1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390" creationId="{351746FE-7558-8226-81E4-1473855EFEB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391" creationId="{F40C906C-06F8-EBD0-1CBD-D5E7743E45D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392" creationId="{15B7F42D-864D-2256-F7C2-8F6FAD9F68E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393" creationId="{FA70FC69-E3F7-F279-0BC5-4AAC17DA550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394" creationId="{C11A5E24-825E-D18C-A311-12CD8751D07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395" creationId="{C074DA31-08DA-2970-94A1-B2A88AF087D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396" creationId="{E892B4F4-2895-55D7-C259-C3AE030D1C2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397" creationId="{5A59B97B-CDBC-3743-2E8A-B7586192E48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398" creationId="{913460DD-0F25-CA31-F453-E97244719DF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399" creationId="{D45CFDE3-2FB9-5FFC-06EB-17B57386386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400" creationId="{27F82419-BBD7-5B55-1820-142431EFB40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401" creationId="{6719E0E0-06C6-A341-A309-61AF19245EB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402" creationId="{E229F97A-6EB4-D292-4382-B0879FF55B3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403" creationId="{36B53CB7-77AC-D250-9478-EA7CE57E606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404" creationId="{A1E14D75-08B9-4B41-C58B-B18433575B9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405" creationId="{1418D597-9473-426B-FA6D-24995BC5D9B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406" creationId="{92872930-2AF7-6988-3498-46FAE8F5789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407" creationId="{DA655378-413F-81FA-392E-B541A1F63B8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408" creationId="{E77D18A8-FC5B-B64D-2408-1D9F7676E43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409" creationId="{7F48B83E-2E51-7E76-1B2F-0F7C7DC17CF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410" creationId="{3FD784DE-8D66-6F31-3E2F-39C554F4B09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411" creationId="{B5C1611A-FBA4-810C-3962-CB689132F96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412" creationId="{3630F85E-6B55-41ED-7164-DD097C9EE71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413" creationId="{E310A27F-A780-76A6-113F-84149E8F410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414" creationId="{794721E4-0EA6-C666-3F4B-617DAA890BE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415" creationId="{1D7C46BD-BAE3-687B-2608-962C58B1687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416" creationId="{900E0AC4-EA2B-447D-FF80-F37D8959B3D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417" creationId="{86CD8F77-0868-9BA0-84CA-4292B22DD3A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418" creationId="{CE256A19-3901-4E0C-8551-7DE1BF2D718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419" creationId="{C31ED8A8-266B-4DDF-3043-9786CCC4490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420" creationId="{57A97668-85FD-B9AB-F105-6B1D75C8B31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421" creationId="{83338532-E854-23D7-F2FC-A354DFC01F1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422" creationId="{AAE8B7A4-AC54-2C3D-A8DF-99600AAC693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423" creationId="{FDBBC638-9736-13A2-D253-2E075DA6FE4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424" creationId="{EF9C0D36-9B65-B578-0F60-CD889EE89B5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425" creationId="{2931F703-5105-5682-3669-6B9A3A899A6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426" creationId="{99E0C69B-D913-750E-F84F-39D8ED41E6E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427" creationId="{2EEF83C1-07B2-E0B6-0FEA-B73FBDF8FD2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428" creationId="{5B19C565-0131-4FBE-5676-3826AA75976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429" creationId="{E347F907-F372-C1AA-08D0-1FCCF3933A6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430" creationId="{59098673-8CCA-2CB0-22AA-3D7523B5A56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431" creationId="{ED06A94C-9BAF-AC5E-81F7-CCCC1287092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432" creationId="{71B34CAA-E5D5-9A18-AA12-C073A0D9BFA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433" creationId="{AD9F04D2-2FBF-D184-92E3-314633B02FB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434" creationId="{3E6C1037-1233-1F37-CE4D-DF7B9D92820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435" creationId="{E934F8CC-88AE-0975-0EBE-E73BB6D9915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436" creationId="{3AB8761D-E00B-03EB-FD61-AE317BCF4B3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437" creationId="{E05230AA-F774-A87E-AB83-FA99566F800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438" creationId="{09E1FE3D-05E6-9CA1-6B0F-E0D2638D6D7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439" creationId="{58BBB109-B0D3-B685-3B60-EF19CCDE2A5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440" creationId="{14B1E23B-5E68-F579-7E17-929377FB3C3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441" creationId="{9CA9784B-2F8D-BDA1-2928-3C23E35B0D2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442" creationId="{7980170C-D082-2306-06BC-3286F73FC76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443" creationId="{A97909B0-62BF-083A-45FC-EDEBA5D075E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444" creationId="{77CFCD71-20B8-AF45-A1E9-F93DC0AA2AE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445" creationId="{C60044D4-6063-C139-9CAB-E7DC4481D56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446" creationId="{50A372D0-DF00-CBA7-E406-0F6F21AB6E3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447" creationId="{88B41413-DAA5-E0F6-D203-10EB93DF335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448" creationId="{41616822-63F1-C16A-CDF4-30867CCC4EE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449" creationId="{8B6BBD01-38BA-8739-501C-9B07EB5BCB4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450" creationId="{D043F751-B310-D5A3-A6D5-56AACC1BEFA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451" creationId="{708B8EBA-FE03-215D-FCAE-B663B873B07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452" creationId="{CEF647B9-D712-89A1-4497-3A4142D309E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453" creationId="{C87EC18A-9640-AB14-1B65-6E9CA483CEF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454" creationId="{34AF6A3B-C4A9-9EAC-6810-DA080D5BA96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455" creationId="{B133B684-0D28-BB5B-0A16-0ECD1C31EB5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456" creationId="{FF8BFB5E-DBED-D67F-B58F-64F58EE17B9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457" creationId="{0456977A-3053-4C87-9193-20D735AE65C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458" creationId="{3FB8999A-4C44-1621-3315-F22898DBD24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459" creationId="{D40D6228-9EFC-60F6-1FA7-6C4F0DF2F04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460" creationId="{04166D96-D1C1-D2DD-239A-A63EA9F7D94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461" creationId="{4D4CC5DA-165A-69A4-0BCF-81AFBCA631E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462" creationId="{E6C65CCD-E94B-77BE-99E4-BF3901380E6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463" creationId="{C986E9B7-FAD4-5947-BCC9-32B094BB50C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464" creationId="{58850E5E-3333-5626-2487-2901C37542C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465" creationId="{DF5B3B1C-42A1-D33A-6294-D2528ADCCDE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466" creationId="{B5353C64-9AA6-8DC9-1747-6D3F63386AC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467" creationId="{E2060395-F646-E675-E1B5-57EC61D3270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468" creationId="{5984176B-C0C2-3A4E-14CE-5F76EA40011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469" creationId="{B4C7525F-92AC-C6A5-5ADB-CDED2BEAD0B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470" creationId="{14DE5029-6179-707C-273E-7784083069E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471" creationId="{2FEB78C3-0F8F-70FF-6F6C-9CD05DBCCAB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472" creationId="{4542993D-025C-F47B-95C5-F601C00D185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473" creationId="{1F17A89D-6302-CF71-A738-6DE6539DCDA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474" creationId="{6E6FEE1C-A10B-8887-69B0-A41C5D796E4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475" creationId="{E153C5A1-1568-1634-82FA-FF4E0DC5FAC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476" creationId="{971D4125-BAAE-DD4E-0B4F-2147660D85D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477" creationId="{077B090F-EB13-2E4A-7CED-E6BA10D9C42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478" creationId="{01B701DC-D454-B84A-D1E0-D140516AE80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479" creationId="{211292C9-B591-7241-5E01-D2E9DC37321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480" creationId="{4C30136F-9EFB-D849-B4AC-83A91F916FE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481" creationId="{153A7DF6-CBAC-B6DD-0A00-DEBDFF019D4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482" creationId="{5E71A1F7-CD15-3259-DE96-0E4E2DBD73B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483" creationId="{F2C83399-E0E8-5758-92A0-87E351B605F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484" creationId="{C95A9E6F-38AD-2AB6-07C8-CE555FC5BDB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485" creationId="{8BA91BD6-A32B-B5CD-669C-BDAD284507B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486" creationId="{FD094E84-CC8D-BD22-3887-ECD54496F10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487" creationId="{088246AF-630E-E5F2-639E-DB579A760F4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488" creationId="{D1EF90B4-3C35-0709-C378-74F5C29196D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489" creationId="{240A9470-1D4A-0FDB-6B8F-79E24FE6182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490" creationId="{ED459990-B825-9469-8C33-AC41D8FF935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491" creationId="{7BA4FE7D-5B98-FC4C-DB74-F172D0C316B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492" creationId="{58629133-EF25-C563-4631-7CCCA1E5FC3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493" creationId="{69580950-00E8-A895-9ED4-D2D3D540EE4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494" creationId="{31B3CE7F-AFCF-4C09-C8E2-C2B91162EB5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495" creationId="{19CD0074-DB9E-C1DC-84AF-89C508D37D2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496" creationId="{8D47E21B-7A82-2262-6A50-6DE880FA5FE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497" creationId="{318527FB-FD68-A73A-673B-A439025B6BE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498" creationId="{7B078DD1-9A58-228E-6A51-101AEA01850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499" creationId="{1CEE4C37-49F0-9232-A0FE-7EA36916B00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500" creationId="{DBAE1066-1C1D-21AC-F96C-245B7C86E6C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501" creationId="{D80F6407-7905-945D-0B8A-9826BDD2186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502" creationId="{65F7C9E8-3E1D-5A01-11DA-197D23854AC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503" creationId="{8E0D6BDC-4148-B86F-837F-60F49FF5BCC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504" creationId="{94075B3B-E4B8-BB26-3B4B-8D73C989120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505" creationId="{BB599273-4C7F-990F-F696-3CA058DEF3D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506" creationId="{CCB6ADD4-170A-88B1-8A9C-D9F7AE2D715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507" creationId="{B2B40A2C-8545-A770-60EC-7BC1554C68B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508" creationId="{975AB568-979B-59D7-D0D2-09B4B97FDB0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509" creationId="{EB065287-BBD7-2C14-6967-041BE247B52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510" creationId="{868B7F22-128E-0512-5825-9803EFFC9CB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511" creationId="{C1D5D684-700C-0F92-EB68-981CACA5E40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512" creationId="{4EF453A0-0EE1-F5E8-452F-A55DC458278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513" creationId="{D8CFE7E4-D41A-250E-79CE-B0EE2E813FA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514" creationId="{7B7EBB71-B784-D168-E85F-90A9979B88E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515" creationId="{CD6CE643-2FB8-E5AA-86EB-AC1AF1215A9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516" creationId="{3AA56E73-901C-1ACF-3653-414F9E80980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517" creationId="{3610FECB-AF11-A849-E8BD-28815071604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518" creationId="{D7482178-6786-EBA8-3874-C424FC00842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519" creationId="{3184FC34-4601-735A-BDDE-0A934A099F7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520" creationId="{523AD020-0BEA-4041-F55D-1F02725778B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521" creationId="{78876293-AFDD-C3C6-3C75-DB5A993AD32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522" creationId="{36FE860D-CA68-4FA7-B1D2-261285CFC20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523" creationId="{3143825A-9897-8977-6D66-CE282FA84A9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524" creationId="{A3CB3F11-7D1E-BBBB-9F72-1A355E4CFB4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525" creationId="{AFFAAD81-5CA3-BAB6-B2F3-9A27A4C76CB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526" creationId="{27BA22F0-1980-2D2C-4ECA-642F99A58BF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527" creationId="{2C518133-FAE6-6134-AF6B-2CCC6DB914E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528" creationId="{AE58B411-9DBE-918C-47EA-C440E377850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529" creationId="{13AACF83-E2F7-57A6-ED73-E59F285473D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530" creationId="{AFBCC5F3-1282-51B1-5FC3-65E3E0CEEAC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531" creationId="{F88EA4FC-DC1A-749B-53F9-28CF827AB8E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532" creationId="{BC1B06BE-09F9-E707-DAA9-16F9A0F4BD8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533" creationId="{F55B4278-8EC2-4E29-8469-BA907325543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534" creationId="{BE30DCDD-023C-BD12-4290-2BE931F6D5F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535" creationId="{E28782B9-7AF3-348F-F202-77DF95D28F4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536" creationId="{9D3D29B9-C5F6-F174-E279-FE69BFCE9C5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537" creationId="{9D7972C1-BBB1-A753-A332-BDB70A171A2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538" creationId="{F5A9A42C-2E8F-D3B1-6362-ABDDF245E42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539" creationId="{F06C8742-6631-3265-E997-276EEBD54BF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540" creationId="{BD281DA9-A31A-9534-340E-F3C29B2389D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541" creationId="{F1C24652-0D11-055C-8D3E-A3624830025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542" creationId="{9ECC4831-B2D9-DD36-900B-7DB99FD5AA2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543" creationId="{A1584D1E-9586-99CF-FABA-61449B8CBE7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544" creationId="{AB9BECDD-41A0-54E3-66C3-BA3D51C51B9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545" creationId="{A4AF3B1A-DBDA-2F95-3262-6E3D7056E5F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546" creationId="{A7EAEBD8-5A92-D8CC-D95E-DC32548D561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547" creationId="{37CF012A-E8FF-6CE7-7FBB-07D66E25BB3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548" creationId="{A7EADE73-7EC4-C47A-37B8-ABB0C6C754B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549" creationId="{AEC29832-B497-9535-F0B7-47EBB500778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550" creationId="{2670CB31-FBC0-C288-44A0-1EB720A0DD8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551" creationId="{078D5B55-1A49-31D6-2887-C5C48EC95BB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552" creationId="{92FE4E0A-3607-B776-547A-7A3FEC390FF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553" creationId="{5E49BC4D-D1EE-6450-B81E-F4520092AE5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554" creationId="{8445FB45-576B-91BE-F60E-EE641523AB2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555" creationId="{7F52B3E1-0A88-4BC7-3EC5-AD8853F33A2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556" creationId="{9E89EA48-3CB2-4E9C-A050-F931B10FFF0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557" creationId="{DCEBCAE7-2C9D-3692-BAB5-3083CED8B5F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558" creationId="{7C455358-3680-BD56-BF6B-7C4C391889B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559" creationId="{F24F56F3-479E-8314-7DCF-FDD8202A734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560" creationId="{6126E15B-FD60-0022-D575-CC498B98312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561" creationId="{88940028-825A-A6D9-4AC1-BFF80FACD2A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562" creationId="{03C555DE-451B-DB2F-62B6-3F45641A603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563" creationId="{F17F5FC2-1D69-2D4F-0221-746C77965AB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564" creationId="{8994725A-8361-E243-4705-54E3C40124B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565" creationId="{57DE017D-4B09-9783-C7F6-740FD51E60B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566" creationId="{4504E26D-B786-9F0C-0F79-4A3263A6286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567" creationId="{ED84A19E-2F0F-D04B-BCFF-D8992C5C2F7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568" creationId="{E798A265-22F2-ADA0-87E4-65FE99CD739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569" creationId="{D8D88B7A-06E1-A298-9B45-1AEF48A690B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570" creationId="{64112FDD-42E5-D124-B2C5-E2AE13EFCB5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571" creationId="{0A20BD88-EAC2-EFFC-09B7-7FFA09657C5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572" creationId="{2F7E862F-F3E3-4CBB-F752-268603D7F92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573" creationId="{DA3EC181-04F3-17D7-BD25-02D21B95F12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574" creationId="{E04A3DDE-B10D-5B13-6481-92F576110AB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575" creationId="{BFF40A70-B0BC-ABF4-4798-BA430932FEE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576" creationId="{EF2653A3-5481-97CE-9481-59682DA1925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577" creationId="{490B7B5E-4C95-5DB8-D297-4EFBEB23821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578" creationId="{96238274-D903-3C7A-ECE8-3D0AE4F77F8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579" creationId="{E8A90281-BE38-72F7-12E4-2CCC2A0CC86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580" creationId="{B84A880B-5001-6D85-B5AE-A6E95CA4ACA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581" creationId="{A1E1E649-891B-C292-F680-82E8196E257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582" creationId="{649AEA4D-90D7-3A7E-C222-EFCB390B651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583" creationId="{17E4BA6F-4316-4DA5-7F74-F0BD2D21F08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584" creationId="{7273694A-92BF-887E-EFDF-E79DF98083D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585" creationId="{13CB2BAE-5699-50EF-C45F-64A8316B6A6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586" creationId="{E1EDF356-627F-2D37-F36E-6EEFD9C3833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587" creationId="{646DDF66-EC1B-0E17-FA6E-43337FCC741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588" creationId="{CDD4E800-F76A-BACC-F1B5-5E622E82023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589" creationId="{590C76F7-4D9C-CC09-DC92-06FAA976008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590" creationId="{ADF2570E-43B4-44E9-810F-E2DFDCC33F5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591" creationId="{45D1D430-EAFA-2C29-7021-4EFF83FAE63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592" creationId="{5B8B44E2-FF4F-3A2F-5ACC-79C3DD78CFC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593" creationId="{CE0F3C93-9930-8E96-0994-A79A0962D0F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594" creationId="{98DB1E47-FDE3-D594-705D-5716B63EF72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595" creationId="{6495D171-874C-ABA6-BEF2-3B7815E43B3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596" creationId="{9F463AB3-8B08-4A72-1CE6-AD88481739A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597" creationId="{1653B965-E6A9-61F7-3C44-F01BFC82344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598" creationId="{03ED8420-5ED8-4A6A-B60A-5B5FC99A95C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599" creationId="{43779261-9042-B786-3879-C8670514F8C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600" creationId="{26B07BE3-8AD8-208D-38A6-9163A92C682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601" creationId="{C5F8FA05-7C2B-830F-627A-6E746A9DB03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602" creationId="{77F3EB4B-BD94-40AE-8617-C86ECCD5176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603" creationId="{E37E53D0-471B-2E81-DF9B-5C53037E97D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604" creationId="{82C4BEAF-4E83-08C4-F23C-B4E75136E14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605" creationId="{A03AEB56-6557-7AE3-0026-E08CBFB00DD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606" creationId="{4FA55D5C-4E6B-44ED-E7BA-ADB25C42C45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607" creationId="{7A6D7BF4-FDD8-D88E-F6E4-F00513860CE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608" creationId="{2C299743-AFA5-19A3-273B-5EAA9DFF8BA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609" creationId="{6C45E52E-E89D-0BA6-C15C-865B2F54240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610" creationId="{C41841BA-901D-B411-5CB4-23F008C1727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611" creationId="{C7520263-D2FD-FDB6-4011-03EB206A961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612" creationId="{CF11E920-91BF-1282-2AD0-C754B4246DC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613" creationId="{F6E26E67-C438-30D3-567A-E7FCA3752F4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614" creationId="{DAAA52BB-CBED-37B4-8DC4-44D9EF85735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615" creationId="{F6F4133C-E1B5-7A31-22FA-EA6631E301D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616" creationId="{E06B1AF9-CD03-6D0B-E99D-E32E7AC3E63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617" creationId="{6AC8B0CB-A069-EAE5-9369-A3F6FBB581B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618" creationId="{61E97B52-0398-2CA6-87FF-33BE1B1012E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619" creationId="{EBE35211-0B6F-9201-4C5A-3D3AB785673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620" creationId="{1D500ED5-08F6-93F2-8E62-9309E480C54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621" creationId="{FC44B758-CFD3-60BE-B0AD-9C2986A0D49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622" creationId="{CF921350-788F-430A-B905-C675CF8F886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623" creationId="{F8BE69CD-A85B-9850-4551-9E684179586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624" creationId="{CA91235C-50B0-4EA5-A677-6B854D92BEA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625" creationId="{F9463512-2C00-9E71-D13F-45852D6285C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626" creationId="{768B7634-29BB-47DB-31C5-D465F01C703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627" creationId="{B1C9AC8D-CBEB-3210-3A37-0BD7ED4544A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628" creationId="{839D86C9-B466-F14F-5429-A6887049891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629" creationId="{41ED44DE-BECB-E7BD-83FD-2B411964A4F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630" creationId="{ED82685F-1666-F28B-5D0F-5E14675BC35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631" creationId="{CDAAC04F-8F96-07AE-3295-7712950DA98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632" creationId="{B6627F66-D26E-9EFC-BA8F-6BD74C34D45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633" creationId="{DEE6D778-7086-24EF-8BFE-8B79B45484E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634" creationId="{66CE32FA-CB5E-D309-DC77-CCDEE660EBD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635" creationId="{8C04CF6B-1444-EAA2-FAAA-E841A08BC8C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636" creationId="{20DA64A5-8801-699C-1930-456F54742D9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637" creationId="{AD91111C-651C-391D-71C0-09B2B1BFF3B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638" creationId="{2A800A3D-EE82-820E-5699-ED5A14A5F8B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639" creationId="{64102BD1-4296-07AF-57A2-796C045F236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640" creationId="{F534FC04-3936-C5B2-17B1-8B2E899FBA4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641" creationId="{74EF5AED-9E5C-8F88-FDAC-55B04363910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642" creationId="{CFEE5C77-B3F1-ADB9-BBA4-FF56EAC1E4D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643" creationId="{F6FCCF31-C297-112D-5013-ECBA68131A6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644" creationId="{F1893E1F-E08F-5F1B-F56E-23CA072D2C2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645" creationId="{37595881-B246-4EF5-8D43-7E478E07D1A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646" creationId="{20B47840-421B-7867-D848-9F00976634C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647" creationId="{A21C02FF-6709-3973-79E9-0064F632E35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648" creationId="{35EBB63D-BF0B-92A2-DAF0-46E39C3149D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649" creationId="{83BC8313-97B4-8F5F-A36F-6DF09F80DC3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650" creationId="{E4E539A7-5547-4E4D-58F4-42E63897E06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651" creationId="{25C6CACB-35EB-4113-3FC2-11EEFCBC315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652" creationId="{07A025DF-2946-189A-BBDA-41A28117275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653" creationId="{6A067D8D-C919-2C78-C9D3-A8C2BBDD32E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654" creationId="{9596EB80-28CB-03ED-802C-25661C32147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655" creationId="{A7503F8C-18CE-106F-0636-74779A95B7C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656" creationId="{4BCF7464-A2E3-3D69-F0AE-975D22F7553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657" creationId="{374E47CB-17F0-6B2F-29DD-3A4CEFB2954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658" creationId="{E00CB743-0667-3C6B-4EAD-2842197AE57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659" creationId="{F6A212C1-70E8-A117-B80B-9A95D7690C2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660" creationId="{FE4C7725-04EE-7C1E-9EED-30AD9768E47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661" creationId="{30864312-1F3F-22E9-1795-BF352688DAD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662" creationId="{643FA484-F5F0-A63E-E1F1-04157953DFB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663" creationId="{BE48EA7E-5A80-BEF0-E121-20D6415ACA6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664" creationId="{A79CD3F5-5165-9B4D-3221-3C77E2F74AD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665" creationId="{4D48C0A4-D8E2-7CDE-0E0D-EBC67ED3294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666" creationId="{19523DF6-AFC1-5C14-2580-880270B4FE5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667" creationId="{D1B1AF00-D06E-5EC6-3388-4894F96DEF2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668" creationId="{8C5B3F8F-CA5B-2248-0AD1-F31899B13EE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669" creationId="{173A154B-8E11-0886-4F88-6A1A6366168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670" creationId="{F1A25E42-B801-D9A0-BBD3-59EF8654F6A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671" creationId="{C89AE8C5-686A-63E2-C023-AA3584E564F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672" creationId="{99550830-015E-90A1-F1B4-C1DE36C4AD4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673" creationId="{8C026CCC-FF8F-2ED9-B47A-E8464F248F2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674" creationId="{A756DE20-62C6-553B-F257-3BAB08BE109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675" creationId="{DA440DAA-2B34-00D2-DF12-1B471AD7463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676" creationId="{082A8F58-6241-03EF-B3C5-0B1BDDFBDC9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677" creationId="{ED478D5E-A3F2-3315-CD79-DCF24F5268D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678" creationId="{FB0E979A-1A5D-4724-4A83-F8AFBE2AE8A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679" creationId="{B9E6AC81-C570-3229-CE0E-57C67A699F3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680" creationId="{8B1B5366-DE0E-78A7-FF0E-68B8292838A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681" creationId="{B2CEEC6B-A8C6-F598-C781-20683794EDC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682" creationId="{0529DDD6-0D7E-B5C3-DE8D-CDEE72F42F0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683" creationId="{A3DA1838-2E41-664F-5D49-ECA6CFC15EC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684" creationId="{3D16B22F-67B0-05FB-4D5E-32CA70F3CE7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685" creationId="{6CB544E5-F144-A82F-829F-CA1C5B2CAF8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686" creationId="{9DF62137-98CB-89AC-40BB-D6F879D336A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687" creationId="{49A201D8-5424-A8CB-13B9-C3035CE64D9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688" creationId="{CFDD4167-0710-68D8-78D9-12C80FD169A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689" creationId="{EB1E2628-745F-3B51-6363-EA51CACFE84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690" creationId="{D9563F52-D248-D885-5C7A-02850610B5B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691" creationId="{D2FC1286-F5CA-1980-3C5A-0F7B20EEEB1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692" creationId="{9EEF4FA4-BE3B-9613-CDC3-88553ED0FE7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693" creationId="{04C921A2-61CD-EF03-8CF8-1E6FB7C3F4F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694" creationId="{000744EB-DBF7-109C-551E-2069E98F23B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695" creationId="{D48159C2-7B2B-13AF-A833-1F9AB372DA9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696" creationId="{5C7E6D76-DD3E-3773-1825-49045293AEC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697" creationId="{4F4E85A4-3169-C818-97AF-A0A9F145597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698" creationId="{08665B17-4085-E1A7-F179-6CE67EBC2AA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699" creationId="{2BE40C30-6F68-6205-0744-89ACA655F55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700" creationId="{3A9EB975-7A27-2834-0F32-76BD328DBB9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701" creationId="{5FC6C4C4-D93E-EF3A-A95C-A7BE4C9F40D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702" creationId="{AD690552-8E40-5996-D8BC-C30F5504228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703" creationId="{FCB75EEA-4D13-59A3-F592-CA895F784BB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704" creationId="{5A30F3CD-4BB4-E53E-F9FA-836267951F5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705" creationId="{D872455C-543B-C499-A216-A8DE92C5BB7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706" creationId="{CDF8D1D0-65C2-1001-0E40-7B77EA17A68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707" creationId="{99BFDDCD-A3E4-975A-AF07-C64DFD732A2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708" creationId="{48FF4FBE-22C6-7EEE-90B9-F7530B21152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709" creationId="{F1178D04-5876-C184-07D7-73EBB42CB79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710" creationId="{7C4185D1-BD87-5C49-DC97-EEC47D74E25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711" creationId="{C2949EBD-13D7-B4CF-0322-A62EDF84FDA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712" creationId="{1449C927-9DA0-097D-868A-B4DB0D62177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713" creationId="{71A399E3-08B4-D915-1992-4B76BAC1FDA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714" creationId="{EB606920-EE45-DC32-ED46-2B67F24E96C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715" creationId="{42C693BE-E2FF-7524-EEB5-65E66AA7723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716" creationId="{769D0078-F85A-17F1-C416-A31967EF13D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717" creationId="{4BEDBA14-6889-8E6D-C5EF-AF2C2856021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718" creationId="{373BE92F-C18E-666A-5285-46FE243E9B2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719" creationId="{0A591791-8171-5048-6DC7-48EDEA33291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720" creationId="{A47B2990-6F14-59AE-F482-A5D649DAF0B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721" creationId="{16C31B67-BC5E-6C29-F983-516D1FE0AA8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722" creationId="{2565390B-2240-7F3B-5CB8-2B091095E32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723" creationId="{8470F29F-D7C2-6072-6B01-CC3A537DC7A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724" creationId="{A8590548-13C2-7E58-F9A2-D8CC1A6D858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725" creationId="{1C21CA85-AE9C-84B9-96C2-FF64A8B713A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726" creationId="{C21EDE25-84C0-A78F-8AAE-E38D5E18350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727" creationId="{21565CC7-1382-9090-3AE8-CCE7E4D4608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728" creationId="{39F866AF-C313-30CA-3EDE-6B9793504A3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729" creationId="{F187434A-5B4B-A10B-1D4D-A79CA41C5F2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730" creationId="{DB78BD6E-B607-3206-A7F4-091112D8EA6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731" creationId="{7DF4401B-9DC2-6D4E-2AB6-E09B6E7C050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732" creationId="{0ED885A0-78CD-1B67-9453-58DEFE94F13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733" creationId="{1EB62247-D558-45DF-4DF9-3970BFDEE7E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734" creationId="{77083B71-E433-D91E-62CA-BD3C35E1505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735" creationId="{48606487-B34D-1294-C557-DF2CDA61B6C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736" creationId="{0CF85B62-FA00-6363-DC8C-601C0C33910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737" creationId="{15E1716B-A525-7D58-DBF0-9AA50C19220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738" creationId="{853C964D-E539-9A3D-FDCD-B254BE1C6A6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739" creationId="{52A08D68-94DC-B70C-334C-FD441D44CD9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740" creationId="{AB660D49-9073-D1B4-AE99-0FC181C3F7D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741" creationId="{953FAA73-08FC-820E-087A-EFB3F464D4B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742" creationId="{DEFFB952-DDB1-B0C8-D576-2C1BA0F30ED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743" creationId="{7B31CA13-281C-38BB-F21E-4D256ACFDDA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744" creationId="{C406AF69-5300-075E-B7D2-7AFC442919A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745" creationId="{DD977543-869D-502A-AA1F-962785396B8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746" creationId="{2B9A49D2-29C5-0FE3-2F95-E5A3F8D1BB8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747" creationId="{3A6CDF31-4705-AE48-01BC-A9C785EC788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748" creationId="{5643DDD2-A5B7-C52A-8CAE-8808EC1D87D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749" creationId="{4A289739-338B-2E1E-D4A7-1E962E38389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750" creationId="{A1BCEEEB-711D-D871-EDE6-CC3D445667E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751" creationId="{1A01011E-70C5-0C44-E8A9-7CB54C6EDC0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752" creationId="{4D45BA02-F5AD-3730-DBE2-D85E0EB5275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753" creationId="{C82A3C37-FDB9-DAE4-5A26-61615236631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754" creationId="{6DDDEEF5-74AE-8B5A-CC3D-86EBDE9D870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755" creationId="{5A703347-6B56-C454-B2FF-73515A5F518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756" creationId="{3EE43B84-B1FE-BF24-007B-3F0380D0084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757" creationId="{4F460076-532F-A4A4-4D00-F0E99F7001C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758" creationId="{E163784F-595F-4284-E83C-C06486CE8C3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759" creationId="{C7046BE1-8B7E-D2F8-E459-26580804EAD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760" creationId="{2E9E3BFD-52F7-0BF3-8D31-64CB863A316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761" creationId="{40A359FB-5E37-2E76-7582-470782FD922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762" creationId="{081B0A83-6AC5-DCDF-B14F-D2F26FAF296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763" creationId="{70FD4892-3158-F9A8-42C7-0F3192A4E96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764" creationId="{D5626CF6-D7E1-1818-E513-5E8D73870C8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765" creationId="{B98A65AA-BECA-91CB-C70F-26CCA2436E3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766" creationId="{CDBF439E-4A6D-CE90-6387-E86A62A1A67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767" creationId="{64BEC86A-1F08-D9CC-C4FF-4C1FF5FB174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768" creationId="{BF365F40-5855-6B03-A3E5-D2088392FF2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769" creationId="{623B1701-DA35-4561-3EC3-B4106F8351C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770" creationId="{C6C506EF-4C05-21B7-5DA3-88C5B1C9676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771" creationId="{CAA48B15-8781-A776-9B19-DDC872E8E3A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772" creationId="{680FC06F-8FFD-1CB1-D021-BABC47510BF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773" creationId="{8919FBD9-5CD8-FED4-CC19-53AC80F39B9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774" creationId="{46490DE1-7164-9565-5580-FC98BC01061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775" creationId="{A1275B87-ED6D-E9F3-5F3D-C18193D60BA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776" creationId="{99F6E084-7AB8-B21E-30BB-30572FB2FA1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777" creationId="{03D71A1E-5FC4-18A5-8BC7-EE5555D43D8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778" creationId="{06A14B56-A5BD-0955-57FF-6DDE42816CE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779" creationId="{EC546DC3-E44F-FF8C-F36D-DF32AF899C8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780" creationId="{CFEB7326-1312-AF9B-EE5C-8D0359219B8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781" creationId="{1DD65566-BEDD-D7DC-FDAA-BEC076AC3A8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782" creationId="{01A77E0F-CE12-4542-6726-FD6C39F0A75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783" creationId="{25164166-70DF-F4E7-29AB-1CD79904EF3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784" creationId="{E0C53DF5-C684-F86A-EA12-82228114197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785" creationId="{72BE4AD5-E881-A06F-4CE9-0D1AC74CE79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786" creationId="{B20E87A6-941E-409E-87C8-1D01E7E3DE9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787" creationId="{42015510-931C-8888-45FA-00F0218F0EC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788" creationId="{FFBD8EB5-C5A7-68DD-E2C1-243FE19682A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789" creationId="{9702F57D-3DC6-C75E-74FF-91FA8582EA9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790" creationId="{D6419528-0AEA-8AFC-2736-A8464A3E8C5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791" creationId="{C555303A-4C97-779B-51A5-78A86AB4F0C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792" creationId="{30339D1B-5620-A60C-E45F-26DBCFE4C82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793" creationId="{E956E053-3C71-890D-2F54-EF8C604FFCF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794" creationId="{F75C0AF1-B885-C9B9-D970-895E16ADEF4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795" creationId="{5ADE4C7E-3273-295E-5CD4-454B3C52BF4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796" creationId="{06881D9C-86DC-0F61-669A-F7F5F69F877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797" creationId="{C24F104A-933A-A207-DF69-7DCBE101EC0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798" creationId="{1C786D15-16C9-DF1F-4F3E-F4E0A5357DE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799" creationId="{A5900C41-BDC4-C805-F674-B33FA52BF7D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800" creationId="{C8E88D04-D317-9BBF-AE2D-A9EE09E5E0B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801" creationId="{CA5917B8-5483-B4DB-E748-DA97A69CB50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802" creationId="{7347EA44-26EF-7E2F-F794-D0C99747636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803" creationId="{AA189B9C-1B6F-3210-D7D8-FDF1106710D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804" creationId="{76B3FC6F-F1AA-2675-65AD-34D790D101D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805" creationId="{A87F69AC-6BBB-CC95-9627-6AF793DBD37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806" creationId="{9E2CB4CD-F59C-492B-2651-58EE4AAC9A1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807" creationId="{09CAE617-7F6F-9E94-DA81-1F94E12F29F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808" creationId="{EB485F60-A173-4001-EF44-57471C57288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809" creationId="{A56797B2-E917-1265-DB82-742F7859C76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810" creationId="{C63DB204-823E-00F4-837D-649227DAA57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811" creationId="{8C5311D2-9E96-4207-5A9F-12299B6023B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812" creationId="{0AF0D521-7A15-E319-DEE3-04C29F20C9E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813" creationId="{8B4FDEA4-AD00-9DF1-D434-87666C4E0A9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814" creationId="{9BB6A111-D861-16D7-F455-29DCB183C6E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815" creationId="{C3916811-3300-DDAD-C155-C0194A65D64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816" creationId="{294EAFEF-ADB4-CBDD-96AA-686ADAD2D42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817" creationId="{178C0F8F-FFD9-4669-F6F5-D61C3E8D3A0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818" creationId="{AD1FDDE4-5B54-4E00-F7D0-B1FA54648F1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819" creationId="{48EF8E9D-CE57-3E1B-3212-CD23B3BA7D0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820" creationId="{A5E12852-0DBB-8443-2D5B-D70F29D9639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821" creationId="{DDC4E3BC-7547-8C1E-8E77-C81868E6F6E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822" creationId="{6449DE21-108E-F496-48A5-D71645950E1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823" creationId="{197F3CEA-EDDD-FE5D-CCA1-C1AD6550B15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824" creationId="{942832BC-DE53-59A9-FE98-798B51F6725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825" creationId="{5671B6E3-D47E-7E1F-4948-ECA70064DCA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826" creationId="{37FECFDD-0B68-A76A-1F59-FCC4CB8DA45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827" creationId="{FEA634D8-1259-F583-A487-2D5B4FA9BCA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828" creationId="{A86E6794-D139-28EB-46AE-33388A27261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829" creationId="{AEBD4248-AE6F-DE51-14EC-3A96C73817B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830" creationId="{5010BADF-9B75-44BE-B491-6600F84EA0B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831" creationId="{A99ACB2A-48F7-9267-2BA9-7DC40EB886F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832" creationId="{93B15355-208D-97A5-A0FF-40FEF7E738E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833" creationId="{656452AB-EC16-0EAE-A373-A204FF202F8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834" creationId="{0EB394EE-689E-9A86-ECAA-AC78BCDCA24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835" creationId="{2A99DAD9-7193-066A-EB71-B5C23D58160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836" creationId="{5A9C5057-C7E2-4BCA-845B-3EEA14746EE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837" creationId="{6B1A30E1-7BE1-AC0B-E028-0AB2A2DF4FD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838" creationId="{B1DD9F6B-B3C8-5F30-7D68-AF18AC6CC6C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839" creationId="{4D0D2D11-BFAC-537E-0BB5-AC7B2445385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840" creationId="{14BBEB88-AB82-F428-E674-3DD444E00F9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841" creationId="{29FB85BD-1648-8338-1F3E-07C5B23543F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842" creationId="{88B311E4-4CF6-DDA7-0ED5-094EA96D500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843" creationId="{23E3F32D-6110-0D69-2AE4-F0AFE7B0B9D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844" creationId="{57CDDE9C-B1B8-ABF4-DE08-91CD491D8EB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845" creationId="{DF79BC7B-C03C-E7C9-4EA5-D58393B2A11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846" creationId="{E4E13A51-58DB-EE68-E63F-83B66F106A1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847" creationId="{FC5F1AC8-9044-0C01-07EE-4B2648D0845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848" creationId="{0692E189-4AF4-320E-FFDE-F28B11B6B46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849" creationId="{098CFBD1-6EF3-90D0-BC89-DCFC9CC889D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850" creationId="{D76A3D7C-E77C-201C-C59A-86A7875DEE4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851" creationId="{A5BABFAF-4778-8575-1B42-A4A306F44E3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852" creationId="{59A1325E-A6B9-209A-3D81-D4966793893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853" creationId="{61676614-329F-2DE7-B901-7A35FE60AD7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854" creationId="{3C7195F9-4E73-5FAE-6A9F-EB519024DE6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855" creationId="{467D24AA-562B-C1EB-33D5-5C61DF67455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856" creationId="{13B24D69-7E1C-EDDD-4179-51EA6E0758A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857" creationId="{8E204BC8-7818-3598-C20C-4BDFBF659E5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858" creationId="{EAE38A72-C7EA-C5AF-6410-06DD0CBB2D1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859" creationId="{99F798DD-5EE0-374B-D3EC-7CF07498511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860" creationId="{29837515-1ABA-221F-CC8D-E0964ED13EC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861" creationId="{7539ED3A-4371-24D0-7730-F323AFD8D47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862" creationId="{F24DD46B-C235-5CDD-D219-788BE12ECB0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863" creationId="{66D62D85-1E3B-E9F5-136B-5604EBAE9E9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864" creationId="{3731A149-C739-43E2-B82B-0168E7639B6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865" creationId="{26081E4C-6DA8-D94F-B262-A98305C02A8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866" creationId="{07B45010-F345-EE25-CAE9-FF4868553E8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867" creationId="{B0BD1287-967E-744F-EF1B-52F10B134C3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868" creationId="{A42C4C28-78AE-EDE0-5EB5-7BE0DF7CBB7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869" creationId="{E78A3473-9710-FBD0-FA15-FDBAC39E71E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870" creationId="{FA6074A4-FA2C-C59F-F59D-2AC2C678159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871" creationId="{60C2D02E-5CA6-E0EC-00C2-60E206F1019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872" creationId="{1BFAF7E0-1F32-E3FF-9291-5CB4D91267E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873" creationId="{FA75C7CC-FCB1-2895-D6C4-7309EFD0009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874" creationId="{30B4047F-1B4B-1278-CF99-BC5AAE19C7A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875" creationId="{B617CA46-EAC3-8947-59D5-A31AB69E655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876" creationId="{400AD7C7-E260-9E37-5447-BFD0FEBF7B0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877" creationId="{8388E97A-5835-101F-EEAF-5070FACDB6C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878" creationId="{237562F4-FA53-F51E-9553-11CC1176207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879" creationId="{B3A365D3-A593-A001-0CC0-1138384A165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880" creationId="{BF783174-C8BF-3FFD-1974-D36A9203599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881" creationId="{6EB43016-9F3A-EB9A-C757-BF47B02BCAC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882" creationId="{DBDC0F6C-A59E-7042-58D3-B06BE2F1964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883" creationId="{EFDACC9E-B4CA-6177-0616-7CC7453ADE1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884" creationId="{F2B97219-7188-345C-182B-C5B8D46DBC5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885" creationId="{611F08FD-07D9-DAFF-57C9-D1608916350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886" creationId="{78F2EB23-F852-50F8-FDDC-CEDA27C9780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887" creationId="{DFDE5CE7-510C-13AF-1EDB-D649ADE1260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888" creationId="{6BE38146-9CF7-1668-055E-53E0E43615F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889" creationId="{4E091ACA-ADB0-CD46-F91B-4A72AFDAA1D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890" creationId="{B71D57B6-7C17-58E1-6FFC-47E89C4F239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891" creationId="{9D4ECABD-74BF-419C-B3F1-1078A5648A0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892" creationId="{3D4E13F8-39F0-FFDB-2AE5-0F123F3C52E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893" creationId="{DE39FCDA-531D-6555-3CE2-26501C72E42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894" creationId="{D2E44E4F-AC4C-E26F-C347-2984487D88E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895" creationId="{A5C08997-0C1B-578B-B86F-49AA011DC48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896" creationId="{4D06CF22-8E9F-8CBE-FDB1-868839812C2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897" creationId="{225E8E3C-9EA9-5EA1-EF50-D5860C155DD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898" creationId="{37A0E5B2-3767-14A7-890C-1E4AC067608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899" creationId="{446F8EC1-035C-21B5-703E-7EEFA10B7FE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900" creationId="{B39F2510-AF09-4B44-D9D4-AD910CC65D0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901" creationId="{16C33E86-E628-6B5E-C521-645E217E42B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902" creationId="{D7C9DF1C-9793-315F-5F08-A66C9AC4596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903" creationId="{A2C1206C-B0E1-5CBE-46F0-EA160B97BD0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904" creationId="{61E77539-6AC1-968B-1563-D116E62D18D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905" creationId="{593D0BA8-A6AA-D9B3-0283-C028B564404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906" creationId="{ED081AC0-D06D-0944-36B6-CE47941F982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907" creationId="{F4FB345C-0FD8-D986-65E5-4138283AD83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908" creationId="{79201D4F-A6B0-75AD-5B14-2D8E860AB09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909" creationId="{7DB26FF3-033F-324E-B3E6-5AC601A72FD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910" creationId="{0588B63F-E7BD-299A-348F-68925B283AA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911" creationId="{00EC7955-4194-6AE9-343C-71FED451ACF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912" creationId="{BEB56F6C-2B9A-4D9C-8956-3058C517652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913" creationId="{DA444284-86D3-C434-116F-07FFA61F51C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914" creationId="{3C8AEFA0-78AB-C918-AB7B-A3B39B158A1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915" creationId="{1A661966-2822-42B2-A461-2E934B1EEF8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916" creationId="{33609289-3C08-6A62-46B8-3DFA2FC6B2A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917" creationId="{9E467413-75D0-BE35-0290-E3EE1A718A0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918" creationId="{95CAC715-AFF7-5064-77D7-C7B98F6144C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919" creationId="{961C23DD-C07A-B7E4-DB3E-22ED72A38BF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920" creationId="{85FFA034-3F4E-2681-EA0C-10311A9865F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921" creationId="{53066895-D517-B97C-F158-DF122079042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922" creationId="{DDF8827C-2FC5-D865-774B-621C3E5BCCE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923" creationId="{75F57289-8D6F-8A9C-9748-B6290AF5DB6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924" creationId="{EC687E60-3D55-1AAA-1C42-9F2CEB8D714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925" creationId="{698A5F59-97BE-5BF7-D9F5-E4E4E5CBE4D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926" creationId="{543E07A8-8F55-5FDC-CAA8-12141EB8246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927" creationId="{FE5EDC56-6EEC-238A-3EC6-B256DE800F7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928" creationId="{727D4F57-94E3-CC6C-C4EB-C667ECB093B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929" creationId="{27FF338E-54CF-BCCE-76E4-D6906F0D11E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930" creationId="{E089FC73-EB7F-4BE9-2D2F-87FB7AC65F6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931" creationId="{2312A871-CEE1-6318-D322-38314181919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932" creationId="{197C9E60-0090-D5F4-149E-13D36500E4B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933" creationId="{F648686D-EAF7-6DF4-DBAA-BD7DCA68451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934" creationId="{D5C29FEB-F425-30A1-7A45-CFAF39CD602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935" creationId="{CD5D845C-5369-C895-71D4-D351DDC51C7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936" creationId="{16B1124C-A3B3-1EDF-2B82-0D64AC57539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937" creationId="{135A835B-802C-54C4-60C9-D84925D92F3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938" creationId="{E93F4690-2E95-D21A-D238-4C4160FFBED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939" creationId="{31CE929C-25CE-DF67-EA23-F4E5DF957BF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940" creationId="{22BBBFD2-81FE-B61D-A245-D35DB16E1B8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941" creationId="{2CEA1A17-669B-C855-B30E-11B6AAF87B8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942" creationId="{EACF1CA6-D460-B524-151E-BB2B80ED1C6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943" creationId="{FEEC9CB8-AB92-FBA0-4F33-C1F48F259B4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944" creationId="{C05E949A-CB5D-BC36-4A9C-A477E624CCE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945" creationId="{8ADBAC46-DE2B-4792-834B-46A78ABF938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946" creationId="{D3EF4BCA-02C1-64C3-6F46-01869A35375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947" creationId="{F9BBB4CE-FD77-C0AA-6275-87F6766E580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948" creationId="{AF4D013C-99CA-E7AF-54C5-3743FFA4D22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949" creationId="{6BFE887A-F66F-5501-8BB0-231F0FE5BBB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950" creationId="{0F443CF9-E5DD-C57E-F2DA-1FCB0B96E17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951" creationId="{D649510A-DEAC-962B-1BA0-FC715A1F837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952" creationId="{C681F69A-99A7-2072-25C9-DC22C8514043}"/>
          </ac:spMkLst>
        </pc:spChg>
        <pc:spChg chg="add mod topLvl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953" creationId="{48B22E75-0E1F-483D-0A5F-56A8EC14A152}"/>
          </ac:spMkLst>
        </pc:spChg>
        <pc:spChg chg="add mod topLvl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954" creationId="{B42DC6F7-BB4E-2216-B19B-1EDD70D800B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964" creationId="{3DAEEF80-AD46-1146-CD3D-9204BFE7EF7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965" creationId="{3E62FA04-82EC-C18A-6077-EF9E87A4F3A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966" creationId="{2D3818AC-8C81-700B-6F73-D29E34EE4B6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967" creationId="{C73D6924-2374-AEAF-BFE6-69E8F9C9FAB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968" creationId="{E94AB0DE-4488-1B53-7DA8-8C8BCBD25E8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969" creationId="{B7CE84FB-0E24-6289-3D71-98DEFAB0954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970" creationId="{7F7C0D9B-5AD7-BA90-EC5E-13C9273AAA8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971" creationId="{422B70B7-E8B1-F53E-5331-B26EBDA0B2C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972" creationId="{B36DBC02-1DAC-870B-5638-4C9B38F3A53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973" creationId="{5EB78F62-3DC0-B081-1D2E-B14BD1FDF39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974" creationId="{DDA7C506-C03B-F4B6-4629-07CDD053885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975" creationId="{EDDB7205-AEB7-BAF4-9457-C8E72BE7E1F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976" creationId="{CFA85A2E-7E78-A5E0-FC42-D1981263947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977" creationId="{4999638C-C768-D406-A7D1-9DBA6C887DF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978" creationId="{46053CEB-9AAD-7CDC-AE2C-623011BBC18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979" creationId="{B968B812-6315-0C67-F3FC-D139620DFC1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980" creationId="{5579DED8-7922-2D5C-1140-C5AADF26B6A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981" creationId="{5971FDD8-4545-0832-A769-D18FA610369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982" creationId="{98C247C3-0E72-A2E5-980F-9C9485F2B69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983" creationId="{0282DDB8-EF30-2417-C5DC-E0C7B2EF6ED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984" creationId="{11A4C0AB-3CC3-ACFD-CC3A-8D43A87AAEE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985" creationId="{751BD7AA-BC7E-C858-F99A-F3EA7B2119F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986" creationId="{310768DA-4CA7-EE77-D2CA-E4E82A1AA48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987" creationId="{F8166555-0F77-760C-3BA4-06F82513DAC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988" creationId="{B164EBFE-D028-6F1C-08FA-4694BB1E438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989" creationId="{869152DE-9FC5-EBC6-A09C-D8A527C5F79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990" creationId="{793CDEF5-65E2-726E-B67F-2FEC736AA4A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991" creationId="{4A795F3B-9303-A88E-3020-1CEE2BF8CAB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992" creationId="{B00EC60E-1758-87DE-401B-48A36CD6713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993" creationId="{B3BB1248-FEE3-2E2B-0086-A73112F75C2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994" creationId="{11C14F08-0169-9DA0-A64B-D9FCA1A06F8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995" creationId="{DDDC3579-4D10-5023-5C8F-10C4962227E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996" creationId="{107FA72F-DFE8-7749-BA6A-2C0196D1640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997" creationId="{363AC717-F2A2-721D-DA71-86110D360BB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998" creationId="{CC547B85-6DBD-025D-DDEE-FEE29A6ACB2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4999" creationId="{13F15CAA-C59E-7C27-AAD2-125AE16ED59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000" creationId="{406861BF-14D5-F93A-AD0C-FBDB6FC7F7F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001" creationId="{063FEE00-3B7D-A89E-2B67-456D5DF634B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002" creationId="{18A60A8B-791F-7E78-8C9D-C850E0C37E5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003" creationId="{0465C7B3-9002-34A5-FAA3-D46825AED4F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004" creationId="{6D101804-9DAD-0044-4868-A279C17AC54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005" creationId="{E2584B6D-AD84-9D0A-C822-A7160D37408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006" creationId="{009AA990-1E63-474F-D762-D2C50C60AA7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007" creationId="{2278C4DF-128B-E4C3-DA80-60A097A3BFB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008" creationId="{CC49AF38-7E75-46DC-A171-D075219C51F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009" creationId="{2C660750-405C-CEFC-C965-7223344074F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010" creationId="{BDEC076A-746A-47D3-9DAC-747819CC46E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011" creationId="{2DC47DAA-959D-0E8F-6F2A-C9AC5D859D9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012" creationId="{EB898661-FC47-65A8-9466-A4E144F9D9A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013" creationId="{8C6E38E6-96D4-7897-A127-E92171E957F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014" creationId="{B3AD8601-0E68-E18E-3ACE-4DB7D624756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015" creationId="{3BFCEDB7-AA57-6207-B6D4-F1A02B010D7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016" creationId="{6D0C7F8C-D4A9-31D2-C4D3-A9DCD9193FA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017" creationId="{56DB0B53-FD6B-2EA4-7630-16811243735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018" creationId="{8348E8CC-DEC9-E2CF-837A-C64CF2DB8E2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019" creationId="{F7B62BEB-1C6C-8F15-7D5F-5F100A67A0F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020" creationId="{170AB018-7F40-C0A3-ED16-5787B0455C2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021" creationId="{6D1B1FBE-924A-3C3E-0D2A-9C6CD671E6E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022" creationId="{58D639F5-AD33-1E8A-BD19-F05E1B39372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023" creationId="{1708000E-F4D2-F807-FA71-4C4BE78D295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024" creationId="{65299A0B-1C6C-D658-F53C-82625A349EA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025" creationId="{59123AA8-4536-EBE3-C78F-481A5692218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026" creationId="{315076DA-FFCA-6794-FB84-78E22952ADF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027" creationId="{5C7092B1-2A25-976D-1D8F-810738E4BFF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028" creationId="{88A44CDD-0006-2E3B-0E71-C22F1E7C0CC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029" creationId="{BCC6388B-A9C8-E201-B18C-F8771D64D1C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030" creationId="{9F1ABE6B-85C8-2A77-7D46-CD5367082CE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031" creationId="{F30EABC8-E9E0-41E4-6C6B-61DF3642CF9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032" creationId="{35299F17-F2D3-C3C0-3359-FD8160AF166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033" creationId="{4D51599F-BC2E-2EA6-CBA4-CC643630930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034" creationId="{6C9E5179-0E7B-4CE5-8BC4-723B91ABF08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035" creationId="{DB57B4D6-7A7B-4DB1-B2EF-CFAC3FFA7D9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036" creationId="{377BB482-BCAE-D43B-075E-873E2752D55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037" creationId="{4246006C-A2DF-A953-EC74-24D0084EDBA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038" creationId="{935292AB-93B8-329A-F3CB-44D42E5AD5C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039" creationId="{CE5FC451-9687-061A-F712-E6A2B70B714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040" creationId="{F2864D8B-1E3C-311D-DFF4-06C8676B197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041" creationId="{1870E2B3-1511-8E12-6380-7224CFE1185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042" creationId="{7E577A38-3884-30FB-C979-25717043246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043" creationId="{3ACDB169-20CA-D971-230D-6273BBA9341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044" creationId="{C1AF19ED-3EB5-3790-625C-6FDEA436A18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045" creationId="{0ED6C97A-8A97-1236-70B4-D88FB62BB56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046" creationId="{E5083A1A-14C6-C784-A033-11A78A34E99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047" creationId="{05CBE694-D925-CD13-60A3-D55F68D362E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048" creationId="{DD8076B9-3389-868E-E8A0-46FC16F8F72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049" creationId="{1AAE80DA-5F0F-3BD3-DDB5-6D61917C510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050" creationId="{729D3540-D34F-1263-979E-E16E6A05622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051" creationId="{2BEA5C46-1483-E3C8-F3F3-185B237ABBB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052" creationId="{6A0377F6-347F-BB08-B8BA-0F823C395D4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053" creationId="{E8352F5A-4B7C-C729-8A51-8C593ED5F2F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054" creationId="{0F0AEAD0-A8A4-C102-3EC8-E94E6737A44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055" creationId="{CF763868-2DF2-56C3-67BB-14EB57F8D12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056" creationId="{A8C1DF9E-E400-E0A1-B022-25341FF703D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057" creationId="{D63908AE-B931-159A-A28A-E2DA4892F4A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058" creationId="{1B5672AE-E223-E133-8BCF-709DFF2DA87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059" creationId="{B4273F72-2C8C-A7C5-E932-8AF93E7EFD9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060" creationId="{DFF49310-3C81-BD19-5784-D61067BC89E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061" creationId="{244A12DC-0732-6ABB-CBEF-15496660C95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062" creationId="{3521C339-4180-3086-BAEE-F3057499166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063" creationId="{886CA4CE-8442-BAB3-61C8-46D1CFC893E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064" creationId="{44F34BA1-ECBB-ACE5-B676-4ABD8DA8F27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065" creationId="{796EE96D-DC02-AF54-1385-7452617F6D8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067" creationId="{92FF9D62-CB0C-2A2E-15E1-2F538EB642C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068" creationId="{8A3E2FC7-CCF6-05C3-D268-88D54343EB7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069" creationId="{1EED9934-5AB6-8F73-7CC3-E2E2D89EE09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070" creationId="{1B8575A7-EACE-B241-8AA3-B8D52577888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071" creationId="{7F41319E-319A-27E1-F18C-9D3B0409F8D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072" creationId="{1F72D41B-E22C-B258-AC09-8BB94B81479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073" creationId="{84409273-4863-972C-D939-0489E2AAAF9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074" creationId="{CF5C5044-CD5E-3EBF-6449-607623AEC42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075" creationId="{B35D6547-4C56-9A4E-FAD1-1705F79D1D4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076" creationId="{E348EEEA-D5E2-BD33-0A39-3CACF1665CF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077" creationId="{6F9FF20C-F019-9037-5D68-FC2323DE4F5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078" creationId="{F749C54E-BB9C-A288-3C47-4CC109FB382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079" creationId="{C9E4EEDD-741C-D954-D989-336CEFB406F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080" creationId="{2CB22A8E-77DD-BEA1-11BB-BDF8859F419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081" creationId="{DC946F42-AB78-49F2-0BE1-B8D7AD4057C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082" creationId="{E4CF5D03-500D-D97F-AB2E-A3BA74D5F38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083" creationId="{ED844838-06A8-F16A-E898-E99E33D0D4A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084" creationId="{7A053AE5-5B5C-839A-14ED-53E8D1E59DB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085" creationId="{C6EAE52C-189A-E5FA-1793-CDC7253520B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086" creationId="{A203ECDC-E23B-860D-5865-5C586ED8A44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087" creationId="{8E6EE5F9-6462-FA3B-79E5-4A5FFED6CAC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088" creationId="{A9474945-A334-93EB-FFB1-8D784FA709B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089" creationId="{48A14730-6DF1-3C73-8DD8-596C95E1D52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090" creationId="{88A514FC-5787-EB0B-7218-2AC0BEB02CD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091" creationId="{7D6F4229-9C00-5D6B-6E50-4097A0F91D1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092" creationId="{6F4A0149-A866-DEC4-C09D-8173F7564D6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093" creationId="{20BDA6D0-0B29-D71E-6310-CB01F30A472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094" creationId="{4B87B726-8149-E579-DBF8-DEE77189759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095" creationId="{D1C78D9E-00D6-74C6-5FE4-2A0A6AB2CD0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096" creationId="{6272FD96-EA23-75F4-67C7-FCEA9772498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097" creationId="{569C6F92-6263-4215-3B06-823D2D1B79D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098" creationId="{2283E491-EF1D-7AED-2D75-91D95BE3CCA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099" creationId="{107E60D2-F5FC-E0A8-FD81-40FE57DA7EE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100" creationId="{0D0C0AA0-C651-77B9-3F09-3FA17D0FEE6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101" creationId="{27AE4BF5-0956-AC2D-6749-C14DD885541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102" creationId="{E3B86781-D7C2-D82B-74D8-C1F2E6CB87A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103" creationId="{7BB892D0-F045-5D45-3039-EB0F0443D8C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104" creationId="{6707E317-790D-DCC5-192F-5726E1B2C9C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105" creationId="{F816F5CE-108C-652C-C2F0-07B2B6C5984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106" creationId="{1CD11752-A5B8-E03C-FDC2-D0FD270C3C0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107" creationId="{029B385F-ECEF-704B-6F3C-FEC21BD285A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108" creationId="{F8048FE2-EB6F-0795-6FF1-DE735655B7A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109" creationId="{F194D37E-BC52-A080-4B6A-0CEB6E481CC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110" creationId="{E6BE44C9-0530-2648-3B5D-B253100544A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111" creationId="{74488076-0A8A-AF6D-040D-C431C46C960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112" creationId="{4EFB93A8-8FC9-9782-9FB6-794054DE395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113" creationId="{55985FAA-D106-329B-D86A-2CF0AC63570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114" creationId="{7366A965-48DC-C78A-E357-8FF65816E03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115" creationId="{3DAB795E-BE97-B97D-CF97-3C967E808D0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116" creationId="{AA44FF17-6C99-5A2D-DB65-C0F2473E4E2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117" creationId="{68C6EF3F-7315-FFB8-C393-7E1C9B649BE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118" creationId="{812F4758-183B-2EF0-5683-717EB367FD2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119" creationId="{CBE1A016-03F8-46AD-1868-BDB30E30950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120" creationId="{73D38EF4-5EFF-A9A0-3014-93A65724E65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121" creationId="{F043A8CE-F732-EE2C-4702-015D95141EA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122" creationId="{F445FB88-DB9B-1838-4E9A-FCDF4BA118A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123" creationId="{1DD10F83-D873-8F71-E3C6-BF0472C7DE7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124" creationId="{7225C0F7-D8A5-E4DC-EC0D-ED4A8125750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125" creationId="{88C9BB41-62A6-FDF3-B0D3-45678B477F6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126" creationId="{6017B13A-B91D-9877-D4CD-BCBC1D27DB7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127" creationId="{7BBE0BCE-44B6-9975-D3CB-2EC75DB513B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128" creationId="{FEEBB9A2-B25C-2341-5FBB-2A2E6D2A05D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129" creationId="{8A623102-248B-0FDE-72CC-C896456D4DE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130" creationId="{EDF31A04-3D2A-E00B-6507-321BB2D56B7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131" creationId="{ACAC2C0A-7D42-918B-58D4-BFF0FEAD621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132" creationId="{38B5BC9C-59E1-A493-9794-E6B2493EE40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133" creationId="{B405BD96-4318-DBF8-D422-46944D0AD56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134" creationId="{C24A8DDA-05A8-8FB7-458E-A48D66DA333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135" creationId="{019E89D4-0B3F-1D1B-CF05-5ACC564D39A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136" creationId="{BC695348-4452-B891-8315-0B4E5EE2281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137" creationId="{61B0AC8F-7156-AA95-1014-4C172B87DCF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138" creationId="{AD6BFB81-E6C2-243D-2649-03599B55FA9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139" creationId="{81ACEC32-21EA-1663-366F-99215DC1CD8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140" creationId="{C9126146-74EB-58D0-3FC4-8C15CD1D395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141" creationId="{48996296-79C1-6445-7427-22CD8432CD8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142" creationId="{20F64884-0BAA-0DB8-70AE-78AFB3EA2A7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143" creationId="{3C13BC0E-9A62-25EA-F1AA-359F8E0E327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144" creationId="{93DB5513-AFF6-FA86-0ED8-F5A29313FB2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145" creationId="{3AAE82BC-FE85-56EC-15CD-28BDD0E1CFA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146" creationId="{3FE8BD2F-A153-E95D-7BEB-624926EC3E2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147" creationId="{EA7E6EAD-FDEB-68F7-2FA5-A0DED14352F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148" creationId="{3D33921D-BC51-7317-D1EC-62A655EFC9D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149" creationId="{C2C5D3D6-94E5-0DFF-99E6-9821CD62999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150" creationId="{45B16DA2-31C9-3012-F9BA-85FECC84C9D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151" creationId="{5C3D1A91-759B-E1B2-916A-21A1F5CA4AE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152" creationId="{689FFB1A-8B59-318C-3A35-9C7F1AE8483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153" creationId="{2014ABA5-3500-DDA7-1D47-294200BEEA2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154" creationId="{91985B31-DF78-3691-687C-DBD1E4D887C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155" creationId="{58C3DFC1-448A-CA1C-600C-920648E6E5C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156" creationId="{D5AC4E80-02A6-0F40-F6DD-A03B966271F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157" creationId="{CA5D45A1-A0BC-E21A-209A-4DA9E1EBB59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158" creationId="{C807896B-4E28-8FAC-04F6-0C0583907FF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159" creationId="{181ADF85-5B4E-6996-0EAD-45A8325B0CD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160" creationId="{441708D9-E54D-80C9-7298-37A4BD3864B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161" creationId="{CF85B8BA-0468-6562-0BCA-0E254DCADE7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162" creationId="{44AA9F78-010C-46DE-3354-EDAEB1FDB5D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163" creationId="{73E6EBEA-D226-5D91-E252-84BF1A9792C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164" creationId="{27145589-8390-F517-F45E-013E5246C41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165" creationId="{28503409-E524-E91F-736C-9FF04ACBC17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166" creationId="{B5047194-B61A-B680-9E61-32325331B72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167" creationId="{F776EC3A-6EBB-D159-BBFE-A5519A06F23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168" creationId="{671E6BF1-6609-5548-CB22-4AEFEB7430A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169" creationId="{692EA5CD-CBD2-672A-D6FB-8EED52BE0F0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170" creationId="{6498D34C-B84B-C1A4-1745-457A7261366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171" creationId="{A3906F37-2633-B340-24F6-485E5333624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172" creationId="{4D2FC10D-2BAA-8C50-F7B5-63E43E2CA0A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173" creationId="{AE358B70-8C62-19DB-1095-5C9862682F2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174" creationId="{70DA278D-EC82-E39D-BEF9-8E2A342A144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175" creationId="{CFAA26EC-2EB8-B817-85A6-112AB7D9405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176" creationId="{AADFE962-1D27-0942-EE2E-D4F63993B21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177" creationId="{AA2633D0-88F4-3C8C-8CBD-2F67E8C6FB4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178" creationId="{20D8ED1D-C963-5CE2-3804-E3CCC8416F2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179" creationId="{567754CA-5489-BD92-A738-855D2450DAA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180" creationId="{C60B4E62-A1D9-FDC1-B680-94DAE87A022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181" creationId="{B2E3E145-88FE-5182-881F-6E92CDC196A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182" creationId="{CABE4C10-FC22-C9E0-DD27-53783129117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183" creationId="{7E1DE3E1-FC53-B6D6-9F6A-BE4A336B0D1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184" creationId="{7D1F5604-7455-FAD5-A826-0BCC5ED2903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185" creationId="{7D2CBCFF-D385-E8F8-1DDE-CC5C55B6615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186" creationId="{1A86CE16-F263-7767-0981-EE707D90386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187" creationId="{CA4DD18B-1063-6EEA-7749-FAC3AE276C1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188" creationId="{BA4A3A7D-9484-1F22-8E89-A59F1ABF86C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189" creationId="{EA01E2C8-E199-94AA-E1DE-BD9DF0349E9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190" creationId="{ED6CB45A-09A7-5D6E-27D9-DFF1D098326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191" creationId="{A6F2A66B-FAB7-E0BF-E333-E8BF774082C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192" creationId="{EB4F69A3-D829-A5A2-89E6-AD1C82D8CD6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193" creationId="{F1E2FF03-C451-6C65-13E5-311E6B8E000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194" creationId="{C384A3AE-DCB7-2714-EBCD-261F8CAA89F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195" creationId="{8432601F-B8B4-0470-F198-C029FB8EC74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196" creationId="{FAE6C955-F80B-FA38-E96A-63B6A087CBA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197" creationId="{A0D6B1B4-043E-AE3E-0E95-6DBB7722E48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198" creationId="{4C74B063-0CF0-0384-8F97-8763ECA4E75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199" creationId="{B0141A05-920F-B032-A9B5-DFC4CCA2FF9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200" creationId="{08DFA1EC-E0C3-87E9-2E42-9404C392977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201" creationId="{3C56F425-DA13-D105-6AEF-CCC8CF2F685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202" creationId="{3F941C59-85FB-1109-A7EA-2E7A0053728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203" creationId="{D6D132CB-0422-5A56-57F6-0C9DFD37EFA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204" creationId="{B8E1F86B-46F5-6191-E80F-391E68AA821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205" creationId="{2F936B0A-F251-EDFA-7810-309E4CED0D5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206" creationId="{1C08FE1A-33AB-8816-2F67-83C789A9D9E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207" creationId="{B1AE1A3D-4280-CBA9-C22B-A905FC0D0D7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208" creationId="{257159CA-C021-5E2A-C659-08954429BCE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209" creationId="{F1FC99C0-C91C-4A65-1044-CA848482225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210" creationId="{4EEAC4BF-96EB-E160-3F71-399EB7620AD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211" creationId="{5FDF77FB-F21F-A939-CCE4-DCFF292528E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212" creationId="{B8D7C383-99CC-89DB-7CF2-6A50A797D93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213" creationId="{F449868D-BEE3-E099-ABE5-F9F6DB0DD3E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214" creationId="{46FB252C-31CD-30CA-BC76-F02792B9F8A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215" creationId="{3B597301-3DC5-CF39-6770-135408DFEB9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216" creationId="{8D60C6A8-03E3-03F8-0367-C1C65C7B7C1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217" creationId="{22E3BBEC-1054-E982-F5CA-D422BF6E466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218" creationId="{2F26C232-5263-E234-BB0E-08ED2690F49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219" creationId="{03739C85-3944-C010-EBA2-13D8F077CCC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220" creationId="{754A1781-0C86-DA07-548D-E35B1D6164C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221" creationId="{2C343A38-C63C-7E7B-F171-29AC3543873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222" creationId="{B91419D1-18F4-43F4-7609-68412D49542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223" creationId="{52248561-75D1-F29F-5675-F50E5173B24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224" creationId="{C4EC6FE3-5FB5-0CDB-58DF-0A2231FEED8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225" creationId="{C5AA587E-7FA9-054A-4E32-5ACE612E677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226" creationId="{1B08C044-51EE-32CB-6ABB-FCA517B1EA9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227" creationId="{B59D7DAB-2FCB-B1C3-B633-9183C2ABD8C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228" creationId="{D925BBB6-3D1A-8723-11EB-6108FCA2FB6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229" creationId="{DC4C8020-F335-03BC-3AFB-95DA375E15E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230" creationId="{96490EA8-8E81-C69B-0EED-2BB66BC0A60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231" creationId="{FE1CFDED-965B-E5D5-72EE-797A470111F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232" creationId="{6EC1A5AE-F6DC-7C67-3B82-CA2C1D9E5CE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233" creationId="{F5BB7E2E-4747-1532-D6F3-F26575572F1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234" creationId="{DE9442E6-3BA9-C765-E077-536357D673F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235" creationId="{20F95660-1425-E496-BA37-9F8746DB07C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236" creationId="{4B3B8708-F443-16BD-0751-4C2ABE551A3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237" creationId="{92085C42-CD65-7A97-69F2-470A00CBD0B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238" creationId="{F329C276-B4F9-2CFA-C165-2831CA8CA99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239" creationId="{8244FDEF-8B8A-6189-2CBF-D17BD5BFBD3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240" creationId="{F3EE172F-2DE3-AB2E-0EEE-C749E47646B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241" creationId="{446BAD40-5701-D508-0EBB-800A65773E8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242" creationId="{F1C18D63-F6B0-A4C7-7484-97F3AEFB75D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243" creationId="{AC710B4E-397E-1300-5D14-4896C67B56C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244" creationId="{4B08108A-B7A6-1077-4959-6549175B02E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245" creationId="{2ED1D561-A0BC-CA9D-C023-C85924E33A3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246" creationId="{A75F47D6-EE18-F74B-ED66-2F58BAD0484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247" creationId="{35CD1EA0-54C2-5467-597A-32BFC861D77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248" creationId="{CDE1C2AC-3CDE-566F-BBCD-0C3C3C122A3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249" creationId="{2F574A4B-FF5A-644C-A9E0-6F1E2B92B2A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250" creationId="{DEFB91E3-04F7-DAF8-2663-C28DD5B9449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251" creationId="{25BD555D-B310-4037-2195-01CA6AA3985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252" creationId="{8DE61B16-315A-ADDB-58C9-E6078C45D93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253" creationId="{FAE7B698-CECB-1A99-4B75-4CFE1136B17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254" creationId="{2FBD7724-890C-97E6-5C1A-FC6A65CC3A5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255" creationId="{5F676EF6-83FC-CBE6-9C67-4B71FC83598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256" creationId="{0FCAEB89-960C-CE0A-99E1-16C200D79BE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257" creationId="{24918F80-65A6-341D-A1FD-581F1A3D24F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258" creationId="{E1D6D053-3DBF-E357-B3A1-08EB1C84C09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259" creationId="{B405049D-706B-87BC-BBD1-FF827E67DB5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260" creationId="{AD9A1015-9970-F5B8-097F-752249CDA30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261" creationId="{3F4ABBE6-BAED-4BB2-D059-B231CB30ADD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262" creationId="{AE2A2913-5BA0-3867-F00D-067AC2CB586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263" creationId="{7D13C559-99D8-B3B0-63CA-5E4E0F9DA24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264" creationId="{11ACE302-B3A3-122C-E9B4-43825F82E80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265" creationId="{F429CA1F-7D05-FC29-613E-F1BE3895789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266" creationId="{E30813F2-BB54-CDF1-F14B-FEFA04669CC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267" creationId="{AC2C5C88-D9DC-53D3-CB18-1AE2721E00C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268" creationId="{4021BA83-5196-51F6-6507-DB49A620A17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269" creationId="{DB250651-5482-CE04-2275-F6527E50F03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270" creationId="{722668AF-DF91-E017-0F82-B406B3DF569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271" creationId="{78267DEA-C9F0-2762-2CB7-0B3AF195C62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272" creationId="{AB62D26B-A1D2-95AD-16B9-6DD69F48BA9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273" creationId="{23CE07E0-D50A-76FC-2C33-DB7E183841E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274" creationId="{3EEDD05E-1EE9-7121-93C5-8A54E920FB2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275" creationId="{03E4CC93-328B-51C0-F48F-DDB315DB469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276" creationId="{D3434343-F142-E112-34DF-516549405EE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277" creationId="{298063CC-09CE-D52F-37E6-AB5952BE44B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278" creationId="{32AACB88-3798-BEB3-3785-B5130DBC177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279" creationId="{7C31AD9F-C3AF-8782-BF79-15A96A1582E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280" creationId="{97F014BE-4B7E-B94C-B734-83563DA4EDA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281" creationId="{04B905A3-3214-8298-FC3F-3A514BFDE8C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282" creationId="{7D69F34B-475B-36D0-87F5-19FAB855304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283" creationId="{6FA2B50A-328F-AB22-1089-EAB6DA56B2C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284" creationId="{75F419B7-944B-A6AD-D75D-A626E6E71A9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285" creationId="{656D7416-B49D-C224-513C-721D5583BE1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286" creationId="{7D8BD2CD-2EE8-5B24-69E0-E4E6B0E97ED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287" creationId="{0F227BE2-83E5-ED21-1D2A-414FC62D7F8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288" creationId="{7DEF345B-4163-D368-1FB9-6FD972303E9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289" creationId="{4498CDC0-115A-2AB4-ADC6-7C1A6744DBE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290" creationId="{D76EC418-9328-4CBE-2EFA-064B704D91B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291" creationId="{17EC3991-6260-318E-2050-D604182BAFC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292" creationId="{A43E3906-8B55-E194-E981-27085C5F871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293" creationId="{C25C65B5-0123-8D06-B99C-80DF1960435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294" creationId="{CAF60DB5-4BA0-B622-6D3B-BB9B46AC1DC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295" creationId="{540800BE-A27B-FDED-6CEA-AFF26EBDFDA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296" creationId="{54ACE592-E910-2B86-7335-B6B7A1BF149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297" creationId="{61BE88EB-6A8F-2DE2-29BB-E4E80AE8691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298" creationId="{C563CE76-5AFC-1B18-0EA0-372F013A2BA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299" creationId="{7170C54F-1BA4-8AF4-39F5-631711292C5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300" creationId="{04C690DA-A20B-C27A-5D52-7C09F60C18D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301" creationId="{CEBA9DD5-E9CD-14BC-CB20-EB4550A748D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302" creationId="{418793C4-31EC-2B06-C08D-8249FBA151B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303" creationId="{E0B70828-1F09-E0A7-1C65-E212DF9F890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304" creationId="{C285B248-7D94-0C1E-D721-7BA92A02F16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305" creationId="{D7246D7B-0FE5-F63B-F2BA-5F2A7D65745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306" creationId="{EC311DBC-6633-FFD4-B2D5-4B8524F2882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307" creationId="{D39A8362-05BF-6417-7CE9-99A312CDA86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308" creationId="{41FF8754-B409-C99D-F052-63BB411FF6D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309" creationId="{9AD62764-9E3F-EA5B-F5E2-3EE90D37511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310" creationId="{BFD20D6D-C697-CBA1-EDFF-6DE7AC241F3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311" creationId="{986F68DF-D760-4619-7B76-3C022B87A01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312" creationId="{FB7FA5EE-D318-58A0-8256-10C6F281727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313" creationId="{6948CAAD-3989-AEE9-4958-DEF115B611B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314" creationId="{E17529CA-1A33-1549-FD98-185D7384C66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315" creationId="{86417AA7-EC41-7666-73D6-9AF0D76F956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316" creationId="{0C957F5A-912D-1109-5C1B-23E2E166491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317" creationId="{AE114867-CB9D-B5DD-6783-F850C5B5911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318" creationId="{DE4A31BD-AE1C-C186-EBF4-B176914E272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319" creationId="{33C33FD2-D92F-A546-0D5B-40B5B1251FB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320" creationId="{81085C26-8E75-EDB2-8001-691949E850F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321" creationId="{CFCF7183-DC64-8DEB-0CC0-33FC4606897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322" creationId="{3CD83143-301E-C7A0-B6B7-CF7EAA61DEA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323" creationId="{0015913B-C40A-E298-DF5D-98AB2B6D310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324" creationId="{B96CFCA5-2E07-0243-EA88-D37BA1E439F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325" creationId="{668BDF9B-8BF4-B037-2D8D-428D2299C9F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326" creationId="{778D107C-C605-D968-0A80-3F192135B69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327" creationId="{D73300CA-C192-824E-CB7F-67EA1C4C9D9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328" creationId="{C9C8A1C9-785B-AA42-5B2D-92C2AE2F572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329" creationId="{EB18E5F5-C180-19F0-40AC-9AEE7E482B0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330" creationId="{9784426C-ABEE-B436-D914-A56C8DE253C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331" creationId="{8B4BFB48-FB2A-BEE5-EE1F-4FB66E8553F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332" creationId="{81F91786-B06C-E61D-7288-FB906933FF0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333" creationId="{A7043634-AD33-2ADA-FD22-31A143177EA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334" creationId="{8E0368AA-D635-F149-4500-300AE31AFD3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335" creationId="{8D9525EC-6E01-CFA2-A43B-7D8D4536833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336" creationId="{20AEFBDF-CD62-2C20-DF05-9778B638905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337" creationId="{0D13A5FF-8927-0534-0519-ED62FB7A2C5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338" creationId="{12486B38-C197-DD7D-2EE4-FA8720F6B72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339" creationId="{09078845-0C5D-D0D6-0B6B-4E65D3BAEFE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340" creationId="{0FF4AA66-FC01-D678-9930-1332B6CCA81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341" creationId="{F34D8989-E99F-B2C4-AC8D-C02A37DAF05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342" creationId="{4293069B-BE67-F2AD-C589-11789C5A69C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343" creationId="{2FAA1771-0DD8-90C7-EC1A-0B2B388A9F0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344" creationId="{E6E540EF-3BDA-9BE2-E240-F29D2575BC4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345" creationId="{D956B33A-F6EF-77ED-E133-6B4EA1E0A13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346" creationId="{0D8EEA42-0E2A-FFC9-5445-54CA3A599A1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347" creationId="{DCF7E810-D176-46DF-FB3C-4F8995A838C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348" creationId="{B392967F-E087-FFF1-DEB4-B3111B85DBD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349" creationId="{DD389997-4C9F-3E8F-F3AE-5D0390DA58A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350" creationId="{920949AB-90E4-1506-4361-9615D85BF8B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351" creationId="{DE420A23-5AE6-39E8-C543-8B8FE443800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352" creationId="{9C900692-416B-5797-5B56-B638DF4D005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353" creationId="{C4C93D14-CFB3-DB89-3D69-AA2C43BD7E9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354" creationId="{62D30013-FA40-37F6-9B78-FD532C31A84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355" creationId="{4A9F2848-E9F8-9590-5D24-F9CA641ED33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356" creationId="{0D96E61B-0FBF-CA5F-943D-F7CDAC29C6A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357" creationId="{356E2451-528E-EBD0-7AA3-C9BB90D4E28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358" creationId="{ADB28253-B821-17B9-44B9-97A57817A93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359" creationId="{539015AD-4633-010F-E191-173E3BF5D2D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360" creationId="{189CE680-8F08-C658-ED25-1E0358764D1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361" creationId="{DF651D40-AEB3-B583-9630-0BA7842EE4F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362" creationId="{4E1A9CC9-F19B-70A9-7494-CBE81255FA2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363" creationId="{1B98B629-28AF-D744-009F-EC9A7967EFF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364" creationId="{AA7F60B6-C6A3-EA7B-2A62-6F980CC58C1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365" creationId="{20FA5C46-E326-1E99-77D9-24BAB2B5244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366" creationId="{0AD5893B-842E-C612-97CE-55A4CA876B6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367" creationId="{F9C6D994-DD8A-9381-6855-4CAE9A887F6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368" creationId="{28D01CAC-8884-9A2F-F07D-5E1B9AA8645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369" creationId="{4636A5A2-64A3-2029-E7B5-E5FC5DBB930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370" creationId="{8F57B062-C622-1ECC-E85F-1C221B37CE4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371" creationId="{C226258D-54FC-75CB-8A76-D4B3825C4D2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372" creationId="{6530F975-4F5B-BF2F-CECD-EE46F2CD8F1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373" creationId="{9A130EAB-FC07-5CC3-D648-999C0E112B8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374" creationId="{D4FE3A79-E488-0EC5-39FF-7D1F9B55BD3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375" creationId="{D920056A-B707-0408-1F41-4593BE5FF61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376" creationId="{4528DA8C-C36B-983E-B9B1-F9801AD9B31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377" creationId="{9590A3BA-EE41-FB3A-FBC3-2E6485353A3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378" creationId="{469592DD-2571-9BB3-104A-E4EDE1595BB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379" creationId="{6EDF224B-CE6D-4B6A-5093-A1508B4A566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380" creationId="{D18B7B1D-099E-95D6-2B04-3BF252309CD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381" creationId="{5BA0AD8F-5404-E1EC-168D-EF122F2F106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382" creationId="{669B0919-6B47-499D-6BB8-DF19D8BF800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383" creationId="{5EED5297-7127-D6C2-2AD6-8DF79DEE304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384" creationId="{D9D66714-05CF-FDCF-BE80-49111347065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385" creationId="{30C81DBD-EB85-9861-6CB0-58DDF97A92E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386" creationId="{43D0F159-8D2A-8186-C8AF-E4782139E09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387" creationId="{D64EED18-FA25-A10C-DA28-2D5F039B704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388" creationId="{3EDDF3A7-E8E6-7978-5237-F7169258E68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389" creationId="{F289F881-002E-4DB6-7B09-52355EF1463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390" creationId="{F8D465C2-49EF-7304-5725-277D1105F1D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391" creationId="{003AD899-9770-A607-F512-A6FEF158DB4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392" creationId="{C129F9B2-B88C-9F3D-8BAB-564E6740AAF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393" creationId="{CD7AD678-BA7E-447D-94BE-C9F1AB5CF4C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394" creationId="{226B90F3-5D5E-C041-6860-B10C809EED7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395" creationId="{AD27A786-31DE-32C7-3098-A936C0BF638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396" creationId="{3D8B19D4-E889-7364-7CB8-469D7556A6C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397" creationId="{F870F707-34ED-5228-BC56-D8F211F2403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398" creationId="{40BDCFDD-ED0F-3397-A15A-6F56E68C7FD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399" creationId="{DBFC7B6F-D342-F988-F9ED-78FFB382221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400" creationId="{10338F63-9A3C-14E9-D76A-22B67F30D34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401" creationId="{A8F057F7-5E92-22C7-9590-7A159EB1F53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402" creationId="{7AD86749-9333-A750-DC7B-1C4946256C8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403" creationId="{16F9A4F1-72A6-3292-BB5C-5C3708F45AA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404" creationId="{8EB2BF5A-8839-E99A-5373-5AA29DA9384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405" creationId="{024D5A54-3D1C-9DDB-74EA-BC5E9082B1F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406" creationId="{D18AF108-0FFA-D6E7-EE37-DA589AE80B6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407" creationId="{09209677-B410-4D56-7428-5AD0FAD2754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408" creationId="{0E97B10A-3205-DFBC-0C93-BBE82E654B2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409" creationId="{746D826B-CB3C-EB91-F35F-D4B20684A04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410" creationId="{16BB60CA-D82D-AB1B-CCA6-A23C7C94987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411" creationId="{D2DDC397-8AEF-A103-840E-B09C14D1AF5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412" creationId="{34D25A21-01AD-97DD-786D-85C3589B7CB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413" creationId="{ED66650F-D752-5DF8-3820-C76FB36F786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414" creationId="{A9CD3E4C-79F1-D2FB-6801-64686306CC7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415" creationId="{FDA9C21C-9269-5C8B-625C-81D0683417E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416" creationId="{34505E50-B55F-171A-DA1A-CD92D802358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417" creationId="{A146094F-ABDE-CF67-9472-0A46185DE73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418" creationId="{E6192AE6-2EA8-0CAE-A38E-4EBEEE77168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419" creationId="{345667BA-98D4-F942-4CFE-06FDEFBBF3C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420" creationId="{D20435B2-19CA-E3F1-3F1E-CBFFF8DC015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421" creationId="{7B802556-D7F4-AFF5-EBA1-008D18B1468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422" creationId="{D7D6B696-DCA3-64DD-3148-BB7625872F9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423" creationId="{AF4192E2-3603-8B57-6D71-491CAE71DC9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424" creationId="{6EDD1A48-48FF-67E7-2C54-415E34CE542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425" creationId="{76FB359E-0A00-231A-0083-10F9188D362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426" creationId="{A773D98A-5D35-33A4-D592-7E7547A6170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427" creationId="{44287DAA-982C-C8BE-F1D3-657298C6F0D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428" creationId="{676383F3-2728-3FA4-D565-0AE9ECB78BF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429" creationId="{B90F633C-7C7B-151A-1642-510A46765DA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430" creationId="{E301CAD8-7C9A-E48B-2A76-FDC79222E1C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431" creationId="{223EB44E-EA1B-DB7F-6C8C-65AC43127C7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432" creationId="{20D020C6-3B54-68C6-BC94-8C76B2A7ECD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433" creationId="{8AB3C8FB-DBD3-A946-8CB5-06263E7D67C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434" creationId="{B7DF3C55-6783-E265-7794-E3D078F5B1A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435" creationId="{1BBCB4C2-674E-7EF7-724A-F1A6FA88D13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436" creationId="{13D9D4C0-3D41-AB02-0008-AA6A6A3AC21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437" creationId="{B9FEDF12-BA88-13D8-CFE8-07F610600A4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438" creationId="{CE59DF1A-7AD5-E249-BC78-3735263D103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439" creationId="{D9C714F6-7361-090B-AEE4-62219B2A572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440" creationId="{005EFD94-4DBB-B116-3A0A-A5E4F04B191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441" creationId="{16875E06-83EB-5E19-136E-E99777F1812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442" creationId="{3BE5FD08-9F1F-E65B-9A71-C9F4D9E7E65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443" creationId="{51A6B63F-08EE-85F5-74CE-3AF99E43DC4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444" creationId="{20E31252-4846-8011-06DA-0D5ED553FCD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445" creationId="{CC6FE11F-5FE8-BCAB-3E3D-58A7D2D033C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446" creationId="{CEA509C1-14D9-AC81-983F-79A32EDFEC0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447" creationId="{799BCD0E-1982-83F7-B0EE-19E1B9212BC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448" creationId="{D6AEED05-A02A-4159-AC86-4DDC6564F14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449" creationId="{98A3A8CB-66A9-01FC-3D10-2EF0D8AA156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450" creationId="{216A9380-B916-82A2-8200-1BB4008862B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451" creationId="{03CF7830-1696-B854-AB66-7F838EE45BC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452" creationId="{CF08AA49-CB66-2A2E-B85F-C59FD6AF287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453" creationId="{81B9C0F7-364F-23EC-78B5-72856194E28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454" creationId="{A814E916-54F1-237E-79ED-0E91B2CFBFA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455" creationId="{0CC71882-4BB5-A0E8-01D9-4A70980847A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456" creationId="{7C4A631F-DDF9-D061-18E3-36A6E83BB73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457" creationId="{24196937-E264-6AF2-03BF-A67D59E0D8F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458" creationId="{953F2595-3EB5-7A0B-7DE4-45FB002704F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459" creationId="{742C4E94-9B9B-D846-DDAB-1DCAEE381D5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460" creationId="{06CFFD35-AB06-D0EF-AE01-BE23319B900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461" creationId="{4658FF37-B392-3808-BA60-58D38062048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462" creationId="{02E20C66-235D-6F1D-3C01-E7ABB976F2F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463" creationId="{11732E09-8D06-BB91-AF6D-828F2D03F75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464" creationId="{467A4388-DB48-C146-8C95-DACF874946B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465" creationId="{9EEFA29F-FF02-1CE6-2B97-19987E1EE1D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466" creationId="{A36067AB-D74E-2D93-118D-FB03743DB61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467" creationId="{BE03E318-4D0B-C50E-0CB1-BDF323C5DD4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468" creationId="{FBF2E72D-EC32-9948-96A7-3A0DD7D2F50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469" creationId="{62B3A725-C84A-DB18-5BF4-0F8694D6A5B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470" creationId="{EDB416A5-1D54-0936-9BC0-28D79CA7AA6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471" creationId="{0837D1D6-060D-FEAC-D234-65C11AC6E18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472" creationId="{D3B385A1-F094-653C-58FC-4365BFF0389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473" creationId="{894E5C74-BA90-DD45-1DBC-27E54680FF8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474" creationId="{CF97336F-CA3A-141C-9801-15D835538A4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475" creationId="{796F6BE8-8BCB-04FE-438B-19ED4BEE11B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476" creationId="{D5D06012-E2CA-9D9A-BD4A-A93ED385D8A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477" creationId="{6EAE2FF8-8B2B-EA84-A1E3-EA5073B3170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478" creationId="{485A293A-40ED-A7EB-8DD8-F9E965B8F8D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479" creationId="{DDE665BF-0C15-E6A1-1069-25A667B785B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480" creationId="{9E810D11-C3C9-C1EA-DE6F-54F050A7BDA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481" creationId="{18ED677E-0AB6-6666-10DA-B6D08959AB7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482" creationId="{CF70FB41-7DC9-B64B-E769-D6D5E6CD2F6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483" creationId="{F2443854-A60C-593F-6752-5D6D8ECBEE3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484" creationId="{120267BA-7CA9-4EF5-0632-F03E0C12EC2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485" creationId="{643B2599-1536-8409-C7E1-BDAA74AD917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486" creationId="{DD079912-4D8C-1875-4112-A6059EB20CA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487" creationId="{3E7DD5AF-8E2C-F032-3C5F-4F9DDA8C06B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488" creationId="{C80B80AB-57C7-941F-4789-68AD2D33400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489" creationId="{C17E471B-DAD9-EA0A-206D-3D02FBD4BD3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490" creationId="{F423ADAD-50FF-F4C4-63DF-9C63B9EE722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491" creationId="{F0F6B64F-D825-8188-68FD-3CD0B137B23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492" creationId="{719368A9-52D1-E79A-D50C-34C7166C631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493" creationId="{29888B25-A85A-2940-D507-535DB2E0E8E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494" creationId="{AE00D5D3-ECAE-FF67-FE6D-7E958BA009E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495" creationId="{BA2DE31D-BB48-3759-2819-F437E479F45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496" creationId="{A784FCF0-0440-2090-32FF-9D0774E3569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497" creationId="{237063AB-064E-A32A-1F16-BB467FA3FC9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498" creationId="{F982D40B-E615-7A18-E738-F392D9DF5A9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499" creationId="{2CE1AE2F-4FAA-D861-47EA-596D3FD3B17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500" creationId="{86210C09-9ED0-80F0-5467-C48308C9B6D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501" creationId="{AB7F6F82-35CA-7B37-582D-F6DFFC5198F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502" creationId="{9E04A916-D28F-8CD3-C0CD-410DFD7F6D0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503" creationId="{D7B04DCF-4FE8-0AA4-F54B-2755CEBF52E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504" creationId="{C1F4E36E-E4E6-4CDD-DF97-6C96AB1BDC1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505" creationId="{62BEB190-C583-8D76-BD5B-C9619F2A9E9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506" creationId="{3A6385D8-1AF3-8F36-797E-7CC157F23C7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507" creationId="{0D8C4BDA-5903-9632-7FA7-6C774C3DF53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508" creationId="{EDC339B9-58C3-94DF-27FF-1310840BB5B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509" creationId="{163A0907-A80C-FD52-94EA-4C35AD01B48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510" creationId="{974366EE-7E37-98FD-C3DD-349FBF343CA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511" creationId="{4F62612F-26F1-CE22-065A-33710F6E724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512" creationId="{90CE6BA2-D4CE-A845-7650-360D4330A6C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513" creationId="{A53ABBD3-A9AF-581F-F9BF-70F37D84A20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514" creationId="{E15A914B-3D05-CE9E-996E-94CFDBA5DD7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515" creationId="{53E3B3E4-CCD0-1E7E-32AF-3D53EBE1288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516" creationId="{072D5F24-8F70-E1D2-8DDA-D068FAABAD8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517" creationId="{74E57118-F92E-90F8-043B-B75282A6ED3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518" creationId="{73B9E26B-B6BF-8B26-AB84-853E386D6C7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519" creationId="{98597A55-CD7C-D910-F381-C2BE1E89B2D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520" creationId="{2B90044F-4BBE-665A-988B-BF2C4CCA415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521" creationId="{EE470DA8-BD1B-7A26-4EE3-C54B98CBC7D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522" creationId="{61922138-C6EB-89A2-9C56-8EA2A01709A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523" creationId="{F9D60E85-6F76-D71E-1EC1-177E44E66F5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524" creationId="{DD06E64E-5A77-47D4-401A-B90A56A5143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525" creationId="{45C96EE6-AB12-F198-D298-D655FB43669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526" creationId="{E633BBE1-7915-8E34-2760-1CFB620B85E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527" creationId="{1B17203B-9D1E-D3EC-AA9D-181C27560AB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528" creationId="{7E5E125E-6564-A148-D718-B37E985284B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529" creationId="{7ED2A7D9-4027-1CA9-C054-725ECC41811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530" creationId="{703162D0-CD13-13EC-A5B7-7C43D332CCD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531" creationId="{7FF543FB-92BA-0B9F-C8BE-F6C94271563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532" creationId="{B4CEB797-6AE6-82BB-F033-2015E75A32A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533" creationId="{BD44A786-0F6E-C03B-8A67-6274CBA1704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534" creationId="{449D1DF4-7972-1489-B1D6-81A82280326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535" creationId="{8515803A-4621-11F3-E75F-C0C5A8DD71F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536" creationId="{11FE5D06-4AAD-B03F-89DC-B4792DFB6AA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537" creationId="{38593F76-8139-72A5-B90A-661AEE1B2EC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538" creationId="{EE17135B-B30E-2AB4-CBCF-89535F229AE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539" creationId="{E3EDCD50-5FD8-5975-A221-D0B5FA3B4DC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540" creationId="{C682A760-8E78-18CB-86B1-6ABAAE5053E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541" creationId="{EDB79DA3-CB94-18D2-857F-D66E28C20C3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542" creationId="{8A74FDF1-F658-6D1D-E459-8A9A41FCDC1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543" creationId="{6813FBB0-F303-4767-FA5E-866918C9121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544" creationId="{FCAACE2A-4FD9-0F31-F3C6-AB0959EC9C3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545" creationId="{2C5383CF-F933-89BD-2361-079A355FBA8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546" creationId="{36922C2C-4B63-8447-DDEB-3A03AD30C73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547" creationId="{1CDD9115-48A7-3C7F-7CEB-A4E91E1CD55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548" creationId="{1D801A90-BD15-5347-267B-EC43F7136FB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549" creationId="{F83A77F0-A9B4-DA32-0B22-EC013A428F4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550" creationId="{B085F6E7-07DB-02E2-9CCA-6EEDBA14C9A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551" creationId="{9F487E42-CD35-0055-8AAD-7517EE41BA1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552" creationId="{7505049C-33F2-1447-5ADB-87B338A4F7D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553" creationId="{35A3D68C-662C-60C5-F6E6-0D52D355861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554" creationId="{ED42AE88-A877-90AF-0882-7E3F5E0DF16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555" creationId="{3C4D4B54-72AA-92E2-C927-CBB98638201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556" creationId="{CFA6E9DD-8F86-4761-69D0-139572DA430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557" creationId="{9BA2912D-F3D2-FC26-1A1E-7A96F6992A8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558" creationId="{6E9BBC8F-CEEE-E439-2A1A-F75451ECA54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559" creationId="{3CFB63C5-2403-7E0F-C8AF-964814F38A7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560" creationId="{08C063DF-36D1-863A-3794-F1CA5DF4672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561" creationId="{99686688-07B8-4F00-D14A-0D5246F93B9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562" creationId="{87288A69-27EF-2D86-B8D4-F86C33ABE9A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563" creationId="{DE518BFC-130F-058A-A34F-9F9EC342394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564" creationId="{F10876ED-C1D3-80B8-B647-F167A26814E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565" creationId="{8C74CC0C-B962-7C6D-D35A-632C6F4B03B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566" creationId="{F164A187-6490-B2A2-A4C9-107CE3B63C0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567" creationId="{FE147E36-C03B-4C3D-E2C1-5005B774B52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568" creationId="{D6F24C86-F82B-07C6-91CD-C5C5F215676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569" creationId="{3E7D3AFD-18F3-3C73-B5E3-55ABA6F529C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570" creationId="{9B4F7F80-D3F9-484D-C84C-BF97D06D3E4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571" creationId="{5C60F672-5530-025D-9783-21F7469C68A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572" creationId="{BE7A0722-91E0-A855-483F-81571AD50BE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573" creationId="{2C02606A-F873-EC36-F509-3FFD1359508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574" creationId="{C759F4D0-D220-DE84-8832-36420D2418C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575" creationId="{ABEDD89F-C1C3-94A1-9980-F2A64C14D0D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576" creationId="{0A34CD39-CFB9-5BDD-EC6E-925319E6E9F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577" creationId="{D90D1B72-A7CD-9CE3-2967-4AE539A1F85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578" creationId="{D7086247-A802-78C5-5DB9-C825F0E888D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579" creationId="{798E7C9A-F374-6CC5-D192-4D32F771E77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580" creationId="{C68D5E99-9DF5-FA1C-19CA-D5F6001CD15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581" creationId="{12920E87-4821-8A33-7C02-9D02B78CBAE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582" creationId="{24E7549C-BBD2-97F8-19A8-B25511A991F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583" creationId="{A48A5763-4CCE-A249-D997-30F896593DF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584" creationId="{1D73F34C-E73D-C35B-D416-D5100620904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585" creationId="{F6EE4EC1-1D38-DB12-4831-2AAD5626BB7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586" creationId="{B8E1E05D-72A2-F4A3-81EF-57C32FAC375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587" creationId="{D731450D-63A8-1B10-2FB0-C75153226D6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588" creationId="{C785B1E9-E9FF-E3F8-F3AF-31FA3CDF0B3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589" creationId="{6159831C-085E-09A7-350D-D4F00648844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590" creationId="{CA58D070-4ADE-789A-6EC9-6DD93BEE62C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591" creationId="{41BAC1E9-F6A4-CE6E-B445-F1F8FCCA2C6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592" creationId="{7379EC9E-6A17-1B82-E559-6C01CA5A583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593" creationId="{BC2E38FE-3C7E-EFEC-5FB2-849B6E65596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594" creationId="{C87625A8-DA58-058B-656C-55797B3D486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595" creationId="{1B05A59A-464A-F18F-5C0A-047139BDAF0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596" creationId="{16425C40-A102-27F9-C55A-FEEC6E48F49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597" creationId="{FF1E1188-BA31-FC25-63D0-AF161F86FC4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598" creationId="{FECFB946-252C-4892-D587-A7A3AC1DE05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599" creationId="{65751F1C-E2D3-73D3-A681-CC2F291B5B2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600" creationId="{26D678F1-7219-2D51-6C5A-C3780174949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601" creationId="{30159C0F-7C19-D6EF-AE20-FBFA6C4CCB9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602" creationId="{D3C5D0D5-8ECD-C76F-A5D9-8A7B63E2E2B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603" creationId="{61632EF1-7C88-ED6C-60B7-609D6E3BC9B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604" creationId="{F7C8AC82-73AA-207B-328D-80E0886BA66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605" creationId="{AEB8CA40-E458-171C-91C9-36DCD1FCAC9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606" creationId="{380DACA0-3CBB-C874-8E3D-D588CDE8283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607" creationId="{2074F17C-14BF-38E6-4DCC-6EAE766F3E2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608" creationId="{0542B1F6-31A6-A170-880A-8B004CB3102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609" creationId="{B38FF66B-39B6-58B3-7A50-8D86CA9EEA3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610" creationId="{9B89927B-36F2-6274-77A6-6DF5C32438B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611" creationId="{757CBFD7-AB7B-4D6C-BC81-6E870E946B5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612" creationId="{0E9F4AD5-495C-3BBA-2686-21EA00456B0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613" creationId="{0176C6CE-F228-2C45-854B-995A47311DB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614" creationId="{4AE494C4-7C82-8129-6F9D-9FD2445C6B7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615" creationId="{1C5877CB-0212-28FA-E64E-7497733911B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616" creationId="{33EAC910-A676-9784-71DB-0EFA18E7611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617" creationId="{F334A5B2-BEB3-38DB-263B-A2591169F93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618" creationId="{724D80A0-0D6D-21CD-9436-39BBCCF2EE9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619" creationId="{C51F366E-331C-BE63-4ACA-033C6E9F0F7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620" creationId="{CA7C8D89-30B3-1765-0574-451E100DE10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621" creationId="{5B187384-641D-734E-C8DE-C361C06DA93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622" creationId="{98ADD860-A67E-7BBA-624D-921BA0C6DD2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623" creationId="{D8668678-87DC-E5A9-0E59-37354A93BF4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624" creationId="{60BE36AA-5AEC-D523-22CC-0958D9E0FD5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625" creationId="{868F9927-5682-ECF5-55BB-414F6BF1177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626" creationId="{310758A9-4DD5-914D-33B2-5BC606B13CB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627" creationId="{25568DB5-E833-06B5-795E-96B9CD822A8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628" creationId="{B3C46A97-41F6-E451-210F-3F0B42370D6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629" creationId="{8B8D7293-AA0F-D599-037B-59D3A11FC32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630" creationId="{A9853EFA-D78A-5965-C298-BCC752B5F8B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631" creationId="{7423F733-B85E-7D43-67F5-C3E2FE220BC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632" creationId="{B2572699-E191-B13E-566E-5D31C571F9B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633" creationId="{32109655-AC95-8782-2394-59431DD8CBC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634" creationId="{E18724D5-CF21-0008-2458-DE2B23F8D8E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635" creationId="{58711271-015C-1F43-AC06-3BFB02BB2F9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636" creationId="{2216487C-6910-05FE-FEBA-C42AE2C6957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637" creationId="{38A24236-7E84-BF69-B6E4-055DF09C43F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638" creationId="{B934E3EF-CFE5-BCC7-197D-7393FA4708E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639" creationId="{CE3468F6-47E1-C296-E129-B2A6C7AC0B3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640" creationId="{C7C48F38-B9A2-0F64-3E1D-76AD33746E5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641" creationId="{27952605-DAAC-17FA-DD84-009433BF977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642" creationId="{D9721A0F-38B2-E88D-DADB-9787366D4B3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643" creationId="{615E2319-F0BF-F369-E7C1-11A4F81974C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644" creationId="{06B26E9E-B483-AC9E-6505-25ABD0A6953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645" creationId="{3EE8EF81-350F-1425-B3A4-C498916D7BC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646" creationId="{DCC1AB2A-22DC-9718-61A0-0EED8EBF751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647" creationId="{958801FE-1A70-777A-796D-ED69A483144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648" creationId="{66089378-E24C-AEB2-0065-CB077DCB5A8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649" creationId="{590BAEF5-8E06-0EFE-A47E-2C4D1B607DE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650" creationId="{C98886EB-51F5-4600-1449-A95CADA7999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651" creationId="{59C916FB-93A5-5671-3B9A-4EE3260B15D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652" creationId="{630F9564-F5F8-40C7-8570-78B45F61A82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653" creationId="{EA2AB234-EE76-27B8-5D60-43AFF7ADE80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654" creationId="{E857AA44-38C0-BA62-8283-9033CFA2A1C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655" creationId="{138669E8-A9BC-29A6-AA76-F83DA93AD4C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656" creationId="{3E0143B0-3532-86BA-AE55-853BFF6393F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657" creationId="{A20D7E77-E173-C962-7FC6-DE0532B143D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658" creationId="{1D3E960E-D6D5-27D1-13C1-4B62B7B394E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659" creationId="{586C05EC-B93B-C967-7D19-4EC1F60B3E6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660" creationId="{3DBD9869-2683-C2C3-7ED5-FB5D544C5F4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661" creationId="{7DEE91E0-85CF-E89A-D4E7-C80586683F1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662" creationId="{1CA33991-4015-5F80-FA31-139FFA44292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663" creationId="{CDEB0318-1C69-E151-9AD8-7017B6BB60E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664" creationId="{DCB6CF59-047E-5A3C-DAC3-43C08209845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665" creationId="{03D7735E-D72E-0682-5CE3-113001BDDF2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666" creationId="{4B2FCC21-E1EB-438B-43EB-D0A261B5213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667" creationId="{E02ECE0C-F961-5827-C9AD-915A5149701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668" creationId="{82739F93-D04E-5417-A275-488196EDB6F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669" creationId="{038BF133-CC06-D428-1C2B-9A5320BF85C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670" creationId="{D8C1E5D2-11EE-0956-A317-ABC2DA6EACC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671" creationId="{8C0B27EB-429A-0FE9-FA3C-A60D27E9F60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672" creationId="{875B35E6-29DD-7009-37C4-2EE275D234E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673" creationId="{9A64007A-E8FC-5298-29E8-13D096AD37C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674" creationId="{72FB614A-BE20-F164-E4DD-69CF0DB136F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675" creationId="{AB458981-D564-69C5-F6FB-E71C9D4147C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676" creationId="{75027E56-4F45-8026-72B0-B899A439A2C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677" creationId="{AB385A29-64AA-921E-CF72-420E1626BAD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678" creationId="{534EDF45-478D-F766-FDC9-D9FE45C4873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679" creationId="{46FCE6C6-DCBD-555B-9A7C-BFB106C4EBD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680" creationId="{FC0DAFA0-3875-43BD-03C3-F282BFC4308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681" creationId="{84DC2CA3-4945-596D-A719-D944D28923A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682" creationId="{C60889D7-E25A-C275-605D-2EFA7C31744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683" creationId="{CEA6CB22-D246-059F-1584-9084E895791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684" creationId="{BABC9A2A-1648-D746-CEC8-F4A777291D7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685" creationId="{054BF31E-BAD0-0CBE-D2A0-82BF0E16ACE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686" creationId="{638845E7-231C-89E2-A1C4-505971DBE7C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687" creationId="{79C4F628-D2BA-2E29-E509-6601E15E7C7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688" creationId="{97F7A6A4-B504-3D3D-C22E-F001615B6AF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689" creationId="{8E84F16B-B21F-0546-82C6-08C5ED6C667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690" creationId="{E07B85FE-E718-C2BD-D7D7-3017CFD7608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691" creationId="{D06D1C5C-CA61-731D-BF01-3712841C25A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692" creationId="{F56AF4EB-FECE-92A0-4520-3D62DCAC79A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693" creationId="{A2F9E22A-615A-3524-2C39-FC7229EB64E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694" creationId="{4CF61454-2B26-B782-2CDE-3823127338E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695" creationId="{147E2660-9D93-61B8-100D-0689F116C27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696" creationId="{31D59BBD-045E-22C8-8AB7-7A279E53EC4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697" creationId="{C8F05ED8-214B-F0DF-3003-75C164407AA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698" creationId="{24F8182F-A51B-48DB-1802-F23A468D673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699" creationId="{AFCFDFB7-9DA2-6E18-5D47-DDEC713DF28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700" creationId="{19759B1E-406E-6D48-0858-F8110755F9A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701" creationId="{24C0F34F-F7A3-A77F-3EA7-824F6466C81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702" creationId="{6AE82D11-DC10-AED4-10C1-305220E81D2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703" creationId="{7EE530C2-5487-9DE2-3379-0C33B3A778A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704" creationId="{9E01F381-0F2A-866A-956C-E79F51F4AB4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705" creationId="{3A2BC2F6-90E8-AFE5-D9EF-DC2FBD23829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706" creationId="{AE9EDAC1-812B-6882-5B48-5E40464038F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707" creationId="{C2A7D58E-FF7F-DD33-1BC8-149A4BFB70A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708" creationId="{BC6AAF68-CEE5-D813-D23B-F70B6978359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709" creationId="{DF1689FE-5478-EE19-FE1E-51A06BE9DA8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710" creationId="{0BE8A7F7-3A16-1816-66F4-675922FFB80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711" creationId="{9B062D91-9CC8-8811-F984-F6CF6F9F5E3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712" creationId="{16CB2D32-9D42-FD6A-963F-B38EAD7C336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713" creationId="{00770F3A-FC09-00BE-3FD6-822BC067F83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714" creationId="{714B806C-E2F4-B14D-B09C-E0397F921D3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715" creationId="{478319DB-DB73-A252-91F0-BE37BFD6284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716" creationId="{834B9567-9C9B-0F0D-0AE2-9011151898A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717" creationId="{ED9EA306-85B6-633C-80A4-E8C39ABD13B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718" creationId="{34168C26-56B6-2D33-FB52-7A5892CDD8F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719" creationId="{83008479-0BA0-90FF-18F0-651B4193CA1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720" creationId="{0DD40CC4-F03D-0421-C09B-1F02721F89D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721" creationId="{28C69A5B-DDF8-DB70-85DC-5DB41AF13CE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722" creationId="{0AC5CF38-EEA6-3E43-F10E-93234708F33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723" creationId="{D802DDD5-6E55-A1DB-9541-366C65F9E05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724" creationId="{C231BFC3-C5F4-3A3D-1C61-A1700A687EF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725" creationId="{36F2BD97-D2C8-0493-836C-477FB1F366C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726" creationId="{31872104-19B0-3E85-B098-A76881B4C8D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727" creationId="{A1C50C72-44CE-F079-D9E2-90A28E3D5E2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728" creationId="{3D7F61A0-2C6C-B0CC-B9F6-432B9875F86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729" creationId="{989030F9-9DF9-E2DB-D067-FF134B2B537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730" creationId="{7DBBC320-CF35-9FD7-B98C-A327BBEBB5C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731" creationId="{C4B3E47C-4B92-E83D-2032-44F07697DA3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732" creationId="{E3742C00-A1A0-BAE7-8B64-453D1AAD48A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733" creationId="{122AF74E-8C8C-4CCA-B567-8100BBC242F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734" creationId="{140948AB-382B-6BAA-9FA2-3B318ECB06D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735" creationId="{77C6EF95-4934-B629-31FC-1367F1C0046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736" creationId="{A4DF5C4E-B5D7-2E37-2C1D-3C83AFDCB0D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737" creationId="{D6F21E65-5770-492C-2697-640F19B7FB8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738" creationId="{F36A0B42-BBE2-7E68-9B96-589441CE06B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739" creationId="{656BC047-4A86-6AE8-0DFE-52BB7BE0904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740" creationId="{B18091B3-04BD-9C52-81DE-1A365588233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741" creationId="{F22A5E63-6A26-90BF-8881-009B02C1D45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742" creationId="{35EC06C7-E6CA-A9F5-87D7-057D7B7286E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743" creationId="{52E485EC-C5F8-D619-F225-A3F40E48AF7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744" creationId="{3A69B103-DC77-E82D-432E-675770B84C2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745" creationId="{4F2840BD-4CFF-A7CF-48B8-AA9FC2D8764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746" creationId="{AD6B80EB-FFDA-093E-C24E-3EFD0C1470A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747" creationId="{4B303832-197C-A104-D244-DE54245F2DA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748" creationId="{2CAD6412-9401-9443-3797-4EFC67E9F1B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749" creationId="{040E3403-FCA0-BFDC-D056-1D464CCDE17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750" creationId="{20F0F78C-109B-60B0-685B-651E3638FD3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751" creationId="{1C01C016-D20A-C22B-B166-48A6D7FDEE2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752" creationId="{7DE14BE0-7A4C-3A54-2447-52E337D6F0A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753" creationId="{DBA0EB34-F1EF-5FA0-F498-0489D816D2F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754" creationId="{FFE203E7-7CFF-83E2-547C-3F54C29E2AC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755" creationId="{0B11143E-9AB7-5359-EAF1-5AEF4C04AD2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756" creationId="{300ACD8D-2732-740D-32D4-9F0C16922DD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757" creationId="{15216BD4-B5D1-F78C-7BCE-83426F15092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758" creationId="{333C9613-3422-A422-6B27-7E0F557C05D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759" creationId="{C81C2D9F-486B-B1DD-42FF-C0C6EBB390F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760" creationId="{EF64F0CF-7D5C-0E2A-0A10-65DDC25F980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761" creationId="{8CC37371-9424-A95D-81E7-0A3D40E4576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762" creationId="{74BD9842-371F-7551-70B5-5ED84585D3C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763" creationId="{FDE86C8B-6B4B-30B5-9904-EDC4AF2D46A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764" creationId="{AA26C394-5AB5-18ED-2135-9FC18505148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765" creationId="{A1A09BB7-9A04-7B4F-1598-DF5B1A6F065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766" creationId="{AE8F4EFD-1B43-B761-2E84-08C41E24F09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767" creationId="{A25A44D6-47B5-BDE9-1F1F-A68C1357B90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768" creationId="{FB1DA897-E792-EB84-CF94-4DEDE6A0793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769" creationId="{CC8198B6-A2E7-3A84-04C6-861C07AA1F0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770" creationId="{C38C90FF-AC20-0F69-4326-AEA29EF70DB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771" creationId="{D6598919-7213-AA36-9112-0C059B46A7E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772" creationId="{C8437CAB-A5D7-317A-9797-BC511F7996A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773" creationId="{C5F2C600-EC59-2123-5FF3-34F347B31B2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774" creationId="{D8247CF0-A0FD-AAA0-FD7A-CCDB12B3D42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775" creationId="{03A13CA6-3108-A9A2-A499-ACD3ED7145D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776" creationId="{ED1AEAB2-7269-2890-0B68-235FB4B2EC7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777" creationId="{EBFB76DE-09F5-0290-F881-D892FAEB810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778" creationId="{AC669507-0585-D5AE-4856-6CDAD10F061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779" creationId="{CD243A21-FDD6-9092-7CD6-04447ED920E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780" creationId="{A8B8DD4E-F075-15E5-DEA7-669183CF9FC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781" creationId="{0DB7FF4A-15C9-531B-21C5-9A21087C136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782" creationId="{FBBC113D-182C-2F4D-AD18-7B0935C5618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783" creationId="{FDC47ACA-6FB6-EF4D-564A-81DAE9BE2A5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784" creationId="{6296BDF3-77D7-990A-961A-6E3BCDFA5A3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785" creationId="{B57A7856-8EB9-96FD-1333-C54FDA46EE7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786" creationId="{FA5F44B8-AEDA-C7AD-6BA2-17C518FEA62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787" creationId="{E9EAACC1-A18B-1832-5CB7-DF0561261B0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788" creationId="{6054915B-63B8-3815-1FD3-1C7401B33BC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789" creationId="{802738D1-0730-C3F2-7A8F-493E7FF171B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790" creationId="{85EC06F0-9B20-2BD6-7237-67813D66F34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791" creationId="{C3C14D64-6F1E-B032-38EA-BC4DADC5CF7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792" creationId="{A77F2271-4938-008C-53C5-B542588054E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793" creationId="{8AB8CD8C-291C-08BD-5C42-403B3C6BE72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794" creationId="{A565F2BD-A34C-6E2F-8A0C-C1724A2E87C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795" creationId="{FB474FB1-412C-C244-9531-A29965BA30E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796" creationId="{0EF28895-5335-3858-9EC3-EA919C3D3DB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797" creationId="{2DC1D74D-3391-B3C8-EE27-F9CF690DDFF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798" creationId="{6C86D76B-CDBA-D980-305D-9D9DF9702C0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799" creationId="{3625EF08-CB42-EB88-0F84-EFFED364D63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800" creationId="{F1DC6FC5-A7F4-3F74-6FE4-5BED0AF04FA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801" creationId="{096D1289-150D-EA2C-AA2E-046E1569B33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802" creationId="{0E872B50-E3F2-65B6-0A3E-26177CAC6BF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803" creationId="{49DCB092-766E-C4A4-CE1A-2B4A55BC261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804" creationId="{ADD35650-3C7D-FA4C-F88B-46507E70875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805" creationId="{583126E7-A40B-DCBB-8BA8-4709D13643F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806" creationId="{CDEC0C82-33EA-75A4-8D74-4EED82D1295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807" creationId="{1A1B33AD-8811-D32E-3027-43A3A45A4CD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808" creationId="{A763C943-CA47-12F6-3825-2A4548BD6F9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809" creationId="{8C046B92-4DB6-B021-405D-5D632C33696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810" creationId="{06952975-8231-5BF2-CEEC-351A29BD162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811" creationId="{26D288C4-EDD5-B030-4DAD-FD421F3E15E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812" creationId="{87C48E7F-1720-9FA9-5607-64A928A0300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813" creationId="{A0F0AC8A-426E-A637-0F8D-9AA4DBE198B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814" creationId="{0EA3AB2D-2C4C-D370-2F1A-8FD55888F38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815" creationId="{B9B26511-DF71-2E29-C7F0-0124F1133C8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816" creationId="{CCBCD402-B235-5892-8BF2-439648A0D48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817" creationId="{6630B1E8-49C3-DBD7-A2A4-27F9FB839E7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818" creationId="{F5BC6C6D-6927-ECED-0FAA-F108873C247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819" creationId="{A1324E59-7C1C-B0A9-C5BF-23638D1E89F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820" creationId="{E4EDDF90-9FC8-B20F-14F8-4B99B5D910D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821" creationId="{77863689-A22D-2830-F523-3E0DFDA5F00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822" creationId="{7A90452C-AEF4-783C-7803-81ABD706786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823" creationId="{574101C2-63B3-B667-1394-8FA626A4BCE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824" creationId="{37B8FEC7-8678-4677-3A4D-16CF0C8FF33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825" creationId="{96B1874E-31D6-1C65-5E59-2F393950955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826" creationId="{2948FEC6-FBCF-F4E7-1FFB-FA614D8AC56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827" creationId="{04AA1AA6-7177-971D-C7C9-87493E4CF5C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828" creationId="{34A02A13-8795-B476-E9AF-9EFF68E2834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829" creationId="{F0A58AAF-32E7-0CCF-4663-FE592AD925D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830" creationId="{340066EB-612D-9093-E3C8-B0ECFF6B0DD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831" creationId="{8243017E-66D9-EC70-BEBD-2A9DCD8AA32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832" creationId="{40D9A5C2-E9F2-BF30-635E-E64DF994017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833" creationId="{5AB3D565-6F2E-7D4E-61E9-52096E4F7B2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834" creationId="{BD6F02B3-8D0D-530F-0922-93FE6D2F945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835" creationId="{CA7A9C16-BCCC-AB07-80BE-346E7C4D3C9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836" creationId="{25FB67A8-5A3A-1A9C-1E7B-BF6D85FF29E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837" creationId="{EAD36C37-74E5-292D-6CD5-04281294CA7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838" creationId="{AF1AB870-9C4C-7DDC-3B14-FD97B18F0B3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839" creationId="{0CB1BC18-5AFE-FB1D-2FA9-E92D2C84EBB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840" creationId="{4240EB07-C548-E89F-C1E3-FA00DFF2707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841" creationId="{84CF52B2-A7B0-6AF8-830D-65F6790CA98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842" creationId="{5E20D1C7-A214-9FD3-4545-6A4F8D16804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843" creationId="{E5261A62-0D63-2A59-7A50-667336A0903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844" creationId="{1D112F49-15EF-93C6-12FB-A55FC224FD8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845" creationId="{38BC35E4-3432-1F88-6BBA-51F87E8F850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846" creationId="{2503652A-C912-2095-726A-ACE538A6B0B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847" creationId="{22A1999E-1C64-AC67-EBBE-EEB9E0A6461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848" creationId="{12DCDAE6-1AAF-C780-0432-07E01F62CF6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849" creationId="{D407314A-E449-BCBD-215A-2AE099766E1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850" creationId="{B5F09D8A-314E-9A33-A1A4-8AC98CC00C6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851" creationId="{3F89771E-FAEB-2FB3-3B96-23D893DE635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852" creationId="{ECF3A0D7-FF07-F58C-6061-0C311BADA33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853" creationId="{A8F5A5C9-47C4-E4A8-46A4-77F9672DE09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854" creationId="{9606FB9F-3A66-155D-3231-93CB8DD207E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855" creationId="{D65F67BD-E11A-42D7-6C95-09A8B7A0CA3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856" creationId="{CA53B73A-FADD-495C-9D89-C0F24C32652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857" creationId="{FE3FFD43-F18D-A14E-43CA-311750BB0EF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858" creationId="{873C8DDA-F09B-846D-5949-B6AC7549720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859" creationId="{6B2806B5-AE79-35F5-0AC8-45772A6A862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860" creationId="{D704D960-F1A7-FA3E-C005-9685D683A86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861" creationId="{CDA9C5A8-8492-B196-53B3-982E3050DE3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862" creationId="{9A471D42-DEB2-6F34-F3CC-86949965491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863" creationId="{0003FDD6-2604-CD8F-1E4C-7E6555105E3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864" creationId="{C28D751B-2157-5CAC-82FC-74EBD525AD2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865" creationId="{EFCEE98B-C45C-14D6-3DA2-D08BFFC9B83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866" creationId="{BCE8AAAE-BE16-F90D-0D6E-6AE134DC3B9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867" creationId="{0A7262B8-DA40-1CDE-2EA1-CE9DB594DDF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868" creationId="{D21569EE-137E-1CD6-4D37-A25B532CADB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869" creationId="{4902F116-6D58-E939-ABD8-E645C5263EE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870" creationId="{BB5C4F8E-6372-0577-7337-A006444EF95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871" creationId="{3B471039-D5F3-6A21-6698-D223765C22B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872" creationId="{78741231-A524-13EA-86BC-E39CB9C917C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873" creationId="{39F28D5C-6292-731F-514F-57E4FA6E1ED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874" creationId="{F48D2F14-BA02-CB80-729C-838EAEC1ABF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875" creationId="{7E3B2706-1540-1A75-0432-BA65C57656F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876" creationId="{21D21DC3-B19A-E8A5-B9FE-E2E7090B8F0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877" creationId="{B3EC7FF7-9A3A-008B-BEF3-44653A27DB6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878" creationId="{8EC29B62-E491-719C-D7BB-4FA3C79EF86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879" creationId="{EBD0BDD5-999B-DB52-57BF-C3B4D0F6F32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880" creationId="{7577731F-5D83-9308-3074-B846569E8BA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881" creationId="{C7695C18-8970-9AF2-ED9B-376F5E167ED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882" creationId="{8989B5CF-E605-6638-9984-E670C707C21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883" creationId="{312569FB-7692-6DD3-8C77-24CE56AFA59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884" creationId="{920D4439-7ACC-4B43-A382-E2C1556DC10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885" creationId="{56732D9D-AB6E-BCF0-6128-2B493FE7014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886" creationId="{715331D3-7731-098F-B6D2-ED319B0CD9E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887" creationId="{9FC73CB5-DDCD-5828-FCE2-8B77A0CB68B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888" creationId="{E1114A72-0966-9A4F-22B9-572FF6FC7E2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889" creationId="{9CF7E387-57EB-1116-35F2-6061F22E7415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890" creationId="{F0697340-FC75-F7B1-6278-B3D35DB2A83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891" creationId="{5EB5AF1A-980D-F874-171B-2D102283026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892" creationId="{03B722FB-387B-1DC1-4824-BBC6F7A39D2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893" creationId="{F6E95B00-F554-EB86-0705-427370FA482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894" creationId="{9C452259-D704-0E8D-61D1-A845B5241FF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895" creationId="{EB848D8B-0F41-7265-C6EB-79C968BC68D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896" creationId="{C183CA9F-481A-5E59-3EB6-33F34974E35D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897" creationId="{D6667B0D-C985-66F3-B752-9940F379533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898" creationId="{469DFDAD-B61E-9C44-3D02-64A05453B727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899" creationId="{25457CB2-EABE-3072-1F8F-CBFBABF848A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900" creationId="{94FAF7BF-14D3-67ED-CDFD-B091EC116BE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901" creationId="{70C7D8DF-ECA7-35B1-93C8-F91B3416C5E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902" creationId="{6207FE9A-5420-603E-8A31-03F9E9070E1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903" creationId="{E63299AF-FF08-92BA-74C2-154B1A22F2C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904" creationId="{9D379635-C2D4-25CB-DEE0-64398FC56A3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905" creationId="{009629CC-51E4-45A9-1A19-6C08771B304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906" creationId="{58186221-C526-B589-125A-DCD3FCFDD1F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907" creationId="{6D32D7B0-1E36-9FA2-62F7-B74E4C8E91F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908" creationId="{48B4AD39-9AAB-90BE-B8FB-45F10489BAA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909" creationId="{BE0EFD5C-A51A-47D1-5DD2-6A2DB834C2C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910" creationId="{57779492-A225-573B-5581-D0B37033FF5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911" creationId="{4038734A-AC5C-7A1A-6C16-A3ED94709B1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912" creationId="{C30C1C4B-F87F-8859-3D85-4B43D02AEDA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913" creationId="{EC552FB6-7799-1704-7C45-44EC008C450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914" creationId="{EECE842C-9212-7BCB-9E0C-E963FD88DB3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915" creationId="{66512639-1898-6DFA-B355-60E1CFDFBCB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916" creationId="{07E94A04-6A17-D452-73EE-2E8D10E620D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917" creationId="{37391827-1E69-958E-BB3A-CE3A89B9856B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918" creationId="{BFDD0460-8A05-3416-64A5-0B59D9DFF2A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919" creationId="{6178950F-88DD-9A6B-0ACF-EE54FE72718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920" creationId="{FA155ABD-530A-0032-55F3-B350697409E2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921" creationId="{2D93E01C-1B8E-C065-D9C1-9E3484F0A4B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922" creationId="{790727D8-CAD4-F181-72E0-F6F2752AB42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923" creationId="{82086DA6-A87A-E0EA-8B8D-E8514A2F9F0C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924" creationId="{DD837B5D-4599-DA5A-06AC-F42519A49A8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925" creationId="{FBFD73DF-42DF-C3E4-9CFD-5447941D0534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926" creationId="{40E2C841-2980-A765-0F92-9E82051B244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927" creationId="{B3146160-DD2D-8BB0-6D18-BFD28D03C37E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928" creationId="{893E74E3-83E4-4082-1A38-5720C1FB74C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929" creationId="{58186387-8789-E3B4-873C-2867B688866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930" creationId="{F0D32294-9F6D-9FBD-C496-959A8400A9FA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931" creationId="{4B3AAA17-D008-886F-A2E8-9F9F7375485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932" creationId="{19A6CEC8-E85C-D800-4B6A-042E4296E5BF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933" creationId="{3EEEB72E-58C1-B0D2-A689-C097F3C1DCD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934" creationId="{211963A7-48C3-695B-E5B0-A16572AD4F4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935" creationId="{752BD105-D97C-0713-695A-4417A4318C46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936" creationId="{586D9E1A-F8FA-AB9F-9840-1AC23C58480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937" creationId="{5AA59E8B-05A3-CC70-B74E-80C3317E639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938" creationId="{40264937-0B28-47EF-418B-1336FA0BF8C3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939" creationId="{79270056-B559-AE89-5998-B342E6D2C5B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940" creationId="{77765F95-740F-2EC2-F7EA-FAC68C733C69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941" creationId="{43898713-68A6-C818-A1BF-19216D92F821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942" creationId="{7C55FA00-7956-3770-1F23-DDA555C2BD30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943" creationId="{780C96B7-352B-0365-B967-956824388DC8}"/>
          </ac:spMkLst>
        </pc:spChg>
        <pc:spChg chg="mod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944" creationId="{2FDE9794-F63C-0F5E-21AC-06D82FC9BFB5}"/>
          </ac:spMkLst>
        </pc:spChg>
        <pc:spChg chg="add mod topLvl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945" creationId="{B4374809-3653-16C1-8B62-28726DC3A60C}"/>
          </ac:spMkLst>
        </pc:spChg>
        <pc:spChg chg="add mod topLvl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946" creationId="{975103E7-7E44-926A-76F0-AA2956E8D8B9}"/>
          </ac:spMkLst>
        </pc:spChg>
        <pc:spChg chg="add del mod">
          <ac:chgData name="Christophe LESUR" userId="a0bda02c-4e6d-4ba6-bae4-63d8a5b4dc4b" providerId="ADAL" clId="{527C947A-D024-4328-B444-DE9DF26BF15A}" dt="2025-07-02T11:58:42.553" v="343" actId="478"/>
          <ac:spMkLst>
            <pc:docMk/>
            <pc:sldMk cId="286065243" sldId="256"/>
            <ac:spMk id="5957" creationId="{5F67C5EA-9430-CA40-CF32-9A2E48183ABE}"/>
          </ac:spMkLst>
        </pc:spChg>
        <pc:spChg chg="add mod topLvl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958" creationId="{3E057FDF-064D-13BC-81CF-805CEC556C2D}"/>
          </ac:spMkLst>
        </pc:spChg>
        <pc:spChg chg="add mod topLvl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959" creationId="{C4516062-9170-A419-CC77-624CF50C1FA1}"/>
          </ac:spMkLst>
        </pc:spChg>
        <pc:spChg chg="add mod topLvl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960" creationId="{EFD55C58-A667-1CC7-2C57-9CEC0FD8885A}"/>
          </ac:spMkLst>
        </pc:spChg>
        <pc:spChg chg="add mod topLvl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962" creationId="{9861EE5D-6423-A7D4-6808-F4F33E821F99}"/>
          </ac:spMkLst>
        </pc:spChg>
        <pc:spChg chg="add mod topLvl">
          <ac:chgData name="Christophe LESUR" userId="a0bda02c-4e6d-4ba6-bae4-63d8a5b4dc4b" providerId="ADAL" clId="{527C947A-D024-4328-B444-DE9DF26BF15A}" dt="2025-07-02T12:34:58.672" v="552" actId="165"/>
          <ac:spMkLst>
            <pc:docMk/>
            <pc:sldMk cId="286065243" sldId="256"/>
            <ac:spMk id="5963" creationId="{B966BE46-0B7F-B7FB-2FA3-CA4FE87E9AFA}"/>
          </ac:spMkLst>
        </pc:spChg>
        <pc:spChg chg="add del mod">
          <ac:chgData name="Christophe LESUR" userId="a0bda02c-4e6d-4ba6-bae4-63d8a5b4dc4b" providerId="ADAL" clId="{527C947A-D024-4328-B444-DE9DF26BF15A}" dt="2025-07-02T12:09:32.976" v="403" actId="478"/>
          <ac:spMkLst>
            <pc:docMk/>
            <pc:sldMk cId="286065243" sldId="256"/>
            <ac:spMk id="5964" creationId="{630A464A-2359-7650-8680-10D732689F26}"/>
          </ac:spMkLst>
        </pc:spChg>
        <pc:spChg chg="add mod">
          <ac:chgData name="Christophe LESUR" userId="a0bda02c-4e6d-4ba6-bae4-63d8a5b4dc4b" providerId="ADAL" clId="{527C947A-D024-4328-B444-DE9DF26BF15A}" dt="2025-07-02T12:32:08.560" v="545" actId="12788"/>
          <ac:spMkLst>
            <pc:docMk/>
            <pc:sldMk cId="286065243" sldId="256"/>
            <ac:spMk id="5969" creationId="{2E200C9D-0A2C-84A3-3439-28FDEE282FE0}"/>
          </ac:spMkLst>
        </pc:spChg>
        <pc:spChg chg="add del">
          <ac:chgData name="Christophe LESUR" userId="a0bda02c-4e6d-4ba6-bae4-63d8a5b4dc4b" providerId="ADAL" clId="{527C947A-D024-4328-B444-DE9DF26BF15A}" dt="2025-07-02T12:21:50.255" v="463" actId="478"/>
          <ac:spMkLst>
            <pc:docMk/>
            <pc:sldMk cId="286065243" sldId="256"/>
            <ac:spMk id="5970" creationId="{8C832473-B4A3-9F40-F2B3-76A730FEDEAF}"/>
          </ac:spMkLst>
        </pc:spChg>
        <pc:spChg chg="add">
          <ac:chgData name="Christophe LESUR" userId="a0bda02c-4e6d-4ba6-bae4-63d8a5b4dc4b" providerId="ADAL" clId="{527C947A-D024-4328-B444-DE9DF26BF15A}" dt="2025-07-02T12:22:29.958" v="468"/>
          <ac:spMkLst>
            <pc:docMk/>
            <pc:sldMk cId="286065243" sldId="256"/>
            <ac:spMk id="5971" creationId="{202B8720-115D-17CC-81C4-D654CF605A13}"/>
          </ac:spMkLst>
        </pc:spChg>
        <pc:spChg chg="add del mod">
          <ac:chgData name="Christophe LESUR" userId="a0bda02c-4e6d-4ba6-bae4-63d8a5b4dc4b" providerId="ADAL" clId="{527C947A-D024-4328-B444-DE9DF26BF15A}" dt="2025-07-02T12:22:55.268" v="473"/>
          <ac:spMkLst>
            <pc:docMk/>
            <pc:sldMk cId="286065243" sldId="256"/>
            <ac:spMk id="5972" creationId="{55432EDA-FA9A-85B8-BF28-20785D6D91EB}"/>
          </ac:spMkLst>
        </pc:spChg>
        <pc:spChg chg="add">
          <ac:chgData name="Christophe LESUR" userId="a0bda02c-4e6d-4ba6-bae4-63d8a5b4dc4b" providerId="ADAL" clId="{527C947A-D024-4328-B444-DE9DF26BF15A}" dt="2025-07-02T12:22:44.858" v="470"/>
          <ac:spMkLst>
            <pc:docMk/>
            <pc:sldMk cId="286065243" sldId="256"/>
            <ac:spMk id="5973" creationId="{0232F0A8-8C70-73CA-7120-CAAAC8D6C9D6}"/>
          </ac:spMkLst>
        </pc:spChg>
        <pc:spChg chg="add mod">
          <ac:chgData name="Christophe LESUR" userId="a0bda02c-4e6d-4ba6-bae4-63d8a5b4dc4b" providerId="ADAL" clId="{527C947A-D024-4328-B444-DE9DF26BF15A}" dt="2025-07-02T12:28:40.875" v="532" actId="164"/>
          <ac:spMkLst>
            <pc:docMk/>
            <pc:sldMk cId="286065243" sldId="256"/>
            <ac:spMk id="5974" creationId="{B9A2EA9E-384D-7DF1-2008-65EFD8A09A34}"/>
          </ac:spMkLst>
        </pc:spChg>
        <pc:spChg chg="add mod">
          <ac:chgData name="Christophe LESUR" userId="a0bda02c-4e6d-4ba6-bae4-63d8a5b4dc4b" providerId="ADAL" clId="{527C947A-D024-4328-B444-DE9DF26BF15A}" dt="2025-07-02T12:28:40.875" v="532" actId="164"/>
          <ac:spMkLst>
            <pc:docMk/>
            <pc:sldMk cId="286065243" sldId="256"/>
            <ac:spMk id="5975" creationId="{3D6F9481-ACFE-4509-6265-45C3056A4EB2}"/>
          </ac:spMkLst>
        </pc:spChg>
        <pc:spChg chg="add mod">
          <ac:chgData name="Christophe LESUR" userId="a0bda02c-4e6d-4ba6-bae4-63d8a5b4dc4b" providerId="ADAL" clId="{527C947A-D024-4328-B444-DE9DF26BF15A}" dt="2025-07-02T12:28:40.875" v="532" actId="164"/>
          <ac:spMkLst>
            <pc:docMk/>
            <pc:sldMk cId="286065243" sldId="256"/>
            <ac:spMk id="5976" creationId="{B6796701-C82C-126B-B5A4-F2BE44162CD7}"/>
          </ac:spMkLst>
        </pc:spChg>
        <pc:spChg chg="add mod">
          <ac:chgData name="Christophe LESUR" userId="a0bda02c-4e6d-4ba6-bae4-63d8a5b4dc4b" providerId="ADAL" clId="{527C947A-D024-4328-B444-DE9DF26BF15A}" dt="2025-07-02T12:28:40.875" v="532" actId="164"/>
          <ac:spMkLst>
            <pc:docMk/>
            <pc:sldMk cId="286065243" sldId="256"/>
            <ac:spMk id="5977" creationId="{6B6689D7-BB3E-6550-5E4B-72BFEAADB5F8}"/>
          </ac:spMkLst>
        </pc:spChg>
        <pc:spChg chg="add mod">
          <ac:chgData name="Christophe LESUR" userId="a0bda02c-4e6d-4ba6-bae4-63d8a5b4dc4b" providerId="ADAL" clId="{527C947A-D024-4328-B444-DE9DF26BF15A}" dt="2025-07-02T12:32:08.560" v="545" actId="12788"/>
          <ac:spMkLst>
            <pc:docMk/>
            <pc:sldMk cId="286065243" sldId="256"/>
            <ac:spMk id="5979" creationId="{74D2E0B2-FFAA-5463-D8B8-5849BBD8CCFC}"/>
          </ac:spMkLst>
        </pc:spChg>
        <pc:spChg chg="add mod">
          <ac:chgData name="Christophe LESUR" userId="a0bda02c-4e6d-4ba6-bae4-63d8a5b4dc4b" providerId="ADAL" clId="{527C947A-D024-4328-B444-DE9DF26BF15A}" dt="2025-07-02T12:32:08.560" v="545" actId="12788"/>
          <ac:spMkLst>
            <pc:docMk/>
            <pc:sldMk cId="286065243" sldId="256"/>
            <ac:spMk id="5980" creationId="{5E122E14-6A74-24C4-66F1-CC4E1B8DC55C}"/>
          </ac:spMkLst>
        </pc:spChg>
        <pc:spChg chg="add mod">
          <ac:chgData name="Christophe LESUR" userId="a0bda02c-4e6d-4ba6-bae4-63d8a5b4dc4b" providerId="ADAL" clId="{527C947A-D024-4328-B444-DE9DF26BF15A}" dt="2025-07-02T12:36:03.506" v="556"/>
          <ac:spMkLst>
            <pc:docMk/>
            <pc:sldMk cId="286065243" sldId="256"/>
            <ac:spMk id="5987" creationId="{41E29C77-47DE-E5DF-BC33-4531895F45C0}"/>
          </ac:spMkLst>
        </pc:spChg>
        <pc:grpChg chg="del">
          <ac:chgData name="Christophe LESUR" userId="a0bda02c-4e6d-4ba6-bae4-63d8a5b4dc4b" providerId="ADAL" clId="{527C947A-D024-4328-B444-DE9DF26BF15A}" dt="2025-07-02T09:24:41.838" v="5" actId="478"/>
          <ac:grpSpMkLst>
            <pc:docMk/>
            <pc:sldMk cId="286065243" sldId="256"/>
            <ac:grpSpMk id="23" creationId="{D22B0CCB-8192-9AD0-63D4-3A2C25DE9CD8}"/>
          </ac:grpSpMkLst>
        </pc:grpChg>
        <pc:grpChg chg="del">
          <ac:chgData name="Christophe LESUR" userId="a0bda02c-4e6d-4ba6-bae4-63d8a5b4dc4b" providerId="ADAL" clId="{527C947A-D024-4328-B444-DE9DF26BF15A}" dt="2025-07-02T09:24:41.838" v="5" actId="478"/>
          <ac:grpSpMkLst>
            <pc:docMk/>
            <pc:sldMk cId="286065243" sldId="256"/>
            <ac:grpSpMk id="43" creationId="{D497B446-9C2C-89DE-F581-B8DFEBEAFD67}"/>
          </ac:grpSpMkLst>
        </pc:grpChg>
        <pc:grpChg chg="add del mod">
          <ac:chgData name="Christophe LESUR" userId="a0bda02c-4e6d-4ba6-bae4-63d8a5b4dc4b" providerId="ADAL" clId="{527C947A-D024-4328-B444-DE9DF26BF15A}" dt="2025-07-02T09:47:26.224" v="145" actId="478"/>
          <ac:grpSpMkLst>
            <pc:docMk/>
            <pc:sldMk cId="286065243" sldId="256"/>
            <ac:grpSpMk id="45" creationId="{DD8FBE6B-4BBB-BE1D-E00D-F0B6A8AFCDB1}"/>
          </ac:grpSpMkLst>
        </pc:grpChg>
        <pc:grpChg chg="del">
          <ac:chgData name="Christophe LESUR" userId="a0bda02c-4e6d-4ba6-bae4-63d8a5b4dc4b" providerId="ADAL" clId="{527C947A-D024-4328-B444-DE9DF26BF15A}" dt="2025-07-02T09:24:41.838" v="5" actId="478"/>
          <ac:grpSpMkLst>
            <pc:docMk/>
            <pc:sldMk cId="286065243" sldId="256"/>
            <ac:grpSpMk id="46" creationId="{CF553FC3-2390-8108-2480-6F32B807F73C}"/>
          </ac:grpSpMkLst>
        </pc:grpChg>
        <pc:grpChg chg="del">
          <ac:chgData name="Christophe LESUR" userId="a0bda02c-4e6d-4ba6-bae4-63d8a5b4dc4b" providerId="ADAL" clId="{527C947A-D024-4328-B444-DE9DF26BF15A}" dt="2025-07-02T09:24:41.838" v="5" actId="478"/>
          <ac:grpSpMkLst>
            <pc:docMk/>
            <pc:sldMk cId="286065243" sldId="256"/>
            <ac:grpSpMk id="104" creationId="{B0E389B2-20D3-F330-16AF-33A8F69C0105}"/>
          </ac:grpSpMkLst>
        </pc:grpChg>
        <pc:grpChg chg="del">
          <ac:chgData name="Christophe LESUR" userId="a0bda02c-4e6d-4ba6-bae4-63d8a5b4dc4b" providerId="ADAL" clId="{527C947A-D024-4328-B444-DE9DF26BF15A}" dt="2025-07-02T09:24:41.838" v="5" actId="478"/>
          <ac:grpSpMkLst>
            <pc:docMk/>
            <pc:sldMk cId="286065243" sldId="256"/>
            <ac:grpSpMk id="522" creationId="{1D57FDE6-E3F8-53DE-0690-837B02928D6E}"/>
          </ac:grpSpMkLst>
        </pc:grpChg>
        <pc:grpChg chg="del">
          <ac:chgData name="Christophe LESUR" userId="a0bda02c-4e6d-4ba6-bae4-63d8a5b4dc4b" providerId="ADAL" clId="{527C947A-D024-4328-B444-DE9DF26BF15A}" dt="2025-07-02T09:24:41.838" v="5" actId="478"/>
          <ac:grpSpMkLst>
            <pc:docMk/>
            <pc:sldMk cId="286065243" sldId="256"/>
            <ac:grpSpMk id="721" creationId="{859D8F32-F90B-D532-E37F-8CB62ED7C4A5}"/>
          </ac:grpSpMkLst>
        </pc:grpChg>
        <pc:grpChg chg="del">
          <ac:chgData name="Christophe LESUR" userId="a0bda02c-4e6d-4ba6-bae4-63d8a5b4dc4b" providerId="ADAL" clId="{527C947A-D024-4328-B444-DE9DF26BF15A}" dt="2025-07-02T09:24:41.838" v="5" actId="478"/>
          <ac:grpSpMkLst>
            <pc:docMk/>
            <pc:sldMk cId="286065243" sldId="256"/>
            <ac:grpSpMk id="920" creationId="{E7A922F6-E7AF-8D1F-7224-4A3B041AC457}"/>
          </ac:grpSpMkLst>
        </pc:grpChg>
        <pc:grpChg chg="del">
          <ac:chgData name="Christophe LESUR" userId="a0bda02c-4e6d-4ba6-bae4-63d8a5b4dc4b" providerId="ADAL" clId="{527C947A-D024-4328-B444-DE9DF26BF15A}" dt="2025-07-02T09:24:41.838" v="5" actId="478"/>
          <ac:grpSpMkLst>
            <pc:docMk/>
            <pc:sldMk cId="286065243" sldId="256"/>
            <ac:grpSpMk id="1058" creationId="{EB613174-9EEB-863A-203B-DFE7BAF11C32}"/>
          </ac:grpSpMkLst>
        </pc:grpChg>
        <pc:grpChg chg="del">
          <ac:chgData name="Christophe LESUR" userId="a0bda02c-4e6d-4ba6-bae4-63d8a5b4dc4b" providerId="ADAL" clId="{527C947A-D024-4328-B444-DE9DF26BF15A}" dt="2025-07-02T09:24:41.838" v="5" actId="478"/>
          <ac:grpSpMkLst>
            <pc:docMk/>
            <pc:sldMk cId="286065243" sldId="256"/>
            <ac:grpSpMk id="1196" creationId="{514A09C1-AE65-F802-AF20-BD2AD7A90573}"/>
          </ac:grpSpMkLst>
        </pc:grpChg>
        <pc:grpChg chg="del">
          <ac:chgData name="Christophe LESUR" userId="a0bda02c-4e6d-4ba6-bae4-63d8a5b4dc4b" providerId="ADAL" clId="{527C947A-D024-4328-B444-DE9DF26BF15A}" dt="2025-07-02T09:24:41.838" v="5" actId="478"/>
          <ac:grpSpMkLst>
            <pc:docMk/>
            <pc:sldMk cId="286065243" sldId="256"/>
            <ac:grpSpMk id="1259" creationId="{6127E7FC-2BB9-9F9B-E85E-018D3DC9ACC2}"/>
          </ac:grpSpMkLst>
        </pc:grpChg>
        <pc:grpChg chg="del">
          <ac:chgData name="Christophe LESUR" userId="a0bda02c-4e6d-4ba6-bae4-63d8a5b4dc4b" providerId="ADAL" clId="{527C947A-D024-4328-B444-DE9DF26BF15A}" dt="2025-07-02T09:24:41.838" v="5" actId="478"/>
          <ac:grpSpMkLst>
            <pc:docMk/>
            <pc:sldMk cId="286065243" sldId="256"/>
            <ac:grpSpMk id="1322" creationId="{AC5C4D4C-2A8D-A26D-8BCD-B342EDF0C879}"/>
          </ac:grpSpMkLst>
        </pc:grpChg>
        <pc:grpChg chg="del">
          <ac:chgData name="Christophe LESUR" userId="a0bda02c-4e6d-4ba6-bae4-63d8a5b4dc4b" providerId="ADAL" clId="{527C947A-D024-4328-B444-DE9DF26BF15A}" dt="2025-07-02T09:24:41.838" v="5" actId="478"/>
          <ac:grpSpMkLst>
            <pc:docMk/>
            <pc:sldMk cId="286065243" sldId="256"/>
            <ac:grpSpMk id="1385" creationId="{C71B3A10-B7BF-CE3E-8B04-70A50A2847D2}"/>
          </ac:grpSpMkLst>
        </pc:grpChg>
        <pc:grpChg chg="del">
          <ac:chgData name="Christophe LESUR" userId="a0bda02c-4e6d-4ba6-bae4-63d8a5b4dc4b" providerId="ADAL" clId="{527C947A-D024-4328-B444-DE9DF26BF15A}" dt="2025-07-02T09:24:41.838" v="5" actId="478"/>
          <ac:grpSpMkLst>
            <pc:docMk/>
            <pc:sldMk cId="286065243" sldId="256"/>
            <ac:grpSpMk id="1448" creationId="{34B45680-AC03-AB40-42A6-C600FADEC929}"/>
          </ac:grpSpMkLst>
        </pc:grpChg>
        <pc:grpChg chg="del">
          <ac:chgData name="Christophe LESUR" userId="a0bda02c-4e6d-4ba6-bae4-63d8a5b4dc4b" providerId="ADAL" clId="{527C947A-D024-4328-B444-DE9DF26BF15A}" dt="2025-07-02T09:24:41.838" v="5" actId="478"/>
          <ac:grpSpMkLst>
            <pc:docMk/>
            <pc:sldMk cId="286065243" sldId="256"/>
            <ac:grpSpMk id="1488" creationId="{C78A50F2-FFBB-8A16-1B60-CDED74018778}"/>
          </ac:grpSpMkLst>
        </pc:grpChg>
        <pc:grpChg chg="del">
          <ac:chgData name="Christophe LESUR" userId="a0bda02c-4e6d-4ba6-bae4-63d8a5b4dc4b" providerId="ADAL" clId="{527C947A-D024-4328-B444-DE9DF26BF15A}" dt="2025-07-02T09:24:41.838" v="5" actId="478"/>
          <ac:grpSpMkLst>
            <pc:docMk/>
            <pc:sldMk cId="286065243" sldId="256"/>
            <ac:grpSpMk id="1528" creationId="{31A9D3EC-384D-61E0-52EC-ACFCC2DA564F}"/>
          </ac:grpSpMkLst>
        </pc:grpChg>
        <pc:grpChg chg="del">
          <ac:chgData name="Christophe LESUR" userId="a0bda02c-4e6d-4ba6-bae4-63d8a5b4dc4b" providerId="ADAL" clId="{527C947A-D024-4328-B444-DE9DF26BF15A}" dt="2025-07-02T09:24:41.838" v="5" actId="478"/>
          <ac:grpSpMkLst>
            <pc:docMk/>
            <pc:sldMk cId="286065243" sldId="256"/>
            <ac:grpSpMk id="1795" creationId="{E347899C-AA49-A590-285D-1B5E9A0AA79F}"/>
          </ac:grpSpMkLst>
        </pc:grpChg>
        <pc:grpChg chg="del">
          <ac:chgData name="Christophe LESUR" userId="a0bda02c-4e6d-4ba6-bae4-63d8a5b4dc4b" providerId="ADAL" clId="{527C947A-D024-4328-B444-DE9DF26BF15A}" dt="2025-07-02T09:24:41.838" v="5" actId="478"/>
          <ac:grpSpMkLst>
            <pc:docMk/>
            <pc:sldMk cId="286065243" sldId="256"/>
            <ac:grpSpMk id="1992" creationId="{627002E0-5411-3886-9AB5-2520CCD41DA6}"/>
          </ac:grpSpMkLst>
        </pc:grpChg>
        <pc:grpChg chg="add mod topLvl">
          <ac:chgData name="Christophe LESUR" userId="a0bda02c-4e6d-4ba6-bae4-63d8a5b4dc4b" providerId="ADAL" clId="{527C947A-D024-4328-B444-DE9DF26BF15A}" dt="2025-07-02T12:34:58.672" v="552" actId="165"/>
          <ac:grpSpMkLst>
            <pc:docMk/>
            <pc:sldMk cId="286065243" sldId="256"/>
            <ac:grpSpMk id="2347" creationId="{1A0F6927-B20F-0CEB-9D7F-3AC5BC3F3190}"/>
          </ac:grpSpMkLst>
        </pc:grpChg>
        <pc:grpChg chg="mod">
          <ac:chgData name="Christophe LESUR" userId="a0bda02c-4e6d-4ba6-bae4-63d8a5b4dc4b" providerId="ADAL" clId="{527C947A-D024-4328-B444-DE9DF26BF15A}" dt="2025-07-02T12:34:58.672" v="552" actId="165"/>
          <ac:grpSpMkLst>
            <pc:docMk/>
            <pc:sldMk cId="286065243" sldId="256"/>
            <ac:grpSpMk id="2348" creationId="{B60DAD88-3124-C18E-B563-7F9279C212C0}"/>
          </ac:grpSpMkLst>
        </pc:grpChg>
        <pc:grpChg chg="mod">
          <ac:chgData name="Christophe LESUR" userId="a0bda02c-4e6d-4ba6-bae4-63d8a5b4dc4b" providerId="ADAL" clId="{527C947A-D024-4328-B444-DE9DF26BF15A}" dt="2025-07-02T12:34:58.672" v="552" actId="165"/>
          <ac:grpSpMkLst>
            <pc:docMk/>
            <pc:sldMk cId="286065243" sldId="256"/>
            <ac:grpSpMk id="2349" creationId="{8173363C-FE57-7A22-AF9F-247C90975BA6}"/>
          </ac:grpSpMkLst>
        </pc:grpChg>
        <pc:grpChg chg="add del mod topLvl">
          <ac:chgData name="Christophe LESUR" userId="a0bda02c-4e6d-4ba6-bae4-63d8a5b4dc4b" providerId="ADAL" clId="{527C947A-D024-4328-B444-DE9DF26BF15A}" dt="2025-07-02T12:34:58.672" v="552" actId="165"/>
          <ac:grpSpMkLst>
            <pc:docMk/>
            <pc:sldMk cId="286065243" sldId="256"/>
            <ac:grpSpMk id="2761" creationId="{F16EB630-B317-4F15-BA8E-23B49F8419F3}"/>
          </ac:grpSpMkLst>
        </pc:grpChg>
        <pc:grpChg chg="add del mod topLvl">
          <ac:chgData name="Christophe LESUR" userId="a0bda02c-4e6d-4ba6-bae4-63d8a5b4dc4b" providerId="ADAL" clId="{527C947A-D024-4328-B444-DE9DF26BF15A}" dt="2025-07-02T12:34:58.672" v="552" actId="165"/>
          <ac:grpSpMkLst>
            <pc:docMk/>
            <pc:sldMk cId="286065243" sldId="256"/>
            <ac:grpSpMk id="3183" creationId="{7E69FFB8-9378-815E-CA5D-BDA2DF98E18B}"/>
          </ac:grpSpMkLst>
        </pc:grpChg>
        <pc:grpChg chg="add del mod">
          <ac:chgData name="Christophe LESUR" userId="a0bda02c-4e6d-4ba6-bae4-63d8a5b4dc4b" providerId="ADAL" clId="{527C947A-D024-4328-B444-DE9DF26BF15A}" dt="2025-07-02T09:48:58.960" v="150" actId="478"/>
          <ac:grpSpMkLst>
            <pc:docMk/>
            <pc:sldMk cId="286065243" sldId="256"/>
            <ac:grpSpMk id="3387" creationId="{6FF12258-4683-6251-E8F3-FD6EFC7A5295}"/>
          </ac:grpSpMkLst>
        </pc:grpChg>
        <pc:grpChg chg="add mod topLvl">
          <ac:chgData name="Christophe LESUR" userId="a0bda02c-4e6d-4ba6-bae4-63d8a5b4dc4b" providerId="ADAL" clId="{527C947A-D024-4328-B444-DE9DF26BF15A}" dt="2025-07-02T12:34:58.672" v="552" actId="165"/>
          <ac:grpSpMkLst>
            <pc:docMk/>
            <pc:sldMk cId="286065243" sldId="256"/>
            <ac:grpSpMk id="3809" creationId="{D21C7306-0A21-C30B-DF70-563E8EBF922D}"/>
          </ac:grpSpMkLst>
        </pc:grpChg>
        <pc:grpChg chg="mod">
          <ac:chgData name="Christophe LESUR" userId="a0bda02c-4e6d-4ba6-bae4-63d8a5b4dc4b" providerId="ADAL" clId="{527C947A-D024-4328-B444-DE9DF26BF15A}" dt="2025-07-02T12:34:58.672" v="552" actId="165"/>
          <ac:grpSpMkLst>
            <pc:docMk/>
            <pc:sldMk cId="286065243" sldId="256"/>
            <ac:grpSpMk id="3810" creationId="{B9AB963A-3BF5-F286-BA78-A4518D4F22B3}"/>
          </ac:grpSpMkLst>
        </pc:grpChg>
        <pc:grpChg chg="mod">
          <ac:chgData name="Christophe LESUR" userId="a0bda02c-4e6d-4ba6-bae4-63d8a5b4dc4b" providerId="ADAL" clId="{527C947A-D024-4328-B444-DE9DF26BF15A}" dt="2025-07-02T12:34:58.672" v="552" actId="165"/>
          <ac:grpSpMkLst>
            <pc:docMk/>
            <pc:sldMk cId="286065243" sldId="256"/>
            <ac:grpSpMk id="3811" creationId="{B4CB1D6E-2F6C-D169-3ECC-E5C36733D402}"/>
          </ac:grpSpMkLst>
        </pc:grpChg>
        <pc:grpChg chg="add del mod">
          <ac:chgData name="Christophe LESUR" userId="a0bda02c-4e6d-4ba6-bae4-63d8a5b4dc4b" providerId="ADAL" clId="{527C947A-D024-4328-B444-DE9DF26BF15A}" dt="2025-07-02T11:40:35.247" v="260" actId="165"/>
          <ac:grpSpMkLst>
            <pc:docMk/>
            <pc:sldMk cId="286065243" sldId="256"/>
            <ac:grpSpMk id="4329" creationId="{D4E482DC-7364-BDE6-5272-D450D2A627AB}"/>
          </ac:grpSpMkLst>
        </pc:grpChg>
        <pc:grpChg chg="add mod topLvl">
          <ac:chgData name="Christophe LESUR" userId="a0bda02c-4e6d-4ba6-bae4-63d8a5b4dc4b" providerId="ADAL" clId="{527C947A-D024-4328-B444-DE9DF26BF15A}" dt="2025-07-02T12:34:58.672" v="552" actId="165"/>
          <ac:grpSpMkLst>
            <pc:docMk/>
            <pc:sldMk cId="286065243" sldId="256"/>
            <ac:grpSpMk id="4330" creationId="{5AA08B3E-2DA6-4188-4E7F-8FB8A8524639}"/>
          </ac:grpSpMkLst>
        </pc:grpChg>
        <pc:grpChg chg="mod">
          <ac:chgData name="Christophe LESUR" userId="a0bda02c-4e6d-4ba6-bae4-63d8a5b4dc4b" providerId="ADAL" clId="{527C947A-D024-4328-B444-DE9DF26BF15A}" dt="2025-07-02T12:34:58.672" v="552" actId="165"/>
          <ac:grpSpMkLst>
            <pc:docMk/>
            <pc:sldMk cId="286065243" sldId="256"/>
            <ac:grpSpMk id="4331" creationId="{31B3B0C1-81B1-8FF4-2934-145E93D8529B}"/>
          </ac:grpSpMkLst>
        </pc:grpChg>
        <pc:grpChg chg="mod">
          <ac:chgData name="Christophe LESUR" userId="a0bda02c-4e6d-4ba6-bae4-63d8a5b4dc4b" providerId="ADAL" clId="{527C947A-D024-4328-B444-DE9DF26BF15A}" dt="2025-07-02T12:34:58.672" v="552" actId="165"/>
          <ac:grpSpMkLst>
            <pc:docMk/>
            <pc:sldMk cId="286065243" sldId="256"/>
            <ac:grpSpMk id="4332" creationId="{E5AFB926-E57E-A45A-7553-C71FA290EDC1}"/>
          </ac:grpSpMkLst>
        </pc:grpChg>
        <pc:grpChg chg="mod">
          <ac:chgData name="Christophe LESUR" userId="a0bda02c-4e6d-4ba6-bae4-63d8a5b4dc4b" providerId="ADAL" clId="{527C947A-D024-4328-B444-DE9DF26BF15A}" dt="2025-07-02T12:34:58.672" v="552" actId="165"/>
          <ac:grpSpMkLst>
            <pc:docMk/>
            <pc:sldMk cId="286065243" sldId="256"/>
            <ac:grpSpMk id="4333" creationId="{FD82D7B9-128A-1BA0-C161-531129D69E06}"/>
          </ac:grpSpMkLst>
        </pc:grpChg>
        <pc:grpChg chg="add del mod">
          <ac:chgData name="Christophe LESUR" userId="a0bda02c-4e6d-4ba6-bae4-63d8a5b4dc4b" providerId="ADAL" clId="{527C947A-D024-4328-B444-DE9DF26BF15A}" dt="2025-07-02T11:43:29.114" v="291" actId="165"/>
          <ac:grpSpMkLst>
            <pc:docMk/>
            <pc:sldMk cId="286065243" sldId="256"/>
            <ac:grpSpMk id="4961" creationId="{158C056E-1E0A-10EC-FF66-2D5C28FA0525}"/>
          </ac:grpSpMkLst>
        </pc:grpChg>
        <pc:grpChg chg="add del mod">
          <ac:chgData name="Christophe LESUR" userId="a0bda02c-4e6d-4ba6-bae4-63d8a5b4dc4b" providerId="ADAL" clId="{527C947A-D024-4328-B444-DE9DF26BF15A}" dt="2025-07-02T11:55:06.267" v="321" actId="165"/>
          <ac:grpSpMkLst>
            <pc:docMk/>
            <pc:sldMk cId="286065243" sldId="256"/>
            <ac:grpSpMk id="4962" creationId="{5E5D635F-A3E6-D058-88F9-449576F2F404}"/>
          </ac:grpSpMkLst>
        </pc:grpChg>
        <pc:grpChg chg="add mod topLvl">
          <ac:chgData name="Christophe LESUR" userId="a0bda02c-4e6d-4ba6-bae4-63d8a5b4dc4b" providerId="ADAL" clId="{527C947A-D024-4328-B444-DE9DF26BF15A}" dt="2025-07-02T12:34:58.672" v="552" actId="165"/>
          <ac:grpSpMkLst>
            <pc:docMk/>
            <pc:sldMk cId="286065243" sldId="256"/>
            <ac:grpSpMk id="4963" creationId="{B6370F94-F772-94E0-2F59-BA2FB226B47A}"/>
          </ac:grpSpMkLst>
        </pc:grpChg>
        <pc:grpChg chg="add mod topLvl">
          <ac:chgData name="Christophe LESUR" userId="a0bda02c-4e6d-4ba6-bae4-63d8a5b4dc4b" providerId="ADAL" clId="{527C947A-D024-4328-B444-DE9DF26BF15A}" dt="2025-07-02T12:34:58.672" v="552" actId="165"/>
          <ac:grpSpMkLst>
            <pc:docMk/>
            <pc:sldMk cId="286065243" sldId="256"/>
            <ac:grpSpMk id="5066" creationId="{71F61B1C-58D4-6A20-DA7E-29C608B97BF7}"/>
          </ac:grpSpMkLst>
        </pc:grpChg>
        <pc:grpChg chg="add del mod">
          <ac:chgData name="Christophe LESUR" userId="a0bda02c-4e6d-4ba6-bae4-63d8a5b4dc4b" providerId="ADAL" clId="{527C947A-D024-4328-B444-DE9DF26BF15A}" dt="2025-07-02T12:06:38.198" v="384" actId="165"/>
          <ac:grpSpMkLst>
            <pc:docMk/>
            <pc:sldMk cId="286065243" sldId="256"/>
            <ac:grpSpMk id="5961" creationId="{7796E52D-0D78-2F31-EA20-C41064EAAA9C}"/>
          </ac:grpSpMkLst>
        </pc:grpChg>
        <pc:grpChg chg="add del mod">
          <ac:chgData name="Christophe LESUR" userId="a0bda02c-4e6d-4ba6-bae4-63d8a5b4dc4b" providerId="ADAL" clId="{527C947A-D024-4328-B444-DE9DF26BF15A}" dt="2025-07-02T12:34:58.672" v="552" actId="165"/>
          <ac:grpSpMkLst>
            <pc:docMk/>
            <pc:sldMk cId="286065243" sldId="256"/>
            <ac:grpSpMk id="5968" creationId="{06ED4B60-11FA-F6A1-F29E-78240D92E189}"/>
          </ac:grpSpMkLst>
        </pc:grpChg>
        <pc:grpChg chg="add mod">
          <ac:chgData name="Christophe LESUR" userId="a0bda02c-4e6d-4ba6-bae4-63d8a5b4dc4b" providerId="ADAL" clId="{527C947A-D024-4328-B444-DE9DF26BF15A}" dt="2025-07-02T12:28:48.405" v="533" actId="1076"/>
          <ac:grpSpMkLst>
            <pc:docMk/>
            <pc:sldMk cId="286065243" sldId="256"/>
            <ac:grpSpMk id="5978" creationId="{38880CD9-06B3-01A7-1317-F8249FAAEE6E}"/>
          </ac:grpSpMkLst>
        </pc:grpChg>
        <pc:picChg chg="del">
          <ac:chgData name="Christophe LESUR" userId="a0bda02c-4e6d-4ba6-bae4-63d8a5b4dc4b" providerId="ADAL" clId="{527C947A-D024-4328-B444-DE9DF26BF15A}" dt="2025-07-02T09:24:41.838" v="5" actId="478"/>
          <ac:picMkLst>
            <pc:docMk/>
            <pc:sldMk cId="286065243" sldId="256"/>
            <ac:picMk id="5" creationId="{BBB74266-DF0A-766B-D82D-3C72D80CDACD}"/>
          </ac:picMkLst>
        </pc:picChg>
        <pc:picChg chg="del">
          <ac:chgData name="Christophe LESUR" userId="a0bda02c-4e6d-4ba6-bae4-63d8a5b4dc4b" providerId="ADAL" clId="{527C947A-D024-4328-B444-DE9DF26BF15A}" dt="2025-07-02T09:24:41.838" v="5" actId="478"/>
          <ac:picMkLst>
            <pc:docMk/>
            <pc:sldMk cId="286065243" sldId="256"/>
            <ac:picMk id="6" creationId="{F0754130-1683-3078-670C-4C617D451238}"/>
          </ac:picMkLst>
        </pc:picChg>
        <pc:picChg chg="add del mod">
          <ac:chgData name="Christophe LESUR" userId="a0bda02c-4e6d-4ba6-bae4-63d8a5b4dc4b" providerId="ADAL" clId="{527C947A-D024-4328-B444-DE9DF26BF15A}" dt="2025-07-02T09:32:52.443" v="15" actId="478"/>
          <ac:picMkLst>
            <pc:docMk/>
            <pc:sldMk cId="286065243" sldId="256"/>
            <ac:picMk id="13" creationId="{DC690356-8550-FA6D-CCAE-2791D9BA9524}"/>
          </ac:picMkLst>
        </pc:picChg>
        <pc:picChg chg="add del mod">
          <ac:chgData name="Christophe LESUR" userId="a0bda02c-4e6d-4ba6-bae4-63d8a5b4dc4b" providerId="ADAL" clId="{527C947A-D024-4328-B444-DE9DF26BF15A}" dt="2025-07-02T09:38:44.491" v="19" actId="478"/>
          <ac:picMkLst>
            <pc:docMk/>
            <pc:sldMk cId="286065243" sldId="256"/>
            <ac:picMk id="44" creationId="{4ADF3F4C-40E6-A8C2-745B-EE38362D54B6}"/>
          </ac:picMkLst>
        </pc:picChg>
        <pc:picChg chg="del">
          <ac:chgData name="Christophe LESUR" userId="a0bda02c-4e6d-4ba6-bae4-63d8a5b4dc4b" providerId="ADAL" clId="{527C947A-D024-4328-B444-DE9DF26BF15A}" dt="2025-07-02T09:24:41.838" v="5" actId="478"/>
          <ac:picMkLst>
            <pc:docMk/>
            <pc:sldMk cId="286065243" sldId="256"/>
            <ac:picMk id="1782" creationId="{079AB2DD-3C6F-F80B-09FB-0DAB02C0392A}"/>
          </ac:picMkLst>
        </pc:picChg>
        <pc:picChg chg="del">
          <ac:chgData name="Christophe LESUR" userId="a0bda02c-4e6d-4ba6-bae4-63d8a5b4dc4b" providerId="ADAL" clId="{527C947A-D024-4328-B444-DE9DF26BF15A}" dt="2025-07-02T09:24:41.838" v="5" actId="478"/>
          <ac:picMkLst>
            <pc:docMk/>
            <pc:sldMk cId="286065243" sldId="256"/>
            <ac:picMk id="1783" creationId="{E810185E-EBE9-BCA5-6879-D7405843B0FF}"/>
          </ac:picMkLst>
        </pc:picChg>
        <pc:cxnChg chg="del">
          <ac:chgData name="Christophe LESUR" userId="a0bda02c-4e6d-4ba6-bae4-63d8a5b4dc4b" providerId="ADAL" clId="{527C947A-D024-4328-B444-DE9DF26BF15A}" dt="2025-07-02T09:24:41.838" v="5" actId="478"/>
          <ac:cxnSpMkLst>
            <pc:docMk/>
            <pc:sldMk cId="286065243" sldId="256"/>
            <ac:cxnSpMk id="2190" creationId="{263F4E22-81BB-0D4F-987E-F46079E23C88}"/>
          </ac:cxnSpMkLst>
        </pc:cxnChg>
        <pc:cxnChg chg="del">
          <ac:chgData name="Christophe LESUR" userId="a0bda02c-4e6d-4ba6-bae4-63d8a5b4dc4b" providerId="ADAL" clId="{527C947A-D024-4328-B444-DE9DF26BF15A}" dt="2025-07-02T09:24:41.838" v="5" actId="478"/>
          <ac:cxnSpMkLst>
            <pc:docMk/>
            <pc:sldMk cId="286065243" sldId="256"/>
            <ac:cxnSpMk id="2192" creationId="{F34BD80A-E930-32C6-B41A-D78410F04FB8}"/>
          </ac:cxnSpMkLst>
        </pc:cxnChg>
        <pc:cxnChg chg="del">
          <ac:chgData name="Christophe LESUR" userId="a0bda02c-4e6d-4ba6-bae4-63d8a5b4dc4b" providerId="ADAL" clId="{527C947A-D024-4328-B444-DE9DF26BF15A}" dt="2025-07-02T09:24:41.838" v="5" actId="478"/>
          <ac:cxnSpMkLst>
            <pc:docMk/>
            <pc:sldMk cId="286065243" sldId="256"/>
            <ac:cxnSpMk id="2194" creationId="{8E4936D4-9610-4023-F772-6BCA7C6DF6D2}"/>
          </ac:cxnSpMkLst>
        </pc:cxnChg>
        <pc:cxnChg chg="del">
          <ac:chgData name="Christophe LESUR" userId="a0bda02c-4e6d-4ba6-bae4-63d8a5b4dc4b" providerId="ADAL" clId="{527C947A-D024-4328-B444-DE9DF26BF15A}" dt="2025-07-02T09:24:41.838" v="5" actId="478"/>
          <ac:cxnSpMkLst>
            <pc:docMk/>
            <pc:sldMk cId="286065243" sldId="256"/>
            <ac:cxnSpMk id="2196" creationId="{C0AD689E-23AE-2561-1060-53B41911B492}"/>
          </ac:cxnSpMkLst>
        </pc:cxnChg>
        <pc:cxnChg chg="del">
          <ac:chgData name="Christophe LESUR" userId="a0bda02c-4e6d-4ba6-bae4-63d8a5b4dc4b" providerId="ADAL" clId="{527C947A-D024-4328-B444-DE9DF26BF15A}" dt="2025-07-02T09:24:41.838" v="5" actId="478"/>
          <ac:cxnSpMkLst>
            <pc:docMk/>
            <pc:sldMk cId="286065243" sldId="256"/>
            <ac:cxnSpMk id="2198" creationId="{756826EB-2896-C27F-664A-6C7381252B0D}"/>
          </ac:cxnSpMkLst>
        </pc:cxnChg>
        <pc:cxnChg chg="del">
          <ac:chgData name="Christophe LESUR" userId="a0bda02c-4e6d-4ba6-bae4-63d8a5b4dc4b" providerId="ADAL" clId="{527C947A-D024-4328-B444-DE9DF26BF15A}" dt="2025-07-02T09:24:41.838" v="5" actId="478"/>
          <ac:cxnSpMkLst>
            <pc:docMk/>
            <pc:sldMk cId="286065243" sldId="256"/>
            <ac:cxnSpMk id="2199" creationId="{B59198CD-F813-5019-4956-101F833CD90B}"/>
          </ac:cxnSpMkLst>
        </pc:cxnChg>
        <pc:cxnChg chg="del">
          <ac:chgData name="Christophe LESUR" userId="a0bda02c-4e6d-4ba6-bae4-63d8a5b4dc4b" providerId="ADAL" clId="{527C947A-D024-4328-B444-DE9DF26BF15A}" dt="2025-07-02T09:24:41.838" v="5" actId="478"/>
          <ac:cxnSpMkLst>
            <pc:docMk/>
            <pc:sldMk cId="286065243" sldId="256"/>
            <ac:cxnSpMk id="2203" creationId="{968393AD-C653-BC9F-57DB-E2830F017526}"/>
          </ac:cxnSpMkLst>
        </pc:cxnChg>
        <pc:cxnChg chg="del">
          <ac:chgData name="Christophe LESUR" userId="a0bda02c-4e6d-4ba6-bae4-63d8a5b4dc4b" providerId="ADAL" clId="{527C947A-D024-4328-B444-DE9DF26BF15A}" dt="2025-07-02T09:24:41.838" v="5" actId="478"/>
          <ac:cxnSpMkLst>
            <pc:docMk/>
            <pc:sldMk cId="286065243" sldId="256"/>
            <ac:cxnSpMk id="2204" creationId="{6AC1A174-18EB-AA92-A367-19D6DF1D251F}"/>
          </ac:cxnSpMkLst>
        </pc:cxnChg>
        <pc:cxnChg chg="del">
          <ac:chgData name="Christophe LESUR" userId="a0bda02c-4e6d-4ba6-bae4-63d8a5b4dc4b" providerId="ADAL" clId="{527C947A-D024-4328-B444-DE9DF26BF15A}" dt="2025-07-02T09:24:41.838" v="5" actId="478"/>
          <ac:cxnSpMkLst>
            <pc:docMk/>
            <pc:sldMk cId="286065243" sldId="256"/>
            <ac:cxnSpMk id="2207" creationId="{6E32F1BF-C425-7FB2-41EA-E808BA96E32D}"/>
          </ac:cxnSpMkLst>
        </pc:cxnChg>
        <pc:cxnChg chg="del">
          <ac:chgData name="Christophe LESUR" userId="a0bda02c-4e6d-4ba6-bae4-63d8a5b4dc4b" providerId="ADAL" clId="{527C947A-D024-4328-B444-DE9DF26BF15A}" dt="2025-07-02T09:24:41.838" v="5" actId="478"/>
          <ac:cxnSpMkLst>
            <pc:docMk/>
            <pc:sldMk cId="286065243" sldId="256"/>
            <ac:cxnSpMk id="2208" creationId="{F7A1D080-6330-18B8-5918-CA7C0B0B60BF}"/>
          </ac:cxnSpMkLst>
        </pc:cxnChg>
        <pc:cxnChg chg="del">
          <ac:chgData name="Christophe LESUR" userId="a0bda02c-4e6d-4ba6-bae4-63d8a5b4dc4b" providerId="ADAL" clId="{527C947A-D024-4328-B444-DE9DF26BF15A}" dt="2025-07-02T09:24:41.838" v="5" actId="478"/>
          <ac:cxnSpMkLst>
            <pc:docMk/>
            <pc:sldMk cId="286065243" sldId="256"/>
            <ac:cxnSpMk id="2216" creationId="{ED1C2E1D-B752-B98E-47AB-28874975BA94}"/>
          </ac:cxnSpMkLst>
        </pc:cxnChg>
        <pc:cxnChg chg="del">
          <ac:chgData name="Christophe LESUR" userId="a0bda02c-4e6d-4ba6-bae4-63d8a5b4dc4b" providerId="ADAL" clId="{527C947A-D024-4328-B444-DE9DF26BF15A}" dt="2025-07-02T09:24:41.838" v="5" actId="478"/>
          <ac:cxnSpMkLst>
            <pc:docMk/>
            <pc:sldMk cId="286065243" sldId="256"/>
            <ac:cxnSpMk id="2219" creationId="{F70B224A-EB06-9D44-D442-03E9834F1C46}"/>
          </ac:cxnSpMkLst>
        </pc:cxnChg>
        <pc:cxnChg chg="del">
          <ac:chgData name="Christophe LESUR" userId="a0bda02c-4e6d-4ba6-bae4-63d8a5b4dc4b" providerId="ADAL" clId="{527C947A-D024-4328-B444-DE9DF26BF15A}" dt="2025-07-02T09:24:41.838" v="5" actId="478"/>
          <ac:cxnSpMkLst>
            <pc:docMk/>
            <pc:sldMk cId="286065243" sldId="256"/>
            <ac:cxnSpMk id="2222" creationId="{63CC647F-6B8F-4863-DA12-79793AAF36A8}"/>
          </ac:cxnSpMkLst>
        </pc:cxnChg>
        <pc:cxnChg chg="del">
          <ac:chgData name="Christophe LESUR" userId="a0bda02c-4e6d-4ba6-bae4-63d8a5b4dc4b" providerId="ADAL" clId="{527C947A-D024-4328-B444-DE9DF26BF15A}" dt="2025-07-02T09:24:41.838" v="5" actId="478"/>
          <ac:cxnSpMkLst>
            <pc:docMk/>
            <pc:sldMk cId="286065243" sldId="256"/>
            <ac:cxnSpMk id="2225" creationId="{3591FB61-552A-985D-6AEE-AFF107D5BD17}"/>
          </ac:cxnSpMkLst>
        </pc:cxnChg>
        <pc:cxnChg chg="del">
          <ac:chgData name="Christophe LESUR" userId="a0bda02c-4e6d-4ba6-bae4-63d8a5b4dc4b" providerId="ADAL" clId="{527C947A-D024-4328-B444-DE9DF26BF15A}" dt="2025-07-02T09:24:41.838" v="5" actId="478"/>
          <ac:cxnSpMkLst>
            <pc:docMk/>
            <pc:sldMk cId="286065243" sldId="256"/>
            <ac:cxnSpMk id="2228" creationId="{80A9A1E4-CA0E-3383-C505-B3FE3CF9886E}"/>
          </ac:cxnSpMkLst>
        </pc:cxnChg>
        <pc:cxnChg chg="del">
          <ac:chgData name="Christophe LESUR" userId="a0bda02c-4e6d-4ba6-bae4-63d8a5b4dc4b" providerId="ADAL" clId="{527C947A-D024-4328-B444-DE9DF26BF15A}" dt="2025-07-02T09:24:41.838" v="5" actId="478"/>
          <ac:cxnSpMkLst>
            <pc:docMk/>
            <pc:sldMk cId="286065243" sldId="256"/>
            <ac:cxnSpMk id="2231" creationId="{56117F94-0811-0240-DE0A-4460A9889404}"/>
          </ac:cxnSpMkLst>
        </pc:cxnChg>
        <pc:cxnChg chg="del">
          <ac:chgData name="Christophe LESUR" userId="a0bda02c-4e6d-4ba6-bae4-63d8a5b4dc4b" providerId="ADAL" clId="{527C947A-D024-4328-B444-DE9DF26BF15A}" dt="2025-07-02T09:24:41.838" v="5" actId="478"/>
          <ac:cxnSpMkLst>
            <pc:docMk/>
            <pc:sldMk cId="286065243" sldId="256"/>
            <ac:cxnSpMk id="2234" creationId="{92767E90-1C93-BFCC-35D4-FC216EBB3C16}"/>
          </ac:cxnSpMkLst>
        </pc:cxnChg>
        <pc:cxnChg chg="del">
          <ac:chgData name="Christophe LESUR" userId="a0bda02c-4e6d-4ba6-bae4-63d8a5b4dc4b" providerId="ADAL" clId="{527C947A-D024-4328-B444-DE9DF26BF15A}" dt="2025-07-02T09:24:41.838" v="5" actId="478"/>
          <ac:cxnSpMkLst>
            <pc:docMk/>
            <pc:sldMk cId="286065243" sldId="256"/>
            <ac:cxnSpMk id="2235" creationId="{CA02435F-40AF-F878-3B3D-707AB057A032}"/>
          </ac:cxnSpMkLst>
        </pc:cxnChg>
        <pc:cxnChg chg="del">
          <ac:chgData name="Christophe LESUR" userId="a0bda02c-4e6d-4ba6-bae4-63d8a5b4dc4b" providerId="ADAL" clId="{527C947A-D024-4328-B444-DE9DF26BF15A}" dt="2025-07-02T09:24:41.838" v="5" actId="478"/>
          <ac:cxnSpMkLst>
            <pc:docMk/>
            <pc:sldMk cId="286065243" sldId="256"/>
            <ac:cxnSpMk id="2240" creationId="{C287042E-2C7D-DCA2-F40D-C260299000BE}"/>
          </ac:cxnSpMkLst>
        </pc:cxnChg>
        <pc:cxnChg chg="del">
          <ac:chgData name="Christophe LESUR" userId="a0bda02c-4e6d-4ba6-bae4-63d8a5b4dc4b" providerId="ADAL" clId="{527C947A-D024-4328-B444-DE9DF26BF15A}" dt="2025-07-02T09:24:41.838" v="5" actId="478"/>
          <ac:cxnSpMkLst>
            <pc:docMk/>
            <pc:sldMk cId="286065243" sldId="256"/>
            <ac:cxnSpMk id="2241" creationId="{340B0BA1-9324-3A00-067E-06E452122CAA}"/>
          </ac:cxnSpMkLst>
        </pc:cxnChg>
        <pc:cxnChg chg="del">
          <ac:chgData name="Christophe LESUR" userId="a0bda02c-4e6d-4ba6-bae4-63d8a5b4dc4b" providerId="ADAL" clId="{527C947A-D024-4328-B444-DE9DF26BF15A}" dt="2025-07-02T09:24:41.838" v="5" actId="478"/>
          <ac:cxnSpMkLst>
            <pc:docMk/>
            <pc:sldMk cId="286065243" sldId="256"/>
            <ac:cxnSpMk id="2247" creationId="{881A87BE-5DD1-3FB1-61A8-554938CA49A6}"/>
          </ac:cxnSpMkLst>
        </pc:cxnChg>
        <pc:cxnChg chg="del">
          <ac:chgData name="Christophe LESUR" userId="a0bda02c-4e6d-4ba6-bae4-63d8a5b4dc4b" providerId="ADAL" clId="{527C947A-D024-4328-B444-DE9DF26BF15A}" dt="2025-07-02T09:24:41.838" v="5" actId="478"/>
          <ac:cxnSpMkLst>
            <pc:docMk/>
            <pc:sldMk cId="286065243" sldId="256"/>
            <ac:cxnSpMk id="2250" creationId="{AEA3C5F3-3FF5-B5DE-9A0F-BF046AB63AAF}"/>
          </ac:cxnSpMkLst>
        </pc:cxnChg>
        <pc:cxnChg chg="del">
          <ac:chgData name="Christophe LESUR" userId="a0bda02c-4e6d-4ba6-bae4-63d8a5b4dc4b" providerId="ADAL" clId="{527C947A-D024-4328-B444-DE9DF26BF15A}" dt="2025-07-02T09:24:41.838" v="5" actId="478"/>
          <ac:cxnSpMkLst>
            <pc:docMk/>
            <pc:sldMk cId="286065243" sldId="256"/>
            <ac:cxnSpMk id="2255" creationId="{59E2CD74-62FB-A6EC-B4C9-4E451A9F4655}"/>
          </ac:cxnSpMkLst>
        </pc:cxnChg>
        <pc:cxnChg chg="del">
          <ac:chgData name="Christophe LESUR" userId="a0bda02c-4e6d-4ba6-bae4-63d8a5b4dc4b" providerId="ADAL" clId="{527C947A-D024-4328-B444-DE9DF26BF15A}" dt="2025-07-02T09:24:41.838" v="5" actId="478"/>
          <ac:cxnSpMkLst>
            <pc:docMk/>
            <pc:sldMk cId="286065243" sldId="256"/>
            <ac:cxnSpMk id="2257" creationId="{741EFF59-5F8A-3B66-5354-B20D8BD43C85}"/>
          </ac:cxnSpMkLst>
        </pc:cxnChg>
        <pc:cxnChg chg="del">
          <ac:chgData name="Christophe LESUR" userId="a0bda02c-4e6d-4ba6-bae4-63d8a5b4dc4b" providerId="ADAL" clId="{527C947A-D024-4328-B444-DE9DF26BF15A}" dt="2025-07-02T09:24:41.838" v="5" actId="478"/>
          <ac:cxnSpMkLst>
            <pc:docMk/>
            <pc:sldMk cId="286065243" sldId="256"/>
            <ac:cxnSpMk id="2261" creationId="{6A2393B3-B035-D995-991B-8B41F428C556}"/>
          </ac:cxnSpMkLst>
        </pc:cxnChg>
        <pc:cxnChg chg="del">
          <ac:chgData name="Christophe LESUR" userId="a0bda02c-4e6d-4ba6-bae4-63d8a5b4dc4b" providerId="ADAL" clId="{527C947A-D024-4328-B444-DE9DF26BF15A}" dt="2025-07-02T09:24:41.838" v="5" actId="478"/>
          <ac:cxnSpMkLst>
            <pc:docMk/>
            <pc:sldMk cId="286065243" sldId="256"/>
            <ac:cxnSpMk id="2267" creationId="{E9F9C50B-393A-F641-9704-B6A407701BE2}"/>
          </ac:cxnSpMkLst>
        </pc:cxnChg>
        <pc:cxnChg chg="add mod topLvl">
          <ac:chgData name="Christophe LESUR" userId="a0bda02c-4e6d-4ba6-bae4-63d8a5b4dc4b" providerId="ADAL" clId="{527C947A-D024-4328-B444-DE9DF26BF15A}" dt="2025-07-02T12:34:58.672" v="552" actId="165"/>
          <ac:cxnSpMkLst>
            <pc:docMk/>
            <pc:sldMk cId="286065243" sldId="256"/>
            <ac:cxnSpMk id="4326" creationId="{53B18FB8-6532-D809-B69F-941A83B6CDAC}"/>
          </ac:cxnSpMkLst>
        </pc:cxnChg>
        <pc:cxnChg chg="add mod topLvl">
          <ac:chgData name="Christophe LESUR" userId="a0bda02c-4e6d-4ba6-bae4-63d8a5b4dc4b" providerId="ADAL" clId="{527C947A-D024-4328-B444-DE9DF26BF15A}" dt="2025-07-02T12:34:58.672" v="552" actId="165"/>
          <ac:cxnSpMkLst>
            <pc:docMk/>
            <pc:sldMk cId="286065243" sldId="256"/>
            <ac:cxnSpMk id="4327" creationId="{45CCE838-4182-A6EE-5EE5-E5FCA1EE5FC4}"/>
          </ac:cxnSpMkLst>
        </pc:cxnChg>
        <pc:cxnChg chg="add mod topLvl">
          <ac:chgData name="Christophe LESUR" userId="a0bda02c-4e6d-4ba6-bae4-63d8a5b4dc4b" providerId="ADAL" clId="{527C947A-D024-4328-B444-DE9DF26BF15A}" dt="2025-07-02T12:34:58.672" v="552" actId="165"/>
          <ac:cxnSpMkLst>
            <pc:docMk/>
            <pc:sldMk cId="286065243" sldId="256"/>
            <ac:cxnSpMk id="4955" creationId="{B8CAFB8D-63D6-4D23-2BE9-BBFDF1004C27}"/>
          </ac:cxnSpMkLst>
        </pc:cxnChg>
        <pc:cxnChg chg="add mod topLvl">
          <ac:chgData name="Christophe LESUR" userId="a0bda02c-4e6d-4ba6-bae4-63d8a5b4dc4b" providerId="ADAL" clId="{527C947A-D024-4328-B444-DE9DF26BF15A}" dt="2025-07-02T12:34:58.672" v="552" actId="165"/>
          <ac:cxnSpMkLst>
            <pc:docMk/>
            <pc:sldMk cId="286065243" sldId="256"/>
            <ac:cxnSpMk id="4958" creationId="{48605317-E08A-BBB6-1C65-8A54A1E5DD70}"/>
          </ac:cxnSpMkLst>
        </pc:cxnChg>
        <pc:cxnChg chg="add mod topLvl">
          <ac:chgData name="Christophe LESUR" userId="a0bda02c-4e6d-4ba6-bae4-63d8a5b4dc4b" providerId="ADAL" clId="{527C947A-D024-4328-B444-DE9DF26BF15A}" dt="2025-07-02T12:34:58.672" v="552" actId="165"/>
          <ac:cxnSpMkLst>
            <pc:docMk/>
            <pc:sldMk cId="286065243" sldId="256"/>
            <ac:cxnSpMk id="5947" creationId="{60363D0D-C4FD-CC01-041F-A0C4E6447674}"/>
          </ac:cxnSpMkLst>
        </pc:cxnChg>
        <pc:cxnChg chg="add mod">
          <ac:chgData name="Christophe LESUR" userId="a0bda02c-4e6d-4ba6-bae4-63d8a5b4dc4b" providerId="ADAL" clId="{527C947A-D024-4328-B444-DE9DF26BF15A}" dt="2025-07-02T11:57:05.421" v="336" actId="571"/>
          <ac:cxnSpMkLst>
            <pc:docMk/>
            <pc:sldMk cId="286065243" sldId="256"/>
            <ac:cxnSpMk id="5950" creationId="{46698734-B9F7-B813-EEBA-9CE6C4714871}"/>
          </ac:cxnSpMkLst>
        </pc:cxnChg>
        <pc:cxnChg chg="add mod">
          <ac:chgData name="Christophe LESUR" userId="a0bda02c-4e6d-4ba6-bae4-63d8a5b4dc4b" providerId="ADAL" clId="{527C947A-D024-4328-B444-DE9DF26BF15A}" dt="2025-07-02T11:57:05.421" v="336" actId="571"/>
          <ac:cxnSpMkLst>
            <pc:docMk/>
            <pc:sldMk cId="286065243" sldId="256"/>
            <ac:cxnSpMk id="5951" creationId="{CDE5C1BE-CD80-2325-02A0-54251E566E22}"/>
          </ac:cxnSpMkLst>
        </pc:cxnChg>
        <pc:cxnChg chg="add mod topLvl">
          <ac:chgData name="Christophe LESUR" userId="a0bda02c-4e6d-4ba6-bae4-63d8a5b4dc4b" providerId="ADAL" clId="{527C947A-D024-4328-B444-DE9DF26BF15A}" dt="2025-07-02T12:34:58.672" v="552" actId="165"/>
          <ac:cxnSpMkLst>
            <pc:docMk/>
            <pc:sldMk cId="286065243" sldId="256"/>
            <ac:cxnSpMk id="5952" creationId="{082E8CEE-F7A1-AEE3-3973-D92CFDEE1F8E}"/>
          </ac:cxnSpMkLst>
        </pc:cxnChg>
        <pc:cxnChg chg="add mod topLvl">
          <ac:chgData name="Christophe LESUR" userId="a0bda02c-4e6d-4ba6-bae4-63d8a5b4dc4b" providerId="ADAL" clId="{527C947A-D024-4328-B444-DE9DF26BF15A}" dt="2025-07-02T12:35:21.171" v="554" actId="1582"/>
          <ac:cxnSpMkLst>
            <pc:docMk/>
            <pc:sldMk cId="286065243" sldId="256"/>
            <ac:cxnSpMk id="5966" creationId="{51A417FE-58FB-D514-D8F3-C008AE5603F6}"/>
          </ac:cxnSpMkLst>
        </pc:cxnChg>
        <pc:cxnChg chg="add">
          <ac:chgData name="Christophe LESUR" userId="a0bda02c-4e6d-4ba6-bae4-63d8a5b4dc4b" providerId="ADAL" clId="{527C947A-D024-4328-B444-DE9DF26BF15A}" dt="2025-07-02T12:32:44.157" v="546" actId="11529"/>
          <ac:cxnSpMkLst>
            <pc:docMk/>
            <pc:sldMk cId="286065243" sldId="256"/>
            <ac:cxnSpMk id="5982" creationId="{2E1E2462-D909-F49D-C40C-862F25D89CB1}"/>
          </ac:cxnSpMkLst>
        </pc:cxnChg>
        <pc:cxnChg chg="add">
          <ac:chgData name="Christophe LESUR" userId="a0bda02c-4e6d-4ba6-bae4-63d8a5b4dc4b" providerId="ADAL" clId="{527C947A-D024-4328-B444-DE9DF26BF15A}" dt="2025-07-02T12:32:56.708" v="547" actId="11529"/>
          <ac:cxnSpMkLst>
            <pc:docMk/>
            <pc:sldMk cId="286065243" sldId="256"/>
            <ac:cxnSpMk id="5984" creationId="{2C542D19-C948-3C89-3230-411441ADCC3D}"/>
          </ac:cxnSpMkLst>
        </pc:cxnChg>
        <pc:cxnChg chg="add">
          <ac:chgData name="Christophe LESUR" userId="a0bda02c-4e6d-4ba6-bae4-63d8a5b4dc4b" providerId="ADAL" clId="{527C947A-D024-4328-B444-DE9DF26BF15A}" dt="2025-07-02T12:33:12.711" v="548" actId="11529"/>
          <ac:cxnSpMkLst>
            <pc:docMk/>
            <pc:sldMk cId="286065243" sldId="256"/>
            <ac:cxnSpMk id="5986" creationId="{D3D639A6-5FDE-2D22-73B8-6C4F173F92FB}"/>
          </ac:cxnSpMkLst>
        </pc:cxnChg>
        <pc:cxnChg chg="add mod">
          <ac:chgData name="Christophe LESUR" userId="a0bda02c-4e6d-4ba6-bae4-63d8a5b4dc4b" providerId="ADAL" clId="{527C947A-D024-4328-B444-DE9DF26BF15A}" dt="2025-07-02T12:36:39.587" v="558" actId="14100"/>
          <ac:cxnSpMkLst>
            <pc:docMk/>
            <pc:sldMk cId="286065243" sldId="256"/>
            <ac:cxnSpMk id="5989" creationId="{6B45CF22-8AE0-B65C-E21B-CBA5D0F4577A}"/>
          </ac:cxnSpMkLst>
        </pc:cxnChg>
      </pc:sldChg>
      <pc:sldChg chg="addSp delSp modSp add mod">
        <pc:chgData name="Christophe LESUR" userId="a0bda02c-4e6d-4ba6-bae4-63d8a5b4dc4b" providerId="ADAL" clId="{527C947A-D024-4328-B444-DE9DF26BF15A}" dt="2025-07-02T12:39:35.859" v="581" actId="478"/>
        <pc:sldMkLst>
          <pc:docMk/>
          <pc:sldMk cId="679231235" sldId="257"/>
        </pc:sldMkLst>
        <pc:spChg chg="add del mod">
          <ac:chgData name="Christophe LESUR" userId="a0bda02c-4e6d-4ba6-bae4-63d8a5b4dc4b" providerId="ADAL" clId="{527C947A-D024-4328-B444-DE9DF26BF15A}" dt="2025-07-02T12:39:35.859" v="581" actId="478"/>
          <ac:spMkLst>
            <pc:docMk/>
            <pc:sldMk cId="679231235" sldId="257"/>
            <ac:spMk id="4" creationId="{CC1F81C3-A25B-0496-55A5-03AA71DBAD52}"/>
          </ac:spMkLst>
        </pc:spChg>
        <pc:spChg chg="mod">
          <ac:chgData name="Christophe LESUR" userId="a0bda02c-4e6d-4ba6-bae4-63d8a5b4dc4b" providerId="ADAL" clId="{527C947A-D024-4328-B444-DE9DF26BF15A}" dt="2025-07-02T12:38:20.447" v="568" actId="108"/>
          <ac:spMkLst>
            <pc:docMk/>
            <pc:sldMk cId="679231235" sldId="257"/>
            <ac:spMk id="5969" creationId="{2E200C9D-0A2C-84A3-3439-28FDEE282FE0}"/>
          </ac:spMkLst>
        </pc:spChg>
        <pc:spChg chg="mod">
          <ac:chgData name="Christophe LESUR" userId="a0bda02c-4e6d-4ba6-bae4-63d8a5b4dc4b" providerId="ADAL" clId="{527C947A-D024-4328-B444-DE9DF26BF15A}" dt="2025-07-02T12:38:22.238" v="570" actId="108"/>
          <ac:spMkLst>
            <pc:docMk/>
            <pc:sldMk cId="679231235" sldId="257"/>
            <ac:spMk id="5979" creationId="{74D2E0B2-FFAA-5463-D8B8-5849BBD8CCFC}"/>
          </ac:spMkLst>
        </pc:spChg>
        <pc:spChg chg="mod">
          <ac:chgData name="Christophe LESUR" userId="a0bda02c-4e6d-4ba6-bae4-63d8a5b4dc4b" providerId="ADAL" clId="{527C947A-D024-4328-B444-DE9DF26BF15A}" dt="2025-07-02T12:38:13.633" v="567" actId="207"/>
          <ac:spMkLst>
            <pc:docMk/>
            <pc:sldMk cId="679231235" sldId="257"/>
            <ac:spMk id="5980" creationId="{5E122E14-6A74-24C4-66F1-CC4E1B8DC55C}"/>
          </ac:spMkLst>
        </pc:spChg>
        <pc:spChg chg="mod">
          <ac:chgData name="Christophe LESUR" userId="a0bda02c-4e6d-4ba6-bae4-63d8a5b4dc4b" providerId="ADAL" clId="{527C947A-D024-4328-B444-DE9DF26BF15A}" dt="2025-07-02T12:38:21.336" v="569" actId="108"/>
          <ac:spMkLst>
            <pc:docMk/>
            <pc:sldMk cId="679231235" sldId="257"/>
            <ac:spMk id="5987" creationId="{41E29C77-47DE-E5DF-BC33-4531895F45C0}"/>
          </ac:spMkLst>
        </pc:spChg>
        <pc:cxnChg chg="mod">
          <ac:chgData name="Christophe LESUR" userId="a0bda02c-4e6d-4ba6-bae4-63d8a5b4dc4b" providerId="ADAL" clId="{527C947A-D024-4328-B444-DE9DF26BF15A}" dt="2025-07-02T12:39:05.802" v="579" actId="1582"/>
          <ac:cxnSpMkLst>
            <pc:docMk/>
            <pc:sldMk cId="679231235" sldId="257"/>
            <ac:cxnSpMk id="5966" creationId="{51A417FE-58FB-D514-D8F3-C008AE5603F6}"/>
          </ac:cxnSpMkLst>
        </pc:cxnChg>
        <pc:cxnChg chg="mod">
          <ac:chgData name="Christophe LESUR" userId="a0bda02c-4e6d-4ba6-bae4-63d8a5b4dc4b" providerId="ADAL" clId="{527C947A-D024-4328-B444-DE9DF26BF15A}" dt="2025-07-02T12:38:37.343" v="573" actId="208"/>
          <ac:cxnSpMkLst>
            <pc:docMk/>
            <pc:sldMk cId="679231235" sldId="257"/>
            <ac:cxnSpMk id="5982" creationId="{2E1E2462-D909-F49D-C40C-862F25D89CB1}"/>
          </ac:cxnSpMkLst>
        </pc:cxnChg>
        <pc:cxnChg chg="mod">
          <ac:chgData name="Christophe LESUR" userId="a0bda02c-4e6d-4ba6-bae4-63d8a5b4dc4b" providerId="ADAL" clId="{527C947A-D024-4328-B444-DE9DF26BF15A}" dt="2025-07-02T12:38:43.260" v="574" actId="108"/>
          <ac:cxnSpMkLst>
            <pc:docMk/>
            <pc:sldMk cId="679231235" sldId="257"/>
            <ac:cxnSpMk id="5984" creationId="{2C542D19-C948-3C89-3230-411441ADCC3D}"/>
          </ac:cxnSpMkLst>
        </pc:cxnChg>
        <pc:cxnChg chg="mod">
          <ac:chgData name="Christophe LESUR" userId="a0bda02c-4e6d-4ba6-bae4-63d8a5b4dc4b" providerId="ADAL" clId="{527C947A-D024-4328-B444-DE9DF26BF15A}" dt="2025-07-02T12:38:46.336" v="576" actId="108"/>
          <ac:cxnSpMkLst>
            <pc:docMk/>
            <pc:sldMk cId="679231235" sldId="257"/>
            <ac:cxnSpMk id="5986" creationId="{D3D639A6-5FDE-2D22-73B8-6C4F173F92FB}"/>
          </ac:cxnSpMkLst>
        </pc:cxnChg>
        <pc:cxnChg chg="mod">
          <ac:chgData name="Christophe LESUR" userId="a0bda02c-4e6d-4ba6-bae4-63d8a5b4dc4b" providerId="ADAL" clId="{527C947A-D024-4328-B444-DE9DF26BF15A}" dt="2025-07-02T12:38:44.552" v="575" actId="108"/>
          <ac:cxnSpMkLst>
            <pc:docMk/>
            <pc:sldMk cId="679231235" sldId="257"/>
            <ac:cxnSpMk id="5989" creationId="{6B45CF22-8AE0-B65C-E21B-CBA5D0F4577A}"/>
          </ac:cxnSpMkLst>
        </pc:cxnChg>
      </pc:sldChg>
      <pc:sldChg chg="add del">
        <pc:chgData name="Christophe LESUR" userId="a0bda02c-4e6d-4ba6-bae4-63d8a5b4dc4b" providerId="ADAL" clId="{527C947A-D024-4328-B444-DE9DF26BF15A}" dt="2025-07-02T12:43:30.355" v="592" actId="47"/>
        <pc:sldMkLst>
          <pc:docMk/>
          <pc:sldMk cId="914490613" sldId="258"/>
        </pc:sldMkLst>
      </pc:sldChg>
      <pc:sldChg chg="addSp modSp new add del mod">
        <pc:chgData name="Christophe LESUR" userId="a0bda02c-4e6d-4ba6-bae4-63d8a5b4dc4b" providerId="ADAL" clId="{527C947A-D024-4328-B444-DE9DF26BF15A}" dt="2025-07-02T12:43:32.310" v="593" actId="47"/>
        <pc:sldMkLst>
          <pc:docMk/>
          <pc:sldMk cId="2539759255" sldId="259"/>
        </pc:sldMkLst>
        <pc:picChg chg="add mod modCrop">
          <ac:chgData name="Christophe LESUR" userId="a0bda02c-4e6d-4ba6-bae4-63d8a5b4dc4b" providerId="ADAL" clId="{527C947A-D024-4328-B444-DE9DF26BF15A}" dt="2025-07-02T12:40:54.767" v="587" actId="732"/>
          <ac:picMkLst>
            <pc:docMk/>
            <pc:sldMk cId="2539759255" sldId="259"/>
            <ac:picMk id="3" creationId="{E94429CF-2A5E-7332-5FDA-658CA5049C8C}"/>
          </ac:picMkLst>
        </pc:picChg>
      </pc:sldChg>
    </pc:docChg>
  </pc:docChgLst>
  <pc:docChgLst>
    <pc:chgData name="ROTA HUGO SI" userId="f084d78e-b525-4b91-8087-634c06aecf4c" providerId="ADAL" clId="{D0BB661B-ED28-41A3-A957-21252FCA0243}"/>
    <pc:docChg chg="custSel addSld delSld modSld modMainMaster">
      <pc:chgData name="ROTA HUGO SI" userId="f084d78e-b525-4b91-8087-634c06aecf4c" providerId="ADAL" clId="{D0BB661B-ED28-41A3-A957-21252FCA0243}" dt="2024-06-13T12:32:27.419" v="53" actId="478"/>
      <pc:docMkLst>
        <pc:docMk/>
      </pc:docMkLst>
      <pc:sldChg chg="addSp delSp modSp mod">
        <pc:chgData name="ROTA HUGO SI" userId="f084d78e-b525-4b91-8087-634c06aecf4c" providerId="ADAL" clId="{D0BB661B-ED28-41A3-A957-21252FCA0243}" dt="2024-06-13T12:32:27.419" v="53" actId="478"/>
        <pc:sldMkLst>
          <pc:docMk/>
          <pc:sldMk cId="286065243" sldId="256"/>
        </pc:sldMkLst>
        <pc:spChg chg="add del mod">
          <ac:chgData name="ROTA HUGO SI" userId="f084d78e-b525-4b91-8087-634c06aecf4c" providerId="ADAL" clId="{D0BB661B-ED28-41A3-A957-21252FCA0243}" dt="2024-06-13T12:32:27.419" v="53" actId="478"/>
          <ac:spMkLst>
            <pc:docMk/>
            <pc:sldMk cId="286065243" sldId="256"/>
            <ac:spMk id="2" creationId="{B09186FD-7975-3609-0FCE-DEB420C9485B}"/>
          </ac:spMkLst>
        </pc:spChg>
        <pc:spChg chg="add del mod">
          <ac:chgData name="ROTA HUGO SI" userId="f084d78e-b525-4b91-8087-634c06aecf4c" providerId="ADAL" clId="{D0BB661B-ED28-41A3-A957-21252FCA0243}" dt="2024-06-13T12:32:27.419" v="53" actId="478"/>
          <ac:spMkLst>
            <pc:docMk/>
            <pc:sldMk cId="286065243" sldId="256"/>
            <ac:spMk id="4" creationId="{51CCEF24-59C6-B312-3F20-55567A2DB8A6}"/>
          </ac:spMkLst>
        </pc:spChg>
        <pc:spChg chg="add del mod">
          <ac:chgData name="ROTA HUGO SI" userId="f084d78e-b525-4b91-8087-634c06aecf4c" providerId="ADAL" clId="{D0BB661B-ED28-41A3-A957-21252FCA0243}" dt="2024-06-13T12:32:27.419" v="53" actId="478"/>
          <ac:spMkLst>
            <pc:docMk/>
            <pc:sldMk cId="286065243" sldId="256"/>
            <ac:spMk id="5" creationId="{39AEC6AC-2A99-86E8-669D-DF098481264F}"/>
          </ac:spMkLst>
        </pc:spChg>
        <pc:spChg chg="add del mod">
          <ac:chgData name="ROTA HUGO SI" userId="f084d78e-b525-4b91-8087-634c06aecf4c" providerId="ADAL" clId="{D0BB661B-ED28-41A3-A957-21252FCA0243}" dt="2024-06-13T12:32:27.419" v="53" actId="478"/>
          <ac:spMkLst>
            <pc:docMk/>
            <pc:sldMk cId="286065243" sldId="256"/>
            <ac:spMk id="6" creationId="{78EF519B-808D-BDE6-1B8E-1558A7D62033}"/>
          </ac:spMkLst>
        </pc:spChg>
        <pc:spChg chg="add del mod">
          <ac:chgData name="ROTA HUGO SI" userId="f084d78e-b525-4b91-8087-634c06aecf4c" providerId="ADAL" clId="{D0BB661B-ED28-41A3-A957-21252FCA0243}" dt="2024-06-13T12:32:27.419" v="53" actId="478"/>
          <ac:spMkLst>
            <pc:docMk/>
            <pc:sldMk cId="286065243" sldId="256"/>
            <ac:spMk id="7" creationId="{7BD76094-DAEB-D8D0-7F69-6CD89457517A}"/>
          </ac:spMkLst>
        </pc:spChg>
        <pc:spChg chg="del mod">
          <ac:chgData name="ROTA HUGO SI" userId="f084d78e-b525-4b91-8087-634c06aecf4c" providerId="ADAL" clId="{D0BB661B-ED28-41A3-A957-21252FCA0243}" dt="2024-06-13T09:38:06.151" v="48" actId="478"/>
          <ac:spMkLst>
            <pc:docMk/>
            <pc:sldMk cId="286065243" sldId="256"/>
            <ac:spMk id="9" creationId="{21593B03-6179-EC3F-92FF-76F0E4DF9C02}"/>
          </ac:spMkLst>
        </pc:spChg>
        <pc:spChg chg="del">
          <ac:chgData name="ROTA HUGO SI" userId="f084d78e-b525-4b91-8087-634c06aecf4c" providerId="ADAL" clId="{D0BB661B-ED28-41A3-A957-21252FCA0243}" dt="2024-06-13T09:38:06.151" v="48" actId="478"/>
          <ac:spMkLst>
            <pc:docMk/>
            <pc:sldMk cId="286065243" sldId="256"/>
            <ac:spMk id="10" creationId="{DC0E3A1E-F0DC-A031-5316-6E9DF24CA508}"/>
          </ac:spMkLst>
        </pc:spChg>
        <pc:spChg chg="add del mod">
          <ac:chgData name="ROTA HUGO SI" userId="f084d78e-b525-4b91-8087-634c06aecf4c" providerId="ADAL" clId="{D0BB661B-ED28-41A3-A957-21252FCA0243}" dt="2024-06-13T12:32:27.419" v="53" actId="478"/>
          <ac:spMkLst>
            <pc:docMk/>
            <pc:sldMk cId="286065243" sldId="256"/>
            <ac:spMk id="12" creationId="{3D71C5B8-B8E4-887A-2AF7-9477980AC606}"/>
          </ac:spMkLst>
        </pc:spChg>
        <pc:spChg chg="add del mod">
          <ac:chgData name="ROTA HUGO SI" userId="f084d78e-b525-4b91-8087-634c06aecf4c" providerId="ADAL" clId="{D0BB661B-ED28-41A3-A957-21252FCA0243}" dt="2024-06-13T12:32:27.419" v="53" actId="478"/>
          <ac:spMkLst>
            <pc:docMk/>
            <pc:sldMk cId="286065243" sldId="256"/>
            <ac:spMk id="13" creationId="{CF4BF225-EB4F-8BF8-CDCD-3C9D730DA2BD}"/>
          </ac:spMkLst>
        </pc:spChg>
        <pc:spChg chg="add del mod">
          <ac:chgData name="ROTA HUGO SI" userId="f084d78e-b525-4b91-8087-634c06aecf4c" providerId="ADAL" clId="{D0BB661B-ED28-41A3-A957-21252FCA0243}" dt="2024-06-13T12:32:27.419" v="53" actId="478"/>
          <ac:spMkLst>
            <pc:docMk/>
            <pc:sldMk cId="286065243" sldId="256"/>
            <ac:spMk id="14" creationId="{77F65DF2-C365-0B3E-42DA-83809253F9D8}"/>
          </ac:spMkLst>
        </pc:spChg>
        <pc:spChg chg="add del mod">
          <ac:chgData name="ROTA HUGO SI" userId="f084d78e-b525-4b91-8087-634c06aecf4c" providerId="ADAL" clId="{D0BB661B-ED28-41A3-A957-21252FCA0243}" dt="2024-06-13T12:32:27.419" v="53" actId="478"/>
          <ac:spMkLst>
            <pc:docMk/>
            <pc:sldMk cId="286065243" sldId="256"/>
            <ac:spMk id="15" creationId="{9FB45A86-24E7-CD0D-E712-B1A158D22BE2}"/>
          </ac:spMkLst>
        </pc:spChg>
        <pc:spChg chg="add del mod">
          <ac:chgData name="ROTA HUGO SI" userId="f084d78e-b525-4b91-8087-634c06aecf4c" providerId="ADAL" clId="{D0BB661B-ED28-41A3-A957-21252FCA0243}" dt="2024-06-13T12:32:27.419" v="53" actId="478"/>
          <ac:spMkLst>
            <pc:docMk/>
            <pc:sldMk cId="286065243" sldId="256"/>
            <ac:spMk id="16" creationId="{B94B460B-DEA5-7D65-A74B-B64E2EF4E762}"/>
          </ac:spMkLst>
        </pc:spChg>
        <pc:spChg chg="add del mod">
          <ac:chgData name="ROTA HUGO SI" userId="f084d78e-b525-4b91-8087-634c06aecf4c" providerId="ADAL" clId="{D0BB661B-ED28-41A3-A957-21252FCA0243}" dt="2024-06-13T12:32:27.419" v="53" actId="478"/>
          <ac:spMkLst>
            <pc:docMk/>
            <pc:sldMk cId="286065243" sldId="256"/>
            <ac:spMk id="17" creationId="{50D25225-6352-30C9-495A-7ED6F9EC501D}"/>
          </ac:spMkLst>
        </pc:spChg>
        <pc:spChg chg="add del mod">
          <ac:chgData name="ROTA HUGO SI" userId="f084d78e-b525-4b91-8087-634c06aecf4c" providerId="ADAL" clId="{D0BB661B-ED28-41A3-A957-21252FCA0243}" dt="2024-06-13T12:32:27.419" v="53" actId="478"/>
          <ac:spMkLst>
            <pc:docMk/>
            <pc:sldMk cId="286065243" sldId="256"/>
            <ac:spMk id="18" creationId="{A01F1829-1752-D0B9-ED96-AB4853D1F22D}"/>
          </ac:spMkLst>
        </pc:spChg>
        <pc:spChg chg="add del mod">
          <ac:chgData name="ROTA HUGO SI" userId="f084d78e-b525-4b91-8087-634c06aecf4c" providerId="ADAL" clId="{D0BB661B-ED28-41A3-A957-21252FCA0243}" dt="2024-06-13T12:32:27.419" v="53" actId="478"/>
          <ac:spMkLst>
            <pc:docMk/>
            <pc:sldMk cId="286065243" sldId="256"/>
            <ac:spMk id="19" creationId="{A6FCD8A5-AE99-F55A-8DF2-EFB3C1420EFE}"/>
          </ac:spMkLst>
        </pc:spChg>
        <pc:spChg chg="add del mod">
          <ac:chgData name="ROTA HUGO SI" userId="f084d78e-b525-4b91-8087-634c06aecf4c" providerId="ADAL" clId="{D0BB661B-ED28-41A3-A957-21252FCA0243}" dt="2024-06-13T12:32:27.419" v="53" actId="478"/>
          <ac:spMkLst>
            <pc:docMk/>
            <pc:sldMk cId="286065243" sldId="256"/>
            <ac:spMk id="20" creationId="{CDBC343F-22C4-0DA6-BA16-874A224EC974}"/>
          </ac:spMkLst>
        </pc:spChg>
        <pc:spChg chg="add del mod">
          <ac:chgData name="ROTA HUGO SI" userId="f084d78e-b525-4b91-8087-634c06aecf4c" providerId="ADAL" clId="{D0BB661B-ED28-41A3-A957-21252FCA0243}" dt="2024-06-13T12:32:27.419" v="53" actId="478"/>
          <ac:spMkLst>
            <pc:docMk/>
            <pc:sldMk cId="286065243" sldId="256"/>
            <ac:spMk id="21" creationId="{0D2CE7BD-9497-7C8B-F881-6CB02531EE13}"/>
          </ac:spMkLst>
        </pc:spChg>
        <pc:picChg chg="add del mod">
          <ac:chgData name="ROTA HUGO SI" userId="f084d78e-b525-4b91-8087-634c06aecf4c" providerId="ADAL" clId="{D0BB661B-ED28-41A3-A957-21252FCA0243}" dt="2024-06-13T12:32:27.419" v="53" actId="478"/>
          <ac:picMkLst>
            <pc:docMk/>
            <pc:sldMk cId="286065243" sldId="256"/>
            <ac:picMk id="3" creationId="{EEFA4267-8C42-105C-B12A-15D24A049561}"/>
          </ac:picMkLst>
        </pc:picChg>
        <pc:picChg chg="del">
          <ac:chgData name="ROTA HUGO SI" userId="f084d78e-b525-4b91-8087-634c06aecf4c" providerId="ADAL" clId="{D0BB661B-ED28-41A3-A957-21252FCA0243}" dt="2024-06-13T09:38:06.151" v="48" actId="478"/>
          <ac:picMkLst>
            <pc:docMk/>
            <pc:sldMk cId="286065243" sldId="256"/>
            <ac:picMk id="8" creationId="{3C8F490E-934D-DB8C-AF49-A59E36650779}"/>
          </ac:picMkLst>
        </pc:picChg>
        <pc:picChg chg="del">
          <ac:chgData name="ROTA HUGO SI" userId="f084d78e-b525-4b91-8087-634c06aecf4c" providerId="ADAL" clId="{D0BB661B-ED28-41A3-A957-21252FCA0243}" dt="2024-06-13T09:38:06.151" v="48" actId="478"/>
          <ac:picMkLst>
            <pc:docMk/>
            <pc:sldMk cId="286065243" sldId="256"/>
            <ac:picMk id="11" creationId="{BAECFC8B-C1EC-1B3A-D68E-CC537D97E152}"/>
          </ac:picMkLst>
        </pc:picChg>
      </pc:sldChg>
      <pc:sldChg chg="new del">
        <pc:chgData name="ROTA HUGO SI" userId="f084d78e-b525-4b91-8087-634c06aecf4c" providerId="ADAL" clId="{D0BB661B-ED28-41A3-A957-21252FCA0243}" dt="2024-06-13T09:38:18.651" v="50" actId="47"/>
        <pc:sldMkLst>
          <pc:docMk/>
          <pc:sldMk cId="1486313767" sldId="257"/>
        </pc:sldMkLst>
      </pc:sldChg>
      <pc:sldMasterChg chg="addSp delSp modSp mod modSldLayout sldLayoutOrd">
        <pc:chgData name="ROTA HUGO SI" userId="f084d78e-b525-4b91-8087-634c06aecf4c" providerId="ADAL" clId="{D0BB661B-ED28-41A3-A957-21252FCA0243}" dt="2024-06-13T09:37:45.949" v="47"/>
        <pc:sldMasterMkLst>
          <pc:docMk/>
          <pc:sldMasterMk cId="3432623152" sldId="2147483660"/>
        </pc:sldMasterMkLst>
        <pc:spChg chg="del">
          <ac:chgData name="ROTA HUGO SI" userId="f084d78e-b525-4b91-8087-634c06aecf4c" providerId="ADAL" clId="{D0BB661B-ED28-41A3-A957-21252FCA0243}" dt="2024-06-13T09:37:44.324" v="46" actId="478"/>
          <ac:spMkLst>
            <pc:docMk/>
            <pc:sldMasterMk cId="3432623152" sldId="2147483660"/>
            <ac:spMk id="2" creationId="{00000000-0000-0000-0000-000000000000}"/>
          </ac:spMkLst>
        </pc:spChg>
        <pc:spChg chg="del">
          <ac:chgData name="ROTA HUGO SI" userId="f084d78e-b525-4b91-8087-634c06aecf4c" providerId="ADAL" clId="{D0BB661B-ED28-41A3-A957-21252FCA0243}" dt="2024-06-13T09:37:44.324" v="46" actId="478"/>
          <ac:spMkLst>
            <pc:docMk/>
            <pc:sldMasterMk cId="3432623152" sldId="2147483660"/>
            <ac:spMk id="3" creationId="{00000000-0000-0000-0000-000000000000}"/>
          </ac:spMkLst>
        </pc:spChg>
        <pc:spChg chg="del">
          <ac:chgData name="ROTA HUGO SI" userId="f084d78e-b525-4b91-8087-634c06aecf4c" providerId="ADAL" clId="{D0BB661B-ED28-41A3-A957-21252FCA0243}" dt="2024-06-13T09:37:44.324" v="46" actId="478"/>
          <ac:spMkLst>
            <pc:docMk/>
            <pc:sldMasterMk cId="3432623152" sldId="2147483660"/>
            <ac:spMk id="4" creationId="{00000000-0000-0000-0000-000000000000}"/>
          </ac:spMkLst>
        </pc:spChg>
        <pc:spChg chg="del">
          <ac:chgData name="ROTA HUGO SI" userId="f084d78e-b525-4b91-8087-634c06aecf4c" providerId="ADAL" clId="{D0BB661B-ED28-41A3-A957-21252FCA0243}" dt="2024-06-13T09:37:44.324" v="46" actId="478"/>
          <ac:spMkLst>
            <pc:docMk/>
            <pc:sldMasterMk cId="3432623152" sldId="2147483660"/>
            <ac:spMk id="5" creationId="{00000000-0000-0000-0000-000000000000}"/>
          </ac:spMkLst>
        </pc:spChg>
        <pc:spChg chg="del">
          <ac:chgData name="ROTA HUGO SI" userId="f084d78e-b525-4b91-8087-634c06aecf4c" providerId="ADAL" clId="{D0BB661B-ED28-41A3-A957-21252FCA0243}" dt="2024-06-13T09:37:44.324" v="46" actId="478"/>
          <ac:spMkLst>
            <pc:docMk/>
            <pc:sldMasterMk cId="3432623152" sldId="2147483660"/>
            <ac:spMk id="6" creationId="{00000000-0000-0000-0000-000000000000}"/>
          </ac:spMkLst>
        </pc:spChg>
        <pc:spChg chg="add mod">
          <ac:chgData name="ROTA HUGO SI" userId="f084d78e-b525-4b91-8087-634c06aecf4c" providerId="ADAL" clId="{D0BB661B-ED28-41A3-A957-21252FCA0243}" dt="2024-06-13T09:37:45.949" v="47"/>
          <ac:spMkLst>
            <pc:docMk/>
            <pc:sldMasterMk cId="3432623152" sldId="2147483660"/>
            <ac:spMk id="8" creationId="{2426B3D9-9A30-9111-43F7-59BE743F8F41}"/>
          </ac:spMkLst>
        </pc:spChg>
        <pc:spChg chg="add mod">
          <ac:chgData name="ROTA HUGO SI" userId="f084d78e-b525-4b91-8087-634c06aecf4c" providerId="ADAL" clId="{D0BB661B-ED28-41A3-A957-21252FCA0243}" dt="2024-06-13T09:37:45.949" v="47"/>
          <ac:spMkLst>
            <pc:docMk/>
            <pc:sldMasterMk cId="3432623152" sldId="2147483660"/>
            <ac:spMk id="9" creationId="{49C18B3B-3B5B-F650-4348-B2A33155E287}"/>
          </ac:spMkLst>
        </pc:spChg>
        <pc:picChg chg="add mod">
          <ac:chgData name="ROTA HUGO SI" userId="f084d78e-b525-4b91-8087-634c06aecf4c" providerId="ADAL" clId="{D0BB661B-ED28-41A3-A957-21252FCA0243}" dt="2024-06-13T09:37:45.949" v="47"/>
          <ac:picMkLst>
            <pc:docMk/>
            <pc:sldMasterMk cId="3432623152" sldId="2147483660"/>
            <ac:picMk id="7" creationId="{FB140520-6CC9-8398-5BBC-338790D77AF9}"/>
          </ac:picMkLst>
        </pc:picChg>
        <pc:picChg chg="add mod">
          <ac:chgData name="ROTA HUGO SI" userId="f084d78e-b525-4b91-8087-634c06aecf4c" providerId="ADAL" clId="{D0BB661B-ED28-41A3-A957-21252FCA0243}" dt="2024-06-13T09:37:45.949" v="47"/>
          <ac:picMkLst>
            <pc:docMk/>
            <pc:sldMasterMk cId="3432623152" sldId="2147483660"/>
            <ac:picMk id="10" creationId="{5429A786-9DA0-29B4-DDC0-97337C848C95}"/>
          </ac:picMkLst>
        </pc:picChg>
        <pc:sldLayoutChg chg="delSp mod ord">
          <pc:chgData name="ROTA HUGO SI" userId="f084d78e-b525-4b91-8087-634c06aecf4c" providerId="ADAL" clId="{D0BB661B-ED28-41A3-A957-21252FCA0243}" dt="2024-06-13T09:37:40.411" v="45" actId="20578"/>
          <pc:sldLayoutMkLst>
            <pc:docMk/>
            <pc:sldMasterMk cId="3432623152" sldId="2147483660"/>
            <pc:sldLayoutMk cId="2586383890" sldId="2147483661"/>
          </pc:sldLayoutMkLst>
          <pc:spChg chg="del">
            <ac:chgData name="ROTA HUGO SI" userId="f084d78e-b525-4b91-8087-634c06aecf4c" providerId="ADAL" clId="{D0BB661B-ED28-41A3-A957-21252FCA0243}" dt="2024-06-13T09:37:11.795" v="42" actId="478"/>
            <ac:spMkLst>
              <pc:docMk/>
              <pc:sldMasterMk cId="3432623152" sldId="2147483660"/>
              <pc:sldLayoutMk cId="2586383890" sldId="2147483661"/>
              <ac:spMk id="2" creationId="{00000000-0000-0000-0000-000000000000}"/>
            </ac:spMkLst>
          </pc:spChg>
          <pc:spChg chg="del">
            <ac:chgData name="ROTA HUGO SI" userId="f084d78e-b525-4b91-8087-634c06aecf4c" providerId="ADAL" clId="{D0BB661B-ED28-41A3-A957-21252FCA0243}" dt="2024-06-13T09:37:13.344" v="43" actId="478"/>
            <ac:spMkLst>
              <pc:docMk/>
              <pc:sldMasterMk cId="3432623152" sldId="2147483660"/>
              <pc:sldLayoutMk cId="2586383890" sldId="2147483661"/>
              <ac:spMk id="5" creationId="{00000000-0000-0000-0000-000000000000}"/>
            </ac:spMkLst>
          </pc:spChg>
          <pc:spChg chg="del">
            <ac:chgData name="ROTA HUGO SI" userId="f084d78e-b525-4b91-8087-634c06aecf4c" providerId="ADAL" clId="{D0BB661B-ED28-41A3-A957-21252FCA0243}" dt="2024-06-13T09:37:13.344" v="43" actId="478"/>
            <ac:spMkLst>
              <pc:docMk/>
              <pc:sldMasterMk cId="3432623152" sldId="2147483660"/>
              <pc:sldLayoutMk cId="2586383890" sldId="2147483661"/>
              <ac:spMk id="6" creationId="{00000000-0000-0000-0000-000000000000}"/>
            </ac:spMkLst>
          </pc:spChg>
        </pc:sldLayoutChg>
      </pc:sldMasterChg>
    </pc:docChg>
  </pc:docChgLst>
  <pc:docChgLst>
    <pc:chgData name="LESUR Christophe SI" userId="a0bda02c-4e6d-4ba6-bae4-63d8a5b4dc4b" providerId="ADAL" clId="{9986FD7A-1DC5-4BA3-9059-54F764FEE9ED}"/>
    <pc:docChg chg="undo custSel addSld delSld modSld">
      <pc:chgData name="LESUR Christophe SI" userId="a0bda02c-4e6d-4ba6-bae4-63d8a5b4dc4b" providerId="ADAL" clId="{9986FD7A-1DC5-4BA3-9059-54F764FEE9ED}" dt="2025-06-24T08:10:02.721" v="748" actId="14100"/>
      <pc:docMkLst>
        <pc:docMk/>
      </pc:docMkLst>
      <pc:sldChg chg="addSp delSp modSp mod">
        <pc:chgData name="LESUR Christophe SI" userId="a0bda02c-4e6d-4ba6-bae4-63d8a5b4dc4b" providerId="ADAL" clId="{9986FD7A-1DC5-4BA3-9059-54F764FEE9ED}" dt="2025-06-24T08:10:02.721" v="748" actId="14100"/>
        <pc:sldMkLst>
          <pc:docMk/>
          <pc:sldMk cId="286065243" sldId="256"/>
        </pc:sldMkLst>
        <pc:spChg chg="add mod">
          <ac:chgData name="LESUR Christophe SI" userId="a0bda02c-4e6d-4ba6-bae4-63d8a5b4dc4b" providerId="ADAL" clId="{9986FD7A-1DC5-4BA3-9059-54F764FEE9ED}" dt="2025-06-24T07:47:19.154" v="653" actId="20577"/>
          <ac:spMkLst>
            <pc:docMk/>
            <pc:sldMk cId="286065243" sldId="256"/>
            <ac:spMk id="2" creationId="{B03CD062-02F7-4F22-9365-E5D3F304B9CB}"/>
          </ac:spMkLst>
        </pc:spChg>
        <pc:spChg chg="add mod">
          <ac:chgData name="LESUR Christophe SI" userId="a0bda02c-4e6d-4ba6-bae4-63d8a5b4dc4b" providerId="ADAL" clId="{9986FD7A-1DC5-4BA3-9059-54F764FEE9ED}" dt="2025-06-24T08:04:58.235" v="746" actId="1076"/>
          <ac:spMkLst>
            <pc:docMk/>
            <pc:sldMk cId="286065243" sldId="256"/>
            <ac:spMk id="3" creationId="{7A697F23-9DDE-D394-695D-ED688897662B}"/>
          </ac:spMkLst>
        </pc:spChg>
        <pc:spChg chg="mod topLvl">
          <ac:chgData name="LESUR Christophe SI" userId="a0bda02c-4e6d-4ba6-bae4-63d8a5b4dc4b" providerId="ADAL" clId="{9986FD7A-1DC5-4BA3-9059-54F764FEE9ED}" dt="2025-06-23T15:50:28.300" v="6" actId="164"/>
          <ac:spMkLst>
            <pc:docMk/>
            <pc:sldMk cId="286065243" sldId="256"/>
            <ac:spMk id="7" creationId="{5A4DBA43-99D6-4E20-1618-9D7CA69ECD21}"/>
          </ac:spMkLst>
        </pc:spChg>
        <pc:spChg chg="mod topLvl">
          <ac:chgData name="LESUR Christophe SI" userId="a0bda02c-4e6d-4ba6-bae4-63d8a5b4dc4b" providerId="ADAL" clId="{9986FD7A-1DC5-4BA3-9059-54F764FEE9ED}" dt="2025-06-23T15:50:28.300" v="6" actId="164"/>
          <ac:spMkLst>
            <pc:docMk/>
            <pc:sldMk cId="286065243" sldId="256"/>
            <ac:spMk id="8" creationId="{811C5AA5-5A6E-7FC5-C378-DFC5035C2132}"/>
          </ac:spMkLst>
        </pc:spChg>
        <pc:spChg chg="mod topLvl">
          <ac:chgData name="LESUR Christophe SI" userId="a0bda02c-4e6d-4ba6-bae4-63d8a5b4dc4b" providerId="ADAL" clId="{9986FD7A-1DC5-4BA3-9059-54F764FEE9ED}" dt="2025-06-23T15:50:28.300" v="6" actId="164"/>
          <ac:spMkLst>
            <pc:docMk/>
            <pc:sldMk cId="286065243" sldId="256"/>
            <ac:spMk id="9" creationId="{EC7BC781-0EFB-9678-3F99-FE7CC33917E4}"/>
          </ac:spMkLst>
        </pc:spChg>
        <pc:spChg chg="mod topLvl">
          <ac:chgData name="LESUR Christophe SI" userId="a0bda02c-4e6d-4ba6-bae4-63d8a5b4dc4b" providerId="ADAL" clId="{9986FD7A-1DC5-4BA3-9059-54F764FEE9ED}" dt="2025-06-23T15:50:28.300" v="6" actId="164"/>
          <ac:spMkLst>
            <pc:docMk/>
            <pc:sldMk cId="286065243" sldId="256"/>
            <ac:spMk id="10" creationId="{E5D8A18F-033E-3A67-57B0-176738BA27C9}"/>
          </ac:spMkLst>
        </pc:spChg>
        <pc:spChg chg="mod topLvl">
          <ac:chgData name="LESUR Christophe SI" userId="a0bda02c-4e6d-4ba6-bae4-63d8a5b4dc4b" providerId="ADAL" clId="{9986FD7A-1DC5-4BA3-9059-54F764FEE9ED}" dt="2025-06-23T15:50:28.300" v="6" actId="164"/>
          <ac:spMkLst>
            <pc:docMk/>
            <pc:sldMk cId="286065243" sldId="256"/>
            <ac:spMk id="11" creationId="{ED5F9805-A87C-6705-CFA0-7C5D4C098DA4}"/>
          </ac:spMkLst>
        </pc:spChg>
        <pc:spChg chg="mod topLvl">
          <ac:chgData name="LESUR Christophe SI" userId="a0bda02c-4e6d-4ba6-bae4-63d8a5b4dc4b" providerId="ADAL" clId="{9986FD7A-1DC5-4BA3-9059-54F764FEE9ED}" dt="2025-06-23T15:50:28.300" v="6" actId="164"/>
          <ac:spMkLst>
            <pc:docMk/>
            <pc:sldMk cId="286065243" sldId="256"/>
            <ac:spMk id="12" creationId="{1E9D4860-D5AD-5C41-5EBE-F03C97380447}"/>
          </ac:spMkLst>
        </pc:spChg>
        <pc:spChg chg="del mod topLvl">
          <ac:chgData name="LESUR Christophe SI" userId="a0bda02c-4e6d-4ba6-bae4-63d8a5b4dc4b" providerId="ADAL" clId="{9986FD7A-1DC5-4BA3-9059-54F764FEE9ED}" dt="2025-06-23T15:50:22.420" v="5" actId="478"/>
          <ac:spMkLst>
            <pc:docMk/>
            <pc:sldMk cId="286065243" sldId="256"/>
            <ac:spMk id="13" creationId="{46FE8024-5965-F0FC-4681-689C81129546}"/>
          </ac:spMkLst>
        </pc:spChg>
        <pc:spChg chg="mod topLvl">
          <ac:chgData name="LESUR Christophe SI" userId="a0bda02c-4e6d-4ba6-bae4-63d8a5b4dc4b" providerId="ADAL" clId="{9986FD7A-1DC5-4BA3-9059-54F764FEE9ED}" dt="2025-06-23T15:50:28.300" v="6" actId="164"/>
          <ac:spMkLst>
            <pc:docMk/>
            <pc:sldMk cId="286065243" sldId="256"/>
            <ac:spMk id="14" creationId="{72F4C8BD-84F9-EB14-5314-83D6BCE64D7E}"/>
          </ac:spMkLst>
        </pc:spChg>
        <pc:spChg chg="mod topLvl">
          <ac:chgData name="LESUR Christophe SI" userId="a0bda02c-4e6d-4ba6-bae4-63d8a5b4dc4b" providerId="ADAL" clId="{9986FD7A-1DC5-4BA3-9059-54F764FEE9ED}" dt="2025-06-23T15:50:28.300" v="6" actId="164"/>
          <ac:spMkLst>
            <pc:docMk/>
            <pc:sldMk cId="286065243" sldId="256"/>
            <ac:spMk id="15" creationId="{4986BF24-6CD4-3852-6274-33075E91B3B3}"/>
          </ac:spMkLst>
        </pc:spChg>
        <pc:spChg chg="mod topLvl">
          <ac:chgData name="LESUR Christophe SI" userId="a0bda02c-4e6d-4ba6-bae4-63d8a5b4dc4b" providerId="ADAL" clId="{9986FD7A-1DC5-4BA3-9059-54F764FEE9ED}" dt="2025-06-23T15:50:28.300" v="6" actId="164"/>
          <ac:spMkLst>
            <pc:docMk/>
            <pc:sldMk cId="286065243" sldId="256"/>
            <ac:spMk id="16" creationId="{344E4C08-C585-340E-D624-8796E3756F13}"/>
          </ac:spMkLst>
        </pc:spChg>
        <pc:spChg chg="mod topLvl">
          <ac:chgData name="LESUR Christophe SI" userId="a0bda02c-4e6d-4ba6-bae4-63d8a5b4dc4b" providerId="ADAL" clId="{9986FD7A-1DC5-4BA3-9059-54F764FEE9ED}" dt="2025-06-23T15:50:28.300" v="6" actId="164"/>
          <ac:spMkLst>
            <pc:docMk/>
            <pc:sldMk cId="286065243" sldId="256"/>
            <ac:spMk id="17" creationId="{BF02DC75-BA52-4596-43A4-4BAE4BBA0735}"/>
          </ac:spMkLst>
        </pc:spChg>
        <pc:spChg chg="mod topLvl">
          <ac:chgData name="LESUR Christophe SI" userId="a0bda02c-4e6d-4ba6-bae4-63d8a5b4dc4b" providerId="ADAL" clId="{9986FD7A-1DC5-4BA3-9059-54F764FEE9ED}" dt="2025-06-23T15:50:28.300" v="6" actId="164"/>
          <ac:spMkLst>
            <pc:docMk/>
            <pc:sldMk cId="286065243" sldId="256"/>
            <ac:spMk id="18" creationId="{C2420D12-CB8C-E9DE-897F-4153754BC4C1}"/>
          </ac:spMkLst>
        </pc:spChg>
        <pc:spChg chg="mod topLvl">
          <ac:chgData name="LESUR Christophe SI" userId="a0bda02c-4e6d-4ba6-bae4-63d8a5b4dc4b" providerId="ADAL" clId="{9986FD7A-1DC5-4BA3-9059-54F764FEE9ED}" dt="2025-06-23T15:50:28.300" v="6" actId="164"/>
          <ac:spMkLst>
            <pc:docMk/>
            <pc:sldMk cId="286065243" sldId="256"/>
            <ac:spMk id="19" creationId="{ADB273A9-D6CA-9697-09FB-202F1F3274C5}"/>
          </ac:spMkLst>
        </pc:spChg>
        <pc:spChg chg="mod topLvl">
          <ac:chgData name="LESUR Christophe SI" userId="a0bda02c-4e6d-4ba6-bae4-63d8a5b4dc4b" providerId="ADAL" clId="{9986FD7A-1DC5-4BA3-9059-54F764FEE9ED}" dt="2025-06-23T15:50:28.300" v="6" actId="164"/>
          <ac:spMkLst>
            <pc:docMk/>
            <pc:sldMk cId="286065243" sldId="256"/>
            <ac:spMk id="20" creationId="{B96F6D49-D365-BF17-F10B-79FF89400E2F}"/>
          </ac:spMkLst>
        </pc:spChg>
        <pc:spChg chg="mod topLvl">
          <ac:chgData name="LESUR Christophe SI" userId="a0bda02c-4e6d-4ba6-bae4-63d8a5b4dc4b" providerId="ADAL" clId="{9986FD7A-1DC5-4BA3-9059-54F764FEE9ED}" dt="2025-06-23T15:50:28.300" v="6" actId="164"/>
          <ac:spMkLst>
            <pc:docMk/>
            <pc:sldMk cId="286065243" sldId="256"/>
            <ac:spMk id="21" creationId="{81A7CA14-186A-A241-AFDB-156913931469}"/>
          </ac:spMkLst>
        </pc:spChg>
        <pc:spChg chg="mod topLvl">
          <ac:chgData name="LESUR Christophe SI" userId="a0bda02c-4e6d-4ba6-bae4-63d8a5b4dc4b" providerId="ADAL" clId="{9986FD7A-1DC5-4BA3-9059-54F764FEE9ED}" dt="2025-06-23T15:50:28.300" v="6" actId="164"/>
          <ac:spMkLst>
            <pc:docMk/>
            <pc:sldMk cId="286065243" sldId="256"/>
            <ac:spMk id="22" creationId="{9BC4D9BA-9DAA-4CC2-DBE7-67312DF7A43F}"/>
          </ac:spMkLst>
        </pc:spChg>
        <pc:spChg chg="mod topLvl">
          <ac:chgData name="LESUR Christophe SI" userId="a0bda02c-4e6d-4ba6-bae4-63d8a5b4dc4b" providerId="ADAL" clId="{9986FD7A-1DC5-4BA3-9059-54F764FEE9ED}" dt="2025-06-23T15:50:53.092" v="9" actId="164"/>
          <ac:spMkLst>
            <pc:docMk/>
            <pc:sldMk cId="286065243" sldId="256"/>
            <ac:spMk id="25" creationId="{C3F3FC9E-72C5-EBAF-FE35-24ED0C3C1F02}"/>
          </ac:spMkLst>
        </pc:spChg>
        <pc:spChg chg="mod topLvl">
          <ac:chgData name="LESUR Christophe SI" userId="a0bda02c-4e6d-4ba6-bae4-63d8a5b4dc4b" providerId="ADAL" clId="{9986FD7A-1DC5-4BA3-9059-54F764FEE9ED}" dt="2025-06-23T15:50:53.092" v="9" actId="164"/>
          <ac:spMkLst>
            <pc:docMk/>
            <pc:sldMk cId="286065243" sldId="256"/>
            <ac:spMk id="26" creationId="{8224E9DF-5D5B-300F-4DD6-4A6492FA70D5}"/>
          </ac:spMkLst>
        </pc:spChg>
        <pc:spChg chg="mod topLvl">
          <ac:chgData name="LESUR Christophe SI" userId="a0bda02c-4e6d-4ba6-bae4-63d8a5b4dc4b" providerId="ADAL" clId="{9986FD7A-1DC5-4BA3-9059-54F764FEE9ED}" dt="2025-06-23T15:50:53.092" v="9" actId="164"/>
          <ac:spMkLst>
            <pc:docMk/>
            <pc:sldMk cId="286065243" sldId="256"/>
            <ac:spMk id="27" creationId="{39D7A185-9C54-2FF0-4E95-28688628D537}"/>
          </ac:spMkLst>
        </pc:spChg>
        <pc:spChg chg="mod topLvl">
          <ac:chgData name="LESUR Christophe SI" userId="a0bda02c-4e6d-4ba6-bae4-63d8a5b4dc4b" providerId="ADAL" clId="{9986FD7A-1DC5-4BA3-9059-54F764FEE9ED}" dt="2025-06-23T15:50:53.092" v="9" actId="164"/>
          <ac:spMkLst>
            <pc:docMk/>
            <pc:sldMk cId="286065243" sldId="256"/>
            <ac:spMk id="28" creationId="{97DF0B0A-5062-B873-2490-56033BDE21B8}"/>
          </ac:spMkLst>
        </pc:spChg>
        <pc:spChg chg="mod topLvl">
          <ac:chgData name="LESUR Christophe SI" userId="a0bda02c-4e6d-4ba6-bae4-63d8a5b4dc4b" providerId="ADAL" clId="{9986FD7A-1DC5-4BA3-9059-54F764FEE9ED}" dt="2025-06-23T15:50:53.092" v="9" actId="164"/>
          <ac:spMkLst>
            <pc:docMk/>
            <pc:sldMk cId="286065243" sldId="256"/>
            <ac:spMk id="29" creationId="{53532C49-85EE-2C60-0488-AD3849C4146D}"/>
          </ac:spMkLst>
        </pc:spChg>
        <pc:spChg chg="mod topLvl">
          <ac:chgData name="LESUR Christophe SI" userId="a0bda02c-4e6d-4ba6-bae4-63d8a5b4dc4b" providerId="ADAL" clId="{9986FD7A-1DC5-4BA3-9059-54F764FEE9ED}" dt="2025-06-23T15:50:53.092" v="9" actId="164"/>
          <ac:spMkLst>
            <pc:docMk/>
            <pc:sldMk cId="286065243" sldId="256"/>
            <ac:spMk id="30" creationId="{41CB355A-5409-031F-3823-AB927902558F}"/>
          </ac:spMkLst>
        </pc:spChg>
        <pc:spChg chg="mod topLvl">
          <ac:chgData name="LESUR Christophe SI" userId="a0bda02c-4e6d-4ba6-bae4-63d8a5b4dc4b" providerId="ADAL" clId="{9986FD7A-1DC5-4BA3-9059-54F764FEE9ED}" dt="2025-06-23T15:50:53.092" v="9" actId="164"/>
          <ac:spMkLst>
            <pc:docMk/>
            <pc:sldMk cId="286065243" sldId="256"/>
            <ac:spMk id="31" creationId="{258D2B34-2BB2-FBFE-0F32-B0FA9821E7AA}"/>
          </ac:spMkLst>
        </pc:spChg>
        <pc:spChg chg="mod topLvl">
          <ac:chgData name="LESUR Christophe SI" userId="a0bda02c-4e6d-4ba6-bae4-63d8a5b4dc4b" providerId="ADAL" clId="{9986FD7A-1DC5-4BA3-9059-54F764FEE9ED}" dt="2025-06-23T15:50:53.092" v="9" actId="164"/>
          <ac:spMkLst>
            <pc:docMk/>
            <pc:sldMk cId="286065243" sldId="256"/>
            <ac:spMk id="32" creationId="{238CC80B-7334-E3BD-DCDF-59F652ADDF5C}"/>
          </ac:spMkLst>
        </pc:spChg>
        <pc:spChg chg="mod topLvl">
          <ac:chgData name="LESUR Christophe SI" userId="a0bda02c-4e6d-4ba6-bae4-63d8a5b4dc4b" providerId="ADAL" clId="{9986FD7A-1DC5-4BA3-9059-54F764FEE9ED}" dt="2025-06-23T15:50:53.092" v="9" actId="164"/>
          <ac:spMkLst>
            <pc:docMk/>
            <pc:sldMk cId="286065243" sldId="256"/>
            <ac:spMk id="33" creationId="{A4F71556-1279-93D8-6D39-63BE14DFE7AA}"/>
          </ac:spMkLst>
        </pc:spChg>
        <pc:spChg chg="mod topLvl">
          <ac:chgData name="LESUR Christophe SI" userId="a0bda02c-4e6d-4ba6-bae4-63d8a5b4dc4b" providerId="ADAL" clId="{9986FD7A-1DC5-4BA3-9059-54F764FEE9ED}" dt="2025-06-23T15:50:53.092" v="9" actId="164"/>
          <ac:spMkLst>
            <pc:docMk/>
            <pc:sldMk cId="286065243" sldId="256"/>
            <ac:spMk id="34" creationId="{9F422164-6C04-DB87-4971-2251363E46E4}"/>
          </ac:spMkLst>
        </pc:spChg>
        <pc:spChg chg="mod topLvl">
          <ac:chgData name="LESUR Christophe SI" userId="a0bda02c-4e6d-4ba6-bae4-63d8a5b4dc4b" providerId="ADAL" clId="{9986FD7A-1DC5-4BA3-9059-54F764FEE9ED}" dt="2025-06-23T15:50:53.092" v="9" actId="164"/>
          <ac:spMkLst>
            <pc:docMk/>
            <pc:sldMk cId="286065243" sldId="256"/>
            <ac:spMk id="35" creationId="{F35E92A9-8081-A2DE-750C-D79EBB433E80}"/>
          </ac:spMkLst>
        </pc:spChg>
        <pc:spChg chg="mod topLvl">
          <ac:chgData name="LESUR Christophe SI" userId="a0bda02c-4e6d-4ba6-bae4-63d8a5b4dc4b" providerId="ADAL" clId="{9986FD7A-1DC5-4BA3-9059-54F764FEE9ED}" dt="2025-06-23T15:50:53.092" v="9" actId="164"/>
          <ac:spMkLst>
            <pc:docMk/>
            <pc:sldMk cId="286065243" sldId="256"/>
            <ac:spMk id="36" creationId="{83093E21-0B89-CFC6-D353-9CB2633D2DF3}"/>
          </ac:spMkLst>
        </pc:spChg>
        <pc:spChg chg="mod topLvl">
          <ac:chgData name="LESUR Christophe SI" userId="a0bda02c-4e6d-4ba6-bae4-63d8a5b4dc4b" providerId="ADAL" clId="{9986FD7A-1DC5-4BA3-9059-54F764FEE9ED}" dt="2025-06-23T15:50:53.092" v="9" actId="164"/>
          <ac:spMkLst>
            <pc:docMk/>
            <pc:sldMk cId="286065243" sldId="256"/>
            <ac:spMk id="37" creationId="{C7B5E94A-2ADC-E3F4-814C-23447A475F0E}"/>
          </ac:spMkLst>
        </pc:spChg>
        <pc:spChg chg="mod topLvl">
          <ac:chgData name="LESUR Christophe SI" userId="a0bda02c-4e6d-4ba6-bae4-63d8a5b4dc4b" providerId="ADAL" clId="{9986FD7A-1DC5-4BA3-9059-54F764FEE9ED}" dt="2025-06-23T15:50:53.092" v="9" actId="164"/>
          <ac:spMkLst>
            <pc:docMk/>
            <pc:sldMk cId="286065243" sldId="256"/>
            <ac:spMk id="38" creationId="{2C3CCFE6-FA33-8759-462D-3B0E0BEB6D1F}"/>
          </ac:spMkLst>
        </pc:spChg>
        <pc:spChg chg="mod topLvl">
          <ac:chgData name="LESUR Christophe SI" userId="a0bda02c-4e6d-4ba6-bae4-63d8a5b4dc4b" providerId="ADAL" clId="{9986FD7A-1DC5-4BA3-9059-54F764FEE9ED}" dt="2025-06-23T15:50:53.092" v="9" actId="164"/>
          <ac:spMkLst>
            <pc:docMk/>
            <pc:sldMk cId="286065243" sldId="256"/>
            <ac:spMk id="39" creationId="{29E76ED4-A640-0DCA-FFA0-032D0FFCEB86}"/>
          </ac:spMkLst>
        </pc:spChg>
        <pc:spChg chg="mod topLvl">
          <ac:chgData name="LESUR Christophe SI" userId="a0bda02c-4e6d-4ba6-bae4-63d8a5b4dc4b" providerId="ADAL" clId="{9986FD7A-1DC5-4BA3-9059-54F764FEE9ED}" dt="2025-06-23T15:50:53.092" v="9" actId="164"/>
          <ac:spMkLst>
            <pc:docMk/>
            <pc:sldMk cId="286065243" sldId="256"/>
            <ac:spMk id="40" creationId="{CC8EDE93-05B4-92DF-1B50-39C6B2C0CECC}"/>
          </ac:spMkLst>
        </pc:spChg>
        <pc:spChg chg="mod topLvl">
          <ac:chgData name="LESUR Christophe SI" userId="a0bda02c-4e6d-4ba6-bae4-63d8a5b4dc4b" providerId="ADAL" clId="{9986FD7A-1DC5-4BA3-9059-54F764FEE9ED}" dt="2025-06-23T15:50:53.092" v="9" actId="164"/>
          <ac:spMkLst>
            <pc:docMk/>
            <pc:sldMk cId="286065243" sldId="256"/>
            <ac:spMk id="41" creationId="{97D1FE9E-1724-34F4-DE6C-C2CEE43BED66}"/>
          </ac:spMkLst>
        </pc:spChg>
        <pc:spChg chg="mod topLvl">
          <ac:chgData name="LESUR Christophe SI" userId="a0bda02c-4e6d-4ba6-bae4-63d8a5b4dc4b" providerId="ADAL" clId="{9986FD7A-1DC5-4BA3-9059-54F764FEE9ED}" dt="2025-06-23T15:50:53.092" v="9" actId="164"/>
          <ac:spMkLst>
            <pc:docMk/>
            <pc:sldMk cId="286065243" sldId="256"/>
            <ac:spMk id="42" creationId="{455D1EF3-85FE-B172-43FA-873DC8F19213}"/>
          </ac:spMkLst>
        </pc:spChg>
        <pc:spChg chg="add del mod">
          <ac:chgData name="LESUR Christophe SI" userId="a0bda02c-4e6d-4ba6-bae4-63d8a5b4dc4b" providerId="ADAL" clId="{9986FD7A-1DC5-4BA3-9059-54F764FEE9ED}" dt="2025-06-23T15:54:12.782" v="26" actId="478"/>
          <ac:spMkLst>
            <pc:docMk/>
            <pc:sldMk cId="286065243" sldId="256"/>
            <ac:spMk id="44" creationId="{AC15DBB4-1C78-74A6-F6AA-788C84FF634C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47" creationId="{A906EF51-BFC6-258B-CB70-3E1C084AB62C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48" creationId="{9429DD01-FCBC-562F-D33D-7722958CCCDB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49" creationId="{21BCA70D-29A2-49EC-5937-62246A11E0B4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50" creationId="{D8518016-A288-A9EA-7056-A6FE6185C6C9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51" creationId="{3B57EB99-3760-A102-AD52-FBA93358FF5A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52" creationId="{D1C39CE1-E505-2750-EBB3-A95234EBCB23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53" creationId="{3E94B2EB-64DF-9D0C-3BE2-B8E81BF50C3C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54" creationId="{211881B6-5517-19DB-A325-A285A5685661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55" creationId="{6FD069BB-75C9-D6B4-3D08-C5225383C70A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56" creationId="{4B1410C3-C35F-4EA9-B8D4-34B4535DD4B0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57" creationId="{B93F9D8A-ED0C-EF41-08A2-7F2D71CB4512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58" creationId="{13A18C70-D2CF-5FB4-DD6C-BF97F1CECC27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59" creationId="{62C41322-588D-E3C6-CADD-042480364019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60" creationId="{3A25227A-278D-7D7F-1656-0771CA5EC2B3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61" creationId="{DC5328F1-4D05-AEE0-D1B0-1C54AADE2EA9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62" creationId="{19AAA95F-51C1-AC2B-FACC-173C4AA944CA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63" creationId="{EA27EE2D-2322-D9D5-ED99-FE85E4864457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64" creationId="{6AA35A6B-CE97-3A5B-8BFB-DA00E1941F35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65" creationId="{B7B56C8A-9629-E88F-4290-3A5CFB20DDDC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66" creationId="{100070E0-7881-C5EF-3405-968BA7615C8C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67" creationId="{60246368-5B8A-DFFB-840E-9B641B417576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68" creationId="{C7C73B37-3D9B-BCF2-23E0-AF65D4B23A9B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69" creationId="{6FED2E6F-C8C1-9FBB-AC95-77E89E992C03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70" creationId="{26522010-9CAA-5E64-C748-9E65F3A2401F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71" creationId="{AE9535E4-E59F-1FF1-F96B-42190D55FF9E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72" creationId="{56163C0E-F52C-C8A1-443B-E752441BF965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73" creationId="{A14EB6AD-1F56-2ACA-3D8B-C2865FC10B1A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74" creationId="{7DC1E7D1-30E9-28F9-9C18-7323CEEF2E71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75" creationId="{74DE5F8D-A629-B2B4-B24B-2740D03BFF80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76" creationId="{424B1B8B-108B-C451-2C60-8C008AEAAA0D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77" creationId="{E1BB5D22-C33E-1A93-7AAB-B9CDA9A6E5E4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78" creationId="{27940C79-EF0B-CC6E-B93A-85E8F7AC14E7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79" creationId="{9DC70399-CE3A-ABE7-BA8D-755BB05892A0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80" creationId="{88898B2B-E3FD-0789-F936-79737726351A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81" creationId="{D5B8A4AB-7AC1-83E3-2723-6913CE218CAF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82" creationId="{937BC1F4-8518-A7FA-C574-F6773F7152E9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83" creationId="{E6B10EDD-8003-9EF3-9907-39C2EDEC203C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84" creationId="{D352168B-1F80-B948-432E-2294194C919E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85" creationId="{0B0CED0B-381C-9DBA-86F5-8247B53AAE2C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86" creationId="{BF150AAC-A3F3-831E-77B5-A2221F3425E2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87" creationId="{2ABA6588-521D-7521-1923-BB479C310699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88" creationId="{E31ED94C-2B3E-A332-187F-E22B22660B6C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89" creationId="{429A909D-717A-73DC-B923-D034980407A6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90" creationId="{E95C9B2D-0ED1-5C94-3DAF-71592AE0CFD1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91" creationId="{DDBD94A9-5DE3-95A1-52B8-F84618B2FCD8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92" creationId="{018E0BE5-9499-2B8F-168B-0AAD3182CF25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93" creationId="{0F846D17-8FDC-1625-8AC2-C3C6FFD937B1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94" creationId="{CDBA88C4-5A1B-9A0D-EA0B-E42F95F1678D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95" creationId="{15136531-5A54-590D-7744-E3CC803CE00A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96" creationId="{6AD1630E-4A80-6C09-90C0-0C75D1539615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97" creationId="{FADBE242-2335-EC07-B0C0-B05AABBECA6B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98" creationId="{C3A135FE-312D-0AE5-22AA-2098F02530E6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99" creationId="{BD25A8C7-522B-C1E9-1635-065389B5E64B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100" creationId="{C5FC5350-1248-49B8-0D2B-8CEFA836901E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101" creationId="{9C5AC314-BF8B-1841-C32C-944EF58FEDFB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102" creationId="{D8B1A303-8D1B-D39A-3567-082A18B19A99}"/>
          </ac:spMkLst>
        </pc:spChg>
        <pc:spChg chg="mod">
          <ac:chgData name="LESUR Christophe SI" userId="a0bda02c-4e6d-4ba6-bae4-63d8a5b4dc4b" providerId="ADAL" clId="{9986FD7A-1DC5-4BA3-9059-54F764FEE9ED}" dt="2025-06-24T07:22:45.650" v="229" actId="1038"/>
          <ac:spMkLst>
            <pc:docMk/>
            <pc:sldMk cId="286065243" sldId="256"/>
            <ac:spMk id="103" creationId="{79B9BE2B-C9D7-9E55-3DF0-C938B22A7878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05" creationId="{D2440C12-B2DB-CF04-C1AC-31A3CF8696FA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06" creationId="{556F2564-D37A-5B14-547E-B308A115E572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07" creationId="{EFEA9FF5-812D-D94D-53A8-E2E9C099E5F6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08" creationId="{12BEDD82-AA34-8E3A-DDAC-397C059DA3D3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09" creationId="{8D3BB54C-3430-01C8-E1C2-4C37619E62FA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10" creationId="{CB230731-64D0-0096-68ED-55BFB7998828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11" creationId="{6612DC27-8642-9834-E4A1-F864C647026E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12" creationId="{2C6E6D17-33F8-F35D-FC6F-C1314FB8E7EA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13" creationId="{A59D65F6-3522-F5BC-2C9A-72183E3B7D17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14" creationId="{5304222F-E6E4-0B42-8228-D12A9E4A75A2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15" creationId="{9D6657E2-BFDC-53DD-30E1-AC0C68146590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16" creationId="{3BD13983-1E6E-8FA6-BF17-BD6B7576C124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17" creationId="{85CC9B99-1EA7-16FF-E397-A23CA6041B2E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18" creationId="{4273D725-98D0-FB1D-B5CA-5F9AD50CE8E2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19" creationId="{33DAE197-02B3-E8CB-4148-6F7E8DDA8713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20" creationId="{6DD0A76A-9D5C-1785-4B1F-146C62868B42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21" creationId="{0C5AC05E-E521-64BA-2C60-3EE6C8291811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22" creationId="{3F4017B1-0875-F809-FF54-79EAD933AEA8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23" creationId="{E5E9C1AC-28FF-2312-AA3F-309B5D97438D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24" creationId="{8306EEDB-0BB6-E285-0E8F-A28D961BD288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25" creationId="{FF075D5A-4179-1AB4-2180-53F4673C581B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26" creationId="{0F4AEBA4-A587-C16E-5BF6-B7F1F2A0EA31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27" creationId="{6E91A176-7691-847D-9440-B2F12D2F2727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28" creationId="{48980F5E-C4B6-656F-23B0-EEDDFD2CFDA8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29" creationId="{3BDBE4C1-F7EE-A179-4BA5-F99E67385077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30" creationId="{AE19ABE1-89B7-D1D6-6F61-1F37181CB125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31" creationId="{647F89FB-8028-1064-48F0-D50CA1D3CC88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32" creationId="{A54398D5-03D3-3780-6542-79FD63025044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33" creationId="{669B40E7-5925-662E-6CDD-9E44060DFA91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34" creationId="{EAE9D472-6B49-A553-3C83-8A291D01263F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35" creationId="{38871BD0-FC00-327B-DD2E-C5FCEE8DE915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36" creationId="{262E5EA3-2560-EDC4-F00A-49916CCFECBD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37" creationId="{A09F61E6-A810-2282-8850-2C6CA5ADF747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38" creationId="{EC597AFE-859F-2D6A-D4CE-B8C5DEE49E88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39" creationId="{FBAF958C-4740-FE9C-A771-876AE9BE0839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40" creationId="{0AA14CD6-8143-AFF1-4D8C-440B7B5EC0A6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41" creationId="{9DEE70BB-60C9-2FD4-834E-F3B55241AC14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42" creationId="{0D3E6CD0-F919-8655-4792-E3748CD6F696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43" creationId="{EE271746-A6D4-6DB3-6947-CF0F032543A2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44" creationId="{37E105AA-B15A-2187-8FCD-06FFD7CD397F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45" creationId="{2CDDB307-C435-9E3B-6585-61B75F00A541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46" creationId="{A9385053-1EAE-105C-131B-C98AA5442A8E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47" creationId="{1BD69322-FC91-24D1-93D7-5734E3BAC702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48" creationId="{2F477C56-6A1B-C09D-8C88-AFCF0044393C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49" creationId="{AABED9B1-4451-43ED-E7B1-097D84D118B2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50" creationId="{936775BC-80C4-8CD0-861F-5FFB5320A4A5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51" creationId="{836544A1-1D9E-718E-723F-1126315916FD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52" creationId="{B412AE6D-3FBC-190C-22BD-8FB909001BB4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53" creationId="{27917E98-C38A-3189-613B-81899F77DB20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54" creationId="{9B831268-A694-44BC-B697-B40E9B57AF2B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55" creationId="{20899CD9-A855-7ABA-17CF-3AA3AC09122A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56" creationId="{8772B590-6065-88D1-ACFA-0CDEA868E02E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57" creationId="{3F7629E1-D8C8-BEFF-1ED9-4A175F63074B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58" creationId="{39EA0745-09B0-6DE5-0606-3F0442F19684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59" creationId="{A4E3C55A-4A6D-E755-471E-B5232301E719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60" creationId="{83BAD099-0E87-5E7A-8F08-95798FEF5ED1}"/>
          </ac:spMkLst>
        </pc:spChg>
        <pc:spChg chg="mod">
          <ac:chgData name="LESUR Christophe SI" userId="a0bda02c-4e6d-4ba6-bae4-63d8a5b4dc4b" providerId="ADAL" clId="{9986FD7A-1DC5-4BA3-9059-54F764FEE9ED}" dt="2025-06-24T07:23:03.424" v="252" actId="1035"/>
          <ac:spMkLst>
            <pc:docMk/>
            <pc:sldMk cId="286065243" sldId="256"/>
            <ac:spMk id="161" creationId="{6107B4D7-A6C7-1FED-DCF9-18616FF3D356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163" creationId="{0001D107-B02A-D2DB-67BC-7CBF14E2402E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164" creationId="{E8E3452C-4DBA-30D3-DDB2-7D16C40E7605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165" creationId="{A4B17E81-8AD9-DF8A-A82F-E7FE1E024C42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166" creationId="{1A82D8CB-F047-5E78-9AC3-400502484BE3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167" creationId="{71C767DF-4ABB-8749-B87D-9A5937CF358D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168" creationId="{A52B7141-0210-DF06-8905-AE2E5F59B421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169" creationId="{51530198-2A5A-41C1-A095-0627DB1E5CA3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170" creationId="{46747206-DE0B-34BC-0323-683CE5AC57FF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171" creationId="{9A28880E-8052-7166-9C73-0C126B0DE130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172" creationId="{8F353CB9-6B06-7CEB-EE82-F45C9634177D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173" creationId="{FA30C5BB-6C4E-84DD-764A-63E8C9001F7E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174" creationId="{6D7E78B0-0FA2-B6EA-3BBF-6FA25E815279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175" creationId="{B55E7485-1226-D68A-B861-5964EB908CF6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176" creationId="{6F5EFFAE-FFEE-4642-4E06-A1784726F3B5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177" creationId="{26EEB5BB-8D28-83A2-2CAA-11DB362292EC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178" creationId="{D7CC230B-1997-C931-AB34-66A4048721B9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179" creationId="{3CF003F8-063F-70C2-D852-832EA84FF715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180" creationId="{D13F0A0B-95CF-7F5A-1D73-7B9C4241B444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181" creationId="{A2658021-9F4B-0C3C-B0FC-A93E1C9FE332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182" creationId="{10E5FCE1-1B23-4F5D-F813-24BF2EA346A6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183" creationId="{7A41A219-443F-83D5-AF9F-842D6FE5ED4D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184" creationId="{A6501362-060D-2F81-67AA-F317C0B9EF7A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185" creationId="{444AEFAA-42F4-B6CF-5B0F-14DB4D28A859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186" creationId="{ABFC8770-0599-34AC-D2C9-170D9AFFD39C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187" creationId="{04F20773-DAD7-13E2-7A63-7AA11844511D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188" creationId="{1FA98EE5-1B7E-594B-116A-174ADDB2EA68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189" creationId="{AC49D183-C365-7FEC-CF70-3B79BB293AEB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190" creationId="{3204F1F1-5776-BB44-F7FE-4AFF7BB09B0B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191" creationId="{6BB8C865-B14C-DF73-3CBC-E7F0701B3829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192" creationId="{C5CF0C16-B3DD-F2EE-215F-4099064DBE9F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193" creationId="{4BDDFF48-EAF6-A91B-D91F-13F62C4DF9BF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194" creationId="{196E0661-EE28-E9C8-A5B6-37C11AFDDBE2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195" creationId="{BEDEC1DF-7C72-28DA-3489-C7566937FC26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196" creationId="{F5C052E8-B9D7-EA45-BC78-0E1968D2CE32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197" creationId="{DE84D03E-CAA7-66B8-F844-D7A60B0EA353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198" creationId="{97D23B82-8EAF-9055-7748-C29C96A59C34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199" creationId="{7F74E395-67B4-B9EC-49C1-EDD240BB706F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00" creationId="{749B77E8-899B-2665-3C0E-10A4156EF9ED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01" creationId="{C6570D0C-4983-4EC4-D000-4FD5CF60499E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02" creationId="{8624DF46-A0BC-283C-CBC2-D8835E005499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03" creationId="{37141895-0B98-8C83-01D5-2A6B798626CA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04" creationId="{53A7B327-873E-30FA-F3BE-35D06A6A0F74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05" creationId="{2EAD66B7-3C3F-C843-C49D-1800A7DC0CCD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06" creationId="{D4DB9BC5-1537-D84A-94FC-165CC0F6487B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07" creationId="{FF8B6275-B50B-70E5-02F7-F69A2622F1EE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08" creationId="{FA4C5ED7-8190-9407-8E90-57B0DFF17E46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09" creationId="{8ADF3C9E-A5C2-BAC3-E8F4-0B591C927AFB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10" creationId="{4DAD6A42-6315-4513-B393-ABA81487CF2C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11" creationId="{1A36A336-1BB8-76A0-9327-04A6D411E7E5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12" creationId="{38BC6981-4425-A0BD-30A7-54BC6B53610C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13" creationId="{412BB56F-41A2-F138-B5E9-943B784BFDDD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14" creationId="{03B1033D-D60B-FDF4-E884-935A1A353621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15" creationId="{57768D9E-FF4E-774A-8051-31A9148463DB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16" creationId="{6B02EDB6-D96A-77FD-16FE-D7165D09A3A8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17" creationId="{C0DFCA84-87AA-3CB4-0585-52109863ABD7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18" creationId="{5424776E-7FF8-FF86-9731-E7A25D0E3824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19" creationId="{26861C34-D93A-36FD-5B5A-A58138D2CF09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20" creationId="{23FFB5C2-659C-C938-C4DA-A71EC6EB8EDB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21" creationId="{5DB09802-9ADC-491B-E210-60627FA4EB4F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22" creationId="{D5B66852-EC13-700B-BC73-1DFE74029FAB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23" creationId="{E3A05309-E506-A315-246E-136E43F9928F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24" creationId="{B975E143-0D9C-5B8E-23D6-05456AFE4D56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25" creationId="{41D20111-CDC3-2B35-9AF0-65BEC4586327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26" creationId="{AD79F90F-4B22-5243-FF9F-668C663D003C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27" creationId="{716FD173-F8D0-78E1-1C69-942C3B2EA3FD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28" creationId="{422DAFE8-C3D8-C36B-DFB3-9D384500F1F2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29" creationId="{E9F971BB-65B2-F7C4-A2E5-574D627AC504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30" creationId="{6A2E5506-34A2-5284-CC9F-7A4FDE66124F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31" creationId="{8BDF1851-409C-3C89-7E8F-09EE1545E255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32" creationId="{C43B650E-B2F4-5B93-B9D1-07161551ACE7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33" creationId="{8DAF9813-0FF3-75FA-DBFE-CDD3D310246D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34" creationId="{0E5D22D7-262D-69EA-9FF9-4D87EC170171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35" creationId="{CA813037-E207-D4B7-2C2E-B226F2D774A1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36" creationId="{A5E34238-0A0C-9069-F5D1-BE7C4794EA88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37" creationId="{E441975E-A543-0399-8FC4-5AC95B5EC4A0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38" creationId="{6F0AAF68-DDF1-F5F6-7896-99E72ED4914E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39" creationId="{D340DEB8-5BDB-80E9-B165-F115AD535B6E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40" creationId="{73572591-E351-AEB7-355A-CA8D0DF05EFC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41" creationId="{73DD875C-876C-CF5D-4000-CB16DC3B1DC9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42" creationId="{E08AC372-D306-DBFE-ACE8-44882FC4BED0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43" creationId="{A6043713-F29B-5EE1-3695-4A6FA0AB2940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44" creationId="{40B72FD0-4308-F76E-6950-60F212FCE598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45" creationId="{CF9DF376-5AB7-5B52-7EC5-B73330D37A30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46" creationId="{4F8256A5-D752-6BB8-2FCE-93F01EADC1D6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47" creationId="{143C1E60-1CEE-03D1-0F31-BA509935F85C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48" creationId="{89F73758-6411-923F-BB98-107641859281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49" creationId="{33D4B2AE-9F51-29AB-61EC-3C5A776010F2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50" creationId="{E3F04DA3-3ABE-83E3-AEB2-02FE9CCEA699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51" creationId="{BBC8C83B-F99A-5EFD-0513-E4EE048D4BF8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52" creationId="{D86E8A95-53B5-7394-CEE4-86B7AF2FB506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53" creationId="{3336E016-D958-9AA3-18D6-CD4A6E665351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54" creationId="{63A874A8-34A7-4548-C736-9EF563959566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55" creationId="{4438343B-C4B1-ECC7-9851-787A7AAA45D3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56" creationId="{6496D90C-5E8B-8E35-127F-544F98025F25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57" creationId="{3A670772-1494-D331-A328-5CBB39065F4F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58" creationId="{649C5628-418A-55D9-DC04-73199F225781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59" creationId="{322558D2-E615-E615-AEC5-F06E769DFD49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60" creationId="{AA7AD34E-7A5A-BF51-099D-8BD446A7BBFF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61" creationId="{6304260E-F925-CF62-28DA-A2C858B7E411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62" creationId="{198A80E1-FC89-32EE-6382-1F98E06BD85B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63" creationId="{31E2F74D-8847-75F4-44F9-216C7F987C89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64" creationId="{A10D0243-7F3C-F45A-989E-34B0C4E795BF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65" creationId="{B138E041-F075-8A21-B85A-13514CEC4D9E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66" creationId="{68436772-A3A5-36D8-9A2A-79C0ECC3957F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67" creationId="{F75EB508-0847-E705-74C4-9DCF0498A51E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68" creationId="{891237D9-25E9-8694-B2DF-29D49A4AB38B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69" creationId="{16D7FA51-E4AB-8C16-1B1B-A5598A00A2ED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70" creationId="{94D0F2A0-01F6-9DA0-6B82-0D938D7268EC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71" creationId="{B5B4D047-714E-C4E1-6F22-F056A66F6109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72" creationId="{7BEC90A7-3546-5C6F-1207-029B53E4F512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73" creationId="{43AAFD90-CD01-B8DE-660B-54DFC18DAD02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74" creationId="{D58807BE-6482-6832-50F5-C6495BC90BBE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75" creationId="{2800EFDC-FF2C-9670-1D2E-F07F73F3C002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76" creationId="{823D53DB-F9FF-8B30-B324-5D853AD546D4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77" creationId="{89564A61-FB6A-B927-73AC-1947D1D7877A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78" creationId="{F17A1954-C4A2-8CFA-DB4A-57AE87841903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79" creationId="{B668CCD2-D7A8-8E73-F154-9FC952523A29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80" creationId="{76CA38F2-540D-AB97-2BF2-07AE00E68D10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81" creationId="{E9D34062-B9B3-5036-0379-F7B32DCD60B0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82" creationId="{551DABA7-77C5-0E24-1E89-6DD054DD7646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83" creationId="{697DB1D2-40BA-204D-3AC7-66D6112DD75A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84" creationId="{9A332B33-8E4F-49B0-72BA-5DB24D678DA8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85" creationId="{B30121E0-DE93-1190-12B8-8435B5387AB8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86" creationId="{C85316CC-8E79-9B35-FC9F-C53F50458767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87" creationId="{3297406B-A7C6-8E8F-3DC9-A29A1BC4952F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88" creationId="{86AEEFC6-72EA-D86E-0117-7FB5E33AAD39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89" creationId="{8066A3CF-ED4C-CC85-FEB7-916E9B29DDAB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90" creationId="{12072891-455D-D435-BDBE-E3C79D3A5843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91" creationId="{AD1E111A-FA1E-D359-CA39-E99012ADF6B7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92" creationId="{FDA7534A-1063-2F2C-9F05-F084A0EBA601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93" creationId="{FD263A8A-91F5-0B8D-6D2A-9C687F415414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94" creationId="{ABEA3C8C-F801-0E4C-A79A-7AC5283E8976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95" creationId="{26D9D51B-19D6-D77A-2550-5279BF4F75EE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96" creationId="{F2DC995B-70E2-0033-472C-110B5380F9F1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97" creationId="{C8CF901D-F561-B135-794A-33B4D6D430B0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98" creationId="{16AC6C53-0D2C-1D12-8346-FC7959CF3A20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299" creationId="{03473B48-4720-A57B-30D3-24A056015078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300" creationId="{8E9188B5-A5D8-8DB8-5E70-CA868FB19B17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301" creationId="{4260A9D4-32B2-17EE-442C-6A033AFC6C04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302" creationId="{27430BAE-D1D5-BB93-D817-29017F3252AE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303" creationId="{743E88C3-58CA-2C3D-F387-9979F05E4B04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304" creationId="{697D30DD-1B59-A6DD-638D-A94C5B805BEC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305" creationId="{6674F69E-C3CC-DD7E-3DDB-B69F927E3ECB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306" creationId="{6A8FE755-1E54-6D12-2253-4B9A7799CE60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307" creationId="{46C8BD27-3E54-BDA4-E61D-5FF4DFCF3811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308" creationId="{106ED680-6E42-1EFA-D82A-B33B7BF40536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309" creationId="{CA6DC042-2E29-DDFD-A9F4-1897439D5ED8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310" creationId="{E63D9DD6-DB5F-033B-B671-11EFC85A1896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311" creationId="{8F795397-2604-D589-5106-165EADFEC724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312" creationId="{37BFCB85-172A-7CD3-8AC8-F42380751F88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313" creationId="{C8A5083F-2DEB-A3B6-055F-68F18DC31038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314" creationId="{B364CC3F-7345-4BC2-619A-8164CF7342EF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315" creationId="{E66C3C2D-BFC2-B6EE-8EFF-E7E918B5378F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316" creationId="{627336D7-F4CF-35E5-2FC0-92C9459ED658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317" creationId="{7CA6C6FD-634E-6688-5018-F5E6E073CE8C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318" creationId="{1FB374D4-1F49-7336-6575-BC5D04E8409C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319" creationId="{D52858C1-4CBB-F011-C66A-E148BA979E40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320" creationId="{98EBE012-95C9-D094-A124-50E23FEC078D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321" creationId="{0DB00221-4FF5-CD7F-90EF-23C6EC8B845A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322" creationId="{65021912-73EA-BA0B-11A9-82AC9594A20B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323" creationId="{2607727F-B4F0-B477-C928-B35E12476AED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324" creationId="{AF078EE3-5566-1F90-32F3-DA367D017B2B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325" creationId="{5A767B67-71B7-71AB-2798-52FEB2E94692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326" creationId="{FAE3833D-9B47-CB83-B176-85AE5821894F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327" creationId="{1C7EFAEF-C371-BDFC-00E4-FEF532BB3EF2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328" creationId="{865468C1-178D-82FB-AEBE-E9CABB9186FA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329" creationId="{7904FC0B-FB11-B7FB-3199-CEBBB19FE596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330" creationId="{F5AD6862-37C1-6D39-530C-5F1394C7FD2F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331" creationId="{C382EF5D-F5D7-01CF-6A3D-000030C9CBFD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332" creationId="{121B88F3-E94B-D6FF-55FF-5B26D6A8F768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333" creationId="{B60D45CE-EFEE-5739-1003-F7316D163C8E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334" creationId="{B8B3DD2A-B085-9AD1-079C-5656501D2F0D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335" creationId="{0072B4D0-DF5D-F722-9A56-6106401184C8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336" creationId="{C2945AF8-35B4-BFF2-E82B-6AF096776EAB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337" creationId="{D4B1D28C-209B-B7E2-2C5B-F6CB092CE83E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338" creationId="{DE6090CF-764D-FB53-4D32-56D76055BD0D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339" creationId="{0789791D-400B-6C44-A1A0-10557CF60FA8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340" creationId="{909E6B24-FCAA-0C08-2BCA-EF2CC8C8A9EC}"/>
          </ac:spMkLst>
        </pc:spChg>
        <pc:spChg chg="mod">
          <ac:chgData name="LESUR Christophe SI" userId="a0bda02c-4e6d-4ba6-bae4-63d8a5b4dc4b" providerId="ADAL" clId="{9986FD7A-1DC5-4BA3-9059-54F764FEE9ED}" dt="2025-06-24T07:22:53.925" v="239" actId="1035"/>
          <ac:spMkLst>
            <pc:docMk/>
            <pc:sldMk cId="286065243" sldId="256"/>
            <ac:spMk id="341" creationId="{0EB8175B-F4D3-F985-4A94-E576871A84B0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43" creationId="{769D9153-3679-6701-37DB-869F129B0A79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44" creationId="{78AC2FDF-8178-D6B3-A618-378F67E9534D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45" creationId="{34605C52-67C1-0098-35BE-F055C4FAE376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46" creationId="{F4023D65-D5AC-6A25-96B0-D44D0EBF4E60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47" creationId="{95D72CB3-ED53-EE27-9E62-166A6E705C28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48" creationId="{79D5B40A-8AE1-4E92-E46F-565625FB1947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49" creationId="{F0CAD518-C338-5EDB-AD8E-3732AF58A0CE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50" creationId="{BB9B48D5-A54A-F1A7-A066-C4614F274631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51" creationId="{CF34575D-03CC-9844-C16E-BD193527B88D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52" creationId="{5E27A628-5BDD-6766-455B-366E66CC8B4F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53" creationId="{2C6AD358-4E2B-98AB-F0A0-08E15A06FCA8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54" creationId="{82129649-363F-9862-8F5C-35FEAB742D4F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55" creationId="{CA205319-62FF-CCCE-D06A-F9217D4915F2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56" creationId="{AED307AA-36FB-B695-365D-C843E899F28B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57" creationId="{6A58A6D1-5E55-CAAE-0B84-A08A95861570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58" creationId="{E172BA2D-1832-0FD3-2A37-318A69CAD6F1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59" creationId="{E7970C1D-B431-5195-5104-4695C85D63BD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60" creationId="{03EC6742-4DA0-3016-C693-59AE631A49DB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61" creationId="{6D46F481-AAAB-835B-5495-F0DA853DC2CC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62" creationId="{83595E0A-7A2D-999B-53E9-A137AA970C1B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63" creationId="{BA059CD1-66D8-3FB1-846C-70825D33A61C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64" creationId="{CBBE65D4-D4CF-FB43-CBCA-084D35A93857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65" creationId="{8FB693B2-E5A2-CB31-04DF-4D57B3BD7753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66" creationId="{801498A3-CE85-27AF-876A-7B1C098CC7E8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67" creationId="{638C50A9-D464-BF5A-B239-5F7BE753BFDC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68" creationId="{0BE007C1-D11B-057F-8CFE-CCE0873514C5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69" creationId="{82FE7E44-4DD6-DB9B-8C55-699E35C8CC9C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70" creationId="{B468DA5F-DF08-9073-7919-DE5E2640789E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71" creationId="{BC474F28-5931-0277-36AC-08AE8A7A044F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72" creationId="{7DF134A8-F742-7075-99B7-459AC2F71664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73" creationId="{328FB6AE-969E-39BB-1E09-1CA73995978D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74" creationId="{189748C6-837F-B45D-F883-E754B25D9FDB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75" creationId="{FAC8AC50-978E-752E-D66D-E4E18A2DF068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76" creationId="{6AE5E370-D3F0-84CC-4F43-74D59A0DA8FE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77" creationId="{270BF64C-6775-7D90-858A-7652568BAE84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78" creationId="{9FDB34FF-18B8-7E54-4976-BC9A9AAF8D6A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79" creationId="{91B5BF85-3B0C-2258-C5AE-D4F8AB012C92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80" creationId="{D67C5FA1-5D3E-C8AA-05A3-F1A2F8F5D342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81" creationId="{8D8033DE-0811-C07B-76C4-5A6C20F8FCFD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82" creationId="{A218DB1D-B0F1-801B-DF51-BCF9DE10CE48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83" creationId="{D4398B3E-D6A7-3FB2-8600-959FF64EED22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84" creationId="{3A5B7F69-E4F9-6A3B-006D-9F2A546FDC9E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85" creationId="{A3CF48CC-3F43-6DF5-129F-A57DC7895869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86" creationId="{F51DBEF0-0DF6-61C2-AB54-A81560431A8F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87" creationId="{58BBE2E1-FC3B-9BF6-5713-D9F394774685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88" creationId="{1915A40B-EE80-AFAE-F918-4859ACDDA375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89" creationId="{B8115525-7531-EC97-193E-767EFFF75FA1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90" creationId="{447EE09E-A4A7-7CA8-5F3B-598631921108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91" creationId="{C2FC96A7-C131-4218-EB8E-0EDDC78FF02A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92" creationId="{67F9D06D-5091-B8AB-25E1-83D3BABB02F3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93" creationId="{76E3ED64-2E58-C570-67D7-3D665B66F196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94" creationId="{5F7375F6-A173-5115-614D-520E1D18112C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95" creationId="{AE7E9EC8-3759-E485-9349-CA9899C90C5A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96" creationId="{8644B3B5-8A4D-BDDE-F72C-C35F33038BB9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97" creationId="{BC76FB7C-B8AC-B653-0B03-FC1862637851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98" creationId="{CE6A5201-A50B-5004-8A46-ECCB22EF320B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399" creationId="{31C9B42C-1713-5D0C-A2D5-13A852B772AC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00" creationId="{F7D65C80-5620-E09B-7954-F49AE1193A38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01" creationId="{58794F8A-E4DA-65AD-44A4-66A2242BA1A0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02" creationId="{C7C43204-F0F1-3277-B6D7-A8BB610E9789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03" creationId="{D0572438-2A16-B0CB-D49E-7601E7889016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04" creationId="{52036CD0-E9C2-4E25-CA7E-59592A315889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05" creationId="{9B27ADA4-3377-52E5-4FCC-658FA6B0AC48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06" creationId="{1944EBEC-C242-9A8B-E000-D7C4F4608107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07" creationId="{FAD4513B-2D4D-1DE8-C8F2-600C66A97937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08" creationId="{7C2265B4-A482-36AB-9870-F90831EA0440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09" creationId="{B6037DF7-E1B4-9BBD-9084-0EE812DDE88B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10" creationId="{119A56DE-63CC-C52A-7A7C-8CF77AFA0DB1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11" creationId="{EF97B2BA-8C51-4ED5-8258-E5D33FEC1017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12" creationId="{1211F29B-97E9-19D2-6E92-ACA3AB8852D6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13" creationId="{44F85036-33D8-C897-12E6-C1B3A5B106A9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14" creationId="{A3D598C4-86AD-01C2-B006-19FD82A4E529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15" creationId="{373D674C-1DAD-3E46-6BA3-D47711BC028C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16" creationId="{E30BE4BE-0D86-A0D3-188C-1C3CB5694AA0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17" creationId="{D33D539F-26B0-CD67-4C58-269D9218FAC1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18" creationId="{1F645F50-8187-3572-733F-7873C55FE758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19" creationId="{D0690F56-A033-2A6E-C6BA-091722B324D9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20" creationId="{0C1F0FCF-9E3D-7A5A-0F11-BA35044A9E32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21" creationId="{DF83B2E6-CB79-FF80-93E0-39C945D98D95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22" creationId="{4DA40E28-D828-DD12-A7DD-5E95FA64390F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23" creationId="{5803908C-26C2-52D4-9FEB-B489D61216B3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24" creationId="{0E4BB523-1479-F676-BCA5-ED159A3DAB96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25" creationId="{D1654678-6AF3-7BD9-0B08-1F4D6EF12FD6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26" creationId="{6E74842E-C448-FBA4-3E98-F864DC6534C9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27" creationId="{3906274F-7A73-30E0-0E8C-F3662BA01D07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28" creationId="{B41B2811-067A-B617-C6AA-C91CBC347B34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29" creationId="{4FBD7D9C-DE2E-8AD7-F3EB-10675D5AA7C5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30" creationId="{B59E0F88-E1AD-5877-9DB8-59BC166C7E8B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31" creationId="{DC413C2E-C113-C4FB-0BC7-A4DEF13222E1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32" creationId="{2A350203-B657-C99F-98C4-44CD255541C6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33" creationId="{09A79107-3A35-20B1-FFA5-325E67B097C8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34" creationId="{6E842A0A-A0E3-7180-142B-983600FBA56F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35" creationId="{916990F6-4790-2A3E-D236-9426893FD1FE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36" creationId="{8A91B188-5DD6-FE9B-F9A2-F17E2E4BFA68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37" creationId="{CF15F5EA-4BB3-FE6F-A701-1D9E0F6C7C55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38" creationId="{CE83FB22-5BAE-6EAF-2F1C-B57795306667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39" creationId="{B33C70A3-4235-27E0-F048-1BADB557F703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40" creationId="{F6740B9F-EB96-AD63-1394-BE03EB4DF43E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41" creationId="{B0BBB1E9-E7AD-CAEB-764E-6AE4C0ACD1DC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42" creationId="{825F6398-57D6-4F4B-F1C6-081C14A1CF76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43" creationId="{AA244878-0187-ADE8-3BC3-EEC59DFE3F88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44" creationId="{EA996C9E-DEB5-F0CA-0847-31D91EE6983F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45" creationId="{F012B40F-A0CB-09EE-9A63-0DA01DE22A23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46" creationId="{0F9FDAF8-88AC-C8E5-3E6E-3ECA980248E4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47" creationId="{4386783B-46FE-C316-A17E-CBA387FE7B74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48" creationId="{CF0134D7-892A-C2F5-8858-4E41869BA30F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49" creationId="{9CCB1250-52BB-8A53-4FCE-C92D28DCCB80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50" creationId="{D7AA1906-6C2B-936E-2A60-77C42D7D4D42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51" creationId="{92EAD361-AE5D-2D02-AC89-0B4B211B4820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52" creationId="{6D24C4DA-52B3-F4EB-6DEB-026E5B115660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53" creationId="{95461DF7-7179-B922-0ECA-8A2CD50D51B6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54" creationId="{D9742282-CB7A-EA7E-8695-A4AF0D4EDFB0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55" creationId="{1CC4F0C3-BE7B-91A1-29EA-A7EE0E513410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56" creationId="{F206FD4A-A057-A77C-9A49-0C94488E48A1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57" creationId="{0368C1A6-2909-BF6E-1757-7C32C2C6B396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58" creationId="{443DCBE7-97C2-215A-1721-4CD1A00349D5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59" creationId="{0FEE69AF-FED9-2170-699F-DFF0D51EDC0C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60" creationId="{B14F10AE-1CD7-D139-4065-133254D27401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61" creationId="{A71663D3-91D4-1086-052B-3E69A3EFC391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62" creationId="{699C91AA-36B0-9B66-6815-F5BEACBE29A2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63" creationId="{D00ADDEC-2F53-2906-E318-3FF1B7B2E3EB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64" creationId="{0CAF80F9-A77F-78A2-F5DE-8BCDEFA11620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65" creationId="{B6F771F9-2857-018D-BF0C-5BB142FF8276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66" creationId="{CB0DBC95-5965-75E4-5A2D-0A220061CBB3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67" creationId="{5946E1E3-525F-EB0E-B308-FB5104C3CA4D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68" creationId="{60B83824-DF55-C882-0325-291573982859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69" creationId="{A2B5621B-DDCF-4532-3AA3-FBECA85DF4BB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70" creationId="{8816BC4A-DDCF-A1BC-FAA8-03A98F7AA8D8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71" creationId="{3B63227F-C079-BFCF-7A0A-BD7CE9F27CC3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72" creationId="{4C1F1D57-A0DE-2FAA-6CE8-BAC2EC0E9955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73" creationId="{A554FBB2-2C07-5BDE-0668-367E334090C8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74" creationId="{7474E2CA-EBAC-EED2-C885-76C6F0A3DF4B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75" creationId="{FEA94EB2-8E65-21D0-3C7A-FA92367EB3E2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76" creationId="{A7CA4C96-A1DC-74D6-34C6-B52F06E93CA6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77" creationId="{4727BE98-9FD0-AFF3-A963-44E7AB6E1019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78" creationId="{4362D908-B7A8-37EC-8481-38B7DA13A72B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79" creationId="{85FDE894-16E1-1CF6-0019-404A04E369FE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80" creationId="{5C515C27-1BF9-2B66-E432-7EAEB3B76A01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81" creationId="{9EF6A9D4-2D35-74B0-71F3-ECF9EC272180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82" creationId="{DA5A018D-DA5A-A5A4-08AF-A6FFE2CAD504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83" creationId="{813E3CBC-12F3-72EF-3305-10BDC72F024C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84" creationId="{7C879B71-21ED-6391-167C-6890B69AF1A3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85" creationId="{B4E405CF-F4DB-E468-78FC-A1D73B001998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86" creationId="{1FFAE1C2-9F80-E930-6D63-7EF5C9B7A6F7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87" creationId="{32B4EEF0-02D1-E7C7-A6CE-A6CE960B1C5D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88" creationId="{75D3C2F6-0342-C3F1-BF46-09BE978C7FD7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89" creationId="{57171E33-D20E-9B5E-08D5-FCBB8DA188F0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90" creationId="{3121800C-85A8-8D62-6A70-E2EB6F9B1E7A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91" creationId="{B91208A4-F241-9D0E-63E4-C2DC398D6698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92" creationId="{CA6D4ADA-5E45-3EC5-5804-EF9B90B9E3FE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93" creationId="{412AC816-D88E-FA75-86C9-9BB7854E8C78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94" creationId="{984E4B99-E4B1-0C77-8EEE-E8C398B494C8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95" creationId="{835E758D-602A-72E4-D72F-7F73A0EBB137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96" creationId="{F154200A-E6FB-491A-6259-A84CBBCE7013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97" creationId="{ADF4B296-2634-5E4D-5413-B260A2249141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98" creationId="{8D0F6A98-93B1-16D7-2ED2-DBD65A2D4E39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499" creationId="{B85E6DF0-12CF-F9B0-09FE-323B3FD33B12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500" creationId="{BE344BE6-1174-73B2-A58B-2D61D00363AF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501" creationId="{1AC12899-ABEB-3806-F034-D57F8A1789C4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502" creationId="{35804F78-260D-B5A2-AAE6-9C36AF611769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503" creationId="{2A1D35E6-EC21-9C38-B120-897D91812244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504" creationId="{E46E809A-0205-5347-3F20-EA671FBC3F1F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505" creationId="{AC935BBD-1FB0-C6B5-67BD-FDA39899CB93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506" creationId="{83B663AC-39D3-E13D-99FE-4A6705589413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507" creationId="{94C1A807-4EAB-394C-B68B-FF2A59D7E6AA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508" creationId="{6638B196-09E2-CA18-B804-89B109E4AA0F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509" creationId="{F31C2163-7D67-63B9-5843-41EBA97358D0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510" creationId="{9505E18F-2825-B9EE-FD3C-5738B240DC6D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511" creationId="{2260BEE9-4391-14CD-997F-DAF56B53BA4E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512" creationId="{F7ECF261-3867-7FDF-8450-D2E8E3050417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513" creationId="{95F53CA5-6010-0894-3FAE-769C1D7A137F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514" creationId="{351B2FF0-5258-7597-1EA9-C5B26D984DBB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515" creationId="{23C9FD6B-9B42-239A-096D-0B405AAC3C28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516" creationId="{C20BC27C-11D1-10FC-EF8E-D247B5DE35E5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517" creationId="{2CC24F8D-D30A-0298-E001-0BFB7DC9BDAF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518" creationId="{4229C332-053C-667C-31E7-577A48D50E1F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519" creationId="{A2E65F50-C4A4-A973-F6FA-DD8920B77230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520" creationId="{62CAEE81-122D-A8BB-F957-8A77531C7447}"/>
          </ac:spMkLst>
        </pc:spChg>
        <pc:spChg chg="mod">
          <ac:chgData name="LESUR Christophe SI" userId="a0bda02c-4e6d-4ba6-bae4-63d8a5b4dc4b" providerId="ADAL" clId="{9986FD7A-1DC5-4BA3-9059-54F764FEE9ED}" dt="2025-06-24T07:23:10.477" v="263" actId="1035"/>
          <ac:spMkLst>
            <pc:docMk/>
            <pc:sldMk cId="286065243" sldId="256"/>
            <ac:spMk id="521" creationId="{F4F9E2F9-93B0-802D-FE11-C4FB005D26B2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23" creationId="{4A530EFD-BF91-EE8D-6836-490B9D032E0B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24" creationId="{38A938E1-0925-8498-3792-9CE9C7501D28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25" creationId="{92C5CC7A-BE8C-9A80-17C6-917BC471E510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26" creationId="{AA7DBC2B-EA38-FC19-BBD8-22350504D2CF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27" creationId="{8A0151C6-D715-5710-BE4B-00281FC7DA4C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28" creationId="{41A429A5-4A44-BE58-C42B-0B6B7C28917D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29" creationId="{DC5C5F0F-42AF-FFDD-321D-508178196951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30" creationId="{9D386E4B-1AEA-3833-87FC-0E996826B5C7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31" creationId="{45C16249-A175-DC05-A6C3-1B403A43D6D3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32" creationId="{08D93FD4-8092-5B74-2981-06AD9E06FB18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33" creationId="{EF37D87D-5079-7796-0E53-B86E5506CD5B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34" creationId="{2486BC07-B0EF-5E8D-8C75-7C0051448014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35" creationId="{2477AF0A-9159-E74A-31CD-3CAC4976F649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36" creationId="{15C5B13A-996A-085A-7879-7623C7DB5584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37" creationId="{0ED0E2F0-230D-9701-B2BF-2AA62DD1F530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38" creationId="{1A812DE4-B5AF-B024-FE42-6E199C9C45AD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39" creationId="{6538DED3-DEF9-0F1E-003B-CCE644794F86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40" creationId="{BC065658-D509-F378-045B-F679E2D0BBE4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41" creationId="{641FCAD5-D933-A246-2E9C-B38F87BEFDA9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42" creationId="{27407B2F-B27F-7B69-D73D-06BBE34CD44A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43" creationId="{A8AE39D7-09FD-2011-2458-6C9E6759A216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44" creationId="{2B0F8357-1528-9096-C894-5DDB00D5AA6D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45" creationId="{DBAE64DE-9F76-528E-4EE0-005FE7FE7B06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46" creationId="{A79A06FA-97E5-6CF9-B17F-41867C228985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47" creationId="{26ED7BA7-91B6-CF4B-C9A7-E03291C90E41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48" creationId="{6B3DA5AF-0D30-34A5-FCC6-CA0144BBB102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49" creationId="{13332A7A-7E99-177A-1083-08B1DF884765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50" creationId="{F2217BD6-A6F1-FB1B-4B4B-04DAD58A1319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51" creationId="{50EB2B7F-B1E1-A6B7-B275-701FDE9BDC59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52" creationId="{CC71F758-9AC7-8A6F-92E4-187551F20545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53" creationId="{62C64A37-57A5-14E7-4777-AA0495B43CAD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54" creationId="{EB7487E7-4882-31F2-A874-5A1295ED46E6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55" creationId="{8435C83B-A30D-6137-E521-246D6E00135B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56" creationId="{AF704731-65FB-5E4B-BFEB-85780A667BEB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57" creationId="{38036D3F-DE21-264D-2E9C-8A5EA41B4BAF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58" creationId="{CA9DC7BD-A6F7-2705-6DBC-85E0E88DED1C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59" creationId="{1A4B8AA6-6D99-C9CA-7113-4070B635BB95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60" creationId="{01E6C264-7E02-B4CA-A4CD-CC07E25E39C2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61" creationId="{10C1B28D-EC8F-1726-5F7C-A8898D357B02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62" creationId="{A7F66BD6-C9D3-0577-CBB9-C40EC373BE26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63" creationId="{6E7CBD06-B9ED-2F43-BB8C-5B28167AF1DB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64" creationId="{9E0AF0BF-84B1-C00D-6BC9-F50DE27270CD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65" creationId="{04054CDF-2EEE-EA50-B0E1-03F3DAE936AB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66" creationId="{B71997A2-477D-E61D-EB7E-9F221A0F677A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67" creationId="{DFF6F03E-68FC-B27F-B778-DA5ED4C57A83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68" creationId="{5F32EF58-5DBE-5596-423C-4FC03072DE8D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69" creationId="{210DC032-8B01-6E9A-B9F6-001419B28748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70" creationId="{7FE75383-CB50-49C8-B9D2-885EC2071465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71" creationId="{B4BBBBA9-0F8B-667F-50A1-4AE929DC8211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72" creationId="{0E6C5EBF-F0E9-C68B-55D9-92F3CC3E84CA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73" creationId="{68A4C39E-F35E-ED62-3970-78BC324AD88C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74" creationId="{2449F9EA-0521-5456-FDCF-DBC5CAC4E32E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75" creationId="{C8FEB734-7D9A-9BDB-8D9B-3A7EB1EBE142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76" creationId="{75070A2F-48A7-35CF-5B01-5F3DD49A5430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77" creationId="{95E6E4A8-49E4-E58A-E0DB-B6D9F80C7419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78" creationId="{D632E0FF-D421-7EDF-B643-9F5A014E1587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79" creationId="{63BD3E21-7A6D-2992-9119-993A4FB9F698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80" creationId="{42B6C47C-C1FF-F3CE-2C3C-0C12BE987940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81" creationId="{233AE170-6A60-7EB3-2F52-8E413D7BB000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82" creationId="{25392A48-9A70-528C-69FC-EF3AA073AA34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83" creationId="{3D1E5245-E542-9D0D-94E8-801391BA8350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84" creationId="{6BF008DD-8351-4FFE-FF98-00F041A3CE50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85" creationId="{6938AD96-1E32-CBB9-51B6-BC7FFCEC2577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86" creationId="{EDB79CB8-F6B4-BCB0-64C9-A31230FF475E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87" creationId="{BDFBE771-DB5B-BAD7-2B8B-44AAA193EAD1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88" creationId="{1E2E8AB1-B43E-A21F-0754-59D5277EAC60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89" creationId="{B7F8064A-EA29-8FD4-DC71-CC4D216EAA94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90" creationId="{A6348052-7AB5-0FA8-072F-26A6749C43EE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91" creationId="{5DEACD1C-4448-A25F-046D-12008F8D8959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92" creationId="{CB9EDFC7-597D-9B3C-FFE9-F81F2E736BE8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93" creationId="{661BC3CB-7161-9F13-53B7-53F35ACC3EF3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94" creationId="{B1221F29-6566-99B6-2C12-921F814FAAC9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95" creationId="{603EE49D-6B44-AE38-FEAA-C123363C02E7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96" creationId="{00870CBA-193F-907F-247B-16C8C3D7DFDA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97" creationId="{F8C626B3-B917-601C-42FA-BE0CC45499FB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98" creationId="{21EF4DC9-B7A7-37DA-E3A3-17569A9859EE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599" creationId="{ECA2BEFA-A7C4-4155-A5B7-7F4CE33DF781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00" creationId="{2BF14B27-0A5F-09B3-61D1-E92BC9C3E02D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01" creationId="{6CD9E392-4AF2-F6BA-93FE-008FDE9ADCC0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02" creationId="{9673BEF4-0283-11F4-BC64-CC2CD7FA2495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03" creationId="{D66ADD5C-4EDD-886D-1FAC-21215331B152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04" creationId="{2728D709-2A78-3967-DD86-4DFD0C333AF6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05" creationId="{939126FC-5B75-2DED-13F8-2EFBAC355D45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06" creationId="{54A81A33-9D7C-2B93-D663-3E612A0CFBEE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07" creationId="{D6E7FBC3-77F1-66C8-24AA-58BB9A1DC9FC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08" creationId="{F895A7B1-167E-FE59-D0BF-D1E1C5F6A6E3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09" creationId="{35A484B7-ED1E-E8D5-2558-30C7533AA6BD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10" creationId="{AE5385A8-5E37-0A4B-775A-A268FC28F542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11" creationId="{299F72BA-A7D9-A6D0-E776-7049CFF374C7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12" creationId="{30836747-D06A-AEA7-7C19-241B6BD51FF7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13" creationId="{1041E0C5-5DA6-5BA7-C546-B5D889EB9D05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14" creationId="{4B1F6B53-4FCF-5581-1D52-AE9FEE5DE69F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15" creationId="{8C579020-6254-CF55-AFD0-22D8FCCC4966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16" creationId="{2F3B0628-4F58-E880-F579-72734266FD8F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17" creationId="{26C3E251-258C-1772-8B7B-34D028C6A697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18" creationId="{A424CF7D-F6F1-91ED-0332-1A6585159774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19" creationId="{0DA8DFEE-80A4-74F7-FF5F-10F39E679A9E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20" creationId="{5F60B161-2F7A-AEB5-1C44-93A89F382A65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21" creationId="{36C16380-F595-D04A-E7AA-7A548C353A62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22" creationId="{73CB9776-7685-708F-E503-C46BFC309384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23" creationId="{5BFBE788-2349-264D-644E-F6287A0F6EE6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24" creationId="{C13F3125-075E-471B-39BD-46584F84848C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25" creationId="{A02805AC-83A2-BE9B-6151-E51E0CE42DFA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26" creationId="{6758C6B8-74B0-8545-543A-674D4EAD2495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27" creationId="{241215A9-3575-6D56-3844-C0F61315E6FA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28" creationId="{7A83A89D-7C45-3AC8-AE65-2482D45785AF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29" creationId="{0E3E73D6-515A-9FE4-D56E-26CF74577F79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30" creationId="{15EA0631-5D52-3D60-55BC-621CE4BF6160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31" creationId="{616126CA-9DDC-B34A-5388-DAFDA3A92A32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32" creationId="{3D0EEB83-089A-6496-741E-489BC050B8BE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33" creationId="{658263F6-5A40-1CC8-C251-492F8D5F24E1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34" creationId="{2249845D-C8D9-D85D-7140-199561ED3DCF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35" creationId="{11559CD9-7522-CD9A-6251-29B1BDCA63BF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36" creationId="{854DB4DC-577E-1AA8-44B8-054B6A4C1671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37" creationId="{8425BCA5-AA37-670F-5C59-14DD99608E02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38" creationId="{97C0B112-C39B-6244-C8A8-5E61F772858C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39" creationId="{B586752C-2ABD-8F2D-6D44-7CD0B0C0C4FB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40" creationId="{B481679C-E818-B7A4-06D4-B413DDAE5326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41" creationId="{F1BAD71B-F13F-4BEE-CBBA-9C5446998B78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42" creationId="{9B4049C9-94B7-1D8E-2099-A55EBC81E92C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43" creationId="{D8E3C1A1-97E3-96BA-98B9-218D6F6054A1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44" creationId="{534D1E0A-E7DC-B55F-9F72-82BFAFABF39D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45" creationId="{8F7B96BA-C31C-EE5B-10FF-430BED2FDE75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46" creationId="{8558AE77-807C-36BF-1DC0-FF0498C8C5EC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47" creationId="{834E9428-6507-7497-A180-B7C905D8C5CF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48" creationId="{13331C03-727F-99A6-7558-D89EDBD408A3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49" creationId="{0DFEFEBC-FAF2-B031-8913-C48B803A9F64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50" creationId="{6028967D-6221-9403-2128-3C26CBA46BC4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51" creationId="{0FDF1273-CEE0-91DA-5EE0-2946DD44385D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52" creationId="{30A8EA4A-C60C-BE3F-101F-4F39596D6C9B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53" creationId="{90990B52-3C71-1BD6-5342-04370CC43737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54" creationId="{936D6877-0C50-2643-BFEF-8DF1B8B32366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55" creationId="{3CB72BA2-55E1-561C-6D12-21C4EEA07560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56" creationId="{56446114-2268-C115-6FD2-509CC0560AA3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57" creationId="{A1E7A456-7A97-B51F-6CB4-B10D69BFFA12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58" creationId="{72FC884A-C02F-09F5-D269-0921E5AC0C2C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59" creationId="{4F448252-D48C-E724-8139-3A2AEF4A594F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60" creationId="{2D937EDB-CED5-B9B2-7B1A-14F134EAD702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61" creationId="{091996C3-BF53-C674-529B-DAE8565770F2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62" creationId="{719A38C8-C2A8-16D3-7624-212158F7C9D2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63" creationId="{DC7C1B41-51F9-268A-A5B4-4E3FFA7BABBF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64" creationId="{D6B5D28C-7F28-DA69-929E-8BC888A72763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65" creationId="{AB7B1F69-5F24-0C5C-DFE4-1A1E08BD373E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66" creationId="{D6FB9A6D-6341-7A33-59CC-DD498B5D24A6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67" creationId="{4AD57E07-1BC1-AF22-85A8-B33204496664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68" creationId="{00DB1319-5FD6-A1A4-7DED-2C941BC845DC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69" creationId="{5A6305D6-3E08-4BE5-6FF2-876F59B68BCF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70" creationId="{42E11061-F7B9-BA75-0FBE-C4946E295CCF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71" creationId="{133FB99E-BD5F-4A36-5770-3FA48E8A0A66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72" creationId="{B9CC09A3-0C75-CD8D-B1D8-DB0E2B9BF24A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73" creationId="{D5BD4CDE-B3D4-6604-B83D-3C6D4F4DA082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74" creationId="{198515B2-3F68-3F23-0296-7275BE5DED2B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75" creationId="{4637591D-7E91-63B7-7D51-87F175E44A0F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76" creationId="{8352D82C-6219-1955-15E5-75B7D14A1521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77" creationId="{1E272FBC-D761-D7B4-9019-95D14F42A44C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78" creationId="{D9E939A6-8F8F-A5F3-F67D-C0E5BBB9BC9C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79" creationId="{6703A560-DA53-3FBA-67CB-2ED96CB7CBE8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80" creationId="{A08A2A7D-A05F-3C2D-80DD-8D51693F1173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81" creationId="{30DE2319-AB61-E62A-E617-2482ED2DC8F2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82" creationId="{9D5F61DA-476F-FA3F-56A4-F874346F15F4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83" creationId="{C285B478-F9A3-C3C6-E348-5EDF23E43B5F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84" creationId="{26EC7B58-1106-A131-1046-7F5296540F2A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85" creationId="{04B07424-AB67-6FE0-EADE-2CDDD85C45C4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86" creationId="{B74D5DA0-592A-0F3A-4BDD-24BB77D8D1E0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87" creationId="{C300FB6D-F78D-CA39-AAA4-21B847ECBD49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88" creationId="{C1CB4920-C4B0-8917-5467-5AB21DF1623C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89" creationId="{F25D0A2A-A54D-0F04-D61E-C8C9B4B9131D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90" creationId="{B8203AC6-7344-56C5-D0AF-0118D3B8AADC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91" creationId="{D088A4EA-51B6-F971-FFE5-B6F47010A97C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92" creationId="{3F0A6187-7AB2-B6BB-3026-3AA64A62DE43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93" creationId="{9016ECE3-63DC-5DD2-7EB8-BCB2B49AB077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94" creationId="{94B41FAC-8071-94EC-21D3-C29B704C3EB9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95" creationId="{0B76474F-605E-E0A7-7CB2-62FDBE70973B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96" creationId="{14070D76-1FFE-09D2-1768-7F80C33E18A5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97" creationId="{59327127-FD47-3CB4-27DA-69DE6C25B842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98" creationId="{493D4A45-5DFC-C0B2-9655-C4FDC51C95EA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699" creationId="{BBBD9301-6A74-A5BF-17A3-F8F79FAD71F7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700" creationId="{C9763827-1D42-D74A-4BB0-EAB3753D50D1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701" creationId="{0276623C-C323-167E-E9A8-1E3A21DD9C61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702" creationId="{2822AC69-5831-8D12-4B9A-B035B0923835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703" creationId="{40AE481A-FD05-98C2-BAFE-FE2503AFE361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704" creationId="{BF65548E-6D2D-CF52-3504-72F3C249F913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705" creationId="{E5DE5C65-3259-402A-7764-E4164AFFB345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706" creationId="{8E77C35A-3218-A927-8C65-58D10B8E2799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707" creationId="{B6FFD9F8-030F-9B0B-9BD5-0AD45E67D446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708" creationId="{D52BFFAE-1F98-91D4-0C55-9B1BF54C3424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709" creationId="{4BD2AD50-7F52-FF14-18BB-2EACC41E4F69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710" creationId="{418B4C5D-11A2-42B7-C857-8AD628339EAC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711" creationId="{24E719DD-B62F-0FDD-17E6-A599908CD0F8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712" creationId="{1C259470-7467-3BE5-A410-D6C76F0BD602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713" creationId="{09CEC543-C4E9-145B-252F-EE837D988FEE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714" creationId="{5D6356A4-8149-247E-7968-362E07827A56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715" creationId="{0A1E2148-15B0-CA2C-4234-6313A636FDBD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716" creationId="{E9A3DB55-1DA8-35CC-2145-4DA691BD1E9E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717" creationId="{B589D248-666E-8ABB-4C82-547CA544E076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718" creationId="{689AFA1F-3F5D-1075-6786-EC60B55D89AD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719" creationId="{E0B83AF5-EDA0-AE21-0BF7-5ED8BE825132}"/>
          </ac:spMkLst>
        </pc:spChg>
        <pc:spChg chg="mod">
          <ac:chgData name="LESUR Christophe SI" userId="a0bda02c-4e6d-4ba6-bae4-63d8a5b4dc4b" providerId="ADAL" clId="{9986FD7A-1DC5-4BA3-9059-54F764FEE9ED}" dt="2025-06-24T07:24:15.423" v="270" actId="14100"/>
          <ac:spMkLst>
            <pc:docMk/>
            <pc:sldMk cId="286065243" sldId="256"/>
            <ac:spMk id="720" creationId="{0822D98A-8682-09AF-AAA3-68457F873018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22" creationId="{33B09FF9-CA26-3875-54A1-C2282BABC4D8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23" creationId="{D4BC46A5-AB61-F974-6406-F84ABE016983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24" creationId="{D683AB5E-21BD-3BCB-8583-C2759366D23F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25" creationId="{134C72E6-D77F-1FEC-B8C8-217655400A6E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26" creationId="{29442350-7689-DAC7-2462-D3500AA00639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27" creationId="{48BCC5CD-B7D9-322F-234F-565058589808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28" creationId="{F8DE4331-2F96-39E1-F020-4FD33DDF434B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29" creationId="{AB81A7E4-DA86-BB52-B383-B16052787E86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30" creationId="{27ACB836-58FC-1963-5EB8-985FA14E169A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31" creationId="{E4838A57-E578-3D53-56E1-B794E2E01B33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32" creationId="{3CCECC99-A4A6-5A3E-C609-1B315131673D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33" creationId="{91CA4AD1-B549-A3A0-C678-FAB8FE81D765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34" creationId="{C1F7A03E-2315-F6BC-E3BE-A959F5887211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35" creationId="{F021047E-0FCA-A01E-F2ED-7A39D750FDB3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36" creationId="{51817030-DF62-233A-B48F-051482212BB3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37" creationId="{90F10045-E0AC-0347-32C5-84CED0EFC991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38" creationId="{ED1C552A-DE83-B171-4916-5B40E55571E8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39" creationId="{79091219-5D5A-BDBD-4A65-53AF31DCC812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40" creationId="{B0ED33DF-E024-0716-0D4E-B961FAEF6482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41" creationId="{777B757F-A687-E675-AB84-06A171378B63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42" creationId="{E86CBDB0-060D-92D2-EB0B-215DAE735200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43" creationId="{CA9DCD27-2190-9884-2146-BA82FAF06871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44" creationId="{4006298A-2F4E-8941-9875-0B52C6AA76FE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45" creationId="{A03E6ABC-8D55-7987-A234-82E535C93F83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46" creationId="{1F9F538D-E52A-67E4-7DAC-35F6C1910E64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47" creationId="{6CA07F2A-D964-FE01-93BC-DA7B0D94A275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48" creationId="{AEF3FECF-F47C-4363-AC31-925D98B331C7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49" creationId="{EE95AED8-9243-5C6C-14C4-EAF40E923401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50" creationId="{84392BEA-E6C1-D5B0-C575-C9A67F30CBCB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51" creationId="{7F84591B-2C8E-6E4D-064A-AB7B08A5D089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52" creationId="{6C018127-78A8-8A2D-1866-50AF6BD2A5DB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53" creationId="{922928DC-0FD7-C9BA-BCB7-1B92914A5142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54" creationId="{01A57A6B-079F-F0D9-4276-B51A219BBA54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55" creationId="{9D43F39E-0998-6F70-F8FD-19A37ED9A0F0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56" creationId="{6047C9F0-5FFE-8AE4-C9E5-38CDB84DCED2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57" creationId="{F556FC0A-4F6F-CD53-FDC4-8600EC569EFC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58" creationId="{CD71581F-1823-CCA9-109E-D61F82916A63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59" creationId="{755391B3-4326-1B85-7180-0DBA98A09511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60" creationId="{6DF8DEA7-28F4-24C6-414C-0BBAACC1FF5A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61" creationId="{81C68261-CC85-3DB7-AE7C-CFB9993D99BE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62" creationId="{D4F5E2AC-D6E6-E88B-362A-E5A6093B8DBC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63" creationId="{1C5C37B9-DDAF-5849-D129-2C6C94DF0BA4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64" creationId="{D6D735B8-806C-CD64-7DEE-982059C2C54F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65" creationId="{573096E4-ECF4-1647-3166-0F6E9908A527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66" creationId="{ED6F436B-3AC7-B818-85F3-143C5A632B59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67" creationId="{AD1A821A-82F1-1EFF-506F-DF21634C9D88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68" creationId="{2273AAF6-0883-E6CE-1631-DF745048337E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69" creationId="{BE068914-17CE-C69F-131F-F1006A4B3446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70" creationId="{9B6494EA-24E7-7068-DE2B-69E829F47611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71" creationId="{883D06F9-57DC-25B1-7096-C0008A824201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72" creationId="{3CEF7C26-C464-822D-9278-AA55B1445DF8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73" creationId="{925E7F7E-3FF7-7F83-FD14-F3123B3B5F17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74" creationId="{1082FC9D-B1B1-DFD0-6E9B-5688D5303AFF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75" creationId="{5A9A0D2A-8C0F-EC11-4C83-18D0E73DDE27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76" creationId="{93AB12CD-9E83-9059-CCBB-5DA9727B12E2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77" creationId="{23BAF2A6-A2FC-47EC-F850-4A8470B6B3D1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78" creationId="{242F9634-6D4F-6EA5-105F-A94510D70706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79" creationId="{41F2A50B-D749-89B4-FE6D-582D06CB7F2B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80" creationId="{FE33ACF5-32B6-0D71-7EBA-6DFED4CAA9D5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81" creationId="{95D72091-B7BE-3343-A156-E67311C1001D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82" creationId="{F33A412C-E7FC-22B9-9DBE-C488A2FBE9CC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83" creationId="{B81FDD81-AE1A-4840-66F0-80E147CCCEE9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84" creationId="{63E06D18-89E0-E3B4-1514-7D074A944581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85" creationId="{634DEEAF-6A71-C349-BF4F-170650ED23BA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86" creationId="{11E8B0EF-B03F-6132-F53C-DF264AFAECE6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87" creationId="{1D6E1D2B-A11C-2C61-1895-9711F7808168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88" creationId="{5B66AA36-8C6E-893F-D2A0-C27E40D79258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89" creationId="{F3990F77-E858-3A11-43FF-F2F009802C7C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90" creationId="{0C5E0D1C-BA72-CE0A-D0DD-EC5F00945244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91" creationId="{431405DB-0317-B8D3-777F-04437B2118C8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92" creationId="{0F247ABF-D4A7-D712-B74A-2292CD905746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93" creationId="{4EF8FB6C-3258-E07E-1F6B-1654685E1B24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94" creationId="{189D928A-4462-A268-29D7-CF429C6982BA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95" creationId="{B930A345-0E8A-EEC8-D281-A5A67C390BDB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96" creationId="{EC3C1195-5D0B-CF32-BC4E-E08C93CA26C4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97" creationId="{314491A7-E72D-9D47-4515-6B43E63CD2F2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98" creationId="{5CD6C8E9-61ED-C052-328A-2C3ECD9F733F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799" creationId="{640E5A86-FA8E-57F4-D1F2-E13011F0F6DC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00" creationId="{D824816A-98A0-AED5-3791-43366F8D9971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01" creationId="{49B147C1-4B3D-E6D9-9786-22726F287D4F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02" creationId="{E9C76A53-3C40-9AB6-B036-DD007F6FA2E7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03" creationId="{FD7D7B9E-2130-FD3F-45F9-33216040E911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04" creationId="{3C17251D-C2C7-EF17-6969-4D912F31393D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05" creationId="{77CAFE1A-8AA0-F41B-CFBC-E2D3D398BA1F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06" creationId="{44B2EEE7-ED5D-656A-0706-82600C45C3E9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07" creationId="{F35860ED-DFF5-9320-0E07-8ADB3DF373AF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08" creationId="{0D297240-1F91-0966-A4E0-33BCC9D3E4C6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09" creationId="{5AA2A644-1939-D674-35F5-1AAB2D0E6737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10" creationId="{C6DCADCE-B3E2-BAA8-D08F-8A4E8C71CDA8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11" creationId="{4BC29AFD-9C2E-C017-32A8-C08B3569F5CA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12" creationId="{8BA95D91-1BFD-703B-3C42-D185ACCD7AA2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13" creationId="{EBD704BD-877A-4DD6-5DE6-F6308D22ED6B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14" creationId="{9B8C29AE-6FAD-7F1E-0348-7CA607442728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15" creationId="{9D0F046A-F62D-9573-B1BC-1AB6C29230D6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16" creationId="{0A07B3B2-2F6D-9357-B4F4-570C7396FE57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17" creationId="{7183650E-7082-5E69-1B5B-0330C0F2DC7B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18" creationId="{9D2E507D-5D65-6D9C-606E-37AA2CA81372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19" creationId="{9C52A680-5624-293D-453F-2BE5C25060C6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20" creationId="{EF6ACF3D-293B-6522-75EA-94E588CC6FFF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21" creationId="{0EF386CF-5934-3173-38D9-FF65785BE79E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22" creationId="{15F72D16-EAA4-A383-D504-8B3D32A0D8A9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23" creationId="{2F883888-68A5-DD75-E0F1-859F74F851D9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24" creationId="{84D2AB98-B481-C8A0-D1DA-55A0607E30A9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25" creationId="{4625FF28-CE3F-7B75-B937-6EBBB56E5C79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26" creationId="{7F4449B1-960C-3851-9274-C3F9F1B41CEE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27" creationId="{8E4814BA-A772-7DB6-05B5-FE6FC44B6679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28" creationId="{F0753C80-6FA5-106B-19A3-70FD88579D59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29" creationId="{95594F96-B86D-0F25-144A-08F3FACBDBF0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30" creationId="{5F4F8476-919F-BBD3-BA81-47E849821159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31" creationId="{FB61908B-FD3D-6D0B-259B-90B2D4EBDFFC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32" creationId="{C9B8B8CE-D9DB-C5D5-4534-F1EF717EE12C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33" creationId="{0F26E969-E688-26C6-6DF5-C236841005F5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34" creationId="{053C524E-0913-77B3-E981-7FF06DE0CF5A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35" creationId="{A9644A2F-0B9F-6E7C-0D34-F90E9A0A7A70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36" creationId="{21A67405-386E-68C8-0A62-DDA5DF1A7E3D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37" creationId="{05819F87-374B-D47C-EB7A-5A772FE5B322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38" creationId="{B8E99F82-0FA2-97C1-1007-EE508C5246DE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39" creationId="{4712AF51-3E74-0D1C-EC2A-14273E99B5CE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40" creationId="{7F39E51F-5DF7-CA56-F476-02D3619CD175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41" creationId="{497B52BA-DB30-0AA7-0421-5B69567B9CD4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42" creationId="{3C105CE0-2E48-057F-D3B3-E067C4E10538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43" creationId="{7C4BDE9F-21CE-BFC2-FF08-5D24EF5BB3D8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44" creationId="{9117226B-146C-E743-1B05-65EFF7D520EC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45" creationId="{37401C2D-4D20-301F-4317-DE32B64BAE85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46" creationId="{42296846-A93D-01DB-BDC6-220CC67023F7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47" creationId="{F86798A5-83ED-0097-2300-FE2C7F21A16F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48" creationId="{416C0B13-96E6-CB1D-17D0-5A2693971DAB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49" creationId="{042AFA03-428F-EB70-AF09-C63ADC0A3F1A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50" creationId="{3F00EF84-5538-96B7-E0E4-AA7BD59988E2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51" creationId="{CD5F093A-F4DF-0A91-BA3D-2F71A49E4938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52" creationId="{0C0AF0DC-1916-750B-E614-0E0D06917EBC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53" creationId="{26C41057-CBDB-FF83-9C71-57A75BCDB3A9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54" creationId="{A84D2FC1-4641-AEEB-9547-77AFBA9DA089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55" creationId="{CBC1D9A3-0A1F-27E6-8A35-4CD8871C3C9A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56" creationId="{CD6593DA-5F55-785C-4388-62C033D2BD23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57" creationId="{470A7566-4D07-0869-14CB-3573290B4748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58" creationId="{DD8149D5-0C99-114E-3600-F1331EDE9372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59" creationId="{CE83CF25-903F-3D78-1DE8-C6CBCA55499D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60" creationId="{0F78867F-0830-7062-8574-83609CB75B58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61" creationId="{631E6CA3-B518-3C42-A6EE-6263CB743E01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62" creationId="{462727DD-68DC-4ACB-FDC7-7DA50EE430E3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63" creationId="{E61B9252-C67E-BA9E-0CF5-C2018228FDF1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64" creationId="{122941F6-AC91-9CED-BDE0-25A34806705A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65" creationId="{85518504-7727-D466-9035-FAF2AC3A49C4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66" creationId="{C6438342-375B-E12C-D971-A90DDE07A63A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67" creationId="{26155CDA-C624-13A7-04BE-A8E8FABE4EB2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68" creationId="{E307B50E-1205-1A3F-761C-EA8CDD6C1697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69" creationId="{01DDF5D1-EF60-4213-4B71-607D13A8FDD4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70" creationId="{FBAA00C8-6899-50D6-FF5E-2F6F90AA0F2A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71" creationId="{04FBE60B-13D8-592D-CD2C-77C7FB258AE6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72" creationId="{704F83B5-3A9A-1BA5-3950-0EAF28345F73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73" creationId="{583A830D-08D2-05C2-B21F-27EA33A1EB69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74" creationId="{31959663-CA95-E263-8E2B-AA0A4B8040BA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75" creationId="{397504AA-9C30-0ED9-4BD4-FF19DF0527CD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76" creationId="{E3333AF8-097E-8C33-FAA4-2B00044AFDC4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77" creationId="{068A86F1-343D-915A-F024-C379A522ABB2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78" creationId="{33590480-AC23-7285-FEA5-4F92198769C7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79" creationId="{93CA8825-4CBF-9041-F4A1-E94FB065DB2F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80" creationId="{B7C0E04F-699B-1AD6-0056-45A239E70BBC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81" creationId="{86E03662-52EC-BE4D-2945-8E7E0753C756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82" creationId="{EDDEF259-3689-A613-964D-0E2BF854C5FF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83" creationId="{5D6D6FB5-90D6-2D85-399F-18621E948807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84" creationId="{789B4689-9707-DF89-6DCB-E77D569A6209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85" creationId="{6246F1AE-9BE7-CB76-5D0F-56B25B942DBA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86" creationId="{011AACF4-6956-63E0-F42A-2D3371D0C73B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87" creationId="{BE749876-9E67-9709-F26E-FFF0B33AF4C7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88" creationId="{3E0DA5A8-5A19-BDDB-92BD-A6F40A4D0E6A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89" creationId="{2BDD21C8-4CD6-DF49-780F-9D541D15CA93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90" creationId="{BEB057BD-CFC4-1CF6-1B8A-9B2D3F06F648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91" creationId="{95DF2045-2D15-0E90-4D57-00611C843BE9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92" creationId="{B614D50B-4214-E3E9-176F-293361BAA136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93" creationId="{3184AE43-B5EC-D601-213E-B2E3E348E272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94" creationId="{BB222995-C977-6F08-577B-CF94B16E91A3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95" creationId="{378AE02E-45A3-82F4-0234-AD23487FDBA4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96" creationId="{FCAF7EA8-F438-5CEB-8B20-D10FF109B981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97" creationId="{AE7A383B-6EE9-65D7-4C44-5B41E35157D8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98" creationId="{BBD5E2AE-1BA1-CB71-0F26-B9E761FD12BF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899" creationId="{BA0FA6C4-1FA2-07A7-CFFC-7CF728A6FC79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900" creationId="{7F748ABA-C734-1CED-8446-C833B3B6B723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901" creationId="{F2E2C2E9-40B1-332E-CEF6-8872C436975F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902" creationId="{CB690693-62B4-2225-0CF1-EE16BBA149D7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903" creationId="{B3BD81FC-7649-BF79-4BEE-AEFD9F9A4B4A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904" creationId="{2C630DBD-D2A7-B011-AEDE-D27D46849FD2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905" creationId="{ADE7B93A-9DAB-35EB-C40A-0F483D6ECF63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906" creationId="{6891B546-1196-131A-DE73-8B3D5A1C1BB1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907" creationId="{ADA6FC34-F89A-CD1F-A1D1-0BBAD14F5B07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908" creationId="{3FD660D0-80E6-D8E8-8AB4-703B22362A11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909" creationId="{5CD4EBBB-4907-E388-505F-96A36D2C96AC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910" creationId="{89E5B4D4-645B-8BDF-B383-404C64DCCF18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911" creationId="{3C46FD9A-D40E-DB4A-8771-77C4066BA178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912" creationId="{3CC12458-4AD8-768F-1CB1-4AC6C5405E39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913" creationId="{2E316B02-CDCC-F460-5D36-9B3C438B47B4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914" creationId="{23684B83-8880-EEAE-CCCE-3A892534D772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915" creationId="{C7FBFE91-9425-164C-DD59-6887BAE935E9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916" creationId="{B019B6F5-B813-1042-FB07-0DE497349DED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917" creationId="{FDADAD12-6CB9-9CD1-EEC4-B432B517AFDF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918" creationId="{F2A467DE-96D6-73B8-0BB7-AA89421EA29C}"/>
          </ac:spMkLst>
        </pc:spChg>
        <pc:spChg chg="mod">
          <ac:chgData name="LESUR Christophe SI" userId="a0bda02c-4e6d-4ba6-bae4-63d8a5b4dc4b" providerId="ADAL" clId="{9986FD7A-1DC5-4BA3-9059-54F764FEE9ED}" dt="2025-06-24T07:25:54.126" v="299" actId="14100"/>
          <ac:spMkLst>
            <pc:docMk/>
            <pc:sldMk cId="286065243" sldId="256"/>
            <ac:spMk id="919" creationId="{3E116C15-F287-2E2B-B0CC-C446FC1611AE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21" creationId="{E140BAB7-90F7-9F19-7220-35137B3245B3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22" creationId="{2CACF023-567B-8369-8696-730E1922B63B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23" creationId="{EC6D4E83-D883-959D-E694-6ECC7AFFCCE5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24" creationId="{C6A2F1AB-8BAD-652D-DBBF-83D939D658BD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25" creationId="{634829C6-E250-E718-43A6-A331D17A90FC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26" creationId="{B6DEF3F5-5939-3F2D-8048-8F9DBD7455CD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27" creationId="{39A9196D-F21E-84D5-7EBE-EE9B903298D6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28" creationId="{4F50E1D1-51D3-724D-E3FA-A5A6F1042510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29" creationId="{BA07F740-9BC5-7336-D9FC-417D02328FCC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30" creationId="{BF085142-B893-9C5C-A5AB-C13550AFC168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31" creationId="{93B06FC4-90E7-6E0B-1E9C-7293BCE3ACD5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32" creationId="{12C6A543-3781-7933-A50E-322D44FE39CA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33" creationId="{A1DFCC8C-787A-9092-029C-52E4E005F917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34" creationId="{C8DA56EA-038F-C8C7-0FCA-31B5FB6CD1EA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35" creationId="{BDFAEF16-A3DC-156E-C034-2961E9274D0E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36" creationId="{C5BAAE4D-41C5-8ADD-21D0-4C8DFBA5483D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37" creationId="{9443B969-4BF7-8CFE-ECDC-60FA3C16B179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38" creationId="{3F5FBC9E-E4DE-9AF6-6ADA-5EC5A9B6C853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39" creationId="{C26C44E6-D4A8-D68E-566F-263D3D396598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40" creationId="{6BBE3536-25E3-CE7E-F656-CB3A9916A671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41" creationId="{8496847A-F04D-8D14-AFFC-75CD0C232BF4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42" creationId="{56CD6636-02CE-E81C-663D-A614EC7CB133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43" creationId="{39FE4FAE-E920-62A1-C97D-243A7EA6F634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44" creationId="{18BDDC13-442F-6FB3-5619-B0C411EA9F44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45" creationId="{4FC2FDE0-FF97-4188-EE70-7626C1397B86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46" creationId="{5D3E69BD-1F1A-2A6A-BC31-2EEB022A4F38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47" creationId="{F0D2407B-DE3A-8280-3457-EBCFD17B0541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48" creationId="{17FAED85-A241-9A01-A7DB-534693FF8E46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49" creationId="{9ACB2633-FBC6-3CF4-A751-496B212C329D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50" creationId="{4FEC03F4-75D1-BF60-95D6-988260DAD1CA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51" creationId="{42D818A9-5906-B894-0C73-018E3C440C69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52" creationId="{FC118778-66C3-2ED3-68C6-94846FC1EE3B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53" creationId="{90834571-3BEA-6680-DE17-1796AD684E2B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54" creationId="{6F6D1D88-FB48-64C2-AA47-3243D70FC2AA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55" creationId="{F066DA29-9C97-79EA-4B05-D0BE091915BC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56" creationId="{D9CBCD25-2A42-7C37-81CF-6E71EC4E6ABD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57" creationId="{7612DC04-28A1-4D7B-971C-57CF697C10BF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58" creationId="{EA9BE9A8-51DA-18FB-4477-95EDCD321D63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59" creationId="{58E4D460-FAD4-32B4-7D49-0998040A1717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60" creationId="{C9CCF0F6-AEA3-09C6-8408-3D71C1A7EEF1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61" creationId="{9CC90104-44D9-F9A6-15D9-2133D2BAB937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62" creationId="{E224A92A-3462-AF33-895C-22BDB7202637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63" creationId="{EC8C8CD8-19AF-E245-8AA2-9687BC8E762D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64" creationId="{0891CBB6-D6B1-4C17-6439-71279AD3E523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65" creationId="{DB123315-5994-D804-C4DF-CF78684562B3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66" creationId="{3BBFBD8C-B31B-265A-38D2-DBA4B7E51692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67" creationId="{03CA0F7B-BF2C-1FDB-8B43-7B8FC02EEEF5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68" creationId="{ED8BE960-2911-A4BF-B99C-90203ADD05E3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69" creationId="{00B3845F-B9D7-CAC1-2AFE-E59940CFD676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70" creationId="{625014B9-2C1E-0466-A4AE-D12132248B8C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71" creationId="{3A3A17F1-959A-E611-E527-77BBA1D55D52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72" creationId="{41CFBAAB-3E8C-3074-0BE7-5B640A1E3518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73" creationId="{3DBFFAB9-F47B-F84D-433F-E8DEE9BF4881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74" creationId="{97643EA2-20E6-2656-7C82-30D9F1254CDB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75" creationId="{69B0F90C-C96D-895C-E2BE-D063C5710CE9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76" creationId="{6343A29A-259D-4D7C-65E1-5D9AEA8E071B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77" creationId="{4C05FD8C-B15E-F99D-0CC2-7AEA96752E5E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78" creationId="{5C28E2BA-DDA8-192A-9F4F-F04C084A3546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79" creationId="{57AF500E-E851-DF83-0D0C-417E06ECF772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80" creationId="{78BF81AA-16A6-A9B3-843B-DEDACD9ACDB7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81" creationId="{BA3C73C7-D5F0-150C-52F2-45DB658A5A32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82" creationId="{EBD83C53-F465-387D-F77F-33AFB0171FBB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83" creationId="{B55C2965-0775-0795-F2A1-7C6689667A09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84" creationId="{A45D5AD9-099F-E111-340A-7BBEA725BA0F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85" creationId="{82A5CE96-04D5-DA99-D99A-8D4B574FF6D4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86" creationId="{F5FB4986-F7D8-6504-AD30-9AFB841F9DF6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87" creationId="{6FBB1240-ADBE-08DE-7F50-A531BA9D2D1E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88" creationId="{242E1E02-FAFB-D0C0-A01A-B4115F244A14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89" creationId="{1E378529-B31A-7DF7-72AE-B7F4E2395AEB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90" creationId="{B4E3E3AF-90C5-1CA9-45CE-FB06EC51218A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91" creationId="{1EFE5740-0A3E-631E-6E30-9D5F4E557CAC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92" creationId="{1A4D16CD-6EA0-77D6-9E2E-F3CCA29DB52D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93" creationId="{11605C84-20D2-AA3B-7299-91666D197B88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94" creationId="{6E9F6273-D1C3-B021-E698-1467DCE4BDF2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95" creationId="{68E41848-E3B8-DFCA-E8F8-C89E994AC7A0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96" creationId="{CE509298-F285-0E12-16B7-C3F60AECEB35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97" creationId="{0FEF2DA7-5FF0-7398-48D5-BEAA113E268F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98" creationId="{09DC2215-BA66-C834-1AB7-6551A0EB1CB4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999" creationId="{2DDB0A64-0980-A829-E4F8-D6D453880D3C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00" creationId="{1AD0B74E-C4F7-4342-064A-106FF56A81B1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01" creationId="{2348B5DB-AE85-03E6-4735-02FD6064E0AF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02" creationId="{5BF56397-5889-DCDF-4609-FB8413998C0A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03" creationId="{C5B7FA43-E442-D726-859A-32B62F6109F6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04" creationId="{47C3CBE8-5FCA-C7EE-9FD3-F03EAD4D5EE8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05" creationId="{17D77993-94D6-F7E5-8489-27E47F496848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06" creationId="{75F7C343-F7CD-8B89-7914-42B59EE0973A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07" creationId="{CA204384-A311-D2BB-A98D-89E29B91A557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08" creationId="{101B1D7E-B7BD-2656-4952-2778E4ACB57D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09" creationId="{062EFD34-FD71-7C3C-DB76-39B03DB9C2A9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10" creationId="{A77BD767-344E-CD04-D309-B5F7A9D22369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11" creationId="{E2BFD8B2-F1F7-FB46-C214-695429B70A8A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12" creationId="{7D6D12E5-A093-FD86-5A25-F577A75EA8B6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13" creationId="{6905B46D-393F-E9CE-BD67-9C1D8820EBEE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14" creationId="{FDD179AF-44B2-8904-013A-59E84FC201C8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15" creationId="{42D4B2C8-56E4-2A4D-696B-DA03C2F46E60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16" creationId="{434F206E-7602-4059-3F50-9F7491241E2B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17" creationId="{8FA609F7-58FC-2307-77A6-077083032350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18" creationId="{A920FCCC-8AD7-23CC-5B8E-DE43D4F224B4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19" creationId="{13A631ED-4FEE-73C6-268E-78C659D88773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20" creationId="{A2BA6C2C-7D24-1FAF-26B4-7BEC51AA9EF7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21" creationId="{BAA5E25B-A4A1-B48C-B5C2-90FE16DF5980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22" creationId="{B64FC019-B4D7-13C8-BD5E-D38EF63B3FDA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23" creationId="{C3CD8F48-4004-FBB8-2EEE-B67D269C2E3D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24" creationId="{6D130064-5E48-5D03-38D6-89E870614BD3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25" creationId="{6AAA5A66-9534-A433-A244-03E02A9F378F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26" creationId="{20A39581-40A5-798E-9E41-96D10BF13712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27" creationId="{4A152F53-DECA-71CA-2545-3312AF123441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28" creationId="{6D798C5D-C501-0AAA-6F10-4B0EEB3E6C8E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29" creationId="{02D6B696-E578-4B26-CBD6-D4B6B8FD5109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30" creationId="{5DB5E3B8-6C13-B053-81A4-9D61BD14314C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31" creationId="{23DE4746-F11A-4C75-7A34-7D03F1AAA145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32" creationId="{FA477BF3-99A6-006B-04E6-2843D9D68BDB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33" creationId="{D13945A5-C081-4A00-D372-BFCAA373FBBA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34" creationId="{12B501D9-CB8C-A90D-44DF-ADF9FCBE6DB2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35" creationId="{7DFB4D2A-8768-07D1-0BB7-6314D70199B0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36" creationId="{B22E38C5-69A3-6CFE-24F6-5B6CCC3DB2FC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37" creationId="{07C0BFE5-3789-E1C3-084B-DF3055CEDF37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38" creationId="{A4471CF8-9445-2F59-8FA6-9CA1179FD79F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39" creationId="{2C7D3C69-CD68-0DC6-B537-22AACEF758BE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40" creationId="{CA4BF50A-735E-52EB-89D3-63BCA319789D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41" creationId="{CF54DEE6-61BE-BC25-4544-B34191A40EB0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42" creationId="{BB5BA7BC-B105-7393-8D6D-55C857B59134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43" creationId="{69C02292-2686-EDDA-2B9C-3571441776CE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44" creationId="{4C525FC2-52B4-9567-91EA-B29164CF40B4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45" creationId="{77FB2E27-24C1-E9E8-2C80-260C32E8029E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46" creationId="{3DEFB2B7-79AE-A62B-F415-F43F807042C3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47" creationId="{27CB8DB8-92B3-00FE-166F-A7BDCC873CB1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48" creationId="{1DA4E8BA-F30A-41B1-FBAB-F32BEDC71232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49" creationId="{62C0411A-8A45-97E4-F10D-835FC1E374C7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50" creationId="{3D770890-805D-630F-19FA-FD2691C21A43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51" creationId="{23C13405-F315-4CF8-59EC-4CCA6892129F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52" creationId="{90BB0FDB-620B-1127-6674-FF3E7FB8D317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53" creationId="{5B15CC68-882B-03BA-38D4-CCB463DA65C8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54" creationId="{93AC01E4-6704-8409-BB25-D9D8A93A274F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55" creationId="{149C01D0-B93D-9A2E-4478-86DE22E0CEF4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56" creationId="{98C5A632-2DD5-27A5-98E2-C02B9EB1943E}"/>
          </ac:spMkLst>
        </pc:spChg>
        <pc:spChg chg="mod">
          <ac:chgData name="LESUR Christophe SI" userId="a0bda02c-4e6d-4ba6-bae4-63d8a5b4dc4b" providerId="ADAL" clId="{9986FD7A-1DC5-4BA3-9059-54F764FEE9ED}" dt="2025-06-24T07:22:23.599" v="221" actId="1076"/>
          <ac:spMkLst>
            <pc:docMk/>
            <pc:sldMk cId="286065243" sldId="256"/>
            <ac:spMk id="1057" creationId="{5C89D8BB-A371-7FF4-F2EB-47537E725973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059" creationId="{FF6B8417-4530-B862-C870-9E6AF9F94083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060" creationId="{AB8F54BD-8866-67A1-56BC-6EF78CFD912E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061" creationId="{BBCA9FB7-378A-4261-BC45-302F053B505D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062" creationId="{5BB4078E-3486-3D5F-5D24-495307B2F591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063" creationId="{D4AED4F2-834A-5106-0A5F-FCD1460B8927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064" creationId="{36D7D02A-4B7D-0115-581B-C1D6BC3D3377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065" creationId="{7A4516EE-6FB2-F372-9341-088D24BBB2B2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066" creationId="{B7CCA4BE-A3A8-4A04-D9D4-3F27F1C4C24B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067" creationId="{4F6C1B90-2ED5-2025-7488-1A2BA1FCA41A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068" creationId="{57E3FA55-87FA-362E-BB7A-DC73140104E0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069" creationId="{4CE093BD-F62D-15AF-C55E-9481577AA335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070" creationId="{84A9A75E-B66F-2FB0-9CFC-47BEBA4CF136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071" creationId="{ED0459E3-C555-5E22-422A-9359070C37FA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072" creationId="{59495057-82F1-672B-4C93-2D8B2975EC62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073" creationId="{64B45DFA-6CD3-FC6D-E133-BAD78A448C14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074" creationId="{BA23AD41-E3A2-34B5-F49A-90B11F236369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075" creationId="{10D82EF7-9556-3B7D-FDAE-D9AAD2BDD01C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076" creationId="{0CFFD059-EB8F-CE46-F49D-D338C21264E9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077" creationId="{0C07C95A-4371-37CC-6787-869ACFA18AD7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078" creationId="{F1D3B578-77B8-6575-39FD-D1D3050A7046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079" creationId="{2472957B-45BD-7E28-7A08-4D9AC4573C9D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080" creationId="{79FDE5EE-4BAE-8B66-1EC7-991F31F8A705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081" creationId="{36261067-F95F-E849-6E47-FDBB7EFE2216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082" creationId="{7E65B84E-F823-1D1E-E64A-5AC44FB1BF5C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083" creationId="{C3D15EA8-E131-9745-48FE-6FAB051A9C98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084" creationId="{BC1FDB35-8C4C-27B6-3017-8EE5A0085E1F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085" creationId="{FE3BF2B5-C185-6947-DABC-3B679FCBBE0F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086" creationId="{4862D389-1624-A302-F113-B03257E570F2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087" creationId="{B1FB25FD-5ED5-EFAB-6AE1-1752CFC86589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088" creationId="{17499908-447E-BAD6-718C-7BE9FEC9D768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089" creationId="{F4B5CED2-C9C0-2D35-0F49-377599BB4A41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090" creationId="{3AE1AC8C-C7C0-3BF0-995F-AB4A9E5078B5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091" creationId="{30B64814-F3D4-14A5-51EB-94994B68C95C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092" creationId="{5078EF8C-7E2A-3B86-DF30-87A5CCC5C078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093" creationId="{1F4E816F-1E5D-0BA3-398B-0D8B4DA3B9E8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094" creationId="{78881B96-F83D-2FF5-ADF3-0EBA6AA7FB58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095" creationId="{4D2B13BB-5CA3-A16D-3A23-C15B2412FD9D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096" creationId="{38C7707D-8EB4-6B02-6CDB-A66928E2264C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097" creationId="{18A40191-15C3-6AE2-14BB-FFAA9B048E69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098" creationId="{D8E1BE62-F9DD-F8D5-FAEA-06B9430A0598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099" creationId="{054DF0D2-4DEF-D6C5-5F96-EC24A1AAF58D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00" creationId="{D6416676-1B1E-B749-CBCD-C5FB451C8A7F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01" creationId="{BEECEC90-CF7E-20F7-9FB9-87FC62A468FD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02" creationId="{A0A7D7E9-CEAA-B7B6-4D99-8D42CD6E3D05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03" creationId="{45150B77-300B-B86B-2F96-2E17D20FBB00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04" creationId="{CE1FC524-AC9A-EE2D-9DC9-32702FA9543D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05" creationId="{38770B32-415D-702F-3C3A-32F3EC174A75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06" creationId="{BE209727-E1DC-3E80-46C4-9C9F9AC3AD8D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07" creationId="{1A0F9081-6127-66C9-AACA-D5224AB2BCB0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08" creationId="{21EBA7DF-12C5-A799-BB94-741DA98852DB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09" creationId="{660B3170-9BD2-46F3-941F-20C179C55374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10" creationId="{4B48B833-4ADE-971C-148F-61AC4F209A87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11" creationId="{334697F0-400D-893C-614A-39701BBC9836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12" creationId="{5289137A-1BC9-E418-D6ED-59588ECA346C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13" creationId="{5C8D3D1E-4B0D-08B5-41D5-FCE8D493C33E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14" creationId="{A560D7CE-7C34-C3D4-DF68-7D9850D120C9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15" creationId="{908445C9-A711-E422-BB5B-5617A283184F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16" creationId="{9CAE8CC5-D376-1ABE-A68C-DAA7244B82D9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17" creationId="{07EEA08F-EE2D-973B-79C7-C74BCC981F1C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18" creationId="{00678D4F-44E9-9FE2-E500-81E3C7638696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19" creationId="{8E5FA44D-85C9-9F1C-15A7-EAE011ECEEA5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20" creationId="{53325B8E-DDD6-F5C8-93E4-C78CC2520FBA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21" creationId="{B6E29A3D-BFA2-2F77-BA93-4FD462FA709F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22" creationId="{7014DEBE-44FA-AA1F-CF68-9064A6350507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23" creationId="{9030EFC4-3888-D8DC-1024-5967CDE5958B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24" creationId="{C03D76BF-E6AB-58B0-FE3A-28B22395918A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25" creationId="{F9FD531E-0D24-54B3-503E-5EF7224E4342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26" creationId="{96EA75C3-24FD-CD64-3121-11B9CA74AF17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27" creationId="{087FAB51-66F9-6160-6E9E-29DB28E9F0D7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28" creationId="{C2E5CA0E-AA28-448E-5828-9536A43B5858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29" creationId="{D3E6A9A6-7037-615A-BA6A-F4F63384E23A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30" creationId="{E4C08BCF-AB59-079F-9C2A-3905E30DD2C9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31" creationId="{7F724B92-A062-F7B5-F544-6C16D6F958E8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32" creationId="{ADAD71B0-CD83-EF5B-DFBF-5D114863FAE0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33" creationId="{05A72BCA-7850-EFAA-403C-A5F51FD0719F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34" creationId="{B9E3DE5A-0CEF-CB8C-5683-BC185CF3873E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35" creationId="{EB9D8443-71BF-DF28-DA85-EC4F0AEC2231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36" creationId="{037EE7CE-37F5-326F-40C6-43E3258C51CB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37" creationId="{A2488498-5E9C-16D2-9E5F-4B5D654648E4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38" creationId="{F2753259-3E11-E936-6C22-D2FC2CD71105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39" creationId="{60BAAA67-D8F8-8943-BE04-88A1A4BB31FA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40" creationId="{6A544CA7-338A-29CF-179A-FAA19483D83F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41" creationId="{63F7E2C4-B2DA-E879-DB8A-9FDB1BB0C5AF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42" creationId="{A15AD64A-28AC-C1D5-D775-D505B9E534C3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43" creationId="{C3D0F6AC-F44E-F42D-42C9-60678A0867F0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44" creationId="{05482D43-52C5-A310-27F1-F8B7075F838B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45" creationId="{62EF5796-9527-E7F1-A6EA-8AEDF76B2F65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46" creationId="{CC31D386-77AB-AB78-6309-1E3DBE1942A3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47" creationId="{7566719E-31E7-AC94-502E-041441E34BC3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48" creationId="{950CFAA9-5D25-1A2D-7F0C-E93DD904E646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49" creationId="{9A5D865B-0E18-4439-F6B8-9C2401B9CDE2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50" creationId="{4B83FA97-9E5C-6B37-300F-2C5A6BA42F17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51" creationId="{3205190F-ABB2-29D3-670F-334DCE96F4DE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52" creationId="{7919CAEA-3E80-1106-BEF4-9904299FF1A2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53" creationId="{E46A4B06-BF1F-404E-8A34-9FC7C0F29FE7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54" creationId="{4B5588F1-F65F-741D-F337-EA8B380AD013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55" creationId="{D92B616A-E780-A055-81BA-C4D8925D3200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56" creationId="{7E339DCB-78CF-4971-E895-D3E357820503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57" creationId="{63985076-1107-ADFA-F7C2-3B16E2577DDC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58" creationId="{4218DB8B-6F96-5DB7-CC31-E2167FF0AA0B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59" creationId="{033B6F96-0C8F-E2B7-90D1-021A984B562C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60" creationId="{4A3FCAA6-75FE-19A0-D8FC-3B2CB1D64C3D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61" creationId="{2754CDFE-BFB6-2E44-6A73-4F1814013087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62" creationId="{DA096B85-4966-9EE9-CA6A-2CFAF6B078D1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63" creationId="{E1DE194F-AFCE-BDD3-130F-A9E598D635FC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64" creationId="{C842A168-5EE0-EF2C-2915-97B14053355E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65" creationId="{C5292DCB-F960-061E-D81D-D6841C90A2BB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66" creationId="{B63710D6-8FDB-7690-CD73-563D891593F1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67" creationId="{C6B02D47-A937-2E57-F345-728E9557FB14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68" creationId="{08C3DC85-4D23-9987-DFDF-A9E8030CAC99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69" creationId="{C54E34BB-AA56-B910-323D-A0F46DC4DC87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70" creationId="{B978A07C-FF99-53ED-B0C9-1CEF0DD8EBA3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71" creationId="{D9995D0D-F379-2674-0EAF-3599AFF6E7C7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72" creationId="{A3EB7DCA-9FA4-7AF3-CE47-4460F5E83171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73" creationId="{8FDEEED2-70A7-9B01-CCB3-93DB08E609B6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74" creationId="{57EAEEEE-B71B-86D1-4D5A-DE797D3728D3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75" creationId="{2D66D114-677F-D1CB-21B9-5551D764215E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76" creationId="{7E42BA9A-55C2-7C3F-DECB-17B136FCE367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77" creationId="{06364B06-6E97-E083-5969-6C9234FEBAEB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78" creationId="{445A64B9-79F0-6925-E989-A33F4525C9B4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79" creationId="{B9064CAC-E65A-007D-0529-15118BC60D14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80" creationId="{E783DAC3-CF86-7F94-2059-4AEE374E5507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81" creationId="{34C6FB04-BA3E-3F85-D6F4-5C1ECF7CAB98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82" creationId="{51EA9AA7-E2E0-D848-998A-7E99E3087F92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83" creationId="{851CACE4-0A56-D3C2-4DCA-D2BD72E1321A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84" creationId="{D3AA4EA6-D6F8-5BDB-9AE9-BC2CA783799D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85" creationId="{889FF852-2884-4FE0-FE72-F1557E846BEA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86" creationId="{2D43AB60-7960-017A-57EB-10AE149882D4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87" creationId="{7CAD52C4-0168-3E95-2B6A-D99E1FC1C4F4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88" creationId="{EA597E28-F8C5-D942-46E3-A2FD732643EF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89" creationId="{D8C1492C-77B0-B943-DBC5-233A3E950353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90" creationId="{7027F06A-B5E1-BD28-34A4-7C48EE952F96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91" creationId="{ACFEE5C6-97C5-E61A-5FCB-22DBE6F3D759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92" creationId="{0020D908-39E9-4B1A-5BDF-AD889C00063B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93" creationId="{F7725032-8284-D075-50D8-B3F5CAE4B828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94" creationId="{C06883F5-223A-E257-A082-1148A0553863}"/>
          </ac:spMkLst>
        </pc:spChg>
        <pc:spChg chg="mod">
          <ac:chgData name="LESUR Christophe SI" userId="a0bda02c-4e6d-4ba6-bae4-63d8a5b4dc4b" providerId="ADAL" clId="{9986FD7A-1DC5-4BA3-9059-54F764FEE9ED}" dt="2025-06-24T07:22:32.366" v="223" actId="1076"/>
          <ac:spMkLst>
            <pc:docMk/>
            <pc:sldMk cId="286065243" sldId="256"/>
            <ac:spMk id="1195" creationId="{839F1DF6-36EA-AA5D-4EAB-915BCC4ACDF7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197" creationId="{87F7EB73-0E2A-5AF7-2BE1-0D6AA0F01320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198" creationId="{BBA08DDE-1DC5-662C-3CC6-EAB7592BA87C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199" creationId="{D3EBB2F9-4EF8-A5AC-B1E3-AC0C0C63ABA4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00" creationId="{177B2CA9-BB88-0C2B-4C4F-01A6F89C3270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01" creationId="{73D2498A-3709-8604-BF5B-28A1041EA0B9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02" creationId="{54424007-CD6B-0F36-8B3D-4F6C3D0E6111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03" creationId="{42975F6B-39C9-0E09-B63C-4F9AA7A40D28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04" creationId="{832CA433-52DB-8560-2EE5-7659AC36FD91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05" creationId="{61320256-3376-8F04-B692-D3F1B956B348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06" creationId="{2BBFC05A-58A4-544C-8C94-234439E1A646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07" creationId="{0E219033-9A21-030A-DAF6-DCDAF7833C09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08" creationId="{13D97CA5-3EFA-F9C6-D843-076648FAAAD9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09" creationId="{26757A9D-DA81-B39C-9257-6D507D2C5B35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10" creationId="{0921EAD6-E317-A7CB-7CCF-DF07D0360772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11" creationId="{243EF188-C1A1-B514-97C0-94600DED2217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12" creationId="{8F370A65-FF2E-682C-0725-F8321F24D990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13" creationId="{2512722E-C771-15B9-5418-A3EF4A15587A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14" creationId="{2CE3D371-1196-681D-BAF4-989F643EC650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15" creationId="{B0173D88-6ADB-C79D-5953-B3A717D467DF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16" creationId="{F95B6208-8C65-9905-A16E-8EB6BBDD36A8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17" creationId="{2E8F96BF-F2CA-048F-4522-9C1DA63AFF90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18" creationId="{D8DEE92F-841F-DFAC-54A6-AA49E61DD53B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19" creationId="{94447960-C0AA-2723-AF23-A249E9602305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20" creationId="{F8A561C3-8DF3-836E-FE6E-CFE911BCA78E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21" creationId="{C5FA2291-5E4D-A121-49B8-D90F94FD9B26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22" creationId="{70D7C372-4D20-F2E8-7ECD-3EC0EE6A1C78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23" creationId="{E71BC205-16A4-CE5D-AF59-2D8DA9AB2F5E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24" creationId="{AC94CAA2-1A56-F11E-0943-B0614612F8C7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25" creationId="{42EFE59C-A6E2-B8E7-A289-7BCC6C56B9CF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26" creationId="{1C960533-1BF9-CB17-DD8C-232591751045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27" creationId="{A4858754-1E98-75DD-8B81-9494FF6185A4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28" creationId="{367A701A-1BF2-072B-E4A2-9C0C8353ADAE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29" creationId="{0E986FE9-BFD1-A9D7-EA0E-B4B2D8CF6566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30" creationId="{D4D283BD-ECCA-C56F-66D0-AE7C90CDC62F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31" creationId="{CC23AACB-DEDC-6FA7-A4C5-8A9A09473DED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32" creationId="{63857E82-39A2-D472-B358-ED96F9014B97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33" creationId="{69406F26-5345-FBA8-1E04-29D515061AA3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34" creationId="{F592BB1A-6A60-62E6-FDF4-6A426CAE1613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35" creationId="{B8C973F4-09AD-323C-2FA9-E7272EB5F304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36" creationId="{2F95E381-6D2D-BBD4-CC62-C65EEF96452D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37" creationId="{A438E673-2E80-A32D-3A5A-996FFA88DD14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38" creationId="{77D27D0E-B298-940E-A64A-C763EFABBF93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39" creationId="{A49B4807-41FF-A5E8-24B6-2EF42371383E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40" creationId="{5E109789-8D25-DFA9-24C9-434C2E5F60FE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41" creationId="{A9DD013C-3D12-AF23-89DD-BBBFA3734444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42" creationId="{4C50E172-A3A2-372F-66CF-8E7AFC835728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43" creationId="{41DEA414-F13A-94F6-32EB-5C071260CEE2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44" creationId="{19343C8B-CD64-BE70-A483-A40E77072323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45" creationId="{0C020C60-AC96-B58C-04A2-EB889989ABB2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46" creationId="{6288A5A0-30C1-5C04-0BB5-5D08466C3804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47" creationId="{0C923761-F93B-0F0A-2CA1-4BA9E00EFD87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48" creationId="{E3AF0E7B-1D71-E325-CBD3-6C287094F6AE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49" creationId="{1715B163-4452-5D06-80CE-601285961FCA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50" creationId="{DD2E2810-AFB5-F5A7-9C48-3EEB692993A1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51" creationId="{8545D5B9-749A-32CD-9F60-F557DD2EA3FD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52" creationId="{11BEE667-69A7-BDC2-EDB6-9244BCF9FCAC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53" creationId="{57C4D84E-AF6E-938E-E608-97B0B66E10DB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54" creationId="{FA6BCFED-02A7-61EF-5A5D-D7E9045ECF47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55" creationId="{9FEA045C-3DD8-D8D9-C713-58885EA4E903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56" creationId="{E7ADE8FE-029F-B4DA-F7A0-B4CD89A8EEBF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57" creationId="{ADE09808-3DB9-16F5-D241-A84B594094B9}"/>
          </ac:spMkLst>
        </pc:spChg>
        <pc:spChg chg="mod">
          <ac:chgData name="LESUR Christophe SI" userId="a0bda02c-4e6d-4ba6-bae4-63d8a5b4dc4b" providerId="ADAL" clId="{9986FD7A-1DC5-4BA3-9059-54F764FEE9ED}" dt="2025-06-24T07:24:58.812" v="285" actId="1038"/>
          <ac:spMkLst>
            <pc:docMk/>
            <pc:sldMk cId="286065243" sldId="256"/>
            <ac:spMk id="1258" creationId="{368F0B85-9471-37FD-0F60-98DA01EE0872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260" creationId="{00A27C75-C87A-B72B-1D51-2E34BC0F31FF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261" creationId="{52FBF0E4-E78F-D686-99CD-75CCF0A41C31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262" creationId="{DABCA87D-479B-9D28-7AAA-CF98A7480413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263" creationId="{5E85E651-464A-F5C3-70D9-69E4DA41BEEE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264" creationId="{1712C620-E2C7-A1B9-FE81-C2C2909076C0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265" creationId="{3E35FAC9-E958-1547-A77B-230C9E68B29F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266" creationId="{5DE34551-3721-118F-838C-2DC28E6DA739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267" creationId="{832F89C5-2443-EE2F-4D9D-294775BD6210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268" creationId="{F92B82AD-6490-394F-C0FB-16CA0B6F6895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269" creationId="{48F33647-D62F-4AB0-8225-7EA90E8E238D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270" creationId="{CB461FA9-41F4-BB04-E550-3B9D0885B153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271" creationId="{1C254BE2-B23C-ED2B-B2F2-328CD8E9A766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272" creationId="{644FFE8B-9389-DF63-835B-9155205466DA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273" creationId="{CDCCC8C6-BA3B-8D39-CE6A-6F1BD6465C9C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274" creationId="{9FCC8CE9-7D72-59C8-A07D-496B31817C63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275" creationId="{118B19E7-86B6-963A-3DA8-E9B4200378B5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276" creationId="{A92B75E0-B91A-DF6D-BB48-9148196B0156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277" creationId="{F93CA632-2F2E-772E-F3AF-73DF3D001113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278" creationId="{281D7748-12AD-524F-6763-37F0E0F3CE9A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279" creationId="{BDE597C0-9EEE-FA8D-C734-D05445BBBC8A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280" creationId="{D480A96A-9C67-833B-5465-A33A3314D5A0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281" creationId="{9DC5481C-C0D2-CEE3-8BB8-A42AA945B337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282" creationId="{8E4AFC9D-E959-4E04-76E5-0CBB635A7E3A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283" creationId="{DEC16CC1-564E-5226-1F48-03546145497B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284" creationId="{200C9F48-624D-9997-E39C-8DDF70A6208A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285" creationId="{FBB4FF00-8B1B-8994-36CD-38EB0F680756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286" creationId="{526E275A-BC47-4986-1BEA-E7225FB184B5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287" creationId="{72F3DB85-3257-33D6-2162-B9B97129BA97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288" creationId="{3C43EBD9-BBC4-DC4F-30E9-D7E0998FAD16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289" creationId="{00D66AFA-7A28-978F-31D8-B165FB7DDCF4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290" creationId="{FE78A261-29DC-5303-0040-6320D7587ACC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291" creationId="{F1C1B0FA-E698-73CB-9C5B-09C100DC0604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292" creationId="{629CFC18-F4EF-416E-5E02-01E5372E2F00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293" creationId="{B97381DB-2858-0B21-B116-BE2F261D9D1F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294" creationId="{2C4724B8-F766-1531-DF22-097AC424DF30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295" creationId="{62021928-9453-B717-CF95-C743A0FE0F51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296" creationId="{9C2AAD3D-326C-0D76-0520-71D93D8F5567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297" creationId="{939B460C-4467-F563-619A-8FEE889A85EC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298" creationId="{20FD0D97-390C-8A42-88DA-D35DC1E9D2E6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299" creationId="{3F3AF746-EE11-5A3B-DB69-7931539203EB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300" creationId="{AA318B9F-2B2F-40B4-3745-33E45A6B86EC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301" creationId="{8D61F014-8CE7-FC70-2B65-E2AFBEFB3EA5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302" creationId="{4A07DAC5-7070-83C2-9B59-10F5D6BCE328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303" creationId="{EDF79DCD-DCCF-25D5-354B-5A114A3EF7DA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304" creationId="{077FDBD0-9BBE-E443-0FEA-42A6CB41986B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305" creationId="{F0AF6BE6-2141-32E2-8742-99267594787B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306" creationId="{7C69B1EA-D921-35F5-2A40-0E184743D4E8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307" creationId="{1A317765-8BFB-44AE-7246-C72555B78099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308" creationId="{0BD113D8-C8F2-B364-2CD1-88EFF9419C9B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309" creationId="{AFED1F82-EB0C-3F76-8966-B393A56FA8BE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310" creationId="{DBA4F9E0-20A7-E562-8719-EEC1C1E1097B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311" creationId="{AE4421C4-9366-B4D9-51C0-4ECB8A2FAC5B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312" creationId="{64DC7E63-FD71-61A6-95EF-9A6F2AC3D993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313" creationId="{7A5D14CE-489C-310F-32BC-6194E881D8D6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314" creationId="{1C4ABE00-E807-A905-EE71-56B4FAE5AA71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315" creationId="{6C85A209-3256-FB35-CB47-F03B75F9D94D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316" creationId="{1F6CB12E-8BA7-5BD6-A5AC-4B3F77DE9038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317" creationId="{BE9300D1-1F5D-CF81-1EB3-08E30DFCF184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318" creationId="{73A04D23-0718-28B6-8651-1576BEB3A2CB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319" creationId="{7390F3EF-D8AE-25C5-E41D-6B0320B66079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320" creationId="{85EBCE65-CC17-A9A4-8FD4-B91EB31D1EB9}"/>
          </ac:spMkLst>
        </pc:spChg>
        <pc:spChg chg="mod">
          <ac:chgData name="LESUR Christophe SI" userId="a0bda02c-4e6d-4ba6-bae4-63d8a5b4dc4b" providerId="ADAL" clId="{9986FD7A-1DC5-4BA3-9059-54F764FEE9ED}" dt="2025-06-24T07:24:55.054" v="282" actId="1037"/>
          <ac:spMkLst>
            <pc:docMk/>
            <pc:sldMk cId="286065243" sldId="256"/>
            <ac:spMk id="1321" creationId="{DE7AD664-299E-EB5D-60F1-D2468BC67F97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23" creationId="{CEB5E33D-2067-6F2A-CCD8-A644CF4787CC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24" creationId="{41B2B192-AFE9-189C-603B-21D64241F0DB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25" creationId="{F619E31E-BAE3-C42D-5846-ADD96E855B76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26" creationId="{A106A219-B5B5-EC70-1E0F-38F8D6EE4D82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27" creationId="{A9D7D81F-79D3-0B06-9BD5-95DFEA9AE253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28" creationId="{DDF483AB-6117-3E54-10DC-66ABFEAE72D6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29" creationId="{07A53687-6F8A-60C6-5254-6D03CDBC4692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30" creationId="{CA837994-C702-6E94-B4C3-E90DA528876D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31" creationId="{C173C172-86A5-FF1B-7BF6-8019BED75298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32" creationId="{9E837AE1-C836-A86E-4893-664FD1007F97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33" creationId="{2632E1CF-83AF-AD72-A7BE-BDA15F3C268C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34" creationId="{B42B124C-9FBE-2917-75AA-C247C6DEFD66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35" creationId="{528D0C59-5599-C77E-6ABD-EA142E8B2F03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36" creationId="{5976685C-BB95-B489-605E-0FCF5FEE50B6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37" creationId="{5EB48322-39FB-54B7-07A6-10CBB4720C58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38" creationId="{5129B489-AC38-6C82-C56B-5706A8E97F44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39" creationId="{3B3667FB-218F-D01F-A3F9-C7FDDD108DBC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40" creationId="{AB179B20-626E-A75A-4D01-AF886D7C2FE8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41" creationId="{3542A8B7-D71B-D900-BA07-2F9C4164FA8A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42" creationId="{4DB73AF8-41FA-CBF1-1177-F7C1ACAFD70E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43" creationId="{43FF41DC-02F9-92D9-F5A1-2491E8B31055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44" creationId="{F4813C5A-BFF3-7E6C-D564-0A298FAD12AD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45" creationId="{E5FD88E2-4370-E502-8972-4ADB30EC8150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46" creationId="{F3F39B38-C9C8-334B-638F-54527354003C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47" creationId="{897266C2-C28B-1202-A2D9-D6E5162062DF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48" creationId="{D3AAC24F-DABA-DA86-B967-8E2FE41A2035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49" creationId="{1010E39A-E5AA-7413-FD45-703D32679513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50" creationId="{39536D9D-9FF7-C8D3-2D33-0CFA391BBA2A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51" creationId="{B529AAD8-A76A-91DE-7814-4C2F18741E04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52" creationId="{92F42064-8241-3EA9-B95D-568CF1E118B4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53" creationId="{57F76205-8654-4F99-FAE8-F55B683D9D7F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54" creationId="{2A502257-440E-4B41-C084-53F7DC319BB2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55" creationId="{5492AB1E-A281-BAA0-279A-7E5CFD3E8766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56" creationId="{D6D41603-7EE8-FC3B-8632-BA136897CBA0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57" creationId="{8CA40F42-79D4-9B11-9C9F-1E9FD984A389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58" creationId="{440FD73F-BD98-CA9B-7E29-786DDB60522A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59" creationId="{742EF68D-A704-9ED1-B39C-6FC105947732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60" creationId="{2977032A-1A7E-9C51-2EE6-5F3B85C80E22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61" creationId="{78420B57-E59F-330B-CB85-27774714FC10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62" creationId="{CEAC05BA-5776-DC9A-9F28-3DAFE93DA3E4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63" creationId="{CBD56397-9938-2AB2-DA1C-A95887D08931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64" creationId="{A98B6F3C-19E7-774D-6601-EFCEB3A00B52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65" creationId="{81537878-77B7-214F-1751-16282B6AD767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66" creationId="{7D390A09-C840-26EA-E474-D480E0D0B90A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67" creationId="{C7872F3B-00FA-5A69-19AD-1C2F6C464C84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68" creationId="{83867B9B-A404-33B7-1335-09CE706BFCEE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69" creationId="{00564DB4-7303-F9F1-0A8F-35752B04A58E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70" creationId="{0C8F96D8-CE5F-5589-EC8A-94FA66A25252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71" creationId="{BE6FFE95-1476-81BE-4E71-F8C1D58868C3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72" creationId="{84B409C3-849B-348C-6434-B2C9B3FFBABE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73" creationId="{4BF34365-BF99-9874-7901-9821B7A26144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74" creationId="{283ABF40-FE7E-D65A-4B09-CDE2EE16983E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75" creationId="{167BC50D-18F5-5DFC-A14A-30309F262687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76" creationId="{5F8CAB5E-640F-044B-CEAB-8B76AEF35C39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77" creationId="{25E56285-7614-4817-776F-AF1401562602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78" creationId="{8FBC3C35-B342-DFB4-E68E-D9F3B8371246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79" creationId="{4C0C89AC-538E-CD2A-FAFF-9C6A1645AC37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80" creationId="{19F90F10-398A-4744-29DF-618EDC828EF2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81" creationId="{EEF3DBBF-4707-1A8B-691B-18EF1330B41F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82" creationId="{7A37AB6B-6C1A-97B5-FA59-9D7CF19FABBF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83" creationId="{7D8B875A-92F2-0676-02BF-4860B7DCF9F6}"/>
          </ac:spMkLst>
        </pc:spChg>
        <pc:spChg chg="mod">
          <ac:chgData name="LESUR Christophe SI" userId="a0bda02c-4e6d-4ba6-bae4-63d8a5b4dc4b" providerId="ADAL" clId="{9986FD7A-1DC5-4BA3-9059-54F764FEE9ED}" dt="2025-06-24T07:25:31.485" v="295" actId="1037"/>
          <ac:spMkLst>
            <pc:docMk/>
            <pc:sldMk cId="286065243" sldId="256"/>
            <ac:spMk id="1384" creationId="{81C91848-6293-DAF3-1AF5-35D98B04FDEE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386" creationId="{E131E9AA-8E3C-8BAE-60E6-0D6F68659FF2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387" creationId="{5688DAF9-94D9-F45E-3755-DEE2452B7663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388" creationId="{2A9DA593-80E0-141D-DA58-6A14CDC8AC27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389" creationId="{8EFC29A2-BD88-8D87-74E3-9A5C5AF7B357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390" creationId="{16F09BDA-F800-02CC-8525-6A980498B146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391" creationId="{219C4188-FFE8-B6C6-0C29-FE27B7D69748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392" creationId="{E39C2716-230B-12BB-22F6-643412DE2BD4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393" creationId="{502A169D-00F4-B443-2938-899AE85FF9D2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394" creationId="{E5229400-F0F4-7E30-229C-C3772D5AB582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395" creationId="{9D90D72F-3690-73E7-CD70-9F183DC4BBEC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396" creationId="{815BE710-38EB-CAE2-E4F4-76099F7D0FAD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397" creationId="{1C1138A9-EDD0-9CD1-D608-9AB047393B4A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398" creationId="{B58D9AA6-F001-F68F-ABF6-B8B7877B8AB4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399" creationId="{23797203-01C3-9060-9886-022E92583705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400" creationId="{58C0A2E1-5E7C-55EA-C461-8A3CF95C797D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401" creationId="{C5AB33A3-3785-F837-837F-4742EE122AAE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402" creationId="{C2D2BDCE-7385-88DC-3207-860CF0A527F3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403" creationId="{5B440F55-7B21-E74B-EEB9-767BF20D84AB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404" creationId="{CFBC12BC-D83C-6A41-DF5A-C84D414CBEDC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405" creationId="{FD4C0E0A-6FFD-8BD9-9B59-524746F03C22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406" creationId="{EE987911-0ABC-F6A5-122E-BC0E26CF1743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407" creationId="{3C3B0034-17E1-77C1-0A9B-AE43A19DB79F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408" creationId="{7DF3CED5-67A4-FE33-4D7E-8177742B054B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409" creationId="{E1297A2C-BAFA-6FE2-BF06-B0DCFF6CD10B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410" creationId="{138B6029-A26A-1F86-3FF6-9ACD43628980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411" creationId="{B3F56C12-4CA3-D504-EE07-18FD544AC7FD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412" creationId="{5F091CC8-615A-9F46-0929-2FAA965F4075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413" creationId="{47B715E4-EBD2-CE1E-ADD4-2E68122891E1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414" creationId="{67F64A16-F2B3-2661-42E1-C03E6F2162C7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415" creationId="{91759F97-54A1-0447-B75A-A901AEA65C90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416" creationId="{93BA236F-283C-147A-741E-D335C7B3C6E5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417" creationId="{322CE44D-26F7-A9A3-167F-A01C0E396D0C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418" creationId="{12745148-A054-10F4-B949-E699CF22DE46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419" creationId="{344F4BBE-AEB1-B8BA-AE5F-F0E768231372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420" creationId="{30A29755-73FC-72B5-8CDE-FB95E09A9CDC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421" creationId="{6AEAB6C6-B767-B8F3-8A2C-10AF89157C29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422" creationId="{241C29E8-CE9F-3205-EF5E-E654DB2B496A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423" creationId="{89AC8B66-702D-2A76-7A2E-F906CDEBB2B0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424" creationId="{AC821C4B-DAA7-1263-2F87-9AC33F14A4AE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425" creationId="{A5D70A48-213D-E16E-B52C-91B4F258A469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426" creationId="{014E8509-C514-5E14-47A3-DAF322B05C34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427" creationId="{C6F2192F-C4E1-6880-18EB-DAC204ECC50A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428" creationId="{F06B38AA-8CD1-86B5-2025-0E32985C3434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429" creationId="{12CF16D0-5914-E41D-9714-69913A9062A5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430" creationId="{5DE54868-0509-0828-4EB7-17681D3C2C7F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431" creationId="{C0D34F86-A471-DAD1-41B4-79F690D4F9F6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432" creationId="{CE540004-EEBA-E71E-798B-3AD9E4354CB3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433" creationId="{4F9FBAD7-D9B6-FCA6-26DF-5064F17E98F5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434" creationId="{D10197A5-9CDF-1160-4364-CEA749EBA0E7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435" creationId="{0EC0335C-2C2C-75AA-8427-83CDD51FFADB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436" creationId="{07E3B965-AB9F-2D29-3F83-F712E5C7CF2B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437" creationId="{B93E62C2-ECF5-B923-9438-65D76A9BBA5F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438" creationId="{785696CD-721E-DEC6-2CF5-F84E3871B348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439" creationId="{99D71005-A3E6-DDF5-2D11-B81852E39D17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440" creationId="{8E76FDBA-D899-CC55-117F-4B0DA918A7B0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441" creationId="{356B08CC-769C-9224-DD1A-4A8082FC8ED0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442" creationId="{07388442-488F-015D-70A6-4E61B09EA973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443" creationId="{0D1B2EEB-F758-8987-4614-FC94B10B7E6E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444" creationId="{F33B1ABB-A274-F40D-AAD3-E4C0A96390F0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445" creationId="{96ECF182-1B13-F261-8301-FF5204CE29F4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446" creationId="{8CDD9F89-ADFA-610B-F597-FBC1F3CF2036}"/>
          </ac:spMkLst>
        </pc:spChg>
        <pc:spChg chg="mod">
          <ac:chgData name="LESUR Christophe SI" userId="a0bda02c-4e6d-4ba6-bae4-63d8a5b4dc4b" providerId="ADAL" clId="{9986FD7A-1DC5-4BA3-9059-54F764FEE9ED}" dt="2025-06-24T07:25:58.972" v="300" actId="14100"/>
          <ac:spMkLst>
            <pc:docMk/>
            <pc:sldMk cId="286065243" sldId="256"/>
            <ac:spMk id="1447" creationId="{07CAA217-7747-A1E5-C987-4E8126DD1F1D}"/>
          </ac:spMkLst>
        </pc:spChg>
        <pc:spChg chg="mod">
          <ac:chgData name="LESUR Christophe SI" userId="a0bda02c-4e6d-4ba6-bae4-63d8a5b4dc4b" providerId="ADAL" clId="{9986FD7A-1DC5-4BA3-9059-54F764FEE9ED}" dt="2025-06-24T07:27:58.888" v="311" actId="1076"/>
          <ac:spMkLst>
            <pc:docMk/>
            <pc:sldMk cId="286065243" sldId="256"/>
            <ac:spMk id="1449" creationId="{D6A14840-B45D-B4CA-788D-2E60760E21F2}"/>
          </ac:spMkLst>
        </pc:spChg>
        <pc:spChg chg="mod">
          <ac:chgData name="LESUR Christophe SI" userId="a0bda02c-4e6d-4ba6-bae4-63d8a5b4dc4b" providerId="ADAL" clId="{9986FD7A-1DC5-4BA3-9059-54F764FEE9ED}" dt="2025-06-24T07:27:58.888" v="311" actId="1076"/>
          <ac:spMkLst>
            <pc:docMk/>
            <pc:sldMk cId="286065243" sldId="256"/>
            <ac:spMk id="1450" creationId="{668F2FD3-9E4B-2FC7-BE24-836770AD1F2E}"/>
          </ac:spMkLst>
        </pc:spChg>
        <pc:spChg chg="mod">
          <ac:chgData name="LESUR Christophe SI" userId="a0bda02c-4e6d-4ba6-bae4-63d8a5b4dc4b" providerId="ADAL" clId="{9986FD7A-1DC5-4BA3-9059-54F764FEE9ED}" dt="2025-06-24T07:27:58.888" v="311" actId="1076"/>
          <ac:spMkLst>
            <pc:docMk/>
            <pc:sldMk cId="286065243" sldId="256"/>
            <ac:spMk id="1451" creationId="{190F639E-06B8-206F-2861-B4D29854F3BE}"/>
          </ac:spMkLst>
        </pc:spChg>
        <pc:spChg chg="mod">
          <ac:chgData name="LESUR Christophe SI" userId="a0bda02c-4e6d-4ba6-bae4-63d8a5b4dc4b" providerId="ADAL" clId="{9986FD7A-1DC5-4BA3-9059-54F764FEE9ED}" dt="2025-06-24T07:27:58.888" v="311" actId="1076"/>
          <ac:spMkLst>
            <pc:docMk/>
            <pc:sldMk cId="286065243" sldId="256"/>
            <ac:spMk id="1452" creationId="{28A1F156-CEE2-052C-AF99-561F7D878454}"/>
          </ac:spMkLst>
        </pc:spChg>
        <pc:spChg chg="mod">
          <ac:chgData name="LESUR Christophe SI" userId="a0bda02c-4e6d-4ba6-bae4-63d8a5b4dc4b" providerId="ADAL" clId="{9986FD7A-1DC5-4BA3-9059-54F764FEE9ED}" dt="2025-06-24T07:27:58.888" v="311" actId="1076"/>
          <ac:spMkLst>
            <pc:docMk/>
            <pc:sldMk cId="286065243" sldId="256"/>
            <ac:spMk id="1453" creationId="{21BB03DF-C634-E7C4-5B42-64608A03F375}"/>
          </ac:spMkLst>
        </pc:spChg>
        <pc:spChg chg="mod">
          <ac:chgData name="LESUR Christophe SI" userId="a0bda02c-4e6d-4ba6-bae4-63d8a5b4dc4b" providerId="ADAL" clId="{9986FD7A-1DC5-4BA3-9059-54F764FEE9ED}" dt="2025-06-24T07:27:58.888" v="311" actId="1076"/>
          <ac:spMkLst>
            <pc:docMk/>
            <pc:sldMk cId="286065243" sldId="256"/>
            <ac:spMk id="1454" creationId="{316B2688-E341-BA72-A5C9-4B2A0E1CBC6B}"/>
          </ac:spMkLst>
        </pc:spChg>
        <pc:spChg chg="mod">
          <ac:chgData name="LESUR Christophe SI" userId="a0bda02c-4e6d-4ba6-bae4-63d8a5b4dc4b" providerId="ADAL" clId="{9986FD7A-1DC5-4BA3-9059-54F764FEE9ED}" dt="2025-06-24T07:27:58.888" v="311" actId="1076"/>
          <ac:spMkLst>
            <pc:docMk/>
            <pc:sldMk cId="286065243" sldId="256"/>
            <ac:spMk id="1455" creationId="{8F08DADE-E5D2-E0C5-62E5-5FE6E520DC15}"/>
          </ac:spMkLst>
        </pc:spChg>
        <pc:spChg chg="mod">
          <ac:chgData name="LESUR Christophe SI" userId="a0bda02c-4e6d-4ba6-bae4-63d8a5b4dc4b" providerId="ADAL" clId="{9986FD7A-1DC5-4BA3-9059-54F764FEE9ED}" dt="2025-06-24T07:27:58.888" v="311" actId="1076"/>
          <ac:spMkLst>
            <pc:docMk/>
            <pc:sldMk cId="286065243" sldId="256"/>
            <ac:spMk id="1456" creationId="{564E50B7-6CC4-0E32-F2CD-88D235757DA9}"/>
          </ac:spMkLst>
        </pc:spChg>
        <pc:spChg chg="mod">
          <ac:chgData name="LESUR Christophe SI" userId="a0bda02c-4e6d-4ba6-bae4-63d8a5b4dc4b" providerId="ADAL" clId="{9986FD7A-1DC5-4BA3-9059-54F764FEE9ED}" dt="2025-06-24T07:27:58.888" v="311" actId="1076"/>
          <ac:spMkLst>
            <pc:docMk/>
            <pc:sldMk cId="286065243" sldId="256"/>
            <ac:spMk id="1457" creationId="{C9814FF5-8387-6C35-AA2C-33D0F47B3763}"/>
          </ac:spMkLst>
        </pc:spChg>
        <pc:spChg chg="mod">
          <ac:chgData name="LESUR Christophe SI" userId="a0bda02c-4e6d-4ba6-bae4-63d8a5b4dc4b" providerId="ADAL" clId="{9986FD7A-1DC5-4BA3-9059-54F764FEE9ED}" dt="2025-06-24T07:27:58.888" v="311" actId="1076"/>
          <ac:spMkLst>
            <pc:docMk/>
            <pc:sldMk cId="286065243" sldId="256"/>
            <ac:spMk id="1458" creationId="{FD162FC6-E745-87B1-6C18-D2826A0BA333}"/>
          </ac:spMkLst>
        </pc:spChg>
        <pc:spChg chg="mod">
          <ac:chgData name="LESUR Christophe SI" userId="a0bda02c-4e6d-4ba6-bae4-63d8a5b4dc4b" providerId="ADAL" clId="{9986FD7A-1DC5-4BA3-9059-54F764FEE9ED}" dt="2025-06-24T07:27:58.888" v="311" actId="1076"/>
          <ac:spMkLst>
            <pc:docMk/>
            <pc:sldMk cId="286065243" sldId="256"/>
            <ac:spMk id="1459" creationId="{1B6894F7-6DDE-35C5-4ACF-23F465D10FE9}"/>
          </ac:spMkLst>
        </pc:spChg>
        <pc:spChg chg="mod">
          <ac:chgData name="LESUR Christophe SI" userId="a0bda02c-4e6d-4ba6-bae4-63d8a5b4dc4b" providerId="ADAL" clId="{9986FD7A-1DC5-4BA3-9059-54F764FEE9ED}" dt="2025-06-24T07:27:58.888" v="311" actId="1076"/>
          <ac:spMkLst>
            <pc:docMk/>
            <pc:sldMk cId="286065243" sldId="256"/>
            <ac:spMk id="1460" creationId="{27B67B33-3583-5C0E-9800-97AFC44EDFAB}"/>
          </ac:spMkLst>
        </pc:spChg>
        <pc:spChg chg="mod">
          <ac:chgData name="LESUR Christophe SI" userId="a0bda02c-4e6d-4ba6-bae4-63d8a5b4dc4b" providerId="ADAL" clId="{9986FD7A-1DC5-4BA3-9059-54F764FEE9ED}" dt="2025-06-24T07:27:58.888" v="311" actId="1076"/>
          <ac:spMkLst>
            <pc:docMk/>
            <pc:sldMk cId="286065243" sldId="256"/>
            <ac:spMk id="1461" creationId="{45CEBCEA-6DF8-9939-A53D-ADB39ACB0720}"/>
          </ac:spMkLst>
        </pc:spChg>
        <pc:spChg chg="mod">
          <ac:chgData name="LESUR Christophe SI" userId="a0bda02c-4e6d-4ba6-bae4-63d8a5b4dc4b" providerId="ADAL" clId="{9986FD7A-1DC5-4BA3-9059-54F764FEE9ED}" dt="2025-06-24T07:27:58.888" v="311" actId="1076"/>
          <ac:spMkLst>
            <pc:docMk/>
            <pc:sldMk cId="286065243" sldId="256"/>
            <ac:spMk id="1462" creationId="{0F9B9A52-44DB-0A17-55F4-CACDE0CB22D8}"/>
          </ac:spMkLst>
        </pc:spChg>
        <pc:spChg chg="mod">
          <ac:chgData name="LESUR Christophe SI" userId="a0bda02c-4e6d-4ba6-bae4-63d8a5b4dc4b" providerId="ADAL" clId="{9986FD7A-1DC5-4BA3-9059-54F764FEE9ED}" dt="2025-06-24T07:27:58.888" v="311" actId="1076"/>
          <ac:spMkLst>
            <pc:docMk/>
            <pc:sldMk cId="286065243" sldId="256"/>
            <ac:spMk id="1463" creationId="{CED7704D-D74C-3758-7CED-41456EE1755E}"/>
          </ac:spMkLst>
        </pc:spChg>
        <pc:spChg chg="mod">
          <ac:chgData name="LESUR Christophe SI" userId="a0bda02c-4e6d-4ba6-bae4-63d8a5b4dc4b" providerId="ADAL" clId="{9986FD7A-1DC5-4BA3-9059-54F764FEE9ED}" dt="2025-06-24T07:27:58.888" v="311" actId="1076"/>
          <ac:spMkLst>
            <pc:docMk/>
            <pc:sldMk cId="286065243" sldId="256"/>
            <ac:spMk id="1464" creationId="{A6A92EDA-C9B3-99B5-5901-35155E50543A}"/>
          </ac:spMkLst>
        </pc:spChg>
        <pc:spChg chg="mod">
          <ac:chgData name="LESUR Christophe SI" userId="a0bda02c-4e6d-4ba6-bae4-63d8a5b4dc4b" providerId="ADAL" clId="{9986FD7A-1DC5-4BA3-9059-54F764FEE9ED}" dt="2025-06-24T07:27:58.888" v="311" actId="1076"/>
          <ac:spMkLst>
            <pc:docMk/>
            <pc:sldMk cId="286065243" sldId="256"/>
            <ac:spMk id="1465" creationId="{87626194-7D23-036E-948C-D295269974AA}"/>
          </ac:spMkLst>
        </pc:spChg>
        <pc:spChg chg="mod">
          <ac:chgData name="LESUR Christophe SI" userId="a0bda02c-4e6d-4ba6-bae4-63d8a5b4dc4b" providerId="ADAL" clId="{9986FD7A-1DC5-4BA3-9059-54F764FEE9ED}" dt="2025-06-24T07:27:58.888" v="311" actId="1076"/>
          <ac:spMkLst>
            <pc:docMk/>
            <pc:sldMk cId="286065243" sldId="256"/>
            <ac:spMk id="1466" creationId="{867D6E1E-D0A9-7436-9F70-5ED40B1F9B02}"/>
          </ac:spMkLst>
        </pc:spChg>
        <pc:spChg chg="mod">
          <ac:chgData name="LESUR Christophe SI" userId="a0bda02c-4e6d-4ba6-bae4-63d8a5b4dc4b" providerId="ADAL" clId="{9986FD7A-1DC5-4BA3-9059-54F764FEE9ED}" dt="2025-06-24T07:27:58.888" v="311" actId="1076"/>
          <ac:spMkLst>
            <pc:docMk/>
            <pc:sldMk cId="286065243" sldId="256"/>
            <ac:spMk id="1467" creationId="{EC08CCFA-CEEE-B8B4-A17A-66ABDBAA2583}"/>
          </ac:spMkLst>
        </pc:spChg>
        <pc:spChg chg="mod">
          <ac:chgData name="LESUR Christophe SI" userId="a0bda02c-4e6d-4ba6-bae4-63d8a5b4dc4b" providerId="ADAL" clId="{9986FD7A-1DC5-4BA3-9059-54F764FEE9ED}" dt="2025-06-24T07:27:58.888" v="311" actId="1076"/>
          <ac:spMkLst>
            <pc:docMk/>
            <pc:sldMk cId="286065243" sldId="256"/>
            <ac:spMk id="1468" creationId="{379D38B6-E03A-2209-EF2C-4739DA3EF7D2}"/>
          </ac:spMkLst>
        </pc:spChg>
        <pc:spChg chg="mod">
          <ac:chgData name="LESUR Christophe SI" userId="a0bda02c-4e6d-4ba6-bae4-63d8a5b4dc4b" providerId="ADAL" clId="{9986FD7A-1DC5-4BA3-9059-54F764FEE9ED}" dt="2025-06-24T07:27:58.888" v="311" actId="1076"/>
          <ac:spMkLst>
            <pc:docMk/>
            <pc:sldMk cId="286065243" sldId="256"/>
            <ac:spMk id="1469" creationId="{2BE1FBA5-BBF4-8C57-19F6-5D50C3122198}"/>
          </ac:spMkLst>
        </pc:spChg>
        <pc:spChg chg="mod">
          <ac:chgData name="LESUR Christophe SI" userId="a0bda02c-4e6d-4ba6-bae4-63d8a5b4dc4b" providerId="ADAL" clId="{9986FD7A-1DC5-4BA3-9059-54F764FEE9ED}" dt="2025-06-24T07:27:58.888" v="311" actId="1076"/>
          <ac:spMkLst>
            <pc:docMk/>
            <pc:sldMk cId="286065243" sldId="256"/>
            <ac:spMk id="1470" creationId="{DFA46BA7-45C8-861F-DCEA-6A048FEB3635}"/>
          </ac:spMkLst>
        </pc:spChg>
        <pc:spChg chg="mod">
          <ac:chgData name="LESUR Christophe SI" userId="a0bda02c-4e6d-4ba6-bae4-63d8a5b4dc4b" providerId="ADAL" clId="{9986FD7A-1DC5-4BA3-9059-54F764FEE9ED}" dt="2025-06-24T07:27:58.888" v="311" actId="1076"/>
          <ac:spMkLst>
            <pc:docMk/>
            <pc:sldMk cId="286065243" sldId="256"/>
            <ac:spMk id="1471" creationId="{6F9AF986-D09D-8E70-5D65-D7D39B8D8739}"/>
          </ac:spMkLst>
        </pc:spChg>
        <pc:spChg chg="mod">
          <ac:chgData name="LESUR Christophe SI" userId="a0bda02c-4e6d-4ba6-bae4-63d8a5b4dc4b" providerId="ADAL" clId="{9986FD7A-1DC5-4BA3-9059-54F764FEE9ED}" dt="2025-06-24T07:27:58.888" v="311" actId="1076"/>
          <ac:spMkLst>
            <pc:docMk/>
            <pc:sldMk cId="286065243" sldId="256"/>
            <ac:spMk id="1472" creationId="{DE88FEE5-33EE-CE19-6209-66F8847B2124}"/>
          </ac:spMkLst>
        </pc:spChg>
        <pc:spChg chg="mod">
          <ac:chgData name="LESUR Christophe SI" userId="a0bda02c-4e6d-4ba6-bae4-63d8a5b4dc4b" providerId="ADAL" clId="{9986FD7A-1DC5-4BA3-9059-54F764FEE9ED}" dt="2025-06-24T07:27:58.888" v="311" actId="1076"/>
          <ac:spMkLst>
            <pc:docMk/>
            <pc:sldMk cId="286065243" sldId="256"/>
            <ac:spMk id="1473" creationId="{2018BAEE-5D55-89EA-3263-2A676A72A1BD}"/>
          </ac:spMkLst>
        </pc:spChg>
        <pc:spChg chg="mod">
          <ac:chgData name="LESUR Christophe SI" userId="a0bda02c-4e6d-4ba6-bae4-63d8a5b4dc4b" providerId="ADAL" clId="{9986FD7A-1DC5-4BA3-9059-54F764FEE9ED}" dt="2025-06-24T07:27:58.888" v="311" actId="1076"/>
          <ac:spMkLst>
            <pc:docMk/>
            <pc:sldMk cId="286065243" sldId="256"/>
            <ac:spMk id="1474" creationId="{9B421CF9-CF63-98BD-4B69-18FCF26F9401}"/>
          </ac:spMkLst>
        </pc:spChg>
        <pc:spChg chg="mod">
          <ac:chgData name="LESUR Christophe SI" userId="a0bda02c-4e6d-4ba6-bae4-63d8a5b4dc4b" providerId="ADAL" clId="{9986FD7A-1DC5-4BA3-9059-54F764FEE9ED}" dt="2025-06-24T07:27:58.888" v="311" actId="1076"/>
          <ac:spMkLst>
            <pc:docMk/>
            <pc:sldMk cId="286065243" sldId="256"/>
            <ac:spMk id="1475" creationId="{9E2831C0-69B3-5BD9-AEE3-45DE0BE3E99B}"/>
          </ac:spMkLst>
        </pc:spChg>
        <pc:spChg chg="mod">
          <ac:chgData name="LESUR Christophe SI" userId="a0bda02c-4e6d-4ba6-bae4-63d8a5b4dc4b" providerId="ADAL" clId="{9986FD7A-1DC5-4BA3-9059-54F764FEE9ED}" dt="2025-06-24T07:27:58.888" v="311" actId="1076"/>
          <ac:spMkLst>
            <pc:docMk/>
            <pc:sldMk cId="286065243" sldId="256"/>
            <ac:spMk id="1476" creationId="{F25E10F5-1FD1-C758-F53C-9167CC548264}"/>
          </ac:spMkLst>
        </pc:spChg>
        <pc:spChg chg="mod">
          <ac:chgData name="LESUR Christophe SI" userId="a0bda02c-4e6d-4ba6-bae4-63d8a5b4dc4b" providerId="ADAL" clId="{9986FD7A-1DC5-4BA3-9059-54F764FEE9ED}" dt="2025-06-24T07:27:58.888" v="311" actId="1076"/>
          <ac:spMkLst>
            <pc:docMk/>
            <pc:sldMk cId="286065243" sldId="256"/>
            <ac:spMk id="1477" creationId="{CE880892-F30B-96B0-5F4A-05BA409353B6}"/>
          </ac:spMkLst>
        </pc:spChg>
        <pc:spChg chg="mod">
          <ac:chgData name="LESUR Christophe SI" userId="a0bda02c-4e6d-4ba6-bae4-63d8a5b4dc4b" providerId="ADAL" clId="{9986FD7A-1DC5-4BA3-9059-54F764FEE9ED}" dt="2025-06-24T07:27:58.888" v="311" actId="1076"/>
          <ac:spMkLst>
            <pc:docMk/>
            <pc:sldMk cId="286065243" sldId="256"/>
            <ac:spMk id="1478" creationId="{0DEDC694-F233-007D-2DBC-C90B7488130C}"/>
          </ac:spMkLst>
        </pc:spChg>
        <pc:spChg chg="mod">
          <ac:chgData name="LESUR Christophe SI" userId="a0bda02c-4e6d-4ba6-bae4-63d8a5b4dc4b" providerId="ADAL" clId="{9986FD7A-1DC5-4BA3-9059-54F764FEE9ED}" dt="2025-06-24T07:27:58.888" v="311" actId="1076"/>
          <ac:spMkLst>
            <pc:docMk/>
            <pc:sldMk cId="286065243" sldId="256"/>
            <ac:spMk id="1479" creationId="{5B1FA78D-E8B1-48D6-1061-3E12FFE7EF4F}"/>
          </ac:spMkLst>
        </pc:spChg>
        <pc:spChg chg="mod">
          <ac:chgData name="LESUR Christophe SI" userId="a0bda02c-4e6d-4ba6-bae4-63d8a5b4dc4b" providerId="ADAL" clId="{9986FD7A-1DC5-4BA3-9059-54F764FEE9ED}" dt="2025-06-24T07:27:58.888" v="311" actId="1076"/>
          <ac:spMkLst>
            <pc:docMk/>
            <pc:sldMk cId="286065243" sldId="256"/>
            <ac:spMk id="1480" creationId="{45510773-7C62-0434-B7C2-8E46892A84C0}"/>
          </ac:spMkLst>
        </pc:spChg>
        <pc:spChg chg="mod">
          <ac:chgData name="LESUR Christophe SI" userId="a0bda02c-4e6d-4ba6-bae4-63d8a5b4dc4b" providerId="ADAL" clId="{9986FD7A-1DC5-4BA3-9059-54F764FEE9ED}" dt="2025-06-24T07:27:58.888" v="311" actId="1076"/>
          <ac:spMkLst>
            <pc:docMk/>
            <pc:sldMk cId="286065243" sldId="256"/>
            <ac:spMk id="1481" creationId="{B8B81604-568F-26A6-5857-80B13703E86C}"/>
          </ac:spMkLst>
        </pc:spChg>
        <pc:spChg chg="mod">
          <ac:chgData name="LESUR Christophe SI" userId="a0bda02c-4e6d-4ba6-bae4-63d8a5b4dc4b" providerId="ADAL" clId="{9986FD7A-1DC5-4BA3-9059-54F764FEE9ED}" dt="2025-06-24T07:27:58.888" v="311" actId="1076"/>
          <ac:spMkLst>
            <pc:docMk/>
            <pc:sldMk cId="286065243" sldId="256"/>
            <ac:spMk id="1482" creationId="{7A423243-DC1D-820C-4F4F-94BD944456D3}"/>
          </ac:spMkLst>
        </pc:spChg>
        <pc:spChg chg="mod">
          <ac:chgData name="LESUR Christophe SI" userId="a0bda02c-4e6d-4ba6-bae4-63d8a5b4dc4b" providerId="ADAL" clId="{9986FD7A-1DC5-4BA3-9059-54F764FEE9ED}" dt="2025-06-24T07:27:58.888" v="311" actId="1076"/>
          <ac:spMkLst>
            <pc:docMk/>
            <pc:sldMk cId="286065243" sldId="256"/>
            <ac:spMk id="1483" creationId="{F14B9114-D7BF-DF54-83B6-AE516EB908D7}"/>
          </ac:spMkLst>
        </pc:spChg>
        <pc:spChg chg="mod">
          <ac:chgData name="LESUR Christophe SI" userId="a0bda02c-4e6d-4ba6-bae4-63d8a5b4dc4b" providerId="ADAL" clId="{9986FD7A-1DC5-4BA3-9059-54F764FEE9ED}" dt="2025-06-24T07:27:58.888" v="311" actId="1076"/>
          <ac:spMkLst>
            <pc:docMk/>
            <pc:sldMk cId="286065243" sldId="256"/>
            <ac:spMk id="1484" creationId="{043D36EE-E7C5-2DD5-6C2A-5FF1D17C353E}"/>
          </ac:spMkLst>
        </pc:spChg>
        <pc:spChg chg="mod">
          <ac:chgData name="LESUR Christophe SI" userId="a0bda02c-4e6d-4ba6-bae4-63d8a5b4dc4b" providerId="ADAL" clId="{9986FD7A-1DC5-4BA3-9059-54F764FEE9ED}" dt="2025-06-24T07:27:58.888" v="311" actId="1076"/>
          <ac:spMkLst>
            <pc:docMk/>
            <pc:sldMk cId="286065243" sldId="256"/>
            <ac:spMk id="1485" creationId="{2DD21A54-54E5-8372-3162-C9619A1662B0}"/>
          </ac:spMkLst>
        </pc:spChg>
        <pc:spChg chg="mod">
          <ac:chgData name="LESUR Christophe SI" userId="a0bda02c-4e6d-4ba6-bae4-63d8a5b4dc4b" providerId="ADAL" clId="{9986FD7A-1DC5-4BA3-9059-54F764FEE9ED}" dt="2025-06-24T07:27:58.888" v="311" actId="1076"/>
          <ac:spMkLst>
            <pc:docMk/>
            <pc:sldMk cId="286065243" sldId="256"/>
            <ac:spMk id="1486" creationId="{BD0DE12A-D9F0-20BE-3408-51BBBC0E872D}"/>
          </ac:spMkLst>
        </pc:spChg>
        <pc:spChg chg="mod">
          <ac:chgData name="LESUR Christophe SI" userId="a0bda02c-4e6d-4ba6-bae4-63d8a5b4dc4b" providerId="ADAL" clId="{9986FD7A-1DC5-4BA3-9059-54F764FEE9ED}" dt="2025-06-24T07:27:58.888" v="311" actId="1076"/>
          <ac:spMkLst>
            <pc:docMk/>
            <pc:sldMk cId="286065243" sldId="256"/>
            <ac:spMk id="1487" creationId="{29E4DB28-0B71-94B0-CC84-EFD27862851C}"/>
          </ac:spMkLst>
        </pc:spChg>
        <pc:spChg chg="mod">
          <ac:chgData name="LESUR Christophe SI" userId="a0bda02c-4e6d-4ba6-bae4-63d8a5b4dc4b" providerId="ADAL" clId="{9986FD7A-1DC5-4BA3-9059-54F764FEE9ED}" dt="2025-06-24T07:28:01.473" v="312" actId="1076"/>
          <ac:spMkLst>
            <pc:docMk/>
            <pc:sldMk cId="286065243" sldId="256"/>
            <ac:spMk id="1489" creationId="{8E529589-C942-946E-4837-DEDCFE1A1EB4}"/>
          </ac:spMkLst>
        </pc:spChg>
        <pc:spChg chg="mod">
          <ac:chgData name="LESUR Christophe SI" userId="a0bda02c-4e6d-4ba6-bae4-63d8a5b4dc4b" providerId="ADAL" clId="{9986FD7A-1DC5-4BA3-9059-54F764FEE9ED}" dt="2025-06-24T07:28:01.473" v="312" actId="1076"/>
          <ac:spMkLst>
            <pc:docMk/>
            <pc:sldMk cId="286065243" sldId="256"/>
            <ac:spMk id="1490" creationId="{ED209061-142F-3D9D-E08C-723544EED863}"/>
          </ac:spMkLst>
        </pc:spChg>
        <pc:spChg chg="mod">
          <ac:chgData name="LESUR Christophe SI" userId="a0bda02c-4e6d-4ba6-bae4-63d8a5b4dc4b" providerId="ADAL" clId="{9986FD7A-1DC5-4BA3-9059-54F764FEE9ED}" dt="2025-06-24T07:28:01.473" v="312" actId="1076"/>
          <ac:spMkLst>
            <pc:docMk/>
            <pc:sldMk cId="286065243" sldId="256"/>
            <ac:spMk id="1491" creationId="{B442A655-800A-6FCF-7F00-2E356BED7127}"/>
          </ac:spMkLst>
        </pc:spChg>
        <pc:spChg chg="mod">
          <ac:chgData name="LESUR Christophe SI" userId="a0bda02c-4e6d-4ba6-bae4-63d8a5b4dc4b" providerId="ADAL" clId="{9986FD7A-1DC5-4BA3-9059-54F764FEE9ED}" dt="2025-06-24T07:28:01.473" v="312" actId="1076"/>
          <ac:spMkLst>
            <pc:docMk/>
            <pc:sldMk cId="286065243" sldId="256"/>
            <ac:spMk id="1492" creationId="{305DD296-B8B8-2E98-EA58-BA2C6C72085D}"/>
          </ac:spMkLst>
        </pc:spChg>
        <pc:spChg chg="mod">
          <ac:chgData name="LESUR Christophe SI" userId="a0bda02c-4e6d-4ba6-bae4-63d8a5b4dc4b" providerId="ADAL" clId="{9986FD7A-1DC5-4BA3-9059-54F764FEE9ED}" dt="2025-06-24T07:28:01.473" v="312" actId="1076"/>
          <ac:spMkLst>
            <pc:docMk/>
            <pc:sldMk cId="286065243" sldId="256"/>
            <ac:spMk id="1493" creationId="{C53C472C-C0C5-B980-3C3E-671FB16F73FA}"/>
          </ac:spMkLst>
        </pc:spChg>
        <pc:spChg chg="mod">
          <ac:chgData name="LESUR Christophe SI" userId="a0bda02c-4e6d-4ba6-bae4-63d8a5b4dc4b" providerId="ADAL" clId="{9986FD7A-1DC5-4BA3-9059-54F764FEE9ED}" dt="2025-06-24T07:28:01.473" v="312" actId="1076"/>
          <ac:spMkLst>
            <pc:docMk/>
            <pc:sldMk cId="286065243" sldId="256"/>
            <ac:spMk id="1494" creationId="{80284C0F-98D1-6C84-149C-791220264DF2}"/>
          </ac:spMkLst>
        </pc:spChg>
        <pc:spChg chg="mod">
          <ac:chgData name="LESUR Christophe SI" userId="a0bda02c-4e6d-4ba6-bae4-63d8a5b4dc4b" providerId="ADAL" clId="{9986FD7A-1DC5-4BA3-9059-54F764FEE9ED}" dt="2025-06-24T07:28:01.473" v="312" actId="1076"/>
          <ac:spMkLst>
            <pc:docMk/>
            <pc:sldMk cId="286065243" sldId="256"/>
            <ac:spMk id="1495" creationId="{D0579217-1304-19A5-94BC-9C8722179040}"/>
          </ac:spMkLst>
        </pc:spChg>
        <pc:spChg chg="mod">
          <ac:chgData name="LESUR Christophe SI" userId="a0bda02c-4e6d-4ba6-bae4-63d8a5b4dc4b" providerId="ADAL" clId="{9986FD7A-1DC5-4BA3-9059-54F764FEE9ED}" dt="2025-06-24T07:28:01.473" v="312" actId="1076"/>
          <ac:spMkLst>
            <pc:docMk/>
            <pc:sldMk cId="286065243" sldId="256"/>
            <ac:spMk id="1496" creationId="{386FA20F-A29A-E88C-149B-3E6BD66B8F19}"/>
          </ac:spMkLst>
        </pc:spChg>
        <pc:spChg chg="mod">
          <ac:chgData name="LESUR Christophe SI" userId="a0bda02c-4e6d-4ba6-bae4-63d8a5b4dc4b" providerId="ADAL" clId="{9986FD7A-1DC5-4BA3-9059-54F764FEE9ED}" dt="2025-06-24T07:28:01.473" v="312" actId="1076"/>
          <ac:spMkLst>
            <pc:docMk/>
            <pc:sldMk cId="286065243" sldId="256"/>
            <ac:spMk id="1497" creationId="{BE6D8C40-E216-8BC3-1744-9166D245B50A}"/>
          </ac:spMkLst>
        </pc:spChg>
        <pc:spChg chg="mod">
          <ac:chgData name="LESUR Christophe SI" userId="a0bda02c-4e6d-4ba6-bae4-63d8a5b4dc4b" providerId="ADAL" clId="{9986FD7A-1DC5-4BA3-9059-54F764FEE9ED}" dt="2025-06-24T07:28:01.473" v="312" actId="1076"/>
          <ac:spMkLst>
            <pc:docMk/>
            <pc:sldMk cId="286065243" sldId="256"/>
            <ac:spMk id="1498" creationId="{8C5BEE48-8498-ADC8-46D8-EC12860644EA}"/>
          </ac:spMkLst>
        </pc:spChg>
        <pc:spChg chg="mod">
          <ac:chgData name="LESUR Christophe SI" userId="a0bda02c-4e6d-4ba6-bae4-63d8a5b4dc4b" providerId="ADAL" clId="{9986FD7A-1DC5-4BA3-9059-54F764FEE9ED}" dt="2025-06-24T07:28:01.473" v="312" actId="1076"/>
          <ac:spMkLst>
            <pc:docMk/>
            <pc:sldMk cId="286065243" sldId="256"/>
            <ac:spMk id="1499" creationId="{6E4E94FE-AC6D-5B3F-DF95-D8078073AAD7}"/>
          </ac:spMkLst>
        </pc:spChg>
        <pc:spChg chg="mod">
          <ac:chgData name="LESUR Christophe SI" userId="a0bda02c-4e6d-4ba6-bae4-63d8a5b4dc4b" providerId="ADAL" clId="{9986FD7A-1DC5-4BA3-9059-54F764FEE9ED}" dt="2025-06-24T07:28:01.473" v="312" actId="1076"/>
          <ac:spMkLst>
            <pc:docMk/>
            <pc:sldMk cId="286065243" sldId="256"/>
            <ac:spMk id="1500" creationId="{6D5E22A3-A3DF-D9BD-1402-0F8F5339AEF6}"/>
          </ac:spMkLst>
        </pc:spChg>
        <pc:spChg chg="mod">
          <ac:chgData name="LESUR Christophe SI" userId="a0bda02c-4e6d-4ba6-bae4-63d8a5b4dc4b" providerId="ADAL" clId="{9986FD7A-1DC5-4BA3-9059-54F764FEE9ED}" dt="2025-06-24T07:28:01.473" v="312" actId="1076"/>
          <ac:spMkLst>
            <pc:docMk/>
            <pc:sldMk cId="286065243" sldId="256"/>
            <ac:spMk id="1501" creationId="{48AFB71B-BA72-903F-7C1C-C060965BC0B4}"/>
          </ac:spMkLst>
        </pc:spChg>
        <pc:spChg chg="mod">
          <ac:chgData name="LESUR Christophe SI" userId="a0bda02c-4e6d-4ba6-bae4-63d8a5b4dc4b" providerId="ADAL" clId="{9986FD7A-1DC5-4BA3-9059-54F764FEE9ED}" dt="2025-06-24T07:28:01.473" v="312" actId="1076"/>
          <ac:spMkLst>
            <pc:docMk/>
            <pc:sldMk cId="286065243" sldId="256"/>
            <ac:spMk id="1502" creationId="{AE2F30D1-0C2A-8A63-88B3-014BC76C8A37}"/>
          </ac:spMkLst>
        </pc:spChg>
        <pc:spChg chg="mod">
          <ac:chgData name="LESUR Christophe SI" userId="a0bda02c-4e6d-4ba6-bae4-63d8a5b4dc4b" providerId="ADAL" clId="{9986FD7A-1DC5-4BA3-9059-54F764FEE9ED}" dt="2025-06-24T07:28:01.473" v="312" actId="1076"/>
          <ac:spMkLst>
            <pc:docMk/>
            <pc:sldMk cId="286065243" sldId="256"/>
            <ac:spMk id="1503" creationId="{C52AB890-813D-3131-1144-1EB956740E7B}"/>
          </ac:spMkLst>
        </pc:spChg>
        <pc:spChg chg="mod">
          <ac:chgData name="LESUR Christophe SI" userId="a0bda02c-4e6d-4ba6-bae4-63d8a5b4dc4b" providerId="ADAL" clId="{9986FD7A-1DC5-4BA3-9059-54F764FEE9ED}" dt="2025-06-24T07:28:01.473" v="312" actId="1076"/>
          <ac:spMkLst>
            <pc:docMk/>
            <pc:sldMk cId="286065243" sldId="256"/>
            <ac:spMk id="1504" creationId="{81CA5981-7D6F-2FB1-3AA5-73C4FC88538A}"/>
          </ac:spMkLst>
        </pc:spChg>
        <pc:spChg chg="mod">
          <ac:chgData name="LESUR Christophe SI" userId="a0bda02c-4e6d-4ba6-bae4-63d8a5b4dc4b" providerId="ADAL" clId="{9986FD7A-1DC5-4BA3-9059-54F764FEE9ED}" dt="2025-06-24T07:28:01.473" v="312" actId="1076"/>
          <ac:spMkLst>
            <pc:docMk/>
            <pc:sldMk cId="286065243" sldId="256"/>
            <ac:spMk id="1505" creationId="{0B6EAE54-92CB-A780-B3A5-F949924AF9F4}"/>
          </ac:spMkLst>
        </pc:spChg>
        <pc:spChg chg="mod">
          <ac:chgData name="LESUR Christophe SI" userId="a0bda02c-4e6d-4ba6-bae4-63d8a5b4dc4b" providerId="ADAL" clId="{9986FD7A-1DC5-4BA3-9059-54F764FEE9ED}" dt="2025-06-24T07:28:01.473" v="312" actId="1076"/>
          <ac:spMkLst>
            <pc:docMk/>
            <pc:sldMk cId="286065243" sldId="256"/>
            <ac:spMk id="1506" creationId="{F5C8CE3D-18DF-C707-D182-AED12837F7D3}"/>
          </ac:spMkLst>
        </pc:spChg>
        <pc:spChg chg="mod">
          <ac:chgData name="LESUR Christophe SI" userId="a0bda02c-4e6d-4ba6-bae4-63d8a5b4dc4b" providerId="ADAL" clId="{9986FD7A-1DC5-4BA3-9059-54F764FEE9ED}" dt="2025-06-24T07:28:01.473" v="312" actId="1076"/>
          <ac:spMkLst>
            <pc:docMk/>
            <pc:sldMk cId="286065243" sldId="256"/>
            <ac:spMk id="1507" creationId="{0778F5B7-E8D6-CB32-3FF8-DA2FA5FB6EF7}"/>
          </ac:spMkLst>
        </pc:spChg>
        <pc:spChg chg="mod">
          <ac:chgData name="LESUR Christophe SI" userId="a0bda02c-4e6d-4ba6-bae4-63d8a5b4dc4b" providerId="ADAL" clId="{9986FD7A-1DC5-4BA3-9059-54F764FEE9ED}" dt="2025-06-24T07:28:01.473" v="312" actId="1076"/>
          <ac:spMkLst>
            <pc:docMk/>
            <pc:sldMk cId="286065243" sldId="256"/>
            <ac:spMk id="1508" creationId="{B0C0743A-5A20-552C-E251-5F5721861F75}"/>
          </ac:spMkLst>
        </pc:spChg>
        <pc:spChg chg="mod">
          <ac:chgData name="LESUR Christophe SI" userId="a0bda02c-4e6d-4ba6-bae4-63d8a5b4dc4b" providerId="ADAL" clId="{9986FD7A-1DC5-4BA3-9059-54F764FEE9ED}" dt="2025-06-24T07:28:01.473" v="312" actId="1076"/>
          <ac:spMkLst>
            <pc:docMk/>
            <pc:sldMk cId="286065243" sldId="256"/>
            <ac:spMk id="1509" creationId="{07AE0D98-1EE8-252D-2D4C-AFAA729D81CD}"/>
          </ac:spMkLst>
        </pc:spChg>
        <pc:spChg chg="mod">
          <ac:chgData name="LESUR Christophe SI" userId="a0bda02c-4e6d-4ba6-bae4-63d8a5b4dc4b" providerId="ADAL" clId="{9986FD7A-1DC5-4BA3-9059-54F764FEE9ED}" dt="2025-06-24T07:28:01.473" v="312" actId="1076"/>
          <ac:spMkLst>
            <pc:docMk/>
            <pc:sldMk cId="286065243" sldId="256"/>
            <ac:spMk id="1510" creationId="{7AF41992-AD0A-E161-0AEE-D397B58294AF}"/>
          </ac:spMkLst>
        </pc:spChg>
        <pc:spChg chg="mod">
          <ac:chgData name="LESUR Christophe SI" userId="a0bda02c-4e6d-4ba6-bae4-63d8a5b4dc4b" providerId="ADAL" clId="{9986FD7A-1DC5-4BA3-9059-54F764FEE9ED}" dt="2025-06-24T07:28:01.473" v="312" actId="1076"/>
          <ac:spMkLst>
            <pc:docMk/>
            <pc:sldMk cId="286065243" sldId="256"/>
            <ac:spMk id="1511" creationId="{52CC7B03-2E61-A1D8-F531-ACE7269F11F2}"/>
          </ac:spMkLst>
        </pc:spChg>
        <pc:spChg chg="mod">
          <ac:chgData name="LESUR Christophe SI" userId="a0bda02c-4e6d-4ba6-bae4-63d8a5b4dc4b" providerId="ADAL" clId="{9986FD7A-1DC5-4BA3-9059-54F764FEE9ED}" dt="2025-06-24T07:28:01.473" v="312" actId="1076"/>
          <ac:spMkLst>
            <pc:docMk/>
            <pc:sldMk cId="286065243" sldId="256"/>
            <ac:spMk id="1512" creationId="{8D8DF226-8FA6-1E86-0C12-3ECB0B4746F6}"/>
          </ac:spMkLst>
        </pc:spChg>
        <pc:spChg chg="mod">
          <ac:chgData name="LESUR Christophe SI" userId="a0bda02c-4e6d-4ba6-bae4-63d8a5b4dc4b" providerId="ADAL" clId="{9986FD7A-1DC5-4BA3-9059-54F764FEE9ED}" dt="2025-06-24T07:28:01.473" v="312" actId="1076"/>
          <ac:spMkLst>
            <pc:docMk/>
            <pc:sldMk cId="286065243" sldId="256"/>
            <ac:spMk id="1513" creationId="{E3499DB3-E937-ECE4-35E8-38F62FAA1ED2}"/>
          </ac:spMkLst>
        </pc:spChg>
        <pc:spChg chg="mod">
          <ac:chgData name="LESUR Christophe SI" userId="a0bda02c-4e6d-4ba6-bae4-63d8a5b4dc4b" providerId="ADAL" clId="{9986FD7A-1DC5-4BA3-9059-54F764FEE9ED}" dt="2025-06-24T07:28:01.473" v="312" actId="1076"/>
          <ac:spMkLst>
            <pc:docMk/>
            <pc:sldMk cId="286065243" sldId="256"/>
            <ac:spMk id="1514" creationId="{05506E0F-120B-D735-5E52-92E997CD0002}"/>
          </ac:spMkLst>
        </pc:spChg>
        <pc:spChg chg="mod">
          <ac:chgData name="LESUR Christophe SI" userId="a0bda02c-4e6d-4ba6-bae4-63d8a5b4dc4b" providerId="ADAL" clId="{9986FD7A-1DC5-4BA3-9059-54F764FEE9ED}" dt="2025-06-24T07:28:01.473" v="312" actId="1076"/>
          <ac:spMkLst>
            <pc:docMk/>
            <pc:sldMk cId="286065243" sldId="256"/>
            <ac:spMk id="1515" creationId="{59DE100A-DA9A-3E67-199A-21118327508F}"/>
          </ac:spMkLst>
        </pc:spChg>
        <pc:spChg chg="mod">
          <ac:chgData name="LESUR Christophe SI" userId="a0bda02c-4e6d-4ba6-bae4-63d8a5b4dc4b" providerId="ADAL" clId="{9986FD7A-1DC5-4BA3-9059-54F764FEE9ED}" dt="2025-06-24T07:28:01.473" v="312" actId="1076"/>
          <ac:spMkLst>
            <pc:docMk/>
            <pc:sldMk cId="286065243" sldId="256"/>
            <ac:spMk id="1516" creationId="{E9752BBF-2BB7-5AD3-FDCC-AB612C7D687D}"/>
          </ac:spMkLst>
        </pc:spChg>
        <pc:spChg chg="mod">
          <ac:chgData name="LESUR Christophe SI" userId="a0bda02c-4e6d-4ba6-bae4-63d8a5b4dc4b" providerId="ADAL" clId="{9986FD7A-1DC5-4BA3-9059-54F764FEE9ED}" dt="2025-06-24T07:28:01.473" v="312" actId="1076"/>
          <ac:spMkLst>
            <pc:docMk/>
            <pc:sldMk cId="286065243" sldId="256"/>
            <ac:spMk id="1517" creationId="{670474A5-A996-09EF-9A31-E2EBF52A3190}"/>
          </ac:spMkLst>
        </pc:spChg>
        <pc:spChg chg="mod">
          <ac:chgData name="LESUR Christophe SI" userId="a0bda02c-4e6d-4ba6-bae4-63d8a5b4dc4b" providerId="ADAL" clId="{9986FD7A-1DC5-4BA3-9059-54F764FEE9ED}" dt="2025-06-24T07:28:01.473" v="312" actId="1076"/>
          <ac:spMkLst>
            <pc:docMk/>
            <pc:sldMk cId="286065243" sldId="256"/>
            <ac:spMk id="1518" creationId="{2281284F-5AC5-4217-909C-AB608B2EFA88}"/>
          </ac:spMkLst>
        </pc:spChg>
        <pc:spChg chg="mod">
          <ac:chgData name="LESUR Christophe SI" userId="a0bda02c-4e6d-4ba6-bae4-63d8a5b4dc4b" providerId="ADAL" clId="{9986FD7A-1DC5-4BA3-9059-54F764FEE9ED}" dt="2025-06-24T07:28:01.473" v="312" actId="1076"/>
          <ac:spMkLst>
            <pc:docMk/>
            <pc:sldMk cId="286065243" sldId="256"/>
            <ac:spMk id="1519" creationId="{9414018E-861F-F2EA-A298-7EA0D363F795}"/>
          </ac:spMkLst>
        </pc:spChg>
        <pc:spChg chg="mod">
          <ac:chgData name="LESUR Christophe SI" userId="a0bda02c-4e6d-4ba6-bae4-63d8a5b4dc4b" providerId="ADAL" clId="{9986FD7A-1DC5-4BA3-9059-54F764FEE9ED}" dt="2025-06-24T07:28:01.473" v="312" actId="1076"/>
          <ac:spMkLst>
            <pc:docMk/>
            <pc:sldMk cId="286065243" sldId="256"/>
            <ac:spMk id="1520" creationId="{8746E053-62FE-8842-DB7C-C33B2451F23E}"/>
          </ac:spMkLst>
        </pc:spChg>
        <pc:spChg chg="mod">
          <ac:chgData name="LESUR Christophe SI" userId="a0bda02c-4e6d-4ba6-bae4-63d8a5b4dc4b" providerId="ADAL" clId="{9986FD7A-1DC5-4BA3-9059-54F764FEE9ED}" dt="2025-06-24T07:28:01.473" v="312" actId="1076"/>
          <ac:spMkLst>
            <pc:docMk/>
            <pc:sldMk cId="286065243" sldId="256"/>
            <ac:spMk id="1521" creationId="{A2D25F3C-2153-DB01-E995-3E197BD6F710}"/>
          </ac:spMkLst>
        </pc:spChg>
        <pc:spChg chg="mod">
          <ac:chgData name="LESUR Christophe SI" userId="a0bda02c-4e6d-4ba6-bae4-63d8a5b4dc4b" providerId="ADAL" clId="{9986FD7A-1DC5-4BA3-9059-54F764FEE9ED}" dt="2025-06-24T07:28:01.473" v="312" actId="1076"/>
          <ac:spMkLst>
            <pc:docMk/>
            <pc:sldMk cId="286065243" sldId="256"/>
            <ac:spMk id="1522" creationId="{66B4086E-015C-C1D8-ADDE-5F6762966071}"/>
          </ac:spMkLst>
        </pc:spChg>
        <pc:spChg chg="mod">
          <ac:chgData name="LESUR Christophe SI" userId="a0bda02c-4e6d-4ba6-bae4-63d8a5b4dc4b" providerId="ADAL" clId="{9986FD7A-1DC5-4BA3-9059-54F764FEE9ED}" dt="2025-06-24T07:28:01.473" v="312" actId="1076"/>
          <ac:spMkLst>
            <pc:docMk/>
            <pc:sldMk cId="286065243" sldId="256"/>
            <ac:spMk id="1523" creationId="{56FD28E9-1559-1913-2277-A2A6DD01155B}"/>
          </ac:spMkLst>
        </pc:spChg>
        <pc:spChg chg="mod">
          <ac:chgData name="LESUR Christophe SI" userId="a0bda02c-4e6d-4ba6-bae4-63d8a5b4dc4b" providerId="ADAL" clId="{9986FD7A-1DC5-4BA3-9059-54F764FEE9ED}" dt="2025-06-24T07:28:01.473" v="312" actId="1076"/>
          <ac:spMkLst>
            <pc:docMk/>
            <pc:sldMk cId="286065243" sldId="256"/>
            <ac:spMk id="1524" creationId="{5A570B9E-226B-4BE8-391A-F84C0E9BA5D4}"/>
          </ac:spMkLst>
        </pc:spChg>
        <pc:spChg chg="mod">
          <ac:chgData name="LESUR Christophe SI" userId="a0bda02c-4e6d-4ba6-bae4-63d8a5b4dc4b" providerId="ADAL" clId="{9986FD7A-1DC5-4BA3-9059-54F764FEE9ED}" dt="2025-06-24T07:28:01.473" v="312" actId="1076"/>
          <ac:spMkLst>
            <pc:docMk/>
            <pc:sldMk cId="286065243" sldId="256"/>
            <ac:spMk id="1525" creationId="{565C1C62-12C4-1757-658A-91990EDEEEA1}"/>
          </ac:spMkLst>
        </pc:spChg>
        <pc:spChg chg="mod">
          <ac:chgData name="LESUR Christophe SI" userId="a0bda02c-4e6d-4ba6-bae4-63d8a5b4dc4b" providerId="ADAL" clId="{9986FD7A-1DC5-4BA3-9059-54F764FEE9ED}" dt="2025-06-24T07:28:01.473" v="312" actId="1076"/>
          <ac:spMkLst>
            <pc:docMk/>
            <pc:sldMk cId="286065243" sldId="256"/>
            <ac:spMk id="1526" creationId="{E4F23D1B-9339-2CED-72C8-623FCE584B8D}"/>
          </ac:spMkLst>
        </pc:spChg>
        <pc:spChg chg="mod">
          <ac:chgData name="LESUR Christophe SI" userId="a0bda02c-4e6d-4ba6-bae4-63d8a5b4dc4b" providerId="ADAL" clId="{9986FD7A-1DC5-4BA3-9059-54F764FEE9ED}" dt="2025-06-24T07:28:01.473" v="312" actId="1076"/>
          <ac:spMkLst>
            <pc:docMk/>
            <pc:sldMk cId="286065243" sldId="256"/>
            <ac:spMk id="1527" creationId="{E28CC61C-8FE6-3492-77B1-BC8E32F4FA00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30" creationId="{2D983C59-04F0-74C6-89D4-E6626C25C539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31" creationId="{91E0DC08-B4CD-1DD2-3299-CFF0F45C3186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32" creationId="{F702396C-35E3-344D-EE6B-467366CD10A1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33" creationId="{89F5F957-E12D-0969-11FD-B6989F43AE60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34" creationId="{E28AFF80-0A67-0ED7-AD2B-3870E420A1EA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35" creationId="{B8EB226B-247A-CBC5-695C-5DD492D469E1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36" creationId="{690DB5C8-BEB0-283A-22EF-C1107D6C811F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37" creationId="{B2AD1BD1-5642-F66D-9AD0-EF62E2B04F71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38" creationId="{33D95EFF-354D-B186-80F8-45098B31D2E0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39" creationId="{2A98985E-3AD7-087C-AA45-C6592D4035EB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40" creationId="{85B31944-58F5-9486-860C-3F06A4F02F8C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41" creationId="{4F0BA7B1-1F06-7C59-D39E-1263E71EBF2D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42" creationId="{DB4DC695-30C8-963F-A5CE-A0C124C6018B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43" creationId="{B906D322-F912-F105-7DC5-BEE4F2768CE2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44" creationId="{5F143715-B92A-5206-A3B2-9E5705018635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45" creationId="{12945D6A-63DD-6233-DFF5-B698F16978E8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46" creationId="{B78EF32A-7CA2-604D-A06D-D2CAA8D03C52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47" creationId="{BCAFD8A2-18C8-C798-3751-C05E3D86945A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48" creationId="{C3BAD927-152C-3F99-49D8-66AFC64D5DFC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49" creationId="{D1B06AD3-9F7F-0B02-63AD-84C64FA7A850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50" creationId="{81F41832-9DEF-99AB-07AC-9D28E4BD94A6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51" creationId="{A6AD17A4-21B6-9D5E-B52C-CD66157DA206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52" creationId="{CE06BF5B-2A73-FD79-6CB1-F8D43E6664F9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53" creationId="{32AE0475-AEC0-108D-9601-8B30E322BEE0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54" creationId="{FE494957-B14E-15F0-010F-2FE36B13C888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55" creationId="{AE57E89C-3914-5C67-BBAF-FD2B22A6D6C9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56" creationId="{AB24872E-D175-E84A-64C4-43E2EB238B1D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57" creationId="{904082FC-7B39-EF83-AE4C-796F97F00FF5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58" creationId="{05CC266C-85F3-E192-F3BD-F4404C7D9340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59" creationId="{D07F7705-FD9E-3ADE-05B6-AC6C8F236853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60" creationId="{EB21FD59-1F48-880E-35F2-6D898A42BFF9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61" creationId="{86E79673-027B-2052-FA55-44A0A3185BEF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62" creationId="{55A88646-76A9-A720-1969-2AD300DEFB51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63" creationId="{17023424-E48B-F779-FAAB-A720ABD7772B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64" creationId="{B6C34F79-744A-4A45-C1C1-C57BB382B3C1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65" creationId="{600E85E8-BEB4-E18F-8A7D-CD1710D19B5B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66" creationId="{4D9CA4A2-2A7A-D8AD-0F5F-D635FF476A94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67" creationId="{0A7BAEA6-328F-34C9-9747-2644675F3ED7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68" creationId="{2C8F44B5-30BE-5F7C-AB35-9463DF319BF1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69" creationId="{5BF58FB2-3E6A-ABFB-81E6-4D8F710B06D2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70" creationId="{BB384E2B-BB03-9A9D-3926-C9D79E98C618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71" creationId="{B2E2509F-36BB-A1A8-EED6-879CB463A0F3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72" creationId="{8B58411F-A7B9-C2A7-DCCB-30FCBB924C6E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73" creationId="{E8699516-2EC0-623C-05FD-5887D81BCC75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74" creationId="{3E9A6C37-D12E-9A62-9911-01B4D1B34992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75" creationId="{FC08F824-014B-B3B0-5917-385E3768855A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76" creationId="{DF9CC9FD-7514-36BC-79D0-681A4ED2D89A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77" creationId="{9636A228-FCAE-D50F-9312-5645DE3AE13E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78" creationId="{CA112A30-04E5-AB3D-924E-5F4F477A6F7C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79" creationId="{78411ED1-F8A0-B84B-B773-3A9583FF203F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80" creationId="{0D08E96C-DDBD-F62D-EB32-36837E902405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81" creationId="{4AD68488-86FA-6AF1-6153-C73685169B0F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82" creationId="{2032C0BB-CFE1-055C-424F-61C6D2FD1058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83" creationId="{FD0E9675-EE49-5CC4-4A2F-A77A388780E5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84" creationId="{0D7D85B8-74D3-AA15-35B4-D7B06B7199D3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85" creationId="{EBDD9B3B-630D-74CB-0D43-7F582FAB22A3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86" creationId="{EE5CA602-800F-E5E1-17FE-A0B98EB2F82D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87" creationId="{003E891C-E083-04D0-094B-C882433EF21D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88" creationId="{8A50F89F-CD30-0039-4A2E-936122FA98D8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89" creationId="{0AA83BEA-52A0-E984-CBC6-401D5DA467B1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90" creationId="{37D2B9AC-AFAF-EF9F-6A69-3D484C132E0E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91" creationId="{7DB3D69F-B03A-A3A5-247C-008B5006466F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92" creationId="{7F580B46-62A9-2D6B-372D-79C932A353BA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93" creationId="{8F6CECF3-4BD0-67AC-D961-07B82F49C712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94" creationId="{D1C95938-3171-57E2-827F-A35E70BEEFAC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95" creationId="{77B939D5-3491-DA6D-A6B8-F7F5C6D4F583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96" creationId="{A30C9B3D-9D41-BB73-20CF-D3C94458F360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97" creationId="{6BC300D4-D2C5-F9D7-F868-B2049C34736B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98" creationId="{D8A85336-CD48-9E11-538C-9331310A6429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599" creationId="{D072882B-A32E-3540-A791-FB2B1F0DC3BC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00" creationId="{9821F3B3-8FCF-7B96-FD3D-205F2D735DCF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01" creationId="{EFA36CAF-FD10-4A24-0765-21460FB03779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02" creationId="{43E2BE63-905E-71FD-86F2-5463FCCD4A8E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03" creationId="{E82B5EAA-27D2-33D4-0A5F-2CC6E52EDCAF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04" creationId="{C8733BDA-91C2-FD61-4190-4D29E9A34A0B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05" creationId="{19F0F788-908C-A5E2-A12B-660ED42157B6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06" creationId="{47850A77-C290-2A5A-D0E1-0785B59C99EA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07" creationId="{6B01947A-B10D-6BF6-EAB1-CE27C7CB5FF5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08" creationId="{B93D7DDC-7286-7D79-B944-943A326AC033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09" creationId="{77E23833-38BD-0696-322D-BDC41C29B018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10" creationId="{A4EFD89C-A80E-08C3-B3EA-68F3CDC82C85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11" creationId="{C9400B02-C372-A7E9-2368-1E1452B912AA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12" creationId="{ABAB2672-5959-A80D-D712-945131190B42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13" creationId="{4B9DA342-843E-4AFC-3613-5DF6483E2E47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14" creationId="{9713CF82-F7CB-B56D-5A3D-1BDD5CB710F2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15" creationId="{6FBC5560-9F5B-86E8-CE7F-0FD70002FEC8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16" creationId="{DBAE7BB8-D71B-2DDB-DA63-39B7EC6297A2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17" creationId="{12DBAC65-10CB-F5DB-6825-CAA7918A576E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18" creationId="{AC8BE6ED-7A98-A1D8-A2A4-BC88108CD099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19" creationId="{7544F4CC-D8EE-8923-1C98-3C78C42F89E2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20" creationId="{5B21581C-85BB-5007-476F-99C5C8FD0D34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21" creationId="{E969CB2D-15B0-3D27-D109-FE1F05F3F6DE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22" creationId="{051EB07B-301F-7ADE-340F-86E87C3A64DC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23" creationId="{452676CE-0458-A1B3-3F9A-2FF4B58A168A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24" creationId="{43C7F18E-5577-F1D2-4D26-2D7D637325EF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25" creationId="{A943BC57-BAE8-3B74-98A6-DB51CF083E3F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26" creationId="{95A2483E-282D-653C-CE06-0ED0C76374B7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27" creationId="{4EF5CB41-A393-169B-3063-43CC26A63378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28" creationId="{DBCA3E3B-620B-B20A-7BA3-9643A46AF92F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29" creationId="{0C54AB1E-877C-C256-8BCE-711D47BE3597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30" creationId="{4C1F57DE-3D18-FCF9-5963-A103CEDCD6A0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31" creationId="{5A6ECD51-4EBC-D46F-5016-B7CF977F0964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32" creationId="{F6B140F6-0C6A-7760-F8D3-DCFA5E4EC06F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33" creationId="{8716CD8B-9692-5F35-FC1C-C2B38B51B23C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34" creationId="{5CDA0899-AD33-F087-D032-F8D34E466FE3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35" creationId="{3871ED75-F2EE-FD66-17D4-4EB7E92F0304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36" creationId="{E869D288-77DC-F7E1-D389-68BF68A88F35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37" creationId="{E180A94E-4A45-1ACD-6E62-2C13A30D9153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38" creationId="{FBF78ED3-3DDB-55E2-A185-7B519A02023F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39" creationId="{35F4A218-5111-4E76-FE6D-9299F9C43955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40" creationId="{F1591979-1804-6CB8-2A33-F406373887F2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41" creationId="{64E26702-35B6-85E0-30D6-D33659631EE8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42" creationId="{4762FAC7-69D4-45A2-3ACC-20C79584CADB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43" creationId="{45FF10E8-84D5-EA91-65B0-D465ED71E18A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44" creationId="{1A79E9BA-8C23-E48F-EF7A-4C34C33D3281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45" creationId="{8FAD6F4E-41B6-FA21-88D2-D3009BD3C573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46" creationId="{DA409D24-68CC-9482-D486-0133FF134DCD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47" creationId="{17D1EDA2-EC91-721D-4915-48A463BCA946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48" creationId="{6193C919-CF42-E692-3F10-8C746BC61419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49" creationId="{6C18AC46-B523-4BB0-924E-6273F228E073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50" creationId="{DAB193D1-4F8B-AEF9-FD1A-F69F9D519C79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51" creationId="{B456E853-698C-0CA1-7B76-3BAA06B4918E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52" creationId="{0263262E-BAE6-E32E-34A7-C3CAFEA0116D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53" creationId="{8D51D103-23EC-797E-54E6-A1E101EC8A59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54" creationId="{8DD509D2-D5AA-0FAD-1FC8-2F9B89E937DC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55" creationId="{60F9CAA4-7DE2-A231-E59A-6C7C74FFA076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56" creationId="{C7DDF580-82B1-2810-D8DE-A6B2484D333C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57" creationId="{AA7F7890-CCDE-6E62-4609-9385C32D6594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58" creationId="{5D580EC4-8005-2B37-51E0-16D35C20C2CC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59" creationId="{35FA5D5B-CA65-1074-7B97-1D5FF6B94DB7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60" creationId="{1DF1FA80-21EE-23A2-D213-05BA88433805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61" creationId="{08A6D16C-434B-8826-6487-326ED993B337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62" creationId="{A2F0E847-A3C4-1396-327E-9CF5C662A838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63" creationId="{6B1D8EAD-15F5-FDE4-D5EB-7EBB7263691B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64" creationId="{499F11EF-2FDA-441C-2EF4-CEF2CF86617C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65" creationId="{76A63542-7C11-91D8-D292-86D80CE25079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66" creationId="{9F437D8C-0C2F-3B0C-80D4-D4DF9E524543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67" creationId="{8D6D357C-507D-A362-8688-10AF0011F3A2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68" creationId="{ED0022EE-FFF0-834A-FC22-223A42CB033A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69" creationId="{23D50713-82DB-F132-4AB8-0AFA8D4C77BA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70" creationId="{D1B7F19D-7B1D-B51D-7C0C-1DDC02863C1C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71" creationId="{4BE2E1AA-5573-55A9-C27F-F6FC29E05D80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72" creationId="{8C5E9C07-AFC5-0DC2-4602-496A5B7755AC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73" creationId="{3F6CFF9A-7678-0D5C-3114-6A1372FA442A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74" creationId="{0F34EDC5-0749-6FDE-3A3D-722B80A758BB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75" creationId="{47CFF75C-058C-4F78-4D97-5D10941D724C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76" creationId="{3ECB5B4C-5B80-77B9-E2F4-3AC3A7FC0215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77" creationId="{F9C780AC-45DE-14DA-CA25-BCD48DA0CD42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78" creationId="{366DC214-5946-E511-0B8A-DD5D4EFD022C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79" creationId="{3E7E06EA-4199-D1E4-5099-F164FAABC843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80" creationId="{8A6B2205-0009-0F8B-9AEE-F0F850D67DC5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81" creationId="{11FADE9F-7177-4827-A45B-8B10BA024B33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82" creationId="{E8844BD2-C484-1847-A785-425A4B06CE6C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83" creationId="{6FFE5CB4-6A39-9B61-8F01-83AFE70ABF66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84" creationId="{034FA82A-49D2-4788-4769-DC957F874737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85" creationId="{9C1A2110-C722-F025-D0F8-FCA69C9BCFFA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86" creationId="{D27D5E31-28E9-E96C-49BB-281176242B8F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87" creationId="{EF591CFE-31C3-72B4-2176-E6D35E2C9BA3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88" creationId="{360F089B-221D-D013-7816-27246F99607F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89" creationId="{C6C77F8B-5676-B4EE-186F-92BE7B55FA43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90" creationId="{AF484600-229F-DF55-DA3B-83C9FC753175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91" creationId="{5FB77DD7-94C4-2481-3D56-8C2A7A13F694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92" creationId="{DCEF3982-8F2C-E3D0-81BB-6D74246E3981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93" creationId="{B289CA36-68DC-34E7-A210-3E0C210A2C60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94" creationId="{99B4F08B-1283-62CB-5F0E-1F6AA8D96BE3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95" creationId="{68F02009-F223-3D01-41B2-30048463690F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96" creationId="{A41BC952-5766-0CE6-0FCC-74F1BB1759B3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97" creationId="{7D3D9065-08CC-B91E-2C40-E377C7A81F29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98" creationId="{39F2550E-E224-0FBB-B67D-A362D1F6A071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699" creationId="{D1C1BCB7-9BEE-CB41-A9E0-E892F4D0F884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700" creationId="{791C8994-232A-D6BF-41A2-456E0454A8A9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701" creationId="{49FE14FB-6593-5647-BE22-EEE72ACAB0C7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702" creationId="{DC101569-B9E6-1273-8094-6FA8E21D9D5A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703" creationId="{0E994D37-ECF8-F4FF-3306-F1421C7F1875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704" creationId="{CFA4CDEB-982D-C39C-FD9D-864DC72C9617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705" creationId="{D7182939-1C96-BB0C-B289-4DC50BEE48AD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706" creationId="{42735640-8E60-F41A-4408-EE2470FFA748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707" creationId="{03C36308-6570-16E7-D3B2-794040C3DC86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708" creationId="{846FCD7B-5B97-0B5E-CE40-C683006F9838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709" creationId="{6EC75349-1384-B24F-901E-A34893FF81EA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710" creationId="{5BF78548-AA15-DAC8-3820-3A5F33830A4B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711" creationId="{BC11242E-87BC-FE7C-C284-4312597F08B7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712" creationId="{0B5DF64A-5CAC-B9ED-0A59-5BBAF3374C71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713" creationId="{D031C372-3D99-59D6-02CA-52C1B8EBB0C1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714" creationId="{B1171AA3-00B3-F970-DC5B-16EACB4C2BAA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715" creationId="{928BD64D-F912-B0AB-E1EF-B14DE9B5AD31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716" creationId="{3EBB87FA-8B67-6919-1C5F-FDDB7E47FCB2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717" creationId="{AF07AD09-6047-B805-4E23-937E7D0EE6FF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718" creationId="{229F006E-AE48-4221-7F8D-B44626B6F60B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719" creationId="{7A28425F-F575-FF24-6505-CCD9AC78DA6B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720" creationId="{79D7AA70-0A5E-C2B8-6F43-18404D27ADD2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721" creationId="{6F1D36AC-27F3-E286-2A21-0393744F65B6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722" creationId="{1B573F18-0554-D97E-0CB9-7719BEFC5F3C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723" creationId="{AB02B551-D0D9-CD73-E3F4-3C62FAE0835F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724" creationId="{52649F46-AB10-A4E5-E9A8-6622238C9F1B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725" creationId="{682E3E13-EC73-79B3-0742-4312552307BA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726" creationId="{5947F76C-734D-EB4F-655C-2B0A77E66418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727" creationId="{AF203B8E-0C2E-E5E3-61CF-EB249A0E9BFB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728" creationId="{AF9370C2-15D3-B1A7-F6F4-6CFC06EB0475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729" creationId="{A3390094-3252-22EA-F314-D390A517A3D8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730" creationId="{54A71F21-B7B8-A333-BD47-E3D1AEA41B00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731" creationId="{B99F5EE0-E046-3280-14A8-C3A52E283770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732" creationId="{E96B9361-31A0-A9CA-A56E-EB52898BB69C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733" creationId="{ABE77249-5C99-7697-BAE0-DE9C7C9917F3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734" creationId="{37F82CDD-1A5C-A37D-9884-62488563EB99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735" creationId="{9E7D6311-9AF5-EA32-E634-EF1076F393FC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736" creationId="{8440CB70-5C8B-7663-4877-8D9315717080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737" creationId="{5D44771D-FC3A-27F0-3319-7B3ED6611CA3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738" creationId="{18FD76B1-A07B-B2A9-5F55-280157A96B38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739" creationId="{9200C6E7-B024-295A-06B2-5B08D99D63FC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740" creationId="{223AE3BB-C28B-27CC-D571-8600BA5823E5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741" creationId="{7AB6B6C5-7E52-FB84-2CA2-715412635E35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742" creationId="{9852D7F3-A1E6-88E8-06BF-8682C4C70266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743" creationId="{6607A605-E646-BA2C-8F4E-DB057840B389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744" creationId="{41D80146-7682-935D-9262-71A64682B8CC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745" creationId="{A411AFF6-A809-1987-7DBB-CD792B51815E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746" creationId="{C22ED256-8150-FC2F-5C0F-9893E1369B01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747" creationId="{452245F1-EDB6-30CA-4D35-DB4F5A02A21A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748" creationId="{BF540B59-3A38-8EA7-DF9D-A99298944009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749" creationId="{EA025CBD-D83F-30F5-A644-5D4E9C578BAC}"/>
          </ac:spMkLst>
        </pc:spChg>
        <pc:spChg chg="mod">
          <ac:chgData name="LESUR Christophe SI" userId="a0bda02c-4e6d-4ba6-bae4-63d8a5b4dc4b" providerId="ADAL" clId="{9986FD7A-1DC5-4BA3-9059-54F764FEE9ED}" dt="2025-06-24T07:29:42.439" v="325" actId="1038"/>
          <ac:spMkLst>
            <pc:docMk/>
            <pc:sldMk cId="286065243" sldId="256"/>
            <ac:spMk id="1750" creationId="{5B0DE711-BE44-5E40-E72E-AA79E03A4152}"/>
          </ac:spMkLst>
        </pc:spChg>
        <pc:spChg chg="mod">
          <ac:chgData name="LESUR Christophe SI" userId="a0bda02c-4e6d-4ba6-bae4-63d8a5b4dc4b" providerId="ADAL" clId="{9986FD7A-1DC5-4BA3-9059-54F764FEE9ED}" dt="2025-06-24T07:30:58.743" v="331" actId="1076"/>
          <ac:spMkLst>
            <pc:docMk/>
            <pc:sldMk cId="286065243" sldId="256"/>
            <ac:spMk id="1752" creationId="{D1747597-97D7-757D-CBE1-D05324AB2C22}"/>
          </ac:spMkLst>
        </pc:spChg>
        <pc:spChg chg="mod">
          <ac:chgData name="LESUR Christophe SI" userId="a0bda02c-4e6d-4ba6-bae4-63d8a5b4dc4b" providerId="ADAL" clId="{9986FD7A-1DC5-4BA3-9059-54F764FEE9ED}" dt="2025-06-24T07:30:58.743" v="331" actId="1076"/>
          <ac:spMkLst>
            <pc:docMk/>
            <pc:sldMk cId="286065243" sldId="256"/>
            <ac:spMk id="1753" creationId="{E05F2A7D-99DD-4052-9194-5007DC836A39}"/>
          </ac:spMkLst>
        </pc:spChg>
        <pc:spChg chg="mod">
          <ac:chgData name="LESUR Christophe SI" userId="a0bda02c-4e6d-4ba6-bae4-63d8a5b4dc4b" providerId="ADAL" clId="{9986FD7A-1DC5-4BA3-9059-54F764FEE9ED}" dt="2025-06-24T07:30:58.743" v="331" actId="1076"/>
          <ac:spMkLst>
            <pc:docMk/>
            <pc:sldMk cId="286065243" sldId="256"/>
            <ac:spMk id="1754" creationId="{D7E9DD67-912E-0637-D6EA-992DC41358B5}"/>
          </ac:spMkLst>
        </pc:spChg>
        <pc:spChg chg="mod">
          <ac:chgData name="LESUR Christophe SI" userId="a0bda02c-4e6d-4ba6-bae4-63d8a5b4dc4b" providerId="ADAL" clId="{9986FD7A-1DC5-4BA3-9059-54F764FEE9ED}" dt="2025-06-24T07:30:58.743" v="331" actId="1076"/>
          <ac:spMkLst>
            <pc:docMk/>
            <pc:sldMk cId="286065243" sldId="256"/>
            <ac:spMk id="1755" creationId="{F3B09593-C4FE-CD3D-0D50-9B234946E93F}"/>
          </ac:spMkLst>
        </pc:spChg>
        <pc:spChg chg="mod">
          <ac:chgData name="LESUR Christophe SI" userId="a0bda02c-4e6d-4ba6-bae4-63d8a5b4dc4b" providerId="ADAL" clId="{9986FD7A-1DC5-4BA3-9059-54F764FEE9ED}" dt="2025-06-24T07:30:58.743" v="331" actId="1076"/>
          <ac:spMkLst>
            <pc:docMk/>
            <pc:sldMk cId="286065243" sldId="256"/>
            <ac:spMk id="1756" creationId="{8956E04D-972B-6A52-72CB-E6F9A4C669AA}"/>
          </ac:spMkLst>
        </pc:spChg>
        <pc:spChg chg="mod">
          <ac:chgData name="LESUR Christophe SI" userId="a0bda02c-4e6d-4ba6-bae4-63d8a5b4dc4b" providerId="ADAL" clId="{9986FD7A-1DC5-4BA3-9059-54F764FEE9ED}" dt="2025-06-24T07:30:58.743" v="331" actId="1076"/>
          <ac:spMkLst>
            <pc:docMk/>
            <pc:sldMk cId="286065243" sldId="256"/>
            <ac:spMk id="1757" creationId="{0197A7F2-3D53-E9D4-DCD7-0A5CA7D0DB9F}"/>
          </ac:spMkLst>
        </pc:spChg>
        <pc:spChg chg="mod">
          <ac:chgData name="LESUR Christophe SI" userId="a0bda02c-4e6d-4ba6-bae4-63d8a5b4dc4b" providerId="ADAL" clId="{9986FD7A-1DC5-4BA3-9059-54F764FEE9ED}" dt="2025-06-24T07:30:58.743" v="331" actId="1076"/>
          <ac:spMkLst>
            <pc:docMk/>
            <pc:sldMk cId="286065243" sldId="256"/>
            <ac:spMk id="1758" creationId="{0F6B8680-E8C7-4D9E-4A6B-23215DB802DF}"/>
          </ac:spMkLst>
        </pc:spChg>
        <pc:spChg chg="mod">
          <ac:chgData name="LESUR Christophe SI" userId="a0bda02c-4e6d-4ba6-bae4-63d8a5b4dc4b" providerId="ADAL" clId="{9986FD7A-1DC5-4BA3-9059-54F764FEE9ED}" dt="2025-06-24T07:30:58.743" v="331" actId="1076"/>
          <ac:spMkLst>
            <pc:docMk/>
            <pc:sldMk cId="286065243" sldId="256"/>
            <ac:spMk id="1759" creationId="{966049D8-BB4B-676A-8B71-DDA9CE11EA1D}"/>
          </ac:spMkLst>
        </pc:spChg>
        <pc:spChg chg="mod">
          <ac:chgData name="LESUR Christophe SI" userId="a0bda02c-4e6d-4ba6-bae4-63d8a5b4dc4b" providerId="ADAL" clId="{9986FD7A-1DC5-4BA3-9059-54F764FEE9ED}" dt="2025-06-24T07:30:58.743" v="331" actId="1076"/>
          <ac:spMkLst>
            <pc:docMk/>
            <pc:sldMk cId="286065243" sldId="256"/>
            <ac:spMk id="1760" creationId="{C18CBFE2-B3A4-F4AD-8ED9-8E4EA4BCDA5F}"/>
          </ac:spMkLst>
        </pc:spChg>
        <pc:spChg chg="mod">
          <ac:chgData name="LESUR Christophe SI" userId="a0bda02c-4e6d-4ba6-bae4-63d8a5b4dc4b" providerId="ADAL" clId="{9986FD7A-1DC5-4BA3-9059-54F764FEE9ED}" dt="2025-06-24T07:30:58.743" v="331" actId="1076"/>
          <ac:spMkLst>
            <pc:docMk/>
            <pc:sldMk cId="286065243" sldId="256"/>
            <ac:spMk id="1761" creationId="{F7EE0C15-B9CE-5611-7096-B8813E0B5717}"/>
          </ac:spMkLst>
        </pc:spChg>
        <pc:spChg chg="mod">
          <ac:chgData name="LESUR Christophe SI" userId="a0bda02c-4e6d-4ba6-bae4-63d8a5b4dc4b" providerId="ADAL" clId="{9986FD7A-1DC5-4BA3-9059-54F764FEE9ED}" dt="2025-06-24T07:30:58.743" v="331" actId="1076"/>
          <ac:spMkLst>
            <pc:docMk/>
            <pc:sldMk cId="286065243" sldId="256"/>
            <ac:spMk id="1762" creationId="{FB4BD0BC-242E-003A-988C-5ADED23BBFBE}"/>
          </ac:spMkLst>
        </pc:spChg>
        <pc:spChg chg="mod">
          <ac:chgData name="LESUR Christophe SI" userId="a0bda02c-4e6d-4ba6-bae4-63d8a5b4dc4b" providerId="ADAL" clId="{9986FD7A-1DC5-4BA3-9059-54F764FEE9ED}" dt="2025-06-24T07:30:58.743" v="331" actId="1076"/>
          <ac:spMkLst>
            <pc:docMk/>
            <pc:sldMk cId="286065243" sldId="256"/>
            <ac:spMk id="1763" creationId="{02692FF8-A193-C097-07C8-9EDD7B516970}"/>
          </ac:spMkLst>
        </pc:spChg>
        <pc:spChg chg="mod">
          <ac:chgData name="LESUR Christophe SI" userId="a0bda02c-4e6d-4ba6-bae4-63d8a5b4dc4b" providerId="ADAL" clId="{9986FD7A-1DC5-4BA3-9059-54F764FEE9ED}" dt="2025-06-24T07:30:58.743" v="331" actId="1076"/>
          <ac:spMkLst>
            <pc:docMk/>
            <pc:sldMk cId="286065243" sldId="256"/>
            <ac:spMk id="1764" creationId="{E8E819B1-090A-C99B-9B04-7F7317C5D22B}"/>
          </ac:spMkLst>
        </pc:spChg>
        <pc:spChg chg="mod">
          <ac:chgData name="LESUR Christophe SI" userId="a0bda02c-4e6d-4ba6-bae4-63d8a5b4dc4b" providerId="ADAL" clId="{9986FD7A-1DC5-4BA3-9059-54F764FEE9ED}" dt="2025-06-24T07:30:58.743" v="331" actId="1076"/>
          <ac:spMkLst>
            <pc:docMk/>
            <pc:sldMk cId="286065243" sldId="256"/>
            <ac:spMk id="1765" creationId="{95FDE04F-158F-7A90-9A8A-847FB871C63E}"/>
          </ac:spMkLst>
        </pc:spChg>
        <pc:spChg chg="mod">
          <ac:chgData name="LESUR Christophe SI" userId="a0bda02c-4e6d-4ba6-bae4-63d8a5b4dc4b" providerId="ADAL" clId="{9986FD7A-1DC5-4BA3-9059-54F764FEE9ED}" dt="2025-06-24T07:31:03.978" v="332" actId="571"/>
          <ac:spMkLst>
            <pc:docMk/>
            <pc:sldMk cId="286065243" sldId="256"/>
            <ac:spMk id="1767" creationId="{675E36F3-CE25-E4CD-828F-AB51CB93CEF1}"/>
          </ac:spMkLst>
        </pc:spChg>
        <pc:spChg chg="mod">
          <ac:chgData name="LESUR Christophe SI" userId="a0bda02c-4e6d-4ba6-bae4-63d8a5b4dc4b" providerId="ADAL" clId="{9986FD7A-1DC5-4BA3-9059-54F764FEE9ED}" dt="2025-06-24T07:31:03.978" v="332" actId="571"/>
          <ac:spMkLst>
            <pc:docMk/>
            <pc:sldMk cId="286065243" sldId="256"/>
            <ac:spMk id="1768" creationId="{977734AA-69F4-9C3B-6E20-1D7CF7B596BC}"/>
          </ac:spMkLst>
        </pc:spChg>
        <pc:spChg chg="mod">
          <ac:chgData name="LESUR Christophe SI" userId="a0bda02c-4e6d-4ba6-bae4-63d8a5b4dc4b" providerId="ADAL" clId="{9986FD7A-1DC5-4BA3-9059-54F764FEE9ED}" dt="2025-06-24T07:31:03.978" v="332" actId="571"/>
          <ac:spMkLst>
            <pc:docMk/>
            <pc:sldMk cId="286065243" sldId="256"/>
            <ac:spMk id="1769" creationId="{DC61D9EA-A00D-7A1E-14CA-E6BFD8906A59}"/>
          </ac:spMkLst>
        </pc:spChg>
        <pc:spChg chg="mod">
          <ac:chgData name="LESUR Christophe SI" userId="a0bda02c-4e6d-4ba6-bae4-63d8a5b4dc4b" providerId="ADAL" clId="{9986FD7A-1DC5-4BA3-9059-54F764FEE9ED}" dt="2025-06-24T07:31:03.978" v="332" actId="571"/>
          <ac:spMkLst>
            <pc:docMk/>
            <pc:sldMk cId="286065243" sldId="256"/>
            <ac:spMk id="1770" creationId="{99668265-98DB-4043-BFE0-54E5929FAECC}"/>
          </ac:spMkLst>
        </pc:spChg>
        <pc:spChg chg="mod">
          <ac:chgData name="LESUR Christophe SI" userId="a0bda02c-4e6d-4ba6-bae4-63d8a5b4dc4b" providerId="ADAL" clId="{9986FD7A-1DC5-4BA3-9059-54F764FEE9ED}" dt="2025-06-24T07:31:03.978" v="332" actId="571"/>
          <ac:spMkLst>
            <pc:docMk/>
            <pc:sldMk cId="286065243" sldId="256"/>
            <ac:spMk id="1771" creationId="{CC351EF9-8A5C-3DB5-CCAA-62FA805AE750}"/>
          </ac:spMkLst>
        </pc:spChg>
        <pc:spChg chg="mod">
          <ac:chgData name="LESUR Christophe SI" userId="a0bda02c-4e6d-4ba6-bae4-63d8a5b4dc4b" providerId="ADAL" clId="{9986FD7A-1DC5-4BA3-9059-54F764FEE9ED}" dt="2025-06-24T07:31:03.978" v="332" actId="571"/>
          <ac:spMkLst>
            <pc:docMk/>
            <pc:sldMk cId="286065243" sldId="256"/>
            <ac:spMk id="1772" creationId="{0D34118F-B789-93AF-56F3-F6F352970AA8}"/>
          </ac:spMkLst>
        </pc:spChg>
        <pc:spChg chg="mod">
          <ac:chgData name="LESUR Christophe SI" userId="a0bda02c-4e6d-4ba6-bae4-63d8a5b4dc4b" providerId="ADAL" clId="{9986FD7A-1DC5-4BA3-9059-54F764FEE9ED}" dt="2025-06-24T07:31:03.978" v="332" actId="571"/>
          <ac:spMkLst>
            <pc:docMk/>
            <pc:sldMk cId="286065243" sldId="256"/>
            <ac:spMk id="1773" creationId="{D2220D8B-859F-3E23-22BD-53DE2409BD1D}"/>
          </ac:spMkLst>
        </pc:spChg>
        <pc:spChg chg="mod">
          <ac:chgData name="LESUR Christophe SI" userId="a0bda02c-4e6d-4ba6-bae4-63d8a5b4dc4b" providerId="ADAL" clId="{9986FD7A-1DC5-4BA3-9059-54F764FEE9ED}" dt="2025-06-24T07:31:03.978" v="332" actId="571"/>
          <ac:spMkLst>
            <pc:docMk/>
            <pc:sldMk cId="286065243" sldId="256"/>
            <ac:spMk id="1774" creationId="{D0D86AE3-75BC-1F55-1E10-E90C321C2116}"/>
          </ac:spMkLst>
        </pc:spChg>
        <pc:spChg chg="mod">
          <ac:chgData name="LESUR Christophe SI" userId="a0bda02c-4e6d-4ba6-bae4-63d8a5b4dc4b" providerId="ADAL" clId="{9986FD7A-1DC5-4BA3-9059-54F764FEE9ED}" dt="2025-06-24T07:31:03.978" v="332" actId="571"/>
          <ac:spMkLst>
            <pc:docMk/>
            <pc:sldMk cId="286065243" sldId="256"/>
            <ac:spMk id="1775" creationId="{3E05AA82-96F5-DE58-7CD2-C4A222992F54}"/>
          </ac:spMkLst>
        </pc:spChg>
        <pc:spChg chg="mod">
          <ac:chgData name="LESUR Christophe SI" userId="a0bda02c-4e6d-4ba6-bae4-63d8a5b4dc4b" providerId="ADAL" clId="{9986FD7A-1DC5-4BA3-9059-54F764FEE9ED}" dt="2025-06-24T07:31:03.978" v="332" actId="571"/>
          <ac:spMkLst>
            <pc:docMk/>
            <pc:sldMk cId="286065243" sldId="256"/>
            <ac:spMk id="1776" creationId="{CD449300-A334-5338-5CCA-894B696A1D14}"/>
          </ac:spMkLst>
        </pc:spChg>
        <pc:spChg chg="mod">
          <ac:chgData name="LESUR Christophe SI" userId="a0bda02c-4e6d-4ba6-bae4-63d8a5b4dc4b" providerId="ADAL" clId="{9986FD7A-1DC5-4BA3-9059-54F764FEE9ED}" dt="2025-06-24T07:31:03.978" v="332" actId="571"/>
          <ac:spMkLst>
            <pc:docMk/>
            <pc:sldMk cId="286065243" sldId="256"/>
            <ac:spMk id="1777" creationId="{ACFE3E1E-3084-920F-2171-9071CA3C54D9}"/>
          </ac:spMkLst>
        </pc:spChg>
        <pc:spChg chg="mod">
          <ac:chgData name="LESUR Christophe SI" userId="a0bda02c-4e6d-4ba6-bae4-63d8a5b4dc4b" providerId="ADAL" clId="{9986FD7A-1DC5-4BA3-9059-54F764FEE9ED}" dt="2025-06-24T07:31:03.978" v="332" actId="571"/>
          <ac:spMkLst>
            <pc:docMk/>
            <pc:sldMk cId="286065243" sldId="256"/>
            <ac:spMk id="1778" creationId="{57BCABBF-4149-2E10-970D-01937C944BEB}"/>
          </ac:spMkLst>
        </pc:spChg>
        <pc:spChg chg="mod">
          <ac:chgData name="LESUR Christophe SI" userId="a0bda02c-4e6d-4ba6-bae4-63d8a5b4dc4b" providerId="ADAL" clId="{9986FD7A-1DC5-4BA3-9059-54F764FEE9ED}" dt="2025-06-24T07:31:03.978" v="332" actId="571"/>
          <ac:spMkLst>
            <pc:docMk/>
            <pc:sldMk cId="286065243" sldId="256"/>
            <ac:spMk id="1779" creationId="{D434E17B-FEA2-5B2C-BFCA-33378D25AF92}"/>
          </ac:spMkLst>
        </pc:spChg>
        <pc:spChg chg="mod">
          <ac:chgData name="LESUR Christophe SI" userId="a0bda02c-4e6d-4ba6-bae4-63d8a5b4dc4b" providerId="ADAL" clId="{9986FD7A-1DC5-4BA3-9059-54F764FEE9ED}" dt="2025-06-24T07:31:03.978" v="332" actId="571"/>
          <ac:spMkLst>
            <pc:docMk/>
            <pc:sldMk cId="286065243" sldId="256"/>
            <ac:spMk id="1780" creationId="{3D081A1A-3DE0-F84B-32DD-9D98F1BAC942}"/>
          </ac:spMkLst>
        </pc:spChg>
        <pc:spChg chg="add mod">
          <ac:chgData name="LESUR Christophe SI" userId="a0bda02c-4e6d-4ba6-bae4-63d8a5b4dc4b" providerId="ADAL" clId="{9986FD7A-1DC5-4BA3-9059-54F764FEE9ED}" dt="2025-06-24T08:10:02.721" v="748" actId="14100"/>
          <ac:spMkLst>
            <pc:docMk/>
            <pc:sldMk cId="286065243" sldId="256"/>
            <ac:spMk id="1784" creationId="{DB739C21-8DAD-C0EF-DE24-83CBA6B89FCC}"/>
          </ac:spMkLst>
        </pc:spChg>
        <pc:spChg chg="add mod">
          <ac:chgData name="LESUR Christophe SI" userId="a0bda02c-4e6d-4ba6-bae4-63d8a5b4dc4b" providerId="ADAL" clId="{9986FD7A-1DC5-4BA3-9059-54F764FEE9ED}" dt="2025-06-24T08:10:02.721" v="748" actId="14100"/>
          <ac:spMkLst>
            <pc:docMk/>
            <pc:sldMk cId="286065243" sldId="256"/>
            <ac:spMk id="1785" creationId="{C95FB34A-2876-6FBF-B607-5F597AC38BE7}"/>
          </ac:spMkLst>
        </pc:spChg>
        <pc:spChg chg="add mod">
          <ac:chgData name="LESUR Christophe SI" userId="a0bda02c-4e6d-4ba6-bae4-63d8a5b4dc4b" providerId="ADAL" clId="{9986FD7A-1DC5-4BA3-9059-54F764FEE9ED}" dt="2025-06-24T08:10:02.721" v="748" actId="14100"/>
          <ac:spMkLst>
            <pc:docMk/>
            <pc:sldMk cId="286065243" sldId="256"/>
            <ac:spMk id="1786" creationId="{BFE69A43-171C-53EC-5E79-C0A52CFCB2A4}"/>
          </ac:spMkLst>
        </pc:spChg>
        <pc:spChg chg="add mod">
          <ac:chgData name="LESUR Christophe SI" userId="a0bda02c-4e6d-4ba6-bae4-63d8a5b4dc4b" providerId="ADAL" clId="{9986FD7A-1DC5-4BA3-9059-54F764FEE9ED}" dt="2025-06-24T08:09:44.098" v="747" actId="113"/>
          <ac:spMkLst>
            <pc:docMk/>
            <pc:sldMk cId="286065243" sldId="256"/>
            <ac:spMk id="1787" creationId="{1E9D8CA1-07FE-2A54-404A-BD2D17ABDA20}"/>
          </ac:spMkLst>
        </pc:spChg>
        <pc:spChg chg="add mod">
          <ac:chgData name="LESUR Christophe SI" userId="a0bda02c-4e6d-4ba6-bae4-63d8a5b4dc4b" providerId="ADAL" clId="{9986FD7A-1DC5-4BA3-9059-54F764FEE9ED}" dt="2025-06-24T08:09:44.098" v="747" actId="113"/>
          <ac:spMkLst>
            <pc:docMk/>
            <pc:sldMk cId="286065243" sldId="256"/>
            <ac:spMk id="1788" creationId="{EEF78AEA-7AF1-2D10-8C3D-772EC6A7B54D}"/>
          </ac:spMkLst>
        </pc:spChg>
        <pc:spChg chg="add mod">
          <ac:chgData name="LESUR Christophe SI" userId="a0bda02c-4e6d-4ba6-bae4-63d8a5b4dc4b" providerId="ADAL" clId="{9986FD7A-1DC5-4BA3-9059-54F764FEE9ED}" dt="2025-06-24T08:10:02.721" v="748" actId="14100"/>
          <ac:spMkLst>
            <pc:docMk/>
            <pc:sldMk cId="286065243" sldId="256"/>
            <ac:spMk id="1789" creationId="{5E2E5DD2-5502-F47B-F1E4-5A9195AB5514}"/>
          </ac:spMkLst>
        </pc:spChg>
        <pc:spChg chg="add mod">
          <ac:chgData name="LESUR Christophe SI" userId="a0bda02c-4e6d-4ba6-bae4-63d8a5b4dc4b" providerId="ADAL" clId="{9986FD7A-1DC5-4BA3-9059-54F764FEE9ED}" dt="2025-06-24T08:10:02.721" v="748" actId="14100"/>
          <ac:spMkLst>
            <pc:docMk/>
            <pc:sldMk cId="286065243" sldId="256"/>
            <ac:spMk id="1790" creationId="{6467D6A4-DCA3-CE4C-7109-36D21F9C183E}"/>
          </ac:spMkLst>
        </pc:spChg>
        <pc:spChg chg="add mod">
          <ac:chgData name="LESUR Christophe SI" userId="a0bda02c-4e6d-4ba6-bae4-63d8a5b4dc4b" providerId="ADAL" clId="{9986FD7A-1DC5-4BA3-9059-54F764FEE9ED}" dt="2025-06-24T08:10:02.721" v="748" actId="14100"/>
          <ac:spMkLst>
            <pc:docMk/>
            <pc:sldMk cId="286065243" sldId="256"/>
            <ac:spMk id="1791" creationId="{FD4A753F-0C28-B462-37BE-994E8EF82634}"/>
          </ac:spMkLst>
        </pc:spChg>
        <pc:spChg chg="add mod">
          <ac:chgData name="LESUR Christophe SI" userId="a0bda02c-4e6d-4ba6-bae4-63d8a5b4dc4b" providerId="ADAL" clId="{9986FD7A-1DC5-4BA3-9059-54F764FEE9ED}" dt="2025-06-24T08:10:02.721" v="748" actId="14100"/>
          <ac:spMkLst>
            <pc:docMk/>
            <pc:sldMk cId="286065243" sldId="256"/>
            <ac:spMk id="1792" creationId="{021E887D-4E1B-21EF-DAB9-F28835B58490}"/>
          </ac:spMkLst>
        </pc:spChg>
        <pc:spChg chg="add mod">
          <ac:chgData name="LESUR Christophe SI" userId="a0bda02c-4e6d-4ba6-bae4-63d8a5b4dc4b" providerId="ADAL" clId="{9986FD7A-1DC5-4BA3-9059-54F764FEE9ED}" dt="2025-06-24T08:10:02.721" v="748" actId="14100"/>
          <ac:spMkLst>
            <pc:docMk/>
            <pc:sldMk cId="286065243" sldId="256"/>
            <ac:spMk id="1793" creationId="{3247198C-7F1A-01C0-D49E-77BB1DF9CCDD}"/>
          </ac:spMkLst>
        </pc:spChg>
        <pc:spChg chg="add mod">
          <ac:chgData name="LESUR Christophe SI" userId="a0bda02c-4e6d-4ba6-bae4-63d8a5b4dc4b" providerId="ADAL" clId="{9986FD7A-1DC5-4BA3-9059-54F764FEE9ED}" dt="2025-06-24T08:10:02.721" v="748" actId="14100"/>
          <ac:spMkLst>
            <pc:docMk/>
            <pc:sldMk cId="286065243" sldId="256"/>
            <ac:spMk id="1794" creationId="{CB149D6A-292B-20EC-A2EB-4733EB0EB34F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796" creationId="{35F2AB88-1A3B-7E7D-DBF6-6546E27A5243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797" creationId="{E3EF3C97-B0A8-39E3-6277-101B28CB3375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798" creationId="{CFE77C19-4BBA-3D3E-64E8-4D4A33296ED1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799" creationId="{AA594AEF-2DA9-5090-9115-3992C0AE766D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00" creationId="{BA9A675D-33A5-FE65-8E0A-57A26E4DCBED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01" creationId="{7938E656-4A64-4D0D-1C8D-20FB94C93E6C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02" creationId="{85377E30-756E-9231-336B-DD56193A079E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03" creationId="{8AB2CED4-181C-6610-4C2C-4E5430CC4A62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04" creationId="{56F1AD53-D929-E3DA-8EB1-8B5FBCDC2807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05" creationId="{6701CDA3-17B3-E0F9-08CB-B9627928B76D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06" creationId="{5EC12550-8814-26E4-2D37-4199718A74CE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07" creationId="{ABCCEB5D-9A0D-6BDB-AF05-03DFFB38BBE8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08" creationId="{544780F1-2CB4-F30A-FB2A-C3946B10690E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09" creationId="{3731985B-1227-A941-A5AB-46D87534D751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10" creationId="{AA0F6956-1720-B440-B4DF-1A258B216EA5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11" creationId="{472C217D-32F4-7D52-F1B2-BE09D5BE320E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12" creationId="{57ED471A-E29A-37ED-D6BB-A495897B0B40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13" creationId="{EEF996FA-F03E-EFA4-6FA9-E6F45523C153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14" creationId="{4EFD25B1-07FE-3690-89B4-C4C17C272698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15" creationId="{1230982F-8E83-75E9-9D23-0EF2CB8E77A9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16" creationId="{4B74D72D-AF01-1A25-9EAF-E881D9B7659B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17" creationId="{FCF0EAEE-3B6E-0200-4E86-D74A99EB7F82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18" creationId="{CE327516-A2E2-8F29-9026-F98BCAF257A7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19" creationId="{EA530ECD-EA84-152A-58DC-135509564F75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20" creationId="{4C97ED61-80E6-1F5D-5088-4A59F94CE79C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21" creationId="{A4E45CE5-620D-3AF4-67B0-716A2BA48DD8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22" creationId="{B58C84CB-EDD5-ED13-FDDD-BE2083D590F1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23" creationId="{CAF24D8A-85E7-E205-9A1E-C30DB16AD253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24" creationId="{D89B5B90-059C-AF43-F868-DC7C7D5E4327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25" creationId="{D3971964-6FCE-188B-3C69-B7F15E56D302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26" creationId="{93C58E0B-E6CD-6D2F-8561-40F8A2BC0847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27" creationId="{1510A9CC-B546-F0D8-2D8C-766A7BF1178B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28" creationId="{B1AB2347-102D-D8C2-45AD-DC7DA57CBCAB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29" creationId="{CE831360-1C01-7C82-B4EF-33FBC7D16BE8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30" creationId="{3E036E0F-A909-A792-F2E5-CA690AF5402C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31" creationId="{24F18402-B92A-DA82-CBD5-395220ED1B2C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32" creationId="{96998F9A-0865-A156-412D-E5ACE75DEF2C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33" creationId="{8EC5081A-EC18-A06B-B0F2-92092AE2DF36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34" creationId="{B1755EC1-77AB-DE87-0D6D-57C20E34CB35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35" creationId="{D683043C-C516-A791-6C8B-00196A411996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36" creationId="{FD1DB0A0-6492-A91E-1444-0B46DD5CF62A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37" creationId="{74CE0778-5F0F-3DB3-7C10-83C085049853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38" creationId="{7EAAAC8A-6201-2777-5637-AF79AC97C8BB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39" creationId="{892C767C-9061-8C55-83A2-11597F279126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40" creationId="{C056B2FF-3138-7F91-6EFB-75D725028023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41" creationId="{2D2776E0-78C3-9316-37DE-63A6D0037329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42" creationId="{BCB002BE-2E6B-0B1B-A973-444720B80E66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43" creationId="{7423BF3B-DF5A-3F17-C8C8-68DC577A84F1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44" creationId="{9AB3BDFE-17B5-43E3-C089-AC57442FD8ED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45" creationId="{A0511F10-2D1C-0291-00CD-34BF3351A079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46" creationId="{8D8FA346-9353-B142-1AF9-8F9D350B92D1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47" creationId="{8CBF4ACA-3474-7BB4-4958-89FF70972E68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48" creationId="{0F20C364-1C83-8067-38BC-1A0CF7108062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49" creationId="{D2FD4E07-B801-4C41-415B-F9593914D587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50" creationId="{0D7AB5EC-1FDE-DE56-A503-39D54564EABC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51" creationId="{D03DC319-9536-1CF3-18DA-FB26A38E3A76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52" creationId="{148B7B41-56B0-F6E7-1434-BAFDE9C6BE06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53" creationId="{DE017FD0-B4A3-5BC7-AC7D-273682CFBE58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54" creationId="{FF3CBABC-99A7-530E-58AC-120F2871C27B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55" creationId="{5BCD320B-6EAB-BA0E-59D2-83C83F6A0F90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56" creationId="{9DC3B9C4-585B-1BBD-FB18-0298326544B1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57" creationId="{492E45AA-A573-E7ED-9F0A-3D009486C92E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58" creationId="{8F0853D8-3462-0CC3-8146-B43D6FFBCEE8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59" creationId="{A0B27322-46DB-1C01-7795-C5C104FC46DE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60" creationId="{D1AC6398-C4F9-6698-9461-8D4AADCAF232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61" creationId="{F823B910-E780-04B6-7C41-FCFB387EA590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62" creationId="{77D75CFC-DE89-BF3F-16A8-648835D718B0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63" creationId="{3DB91354-410C-CFEA-5DFF-B2509FE67925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64" creationId="{C146B554-30EF-72AB-514F-230D5576C2C0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65" creationId="{8DEC06B9-1347-7150-B7D8-530244F9DD56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66" creationId="{361B915C-F992-FB79-ECE9-38FC6605A3F9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67" creationId="{933CC9C7-45B7-2D14-2A67-C9C03EFC9B18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68" creationId="{D702B812-A69D-2183-84A4-E0AA85711BA2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69" creationId="{F4F8F756-ADFB-1F22-39A9-13F5C52498CD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70" creationId="{7A8742B9-FFA7-AD9C-C96A-29CD2247D196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71" creationId="{1B34DC63-FC94-845F-AF5D-3734AAF6A95A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72" creationId="{B6B6A25D-B420-E455-1FA7-DD3A0B80A4A9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73" creationId="{66E71DCE-9680-9BF4-761E-4B82EC530A30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74" creationId="{D0638CA0-8396-456C-A6BB-2E272B9F1DD5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75" creationId="{6C30BC1E-8BAA-2A49-A5D7-98D77DEB6F1F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76" creationId="{308D0258-471E-8C8E-898E-CB6A823E27D2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77" creationId="{C2068E10-B9CE-7D98-4BA7-7CE1E36D5D9C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78" creationId="{F543A0F6-DAC0-7ECB-A2F3-34486063D89E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79" creationId="{C819D701-01F1-3DF2-4542-7697BA5335FF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80" creationId="{A4BEE054-57E3-7351-1258-D899732A07A2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81" creationId="{CD440337-AE18-2706-09C0-F74654CC5A26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82" creationId="{697E3A89-BA9E-65C9-8C15-E2E1ABDE9DDA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83" creationId="{E6D1918B-4B67-BFF7-6106-C77CE8E92C7B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84" creationId="{A6278279-2D4F-071C-DF2D-D9B4D9D201F4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85" creationId="{D71F57F8-7B3D-B27D-F9A9-853392C592A0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86" creationId="{6E8DFA47-01FE-ED88-A46A-894A886C54C7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87" creationId="{4EA558C0-D469-C9BC-E31C-0A4B3E46CE79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88" creationId="{ADDF770C-43D9-8A2E-DDF7-DE7A5A1A763A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89" creationId="{270742E4-3A23-0167-BAB2-1346B94B8889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90" creationId="{EB3EDE4A-2601-F0EF-CA30-05CC5CC3A73A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91" creationId="{91B4EEFA-A9B0-C1AC-7233-DE6B3A99AC6A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92" creationId="{DADD5271-85FB-774D-F43A-A498EAC1A8A6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93" creationId="{2DC2AD87-3CF3-3B50-51C2-0DA2124BC14D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94" creationId="{4C8C02DF-9D78-BDA9-09AE-A171E1418975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95" creationId="{84839DDF-CC04-6094-3438-CD31F2FC8D2C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96" creationId="{F5E61369-5788-F39F-5ED3-F200457E28F2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97" creationId="{0EF05007-AD0C-438B-C6F6-B65F254D4526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98" creationId="{DF3821D2-F948-A935-FAF1-140B9F976A7A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899" creationId="{ECD80D40-F148-27EB-5697-0F7B1B149AC6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00" creationId="{F79E8C6E-D790-52BA-F211-A417419417AF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01" creationId="{4AAE553A-DDEF-B38C-EA2A-F6FA4DB5D496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02" creationId="{590E777E-3CFD-9904-EB75-FF015DEBF575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03" creationId="{E21748D5-7D01-A754-5C99-E3D13FB9128A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04" creationId="{266A61CD-FF50-B090-B86E-19AFBE3A992E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05" creationId="{481E46E4-57E1-2923-2184-766BFC477F94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06" creationId="{1D3ACFD3-DFB3-8E72-4EA2-9D375177E056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07" creationId="{AFFA37E1-DAD6-7C4A-2DA8-C3E3F3449E87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08" creationId="{69061B8A-2D4A-2B7E-E57F-9F6AFB8B16E4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09" creationId="{95488F5A-E931-687B-ED0B-28898D2BFF05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10" creationId="{233C24A2-50CC-85BD-EBF7-BE10A51A41B3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11" creationId="{B0860BC1-3353-B819-8EB8-77F2DC21050D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12" creationId="{09A35CEA-14D5-ECDF-16E3-77B138306800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13" creationId="{460604DF-AAA6-A025-04FB-B19FFEECAB8B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14" creationId="{DDFB3C7B-3FD4-8D4A-70A2-578ADC9692AF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15" creationId="{B3E73545-A589-9F37-F1AC-4F12DC536B64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16" creationId="{6B98D8FD-09A4-2D7B-3345-3AA5D2CB1F60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17" creationId="{94C02307-54F4-8059-3F6E-AC3FF55AB8AF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18" creationId="{6356FF01-0B80-87AD-4546-D4A1BF9D7D05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19" creationId="{BA89A08F-1EEB-40FC-59F6-0F37D72A9485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20" creationId="{DE2BE5E0-BF93-2D6E-910C-E2C006A4F45F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21" creationId="{18D79C6D-0A8D-5353-AE38-D6718A1C050D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22" creationId="{09B50885-3A0B-7DFE-DB87-F43B5EE6059E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23" creationId="{747C5871-7FEF-5E1B-139E-DDB281FFC5BB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24" creationId="{C6C91E04-F57F-19E9-86B6-F676FEB4AC67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25" creationId="{2A4C68AD-0968-1115-8CB3-C407E6405B18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26" creationId="{F8A37C1E-A891-F698-46CC-7A64F24B5B28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27" creationId="{93BC9A44-A087-1CE7-A46F-B10BE195C5CF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28" creationId="{2AE84B53-9C96-C832-617D-814E50BB8D10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29" creationId="{3491A27E-4F55-C795-F4A0-F84AC05DCE44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30" creationId="{5BAD3C22-5C9D-A4DC-B229-9F5E52D94984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31" creationId="{89DC9965-223F-187D-104A-607DE0D1731B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32" creationId="{A455E35B-AE0B-40AE-C74A-CB87D7C0D9B5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33" creationId="{01B66AC9-526E-65BB-A66E-4B16A7737262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34" creationId="{64A4EFE0-90D0-8F31-EB4D-77AC111B913A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35" creationId="{3D31668C-1403-480A-3964-A1EB31880943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36" creationId="{9E4F4D9D-1A22-415F-54C3-AD459E350C90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37" creationId="{C0ED4C78-34DE-72BE-839C-F55C31F2E078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38" creationId="{3431270A-0902-508F-450C-3549B082E6FE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39" creationId="{39DC7128-3377-47FB-CDB3-D60BB836DBDB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40" creationId="{7121DAB7-8774-E401-F50C-EE0B1962554A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41" creationId="{DDF95796-654F-9E0A-7274-60A437A7E5B2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42" creationId="{ED3E409D-B5E4-A305-00E2-30C0BF24BF04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43" creationId="{B0FEFC37-B9F5-1718-9066-76937C0A1C13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44" creationId="{002C40F0-6DD9-39A9-A5D2-16DED1AA0C7A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45" creationId="{BE3DD5E2-7F95-EB8A-29F9-AA5F8A58CD87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46" creationId="{80AA4C71-1794-DD24-94D4-DB99D0618441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47" creationId="{9A430119-3FED-6C51-393C-85C88BE6E85F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48" creationId="{4B6FAFD5-1ADC-3512-110A-2DDC092497E5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49" creationId="{A620A072-6AB6-B522-2643-BDF55B4ABF40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50" creationId="{18610314-1FAF-EC85-0648-98382A29F590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51" creationId="{8578ED18-85E8-84FB-2529-42DE20AE8CE4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52" creationId="{63711706-8A9E-B2EC-E091-A3C4B263BA00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53" creationId="{172B25F9-3A11-6BB7-F6A9-51EB24EC5225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54" creationId="{27495C69-7124-4FCE-0898-0AA66730CA95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55" creationId="{B493112F-FFF2-B903-DF4F-52C62DCAF588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56" creationId="{108976B0-8182-848A-C933-50BCAC486EB1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57" creationId="{AFFD6638-D06E-E4FB-50EC-7C11F1787F08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58" creationId="{5ECDBA3F-E001-63B4-2CCD-CD5DE246CCC3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59" creationId="{1DA74DFE-8043-26C5-062D-539253440B05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60" creationId="{E366CD6D-8013-5718-2E82-00E62E4C6CB0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61" creationId="{4FBF00D0-D9C2-5073-936E-B09B588D52BA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62" creationId="{C6043E7A-6968-7509-8C7D-4F6A3C1C34AB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63" creationId="{A738D1B7-85A9-0E2A-80E6-F6BD3A92988E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64" creationId="{CA0D58EE-97F6-C6BC-6C62-FBEE2333C56F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65" creationId="{5E9C2F8D-5204-A553-02C5-E070ED42026A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66" creationId="{B6854C53-B88D-991C-AB22-D5BAD216A4B8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67" creationId="{DBC901B0-C94C-D7CE-4816-C9530C74E2B7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68" creationId="{86B23AD6-F235-A718-EC42-58030D2E66B2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69" creationId="{15515CB3-C3A9-8E40-3BBC-7A77E942322C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70" creationId="{AC2ABEB5-E2C2-F1B2-3D45-407038DC863B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71" creationId="{6623D6B0-1B32-BBC0-ADCA-41D045CA5E16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72" creationId="{85E7FDF1-1F44-CC87-D3F6-4CC31D05D7B4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73" creationId="{96868AD0-C605-FB6E-A2CB-B4B3DD446796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74" creationId="{58C4A118-5092-438E-770A-B8A6E8122139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75" creationId="{6428E0E3-8CA2-0C54-747F-F1334A8D893A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76" creationId="{59AC2EB9-D31C-89A4-4BB3-51CCB5CDA397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77" creationId="{04635BD2-447B-CC19-443B-670494DDAC47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78" creationId="{E6F731FB-4903-80D3-F035-CAF9AA241CD5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79" creationId="{E7588D28-4144-C2E6-990A-CD6E97C99E7E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80" creationId="{BE0DE265-7870-3F02-CA18-8C0FEBBFEB06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81" creationId="{942B8F66-19F0-43CB-0296-1337E9215778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82" creationId="{3AA6AB44-EF81-07DD-1395-94DB8CE37D34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83" creationId="{AC7EFF05-2DE5-04BA-972D-8C4AF970F0D9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84" creationId="{5C3598DA-16EB-26C9-97B6-FCE635AEE37E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85" creationId="{F9AFF381-2BB1-3F44-E502-FE2D7097F258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86" creationId="{93862062-1B67-6ED2-508A-41223E1FF421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87" creationId="{FFFA8D49-E925-CAED-F334-39B9D0182AD5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88" creationId="{D8584818-4AAD-4083-165C-16CF0AFF39BF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89" creationId="{1956F833-7E43-2761-D2AB-56644C291CF9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90" creationId="{99DFC22A-480F-2C17-9EB8-C2FE5971B4F2}"/>
          </ac:spMkLst>
        </pc:spChg>
        <pc:spChg chg="mod">
          <ac:chgData name="LESUR Christophe SI" userId="a0bda02c-4e6d-4ba6-bae4-63d8a5b4dc4b" providerId="ADAL" clId="{9986FD7A-1DC5-4BA3-9059-54F764FEE9ED}" dt="2025-06-24T07:46:38.610" v="626" actId="1038"/>
          <ac:spMkLst>
            <pc:docMk/>
            <pc:sldMk cId="286065243" sldId="256"/>
            <ac:spMk id="1991" creationId="{5168C295-8B34-7FD7-EC1D-F4DBB5253A62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1993" creationId="{AA6028A5-5B30-4FB8-8DC3-84D378269E5A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1994" creationId="{BBAB6B7B-5AC4-F9C5-C48C-61051EA769E4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1995" creationId="{42A4B40A-95C1-3001-4DE7-357F7989A777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1996" creationId="{55F5B86D-CC88-D99A-9011-10CA0E58C7B0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1997" creationId="{52E1EACE-C02A-7FE3-E4B3-0E7383E9AF5D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1998" creationId="{0C165BDF-1D48-99AA-F34E-7025B37C65FB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1999" creationId="{55DDFB1F-95CC-5A76-ACCE-4640732EC1A7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00" creationId="{EA6824BA-DFCD-A585-8727-4CB04B1F4443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01" creationId="{9CD7AF30-2B0E-8602-E192-1414A5C298A1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02" creationId="{C84C8B3B-2499-B017-0F51-C39E27581E94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03" creationId="{51343122-408F-AE8B-6BEB-B2C7815B1A93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04" creationId="{4D99A527-8BFB-BE89-0771-EC7313FAE7F0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05" creationId="{C767C497-8730-8154-FDCE-A5890B799A05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06" creationId="{DED565B0-41CD-5DC7-B3D0-9515031FD094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07" creationId="{F96680D2-3417-C7FF-BFCC-790662F284FD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08" creationId="{62F5CAF4-32F2-5F3A-6193-8BD3B1004766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09" creationId="{399F9621-BED8-2D5C-B1C0-C931F4368FB4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10" creationId="{83181752-6328-B6EB-5FBB-007BA690F34C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11" creationId="{2A84DF74-F9DA-6A42-E0F8-309CE5D96F7D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12" creationId="{8F01959F-D34D-5C54-F50A-E05F4E07FCA4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13" creationId="{F073D8DA-7C4C-8F0F-777D-5C5BB79C0F5A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14" creationId="{A613F473-2746-E3DF-65F4-9E046B8E4E9C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15" creationId="{91AB68E3-6472-4A52-066B-0C572B5376CA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16" creationId="{8E6040A8-64A9-3F08-AF96-85EC8091E076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17" creationId="{99A09D7B-27CF-FF17-DA8E-6A2EFEAD60C8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18" creationId="{F00035A4-B115-3D44-7428-F5545A9F77C9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19" creationId="{4BB14636-AAF6-0370-9F87-1DDD5FCAE852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20" creationId="{3B9DA336-B4F0-EC45-D825-071EF922D23D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21" creationId="{D2A9744D-E2CA-BE6C-FA3C-0D46D870CD70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22" creationId="{A564F75B-6768-6554-B8F6-E1A4DE6A1BB2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23" creationId="{C9A17276-00D8-3DCF-58DE-ADAB9B3D367B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24" creationId="{9DD1D2F6-275C-177A-3B20-00F6CC69027D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25" creationId="{579A919A-2F8C-2D13-CEF7-CFA3F5ABA6D4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26" creationId="{9E45ED77-F656-A0E9-351E-85A967D7A34F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27" creationId="{EA3C76AA-B5F6-DF51-A122-06BD63852E90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28" creationId="{D392BBE9-CD97-4E00-3CE3-FBA8282CD4DE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29" creationId="{B6168172-F64C-DEA2-6BF5-FF2880445B37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30" creationId="{010351DC-5343-2927-1CC7-B135D29FF094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31" creationId="{EB36E577-A0D5-E2F5-1DDC-CA659E631C0F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32" creationId="{2C4FAE64-AB04-1B26-B173-A3A1A25345BC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33" creationId="{D3959F78-0F8F-ADEE-D312-8B960D71A8AF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34" creationId="{9315253E-8EB2-393F-055D-B12B142B069A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35" creationId="{F4BC6898-C231-A69E-ED2B-B9803B85A8AD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36" creationId="{552B0144-8A6F-E9A4-4FFC-CAF670CAA3E4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37" creationId="{B88AF690-CEC9-F672-8EAA-B28A49A96EE6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38" creationId="{716B28E0-B2D3-A0FF-2EB1-2F4DD6AE7DA7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39" creationId="{9BFDC66E-0678-85A9-B26B-D8071B0918A2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40" creationId="{F9DC727C-8CE8-43AA-1F4E-54660A244E8C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41" creationId="{4D812A2E-873F-EE83-7307-175248AB70BD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42" creationId="{5CABCCCC-13D6-BE9F-5195-B18035E9D117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43" creationId="{D31469C5-98A8-6D9C-25CB-7AB4CE5A2159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44" creationId="{37D8A890-92EC-B1E0-9C8E-8F6B31431935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45" creationId="{884DE19F-F201-C5D9-B3B2-C7AC161F9A8C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46" creationId="{CF401899-76C3-6A6B-27A0-A79428394B7D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47" creationId="{5DF05F0B-B918-C0FF-75BA-E279B7112C5E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48" creationId="{E1FD64D7-F6CD-956F-D55F-D3693EBC8736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49" creationId="{D52852BF-B790-8250-B61A-FA3B71A5194D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50" creationId="{A8BBE80F-519E-C424-5256-F3755AD12608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51" creationId="{8CEE742F-DF21-6903-D280-44D9ED59A876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52" creationId="{75978EFE-7A4A-CA95-EF35-BD951F5FAB86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53" creationId="{0713370C-206D-C056-D391-31222B2CE3AF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54" creationId="{EE924266-8666-CB67-E6E8-34AE303CD0E5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55" creationId="{434687AD-65D7-EB1F-6BA0-E265E04C3353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56" creationId="{B969A273-3F70-B3B0-C55E-F722F050DC2B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57" creationId="{B1BF7679-C954-A730-6CE3-B6C90224357E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58" creationId="{E6C86CE8-E96A-2D37-F6BA-4FAE117B224A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59" creationId="{308DB68C-374A-5D75-3313-960F7D3E59CA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60" creationId="{62A75FB2-E156-61FC-81D8-A3C68BB1F999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61" creationId="{F0622DC6-F2DC-134C-34F9-0879B111130E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62" creationId="{9DE4BA00-ED61-F923-5C39-1A6695F2AC0D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63" creationId="{4B29CCEC-AADF-1412-5C7F-A91A879F9ADE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64" creationId="{7800C5A4-F080-0E98-3FAC-A4DFA105B50F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65" creationId="{10375735-D2B9-FE4C-52E4-D9DB8D93DB10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66" creationId="{2016FB9F-1F5C-A46C-D7E3-0777267D77CA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67" creationId="{6EF7FF51-9CC4-97C8-3FFC-FD215C8F98C8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68" creationId="{AD6E3C95-9A50-2B8B-CDAB-A809B97C1635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69" creationId="{9533D661-5496-09F4-2F90-92D7CDA86FFE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70" creationId="{09A1339C-A198-C411-EA66-C1F330718FD3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71" creationId="{965659B8-2267-3D90-6759-54F2F9B751BD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72" creationId="{E2843698-7A01-19E4-050A-FAA955183F94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73" creationId="{00A03560-E148-117E-32DE-5DBE72948B13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74" creationId="{C0069618-417F-D95E-11E3-AD9C3CAC4488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75" creationId="{C3D53DFF-9AD0-ACA9-7D75-A124E181B472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76" creationId="{76271C63-B020-4833-E30D-D7EA91000849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77" creationId="{7FB473AF-4C60-FEFB-BA3D-93406D81816A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78" creationId="{D5567D06-CD1F-957C-7C8A-4EFBD83EA89E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79" creationId="{636B8453-0A03-F393-5FE4-F18EDED5E9CA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80" creationId="{4A25A53E-BEB3-4044-00D8-3112518ECC4E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81" creationId="{6E640DB1-8EA9-8699-9379-E55C98D020D4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82" creationId="{BC5BFA12-37B3-3435-95D4-F5E2ACB07251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83" creationId="{C21EBFA2-CA1A-546F-27E0-1DE978C60B06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84" creationId="{BA1EA1F3-B78C-3AD7-7CAD-E1CECD01EBA5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85" creationId="{E5A0B2CA-B011-8478-E280-1CB7F32D7F5A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86" creationId="{537294D7-A9F5-1A55-C22C-1F6EEA941607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87" creationId="{AE456C03-3B83-1C50-E0EE-F0068D78E056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88" creationId="{50EA209A-0B75-A46A-156D-269B2BCBC82F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89" creationId="{8F33C859-4F13-65C0-E4FC-FDC0E9D7DA8F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90" creationId="{2C87D415-DDFE-AEE3-2137-BF3A644AF669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91" creationId="{1206BDB0-4FBA-BC59-7361-21B65585467A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92" creationId="{87248828-D9FB-30BB-ADDE-96B7B8A7016A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93" creationId="{EBA7485B-B9EC-6141-ECE8-C8E3DB586B3A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94" creationId="{75BBC4DE-A1C4-9425-BC6B-690E01DE7B2D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95" creationId="{2F7AADEA-3340-3C56-9CBC-5387D870DC2D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96" creationId="{6BD8D483-2C42-C7CF-AFDB-1CFD815B759E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97" creationId="{136F3156-DE6F-B79A-5AB1-1BA76C643A1F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98" creationId="{4870BBC6-444D-0258-A295-218391E9E291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099" creationId="{149CC93B-3ADE-17C3-4AD5-BEA0BA4A3450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00" creationId="{9716288D-073B-A707-9F04-638BFE15200D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01" creationId="{E768B47D-F525-2AAE-E069-2CA575D5B952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02" creationId="{011CC197-B8DB-BB73-ED2A-3B6F0184F996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03" creationId="{A8E0D656-8680-7937-5738-547219589612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04" creationId="{F47C9F67-255F-D432-ACA7-7BAFEEDAF6FB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05" creationId="{95502F1A-E5F0-9B11-A39F-73CF3C10147B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06" creationId="{CE65A917-2E06-4A15-7073-0C0104331E2E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07" creationId="{AA3BB423-4156-D607-74BE-6F0CCA186306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08" creationId="{7FC46475-E833-3CFB-A854-C99D7751E4CC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09" creationId="{BD31A63C-CFEB-676B-1D6A-A75905F5E5B8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10" creationId="{AB467F01-AF57-CEB2-8BA3-6E07CCDCD64E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11" creationId="{2EC3ECC4-8BC3-12D2-1E8F-D116C5AF2090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12" creationId="{581D8FC8-D822-9572-4FFB-29767789EB37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13" creationId="{D51D5CD1-0A0F-64CB-89FF-125D1D0F927A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14" creationId="{757CB719-4473-7A76-0EAA-28193CD0B4FC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15" creationId="{3EBDA6BD-80B2-A417-1E96-D0B2C4584CC1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16" creationId="{74CCF4E9-C600-5FCE-08BC-24EE9466A3B2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17" creationId="{5B11918F-54FC-CFB9-C35B-E53A244CBF0D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18" creationId="{4CC5ED74-F576-C271-E51C-21B5C9FAB272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19" creationId="{DD056250-7903-2FA4-5C36-4799841DF876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20" creationId="{FF0141C4-6D6D-C10C-721B-A62E2629F4F1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21" creationId="{C1E87D3D-690B-B808-1231-FC2CB9E53409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22" creationId="{E04BB369-5D88-1041-CB31-177981F5874E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23" creationId="{4F67750B-6990-C54B-3DC8-796A54AA58C3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24" creationId="{D35763C5-F834-1179-AE26-0D1B52509EF3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25" creationId="{D59EDA8A-631B-FBDB-81CA-A2316FC5B4F7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26" creationId="{C739C0A1-13B7-6FDA-3C30-1BFE7CC767E3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27" creationId="{984F4459-291D-1B86-198C-85A0AEDCDC57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28" creationId="{344E905C-A2DA-DB4B-07C9-B7799F280752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29" creationId="{E76B868B-0ADC-6375-CE67-26689A74B036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30" creationId="{D60411AB-3026-F9BD-C71C-23A9961897E6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31" creationId="{EDDEEA81-850D-5610-6134-20E36EF484A1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32" creationId="{B1D98998-95FB-AFD0-E502-CF6E240D565D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33" creationId="{B81ECDF3-36C8-1AC1-43B2-72B0F6B51156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34" creationId="{C88844E2-8E50-1A0D-E5DD-3F8D0D6F827C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35" creationId="{B393E838-CDAE-7123-4B7E-BF1661FF78DB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36" creationId="{4C5DFB5B-C11E-8A5B-5E53-E17D7B3802A0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37" creationId="{5A1AF5DD-11FD-FF27-F83E-4D28F293E2F1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38" creationId="{CAB2D300-60E6-A8EF-C709-11E8BCA91EB0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39" creationId="{EA6DAA31-A478-7894-112F-3E6010BC93DA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40" creationId="{C5CBF401-2D55-9847-45D6-99B1D8B7B684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41" creationId="{5CDBB1BC-E7AB-AFE9-40FC-0E2A76DDCE6A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42" creationId="{2459A7F7-C046-5F22-BFC6-11774927C5C0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43" creationId="{505FC276-0CA1-D144-2179-B9F115444C43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44" creationId="{08358B53-FC29-72A5-F797-D859DBF41136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45" creationId="{8A27068C-1450-4D18-29D5-D168B4F6BF5C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46" creationId="{8292879E-2177-3F35-6D2C-3F2BF3B6C191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47" creationId="{7B9D47E1-7070-7F39-7B48-CA169AE185E7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48" creationId="{37213137-2293-55BF-1818-CFE03237CB4E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49" creationId="{AD19410B-8352-9D4B-B3AC-0B11707472B1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50" creationId="{652989E5-0CDA-2A6C-8A45-8094AFBA2B67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51" creationId="{F6AEBB89-C3EC-93A2-A754-41823F29F0E9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52" creationId="{124707C4-6150-E48E-0FBD-F2E2865D1050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53" creationId="{A17D3DC7-AAC0-2112-A8BE-2CAF2223D57F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54" creationId="{A20FC522-FEC8-E615-1327-E68AD94E1ED5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55" creationId="{9A952D89-B36F-A099-701F-3D9778997409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56" creationId="{DA616874-2D94-F9AD-6FA5-9CFB3871E8A6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57" creationId="{2BDD1001-B466-413D-6266-65A1C3BC0853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58" creationId="{7C5B06D0-15D4-8B28-2AA5-548BAA091116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59" creationId="{052689EA-B54F-0AC9-2DBF-D68BF05C9001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60" creationId="{E1A77A15-6F94-F5EE-05EF-4D9CCBAD644C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61" creationId="{FA26BDF1-78B8-C595-35BF-8EB4BEB44CF2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62" creationId="{EC7724A1-22FC-178E-592C-68ADF4220A40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63" creationId="{BE5374B3-FD44-0B1C-33EB-9311CBF3723A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64" creationId="{13574961-EBB7-2AFE-94C0-A783EDD43D69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65" creationId="{9B76B07A-C7D7-825A-3278-DB8E8DE06F8B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66" creationId="{310C6113-71F8-2089-575E-E0F4BCDC08AE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67" creationId="{72EC89BE-A046-93A5-DD0E-FEA179FBB4D0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68" creationId="{8E0E6E4D-F66F-6141-6926-6BE2020A7FDD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69" creationId="{AB4C147F-BEAC-22A3-72FB-1265523467B4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70" creationId="{F07D17AE-0C84-8A67-8197-D45F7682BB93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71" creationId="{71FA9A8A-E62B-D3EE-6224-7BAB9D278ED1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72" creationId="{1DC7F5C4-9EFF-8EA1-C5F0-F99E0E0F36A0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73" creationId="{C6634F17-8911-399C-9695-328010C0EEB7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74" creationId="{DB340DAA-D144-38F5-1C8A-27D9037264BD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75" creationId="{3A702B19-59F1-05F3-0C9D-9AE562C2EBF9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76" creationId="{8FD6A777-9342-18CE-49A8-66ED3279D345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77" creationId="{465A3298-AE0C-E771-BC73-7A4656827021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78" creationId="{87458390-9DC2-AC41-3197-69F744C6F7B5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79" creationId="{35108446-8F5D-DB29-0D54-C30D034FF517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80" creationId="{E1684B71-5D8D-6E03-933C-B2B286CD5508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81" creationId="{212F4262-955C-6CBC-76A1-97E149A50E71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82" creationId="{6267DF9A-F006-0B1A-D6DA-738D115606FB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83" creationId="{F80317E2-ADC1-E216-48F4-12C1106CDAC8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84" creationId="{80391663-805E-7914-B3BC-00E4C682F989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85" creationId="{9C6A50E8-5DE5-CDAF-FDCF-1062BEDD61A3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86" creationId="{75F40971-91FE-3D87-3DFF-52948F0FF294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87" creationId="{C2F90148-03CE-EA61-62A1-70302419E3B0}"/>
          </ac:spMkLst>
        </pc:spChg>
        <pc:spChg chg="mod">
          <ac:chgData name="LESUR Christophe SI" userId="a0bda02c-4e6d-4ba6-bae4-63d8a5b4dc4b" providerId="ADAL" clId="{9986FD7A-1DC5-4BA3-9059-54F764FEE9ED}" dt="2025-06-24T07:46:53.513" v="642" actId="1038"/>
          <ac:spMkLst>
            <pc:docMk/>
            <pc:sldMk cId="286065243" sldId="256"/>
            <ac:spMk id="2188" creationId="{57C38D34-16E8-2323-E75A-9AC569B20529}"/>
          </ac:spMkLst>
        </pc:spChg>
        <pc:grpChg chg="del mod">
          <ac:chgData name="LESUR Christophe SI" userId="a0bda02c-4e6d-4ba6-bae4-63d8a5b4dc4b" providerId="ADAL" clId="{9986FD7A-1DC5-4BA3-9059-54F764FEE9ED}" dt="2025-06-23T15:50:16.293" v="4" actId="165"/>
          <ac:grpSpMkLst>
            <pc:docMk/>
            <pc:sldMk cId="286065243" sldId="256"/>
            <ac:grpSpMk id="6" creationId="{12C3BEF7-1866-7EC9-CD02-375D80B4B564}"/>
          </ac:grpSpMkLst>
        </pc:grpChg>
        <pc:grpChg chg="add mod">
          <ac:chgData name="LESUR Christophe SI" userId="a0bda02c-4e6d-4ba6-bae4-63d8a5b4dc4b" providerId="ADAL" clId="{9986FD7A-1DC5-4BA3-9059-54F764FEE9ED}" dt="2025-06-23T15:56:13.947" v="48" actId="1076"/>
          <ac:grpSpMkLst>
            <pc:docMk/>
            <pc:sldMk cId="286065243" sldId="256"/>
            <ac:grpSpMk id="23" creationId="{D22B0CCB-8192-9AD0-63D4-3A2C25DE9CD8}"/>
          </ac:grpSpMkLst>
        </pc:grpChg>
        <pc:grpChg chg="del mod">
          <ac:chgData name="LESUR Christophe SI" userId="a0bda02c-4e6d-4ba6-bae4-63d8a5b4dc4b" providerId="ADAL" clId="{9986FD7A-1DC5-4BA3-9059-54F764FEE9ED}" dt="2025-06-23T15:50:50.965" v="8" actId="165"/>
          <ac:grpSpMkLst>
            <pc:docMk/>
            <pc:sldMk cId="286065243" sldId="256"/>
            <ac:grpSpMk id="24" creationId="{132BF2E7-5EB9-E500-D3DD-A5455F74B973}"/>
          </ac:grpSpMkLst>
        </pc:grpChg>
        <pc:grpChg chg="add mod">
          <ac:chgData name="LESUR Christophe SI" userId="a0bda02c-4e6d-4ba6-bae4-63d8a5b4dc4b" providerId="ADAL" clId="{9986FD7A-1DC5-4BA3-9059-54F764FEE9ED}" dt="2025-06-23T15:55:06.665" v="45" actId="1076"/>
          <ac:grpSpMkLst>
            <pc:docMk/>
            <pc:sldMk cId="286065243" sldId="256"/>
            <ac:grpSpMk id="43" creationId="{D497B446-9C2C-89DE-F581-B8DFEBEAFD67}"/>
          </ac:grpSpMkLst>
        </pc:grpChg>
        <pc:grpChg chg="add mod">
          <ac:chgData name="LESUR Christophe SI" userId="a0bda02c-4e6d-4ba6-bae4-63d8a5b4dc4b" providerId="ADAL" clId="{9986FD7A-1DC5-4BA3-9059-54F764FEE9ED}" dt="2025-06-24T07:22:45.650" v="229" actId="1038"/>
          <ac:grpSpMkLst>
            <pc:docMk/>
            <pc:sldMk cId="286065243" sldId="256"/>
            <ac:grpSpMk id="46" creationId="{CF553FC3-2390-8108-2480-6F32B807F73C}"/>
          </ac:grpSpMkLst>
        </pc:grpChg>
        <pc:grpChg chg="add mod">
          <ac:chgData name="LESUR Christophe SI" userId="a0bda02c-4e6d-4ba6-bae4-63d8a5b4dc4b" providerId="ADAL" clId="{9986FD7A-1DC5-4BA3-9059-54F764FEE9ED}" dt="2025-06-24T07:23:03.424" v="252" actId="1035"/>
          <ac:grpSpMkLst>
            <pc:docMk/>
            <pc:sldMk cId="286065243" sldId="256"/>
            <ac:grpSpMk id="104" creationId="{B0E389B2-20D3-F330-16AF-33A8F69C0105}"/>
          </ac:grpSpMkLst>
        </pc:grpChg>
        <pc:grpChg chg="add del mod">
          <ac:chgData name="LESUR Christophe SI" userId="a0bda02c-4e6d-4ba6-bae4-63d8a5b4dc4b" providerId="ADAL" clId="{9986FD7A-1DC5-4BA3-9059-54F764FEE9ED}" dt="2025-06-24T07:46:29.005" v="620" actId="478"/>
          <ac:grpSpMkLst>
            <pc:docMk/>
            <pc:sldMk cId="286065243" sldId="256"/>
            <ac:grpSpMk id="162" creationId="{A94B762D-D7A5-4E53-E54D-ED8A17CCA67A}"/>
          </ac:grpSpMkLst>
        </pc:grpChg>
        <pc:grpChg chg="add del mod">
          <ac:chgData name="LESUR Christophe SI" userId="a0bda02c-4e6d-4ba6-bae4-63d8a5b4dc4b" providerId="ADAL" clId="{9986FD7A-1DC5-4BA3-9059-54F764FEE9ED}" dt="2025-06-24T07:46:42.815" v="627" actId="478"/>
          <ac:grpSpMkLst>
            <pc:docMk/>
            <pc:sldMk cId="286065243" sldId="256"/>
            <ac:grpSpMk id="342" creationId="{56A94DCA-4C6E-D374-B9CC-FC633FA43283}"/>
          </ac:grpSpMkLst>
        </pc:grpChg>
        <pc:grpChg chg="add mod">
          <ac:chgData name="LESUR Christophe SI" userId="a0bda02c-4e6d-4ba6-bae4-63d8a5b4dc4b" providerId="ADAL" clId="{9986FD7A-1DC5-4BA3-9059-54F764FEE9ED}" dt="2025-06-24T07:24:48.120" v="275" actId="166"/>
          <ac:grpSpMkLst>
            <pc:docMk/>
            <pc:sldMk cId="286065243" sldId="256"/>
            <ac:grpSpMk id="522" creationId="{1D57FDE6-E3F8-53DE-0690-837B02928D6E}"/>
          </ac:grpSpMkLst>
        </pc:grpChg>
        <pc:grpChg chg="add mod">
          <ac:chgData name="LESUR Christophe SI" userId="a0bda02c-4e6d-4ba6-bae4-63d8a5b4dc4b" providerId="ADAL" clId="{9986FD7A-1DC5-4BA3-9059-54F764FEE9ED}" dt="2025-06-24T07:25:54.126" v="299" actId="14100"/>
          <ac:grpSpMkLst>
            <pc:docMk/>
            <pc:sldMk cId="286065243" sldId="256"/>
            <ac:grpSpMk id="721" creationId="{859D8F32-F90B-D532-E37F-8CB62ED7C4A5}"/>
          </ac:grpSpMkLst>
        </pc:grpChg>
        <pc:grpChg chg="add mod">
          <ac:chgData name="LESUR Christophe SI" userId="a0bda02c-4e6d-4ba6-bae4-63d8a5b4dc4b" providerId="ADAL" clId="{9986FD7A-1DC5-4BA3-9059-54F764FEE9ED}" dt="2025-06-24T07:22:23.599" v="221" actId="1076"/>
          <ac:grpSpMkLst>
            <pc:docMk/>
            <pc:sldMk cId="286065243" sldId="256"/>
            <ac:grpSpMk id="920" creationId="{E7A922F6-E7AF-8D1F-7224-4A3B041AC457}"/>
          </ac:grpSpMkLst>
        </pc:grpChg>
        <pc:grpChg chg="add mod">
          <ac:chgData name="LESUR Christophe SI" userId="a0bda02c-4e6d-4ba6-bae4-63d8a5b4dc4b" providerId="ADAL" clId="{9986FD7A-1DC5-4BA3-9059-54F764FEE9ED}" dt="2025-06-24T07:22:32.366" v="223" actId="1076"/>
          <ac:grpSpMkLst>
            <pc:docMk/>
            <pc:sldMk cId="286065243" sldId="256"/>
            <ac:grpSpMk id="1058" creationId="{EB613174-9EEB-863A-203B-DFE7BAF11C32}"/>
          </ac:grpSpMkLst>
        </pc:grpChg>
        <pc:grpChg chg="add mod">
          <ac:chgData name="LESUR Christophe SI" userId="a0bda02c-4e6d-4ba6-bae4-63d8a5b4dc4b" providerId="ADAL" clId="{9986FD7A-1DC5-4BA3-9059-54F764FEE9ED}" dt="2025-06-24T07:24:58.812" v="285" actId="1038"/>
          <ac:grpSpMkLst>
            <pc:docMk/>
            <pc:sldMk cId="286065243" sldId="256"/>
            <ac:grpSpMk id="1196" creationId="{514A09C1-AE65-F802-AF20-BD2AD7A90573}"/>
          </ac:grpSpMkLst>
        </pc:grpChg>
        <pc:grpChg chg="add mod">
          <ac:chgData name="LESUR Christophe SI" userId="a0bda02c-4e6d-4ba6-bae4-63d8a5b4dc4b" providerId="ADAL" clId="{9986FD7A-1DC5-4BA3-9059-54F764FEE9ED}" dt="2025-06-24T07:24:55.054" v="282" actId="1037"/>
          <ac:grpSpMkLst>
            <pc:docMk/>
            <pc:sldMk cId="286065243" sldId="256"/>
            <ac:grpSpMk id="1259" creationId="{6127E7FC-2BB9-9F9B-E85E-018D3DC9ACC2}"/>
          </ac:grpSpMkLst>
        </pc:grpChg>
        <pc:grpChg chg="add mod">
          <ac:chgData name="LESUR Christophe SI" userId="a0bda02c-4e6d-4ba6-bae4-63d8a5b4dc4b" providerId="ADAL" clId="{9986FD7A-1DC5-4BA3-9059-54F764FEE9ED}" dt="2025-06-24T07:25:31.485" v="295" actId="1037"/>
          <ac:grpSpMkLst>
            <pc:docMk/>
            <pc:sldMk cId="286065243" sldId="256"/>
            <ac:grpSpMk id="1322" creationId="{AC5C4D4C-2A8D-A26D-8BCD-B342EDF0C879}"/>
          </ac:grpSpMkLst>
        </pc:grpChg>
        <pc:grpChg chg="add mod">
          <ac:chgData name="LESUR Christophe SI" userId="a0bda02c-4e6d-4ba6-bae4-63d8a5b4dc4b" providerId="ADAL" clId="{9986FD7A-1DC5-4BA3-9059-54F764FEE9ED}" dt="2025-06-24T07:25:58.972" v="300" actId="14100"/>
          <ac:grpSpMkLst>
            <pc:docMk/>
            <pc:sldMk cId="286065243" sldId="256"/>
            <ac:grpSpMk id="1385" creationId="{C71B3A10-B7BF-CE3E-8B04-70A50A2847D2}"/>
          </ac:grpSpMkLst>
        </pc:grpChg>
        <pc:grpChg chg="add mod">
          <ac:chgData name="LESUR Christophe SI" userId="a0bda02c-4e6d-4ba6-bae4-63d8a5b4dc4b" providerId="ADAL" clId="{9986FD7A-1DC5-4BA3-9059-54F764FEE9ED}" dt="2025-06-24T07:27:58.888" v="311" actId="1076"/>
          <ac:grpSpMkLst>
            <pc:docMk/>
            <pc:sldMk cId="286065243" sldId="256"/>
            <ac:grpSpMk id="1448" creationId="{34B45680-AC03-AB40-42A6-C600FADEC929}"/>
          </ac:grpSpMkLst>
        </pc:grpChg>
        <pc:grpChg chg="add mod">
          <ac:chgData name="LESUR Christophe SI" userId="a0bda02c-4e6d-4ba6-bae4-63d8a5b4dc4b" providerId="ADAL" clId="{9986FD7A-1DC5-4BA3-9059-54F764FEE9ED}" dt="2025-06-24T07:28:01.473" v="312" actId="1076"/>
          <ac:grpSpMkLst>
            <pc:docMk/>
            <pc:sldMk cId="286065243" sldId="256"/>
            <ac:grpSpMk id="1488" creationId="{C78A50F2-FFBB-8A16-1B60-CDED74018778}"/>
          </ac:grpSpMkLst>
        </pc:grpChg>
        <pc:grpChg chg="add mod">
          <ac:chgData name="LESUR Christophe SI" userId="a0bda02c-4e6d-4ba6-bae4-63d8a5b4dc4b" providerId="ADAL" clId="{9986FD7A-1DC5-4BA3-9059-54F764FEE9ED}" dt="2025-06-24T07:29:42.439" v="325" actId="1038"/>
          <ac:grpSpMkLst>
            <pc:docMk/>
            <pc:sldMk cId="286065243" sldId="256"/>
            <ac:grpSpMk id="1528" creationId="{31A9D3EC-384D-61E0-52EC-ACFCC2DA564F}"/>
          </ac:grpSpMkLst>
        </pc:grpChg>
        <pc:grpChg chg="mod">
          <ac:chgData name="LESUR Christophe SI" userId="a0bda02c-4e6d-4ba6-bae4-63d8a5b4dc4b" providerId="ADAL" clId="{9986FD7A-1DC5-4BA3-9059-54F764FEE9ED}" dt="2025-06-24T07:29:42.439" v="325" actId="1038"/>
          <ac:grpSpMkLst>
            <pc:docMk/>
            <pc:sldMk cId="286065243" sldId="256"/>
            <ac:grpSpMk id="1529" creationId="{F1BFC040-C5D1-14C2-A916-C719F0887930}"/>
          </ac:grpSpMkLst>
        </pc:grpChg>
        <pc:grpChg chg="add del mod">
          <ac:chgData name="LESUR Christophe SI" userId="a0bda02c-4e6d-4ba6-bae4-63d8a5b4dc4b" providerId="ADAL" clId="{9986FD7A-1DC5-4BA3-9059-54F764FEE9ED}" dt="2025-06-24T07:32:01.521" v="333" actId="478"/>
          <ac:grpSpMkLst>
            <pc:docMk/>
            <pc:sldMk cId="286065243" sldId="256"/>
            <ac:grpSpMk id="1751" creationId="{BDC9846E-7CC0-BA86-7969-75ADB3EB4D76}"/>
          </ac:grpSpMkLst>
        </pc:grpChg>
        <pc:grpChg chg="add del mod">
          <ac:chgData name="LESUR Christophe SI" userId="a0bda02c-4e6d-4ba6-bae4-63d8a5b4dc4b" providerId="ADAL" clId="{9986FD7A-1DC5-4BA3-9059-54F764FEE9ED}" dt="2025-06-24T07:32:03.277" v="334" actId="478"/>
          <ac:grpSpMkLst>
            <pc:docMk/>
            <pc:sldMk cId="286065243" sldId="256"/>
            <ac:grpSpMk id="1766" creationId="{C7D341E1-1BFE-F178-B6E5-5777F01EDFF4}"/>
          </ac:grpSpMkLst>
        </pc:grpChg>
        <pc:grpChg chg="add mod">
          <ac:chgData name="LESUR Christophe SI" userId="a0bda02c-4e6d-4ba6-bae4-63d8a5b4dc4b" providerId="ADAL" clId="{9986FD7A-1DC5-4BA3-9059-54F764FEE9ED}" dt="2025-06-24T07:46:38.610" v="626" actId="1038"/>
          <ac:grpSpMkLst>
            <pc:docMk/>
            <pc:sldMk cId="286065243" sldId="256"/>
            <ac:grpSpMk id="1795" creationId="{E347899C-AA49-A590-285D-1B5E9A0AA79F}"/>
          </ac:grpSpMkLst>
        </pc:grpChg>
        <pc:grpChg chg="add mod">
          <ac:chgData name="LESUR Christophe SI" userId="a0bda02c-4e6d-4ba6-bae4-63d8a5b4dc4b" providerId="ADAL" clId="{9986FD7A-1DC5-4BA3-9059-54F764FEE9ED}" dt="2025-06-24T07:46:53.513" v="642" actId="1038"/>
          <ac:grpSpMkLst>
            <pc:docMk/>
            <pc:sldMk cId="286065243" sldId="256"/>
            <ac:grpSpMk id="1992" creationId="{627002E0-5411-3886-9AB5-2520CCD41DA6}"/>
          </ac:grpSpMkLst>
        </pc:grpChg>
        <pc:picChg chg="add del mod">
          <ac:chgData name="LESUR Christophe SI" userId="a0bda02c-4e6d-4ba6-bae4-63d8a5b4dc4b" providerId="ADAL" clId="{9986FD7A-1DC5-4BA3-9059-54F764FEE9ED}" dt="2025-06-23T15:50:35.328" v="7" actId="27803"/>
          <ac:picMkLst>
            <pc:docMk/>
            <pc:sldMk cId="286065243" sldId="256"/>
            <ac:picMk id="3" creationId="{B571CBA1-5A7E-7AAF-10AF-9C3B823DF671}"/>
          </ac:picMkLst>
        </pc:picChg>
        <pc:picChg chg="add del mod">
          <ac:chgData name="LESUR Christophe SI" userId="a0bda02c-4e6d-4ba6-bae4-63d8a5b4dc4b" providerId="ADAL" clId="{9986FD7A-1DC5-4BA3-9059-54F764FEE9ED}" dt="2025-06-23T15:50:07.072" v="3" actId="27803"/>
          <ac:picMkLst>
            <pc:docMk/>
            <pc:sldMk cId="286065243" sldId="256"/>
            <ac:picMk id="5" creationId="{189C3521-01DA-5332-5204-783651C3A78E}"/>
          </ac:picMkLst>
        </pc:picChg>
        <pc:picChg chg="add mod ord">
          <ac:chgData name="LESUR Christophe SI" userId="a0bda02c-4e6d-4ba6-bae4-63d8a5b4dc4b" providerId="ADAL" clId="{9986FD7A-1DC5-4BA3-9059-54F764FEE9ED}" dt="2025-06-24T07:20:47.464" v="169" actId="1036"/>
          <ac:picMkLst>
            <pc:docMk/>
            <pc:sldMk cId="286065243" sldId="256"/>
            <ac:picMk id="5" creationId="{BBB74266-DF0A-766B-D82D-3C72D80CDACD}"/>
          </ac:picMkLst>
        </pc:picChg>
        <pc:picChg chg="add mod">
          <ac:chgData name="LESUR Christophe SI" userId="a0bda02c-4e6d-4ba6-bae4-63d8a5b4dc4b" providerId="ADAL" clId="{9986FD7A-1DC5-4BA3-9059-54F764FEE9ED}" dt="2025-06-24T07:20:51.379" v="179" actId="1036"/>
          <ac:picMkLst>
            <pc:docMk/>
            <pc:sldMk cId="286065243" sldId="256"/>
            <ac:picMk id="6" creationId="{F0754130-1683-3078-670C-4C617D451238}"/>
          </ac:picMkLst>
        </pc:picChg>
        <pc:picChg chg="add del mod">
          <ac:chgData name="LESUR Christophe SI" userId="a0bda02c-4e6d-4ba6-bae4-63d8a5b4dc4b" providerId="ADAL" clId="{9986FD7A-1DC5-4BA3-9059-54F764FEE9ED}" dt="2025-06-24T07:12:22.032" v="89" actId="478"/>
          <ac:picMkLst>
            <pc:docMk/>
            <pc:sldMk cId="286065243" sldId="256"/>
            <ac:picMk id="24" creationId="{206D8C07-25D0-F31E-1C4E-BF63850716EA}"/>
          </ac:picMkLst>
        </pc:picChg>
        <pc:picChg chg="add del mod">
          <ac:chgData name="LESUR Christophe SI" userId="a0bda02c-4e6d-4ba6-bae4-63d8a5b4dc4b" providerId="ADAL" clId="{9986FD7A-1DC5-4BA3-9059-54F764FEE9ED}" dt="2025-06-24T07:12:51.252" v="93" actId="478"/>
          <ac:picMkLst>
            <pc:docMk/>
            <pc:sldMk cId="286065243" sldId="256"/>
            <ac:picMk id="45" creationId="{A7686391-C29C-5952-9ADC-70E7FF569F7F}"/>
          </ac:picMkLst>
        </pc:picChg>
        <pc:picChg chg="add mod">
          <ac:chgData name="LESUR Christophe SI" userId="a0bda02c-4e6d-4ba6-bae4-63d8a5b4dc4b" providerId="ADAL" clId="{9986FD7A-1DC5-4BA3-9059-54F764FEE9ED}" dt="2025-06-24T07:33:32.913" v="370" actId="688"/>
          <ac:picMkLst>
            <pc:docMk/>
            <pc:sldMk cId="286065243" sldId="256"/>
            <ac:picMk id="1782" creationId="{079AB2DD-3C6F-F80B-09FB-0DAB02C0392A}"/>
          </ac:picMkLst>
        </pc:picChg>
        <pc:picChg chg="add mod">
          <ac:chgData name="LESUR Christophe SI" userId="a0bda02c-4e6d-4ba6-bae4-63d8a5b4dc4b" providerId="ADAL" clId="{9986FD7A-1DC5-4BA3-9059-54F764FEE9ED}" dt="2025-06-24T07:33:37.449" v="371" actId="688"/>
          <ac:picMkLst>
            <pc:docMk/>
            <pc:sldMk cId="286065243" sldId="256"/>
            <ac:picMk id="1783" creationId="{E810185E-EBE9-BCA5-6879-D7405843B0FF}"/>
          </ac:picMkLst>
        </pc:picChg>
        <pc:cxnChg chg="add">
          <ac:chgData name="LESUR Christophe SI" userId="a0bda02c-4e6d-4ba6-bae4-63d8a5b4dc4b" providerId="ADAL" clId="{9986FD7A-1DC5-4BA3-9059-54F764FEE9ED}" dt="2025-06-24T07:48:48.503" v="654" actId="11529"/>
          <ac:cxnSpMkLst>
            <pc:docMk/>
            <pc:sldMk cId="286065243" sldId="256"/>
            <ac:cxnSpMk id="2190" creationId="{263F4E22-81BB-0D4F-987E-F46079E23C88}"/>
          </ac:cxnSpMkLst>
        </pc:cxnChg>
        <pc:cxnChg chg="add">
          <ac:chgData name="LESUR Christophe SI" userId="a0bda02c-4e6d-4ba6-bae4-63d8a5b4dc4b" providerId="ADAL" clId="{9986FD7A-1DC5-4BA3-9059-54F764FEE9ED}" dt="2025-06-24T07:48:59.410" v="655" actId="11529"/>
          <ac:cxnSpMkLst>
            <pc:docMk/>
            <pc:sldMk cId="286065243" sldId="256"/>
            <ac:cxnSpMk id="2192" creationId="{F34BD80A-E930-32C6-B41A-D78410F04FB8}"/>
          </ac:cxnSpMkLst>
        </pc:cxnChg>
        <pc:cxnChg chg="add">
          <ac:chgData name="LESUR Christophe SI" userId="a0bda02c-4e6d-4ba6-bae4-63d8a5b4dc4b" providerId="ADAL" clId="{9986FD7A-1DC5-4BA3-9059-54F764FEE9ED}" dt="2025-06-24T07:49:09.613" v="656" actId="11529"/>
          <ac:cxnSpMkLst>
            <pc:docMk/>
            <pc:sldMk cId="286065243" sldId="256"/>
            <ac:cxnSpMk id="2194" creationId="{8E4936D4-9610-4023-F772-6BCA7C6DF6D2}"/>
          </ac:cxnSpMkLst>
        </pc:cxnChg>
        <pc:cxnChg chg="add">
          <ac:chgData name="LESUR Christophe SI" userId="a0bda02c-4e6d-4ba6-bae4-63d8a5b4dc4b" providerId="ADAL" clId="{9986FD7A-1DC5-4BA3-9059-54F764FEE9ED}" dt="2025-06-24T07:49:17.995" v="657" actId="11529"/>
          <ac:cxnSpMkLst>
            <pc:docMk/>
            <pc:sldMk cId="286065243" sldId="256"/>
            <ac:cxnSpMk id="2196" creationId="{C0AD689E-23AE-2561-1060-53B41911B492}"/>
          </ac:cxnSpMkLst>
        </pc:cxnChg>
        <pc:cxnChg chg="add mod">
          <ac:chgData name="LESUR Christophe SI" userId="a0bda02c-4e6d-4ba6-bae4-63d8a5b4dc4b" providerId="ADAL" clId="{9986FD7A-1DC5-4BA3-9059-54F764FEE9ED}" dt="2025-06-24T08:10:02.721" v="748" actId="14100"/>
          <ac:cxnSpMkLst>
            <pc:docMk/>
            <pc:sldMk cId="286065243" sldId="256"/>
            <ac:cxnSpMk id="2198" creationId="{756826EB-2896-C27F-664A-6C7381252B0D}"/>
          </ac:cxnSpMkLst>
        </pc:cxnChg>
        <pc:cxnChg chg="add mod">
          <ac:chgData name="LESUR Christophe SI" userId="a0bda02c-4e6d-4ba6-bae4-63d8a5b4dc4b" providerId="ADAL" clId="{9986FD7A-1DC5-4BA3-9059-54F764FEE9ED}" dt="2025-06-24T08:10:02.721" v="748" actId="14100"/>
          <ac:cxnSpMkLst>
            <pc:docMk/>
            <pc:sldMk cId="286065243" sldId="256"/>
            <ac:cxnSpMk id="2199" creationId="{B59198CD-F813-5019-4956-101F833CD90B}"/>
          </ac:cxnSpMkLst>
        </pc:cxnChg>
        <pc:cxnChg chg="add mod">
          <ac:chgData name="LESUR Christophe SI" userId="a0bda02c-4e6d-4ba6-bae4-63d8a5b4dc4b" providerId="ADAL" clId="{9986FD7A-1DC5-4BA3-9059-54F764FEE9ED}" dt="2025-06-24T08:10:02.721" v="748" actId="14100"/>
          <ac:cxnSpMkLst>
            <pc:docMk/>
            <pc:sldMk cId="286065243" sldId="256"/>
            <ac:cxnSpMk id="2203" creationId="{968393AD-C653-BC9F-57DB-E2830F017526}"/>
          </ac:cxnSpMkLst>
        </pc:cxnChg>
        <pc:cxnChg chg="add mod">
          <ac:chgData name="LESUR Christophe SI" userId="a0bda02c-4e6d-4ba6-bae4-63d8a5b4dc4b" providerId="ADAL" clId="{9986FD7A-1DC5-4BA3-9059-54F764FEE9ED}" dt="2025-06-24T08:10:02.721" v="748" actId="14100"/>
          <ac:cxnSpMkLst>
            <pc:docMk/>
            <pc:sldMk cId="286065243" sldId="256"/>
            <ac:cxnSpMk id="2204" creationId="{6AC1A174-18EB-AA92-A367-19D6DF1D251F}"/>
          </ac:cxnSpMkLst>
        </pc:cxnChg>
        <pc:cxnChg chg="add mod">
          <ac:chgData name="LESUR Christophe SI" userId="a0bda02c-4e6d-4ba6-bae4-63d8a5b4dc4b" providerId="ADAL" clId="{9986FD7A-1DC5-4BA3-9059-54F764FEE9ED}" dt="2025-06-24T08:10:02.721" v="748" actId="14100"/>
          <ac:cxnSpMkLst>
            <pc:docMk/>
            <pc:sldMk cId="286065243" sldId="256"/>
            <ac:cxnSpMk id="2207" creationId="{6E32F1BF-C425-7FB2-41EA-E808BA96E32D}"/>
          </ac:cxnSpMkLst>
        </pc:cxnChg>
        <pc:cxnChg chg="add mod">
          <ac:chgData name="LESUR Christophe SI" userId="a0bda02c-4e6d-4ba6-bae4-63d8a5b4dc4b" providerId="ADAL" clId="{9986FD7A-1DC5-4BA3-9059-54F764FEE9ED}" dt="2025-06-24T08:10:02.721" v="748" actId="14100"/>
          <ac:cxnSpMkLst>
            <pc:docMk/>
            <pc:sldMk cId="286065243" sldId="256"/>
            <ac:cxnSpMk id="2208" creationId="{F7A1D080-6330-18B8-5918-CA7C0B0B60BF}"/>
          </ac:cxnSpMkLst>
        </pc:cxnChg>
        <pc:cxnChg chg="add mod">
          <ac:chgData name="LESUR Christophe SI" userId="a0bda02c-4e6d-4ba6-bae4-63d8a5b4dc4b" providerId="ADAL" clId="{9986FD7A-1DC5-4BA3-9059-54F764FEE9ED}" dt="2025-06-24T08:10:02.721" v="748" actId="14100"/>
          <ac:cxnSpMkLst>
            <pc:docMk/>
            <pc:sldMk cId="286065243" sldId="256"/>
            <ac:cxnSpMk id="2216" creationId="{ED1C2E1D-B752-B98E-47AB-28874975BA94}"/>
          </ac:cxnSpMkLst>
        </pc:cxnChg>
        <pc:cxnChg chg="add mod">
          <ac:chgData name="LESUR Christophe SI" userId="a0bda02c-4e6d-4ba6-bae4-63d8a5b4dc4b" providerId="ADAL" clId="{9986FD7A-1DC5-4BA3-9059-54F764FEE9ED}" dt="2025-06-24T08:10:02.721" v="748" actId="14100"/>
          <ac:cxnSpMkLst>
            <pc:docMk/>
            <pc:sldMk cId="286065243" sldId="256"/>
            <ac:cxnSpMk id="2219" creationId="{F70B224A-EB06-9D44-D442-03E9834F1C46}"/>
          </ac:cxnSpMkLst>
        </pc:cxnChg>
        <pc:cxnChg chg="add mod">
          <ac:chgData name="LESUR Christophe SI" userId="a0bda02c-4e6d-4ba6-bae4-63d8a5b4dc4b" providerId="ADAL" clId="{9986FD7A-1DC5-4BA3-9059-54F764FEE9ED}" dt="2025-06-24T08:10:02.721" v="748" actId="14100"/>
          <ac:cxnSpMkLst>
            <pc:docMk/>
            <pc:sldMk cId="286065243" sldId="256"/>
            <ac:cxnSpMk id="2222" creationId="{63CC647F-6B8F-4863-DA12-79793AAF36A8}"/>
          </ac:cxnSpMkLst>
        </pc:cxnChg>
        <pc:cxnChg chg="add mod">
          <ac:chgData name="LESUR Christophe SI" userId="a0bda02c-4e6d-4ba6-bae4-63d8a5b4dc4b" providerId="ADAL" clId="{9986FD7A-1DC5-4BA3-9059-54F764FEE9ED}" dt="2025-06-24T08:10:02.721" v="748" actId="14100"/>
          <ac:cxnSpMkLst>
            <pc:docMk/>
            <pc:sldMk cId="286065243" sldId="256"/>
            <ac:cxnSpMk id="2225" creationId="{3591FB61-552A-985D-6AEE-AFF107D5BD17}"/>
          </ac:cxnSpMkLst>
        </pc:cxnChg>
        <pc:cxnChg chg="add mod">
          <ac:chgData name="LESUR Christophe SI" userId="a0bda02c-4e6d-4ba6-bae4-63d8a5b4dc4b" providerId="ADAL" clId="{9986FD7A-1DC5-4BA3-9059-54F764FEE9ED}" dt="2025-06-24T08:10:02.721" v="748" actId="14100"/>
          <ac:cxnSpMkLst>
            <pc:docMk/>
            <pc:sldMk cId="286065243" sldId="256"/>
            <ac:cxnSpMk id="2228" creationId="{80A9A1E4-CA0E-3383-C505-B3FE3CF9886E}"/>
          </ac:cxnSpMkLst>
        </pc:cxnChg>
        <pc:cxnChg chg="add mod">
          <ac:chgData name="LESUR Christophe SI" userId="a0bda02c-4e6d-4ba6-bae4-63d8a5b4dc4b" providerId="ADAL" clId="{9986FD7A-1DC5-4BA3-9059-54F764FEE9ED}" dt="2025-06-24T08:10:02.721" v="748" actId="14100"/>
          <ac:cxnSpMkLst>
            <pc:docMk/>
            <pc:sldMk cId="286065243" sldId="256"/>
            <ac:cxnSpMk id="2231" creationId="{56117F94-0811-0240-DE0A-4460A9889404}"/>
          </ac:cxnSpMkLst>
        </pc:cxnChg>
        <pc:cxnChg chg="add mod">
          <ac:chgData name="LESUR Christophe SI" userId="a0bda02c-4e6d-4ba6-bae4-63d8a5b4dc4b" providerId="ADAL" clId="{9986FD7A-1DC5-4BA3-9059-54F764FEE9ED}" dt="2025-06-24T08:10:02.721" v="748" actId="14100"/>
          <ac:cxnSpMkLst>
            <pc:docMk/>
            <pc:sldMk cId="286065243" sldId="256"/>
            <ac:cxnSpMk id="2234" creationId="{92767E90-1C93-BFCC-35D4-FC216EBB3C16}"/>
          </ac:cxnSpMkLst>
        </pc:cxnChg>
        <pc:cxnChg chg="add mod">
          <ac:chgData name="LESUR Christophe SI" userId="a0bda02c-4e6d-4ba6-bae4-63d8a5b4dc4b" providerId="ADAL" clId="{9986FD7A-1DC5-4BA3-9059-54F764FEE9ED}" dt="2025-06-24T08:10:02.721" v="748" actId="14100"/>
          <ac:cxnSpMkLst>
            <pc:docMk/>
            <pc:sldMk cId="286065243" sldId="256"/>
            <ac:cxnSpMk id="2235" creationId="{CA02435F-40AF-F878-3B3D-707AB057A032}"/>
          </ac:cxnSpMkLst>
        </pc:cxnChg>
        <pc:cxnChg chg="add mod">
          <ac:chgData name="LESUR Christophe SI" userId="a0bda02c-4e6d-4ba6-bae4-63d8a5b4dc4b" providerId="ADAL" clId="{9986FD7A-1DC5-4BA3-9059-54F764FEE9ED}" dt="2025-06-24T08:10:02.721" v="748" actId="14100"/>
          <ac:cxnSpMkLst>
            <pc:docMk/>
            <pc:sldMk cId="286065243" sldId="256"/>
            <ac:cxnSpMk id="2240" creationId="{C287042E-2C7D-DCA2-F40D-C260299000BE}"/>
          </ac:cxnSpMkLst>
        </pc:cxnChg>
        <pc:cxnChg chg="add mod">
          <ac:chgData name="LESUR Christophe SI" userId="a0bda02c-4e6d-4ba6-bae4-63d8a5b4dc4b" providerId="ADAL" clId="{9986FD7A-1DC5-4BA3-9059-54F764FEE9ED}" dt="2025-06-24T08:10:02.721" v="748" actId="14100"/>
          <ac:cxnSpMkLst>
            <pc:docMk/>
            <pc:sldMk cId="286065243" sldId="256"/>
            <ac:cxnSpMk id="2241" creationId="{340B0BA1-9324-3A00-067E-06E452122CAA}"/>
          </ac:cxnSpMkLst>
        </pc:cxnChg>
        <pc:cxnChg chg="add mod">
          <ac:chgData name="LESUR Christophe SI" userId="a0bda02c-4e6d-4ba6-bae4-63d8a5b4dc4b" providerId="ADAL" clId="{9986FD7A-1DC5-4BA3-9059-54F764FEE9ED}" dt="2025-06-24T08:10:02.721" v="748" actId="14100"/>
          <ac:cxnSpMkLst>
            <pc:docMk/>
            <pc:sldMk cId="286065243" sldId="256"/>
            <ac:cxnSpMk id="2247" creationId="{881A87BE-5DD1-3FB1-61A8-554938CA49A6}"/>
          </ac:cxnSpMkLst>
        </pc:cxnChg>
        <pc:cxnChg chg="add mod">
          <ac:chgData name="LESUR Christophe SI" userId="a0bda02c-4e6d-4ba6-bae4-63d8a5b4dc4b" providerId="ADAL" clId="{9986FD7A-1DC5-4BA3-9059-54F764FEE9ED}" dt="2025-06-24T07:52:55.492" v="706" actId="571"/>
          <ac:cxnSpMkLst>
            <pc:docMk/>
            <pc:sldMk cId="286065243" sldId="256"/>
            <ac:cxnSpMk id="2248" creationId="{EC0FD2EF-84B3-93C4-6A57-E92E8372B416}"/>
          </ac:cxnSpMkLst>
        </pc:cxnChg>
        <pc:cxnChg chg="add mod">
          <ac:chgData name="LESUR Christophe SI" userId="a0bda02c-4e6d-4ba6-bae4-63d8a5b4dc4b" providerId="ADAL" clId="{9986FD7A-1DC5-4BA3-9059-54F764FEE9ED}" dt="2025-06-24T07:52:55.492" v="706" actId="571"/>
          <ac:cxnSpMkLst>
            <pc:docMk/>
            <pc:sldMk cId="286065243" sldId="256"/>
            <ac:cxnSpMk id="2249" creationId="{C65E3C2E-10B1-5A8B-A9F5-16E0F59DFA5F}"/>
          </ac:cxnSpMkLst>
        </pc:cxnChg>
        <pc:cxnChg chg="add mod">
          <ac:chgData name="LESUR Christophe SI" userId="a0bda02c-4e6d-4ba6-bae4-63d8a5b4dc4b" providerId="ADAL" clId="{9986FD7A-1DC5-4BA3-9059-54F764FEE9ED}" dt="2025-06-24T08:10:02.721" v="748" actId="14100"/>
          <ac:cxnSpMkLst>
            <pc:docMk/>
            <pc:sldMk cId="286065243" sldId="256"/>
            <ac:cxnSpMk id="2250" creationId="{AEA3C5F3-3FF5-B5DE-9A0F-BF046AB63AAF}"/>
          </ac:cxnSpMkLst>
        </pc:cxnChg>
        <pc:cxnChg chg="add mod">
          <ac:chgData name="LESUR Christophe SI" userId="a0bda02c-4e6d-4ba6-bae4-63d8a5b4dc4b" providerId="ADAL" clId="{9986FD7A-1DC5-4BA3-9059-54F764FEE9ED}" dt="2025-06-24T08:10:02.721" v="748" actId="14100"/>
          <ac:cxnSpMkLst>
            <pc:docMk/>
            <pc:sldMk cId="286065243" sldId="256"/>
            <ac:cxnSpMk id="2255" creationId="{59E2CD74-62FB-A6EC-B4C9-4E451A9F4655}"/>
          </ac:cxnSpMkLst>
        </pc:cxnChg>
        <pc:cxnChg chg="add mod">
          <ac:chgData name="LESUR Christophe SI" userId="a0bda02c-4e6d-4ba6-bae4-63d8a5b4dc4b" providerId="ADAL" clId="{9986FD7A-1DC5-4BA3-9059-54F764FEE9ED}" dt="2025-06-24T08:10:02.721" v="748" actId="14100"/>
          <ac:cxnSpMkLst>
            <pc:docMk/>
            <pc:sldMk cId="286065243" sldId="256"/>
            <ac:cxnSpMk id="2257" creationId="{741EFF59-5F8A-3B66-5354-B20D8BD43C85}"/>
          </ac:cxnSpMkLst>
        </pc:cxnChg>
        <pc:cxnChg chg="add mod">
          <ac:chgData name="LESUR Christophe SI" userId="a0bda02c-4e6d-4ba6-bae4-63d8a5b4dc4b" providerId="ADAL" clId="{9986FD7A-1DC5-4BA3-9059-54F764FEE9ED}" dt="2025-06-24T08:10:02.721" v="748" actId="14100"/>
          <ac:cxnSpMkLst>
            <pc:docMk/>
            <pc:sldMk cId="286065243" sldId="256"/>
            <ac:cxnSpMk id="2261" creationId="{6A2393B3-B035-D995-991B-8B41F428C556}"/>
          </ac:cxnSpMkLst>
        </pc:cxnChg>
        <pc:cxnChg chg="add mod">
          <ac:chgData name="LESUR Christophe SI" userId="a0bda02c-4e6d-4ba6-bae4-63d8a5b4dc4b" providerId="ADAL" clId="{9986FD7A-1DC5-4BA3-9059-54F764FEE9ED}" dt="2025-06-24T08:10:02.721" v="748" actId="14100"/>
          <ac:cxnSpMkLst>
            <pc:docMk/>
            <pc:sldMk cId="286065243" sldId="256"/>
            <ac:cxnSpMk id="2267" creationId="{E9F9C50B-393A-F641-9704-B6A407701BE2}"/>
          </ac:cxnSpMkLst>
        </pc:cxnChg>
      </pc:sldChg>
      <pc:sldChg chg="addSp delSp modSp new del mod">
        <pc:chgData name="LESUR Christophe SI" userId="a0bda02c-4e6d-4ba6-bae4-63d8a5b4dc4b" providerId="ADAL" clId="{9986FD7A-1DC5-4BA3-9059-54F764FEE9ED}" dt="2025-06-24T07:56:37.458" v="729" actId="47"/>
        <pc:sldMkLst>
          <pc:docMk/>
          <pc:sldMk cId="1835551743" sldId="257"/>
        </pc:sldMkLst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4" creationId="{76A002ED-0477-4729-E16B-067E0D79BC3E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5" creationId="{9354ED59-F774-596B-8931-04D07351DE97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6" creationId="{013EF35A-07CE-7A9D-89C7-4C297DBBB2B5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7" creationId="{02DE0BE0-74B1-27EA-0A93-670257333D64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8" creationId="{E0E64A89-CFFC-AECB-11D5-59C14CF2FE4C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9" creationId="{70C97CB1-3C22-4B74-C428-C31E29CE7967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0" creationId="{6B4CEA30-6F20-E013-2E90-DC5EBDA7378F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1" creationId="{C657FB72-D71B-4576-F6E8-3F09CE75922C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2" creationId="{62AF0CE3-F491-5A3B-2A1C-C6093C791B41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3" creationId="{386E61CA-F882-97D1-D498-22F259226F78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4" creationId="{1E7143E2-24CD-79BA-4A92-EC71DF2F4CC9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5" creationId="{B8B3AF10-F8E8-1576-51BB-F4A1A3E18F69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6" creationId="{C45B7E27-1BA1-2275-9D00-E8CDD4F87200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7" creationId="{3AB4FAC5-1F05-C273-8EBA-14EF99B62DCC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8" creationId="{71E7F6AF-C8CC-BD67-CAD4-71740F89AE56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9" creationId="{9AC3094A-A0E2-9730-9C06-AD84B54FFCE1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20" creationId="{5627A46A-19F8-50B8-21BD-2C171E05BF50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21" creationId="{2343C499-10CC-132E-4887-7F0DEF8F03BD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22" creationId="{1BEF2306-E3A7-E575-6F30-A0F1B83D49F7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23" creationId="{5A551D7F-C5EB-64BF-886A-8BD8BCF047A4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24" creationId="{7BDF05C7-CE34-EE8C-3516-224CA6ED2D67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25" creationId="{2E5DEDD9-2059-0B36-34D5-C26689F32169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26" creationId="{325E0D8E-D7B2-C217-950A-6BB58709B42F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27" creationId="{5AD16DB7-8832-1576-8A46-7FDDE10BB156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28" creationId="{77CB8140-05BA-A28D-C582-4BF5C461800B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29" creationId="{D649BAC2-2035-EE0C-3AE7-AA576E287371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30" creationId="{44D532CC-2FEA-88D5-34D7-9E108AC6DB20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31" creationId="{AA9C9569-3B6B-1EA8-D173-20CD5C51FE19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32" creationId="{B1DDB69D-F9DB-8D0B-F17A-6B4B9959A8A4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33" creationId="{8E34191E-A7B5-6A94-433E-CF6703906EC8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34" creationId="{028FB3AD-6EA5-1D57-470F-914D64868033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35" creationId="{55165354-A1A9-9B81-71D9-9A9CF12968DB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36" creationId="{AC2DEE5D-5B6B-51F6-F538-4A79A1B3CA44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37" creationId="{E511C782-F2EF-9E32-5033-07F5A8902306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38" creationId="{7879532F-1178-E2CB-44F9-CE3B3D1CDA95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39" creationId="{5ECBD2D1-FBC4-8866-66B6-DF2E475EB712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40" creationId="{71666BCF-4A23-923D-8964-FB7370A81AE7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41" creationId="{61CB27DC-F4C3-4ECC-4370-501B2BE4700F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42" creationId="{22C8FD93-B8E8-84A4-F2AF-98A63E135952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43" creationId="{D29F519C-509E-3CD5-3F52-E4A74007F824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44" creationId="{D1985E04-04F2-BA9E-4677-81FD6C9F6E4E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45" creationId="{6E977BA9-9D1D-7EFC-B157-05A49984F517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46" creationId="{63F44F75-39C4-EDD7-C99A-45F82F58E53F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47" creationId="{FD2D8E65-8BE8-BFC6-099D-94AE06225E8F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48" creationId="{6E26CB21-2D87-3578-B36E-E8F063A9DA23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49" creationId="{35FCA310-757A-9927-B9B4-95F61313D331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50" creationId="{D5AD2A23-0613-8F63-04FA-EA0B5747C3FD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51" creationId="{D970AF3B-995A-EF36-E6E3-8AAABCD86B82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52" creationId="{8E9329C2-5030-B8D0-060E-6F6CF07AF0F4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53" creationId="{80468362-E593-B9CA-649C-D20CD952725A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54" creationId="{551D1857-79E9-859B-637E-BEA4A3FCCEEA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55" creationId="{E37B7FFA-9FA8-8B03-0CEC-31065BA35B64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56" creationId="{85FF35D7-644E-8A72-52FC-FC2233207032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57" creationId="{43B37866-1F81-69B2-390E-174F49573FE8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58" creationId="{69351D8E-9D39-A341-314A-AD9D1831D44F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59" creationId="{6F1D5791-89FD-375E-09A2-706CD4C2871A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60" creationId="{BCCAAA95-E0CF-B732-3AF1-8EB69988D706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61" creationId="{D5EF61B6-5242-920F-96AB-0DD8D0AFCAB5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62" creationId="{6FBC7ECA-1434-49AB-BD38-D0D93180CC89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63" creationId="{6EF319CB-66D3-1456-D909-ADEB7F3A3969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64" creationId="{6920566A-63F3-983D-54AC-D3AFDF092D6D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65" creationId="{16E876AA-55DC-0EB6-1349-AE941ADBD187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66" creationId="{3C597DB0-515E-EF1F-B01A-15B45638EE20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67" creationId="{10C5EEDB-A09E-9280-4304-C9F4CF05F0EF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68" creationId="{7BA11530-D302-750A-BF11-4299A83D14D1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69" creationId="{22B2925B-589B-A135-BD1B-02B13DEB74BB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70" creationId="{D1AA503E-DECF-B23B-1B86-BBCF5D57C17B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71" creationId="{CAAC455C-EAEF-4FAC-DFD7-B162C2A2D651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72" creationId="{F61CE811-3D7C-C4C2-43A5-9C1B3D1C3827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73" creationId="{3BCA10FD-D0CE-0824-11C7-8713B1DFF4A9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74" creationId="{F49658B2-7698-BC13-A32B-2010DB989CAE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75" creationId="{5F34A220-729C-C6F5-BA9E-0386FC39B2AC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76" creationId="{A22F8F30-7946-78DF-833A-8FD700D2C429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77" creationId="{0E9A23D9-F79D-EC45-9040-901011AB70D4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78" creationId="{D10F6748-B025-2C1E-90C6-B5C79ADE1D5D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79" creationId="{A7E6F53D-E4D4-8ADB-3F71-7823C3C00FCB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80" creationId="{B078160C-C2A8-4183-4CB5-49EC67BA5D73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81" creationId="{F80F25F6-B898-BE24-AA1F-6A8049D96DDD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82" creationId="{4D62FA22-E3CC-E1B6-287D-EA6EBC417279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83" creationId="{4F06ACD3-23B8-1270-6A90-FB37E7B3B702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84" creationId="{1FE73B7A-BDA9-1CBD-85CD-326A82169CE7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85" creationId="{40EB3F7A-FD72-EF36-3EC7-7EFA297C9A50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86" creationId="{84A8EF28-1499-1C11-EBAB-E3F6FAD28D5B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87" creationId="{39F4E982-8CD6-A451-C5E4-67FD01EE1D3F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88" creationId="{B564A206-3841-95BE-77C8-377547483031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89" creationId="{954CA1C6-7244-39E2-93C4-40E5C7799484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90" creationId="{9A820FE6-5EAD-87A9-A125-7180A72A5BD0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91" creationId="{D4E54C68-548B-BA3E-8AA3-186DC05E8063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92" creationId="{952E72DE-FF79-524D-2EB1-8C7E304AD2A9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93" creationId="{F8E1C526-BBF7-DDCD-C5B8-F76EA7E569D0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94" creationId="{12EE8819-0A91-D5A0-AC20-C6F3C408857B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95" creationId="{C0A732EA-2BB0-B5BE-0079-C452A842573B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96" creationId="{7E582FBB-BEFC-F9CF-C174-CCD78636567F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97" creationId="{DE3B04B0-15ED-9E1E-6772-9BBA8657F323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98" creationId="{2214B4E9-56B8-1EF6-24FB-82295CE633AF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99" creationId="{616AB1F5-4CEC-55E5-EDEB-AF072D2C9BE6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00" creationId="{838CEDB8-1E70-A9F9-CA0C-36A60202D062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01" creationId="{55772C65-5488-0BE4-82C6-D706A398FA39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02" creationId="{5ED0F7D5-F62C-0823-5206-4C058BB0702D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03" creationId="{A61EA9B9-16DD-3C99-307A-8AF6E8016019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04" creationId="{AC420388-CE2B-A351-D91B-895969AC345D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05" creationId="{1226E921-E1DA-7F8B-F29E-0D5868E335C7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06" creationId="{76F2BE83-E6F1-F860-13DA-7948401EFEB2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07" creationId="{D8E986F8-71F8-E8A0-5107-C1D22F1FED85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08" creationId="{6B608844-0418-A0CA-8DD8-709ADE1A119A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09" creationId="{73F61304-AB6E-333B-178F-CF9268F6D590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10" creationId="{E8F5038E-A8CA-170E-D7C8-D6EACF56B077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11" creationId="{B31DCC47-39AB-F407-E59F-8D22FBA38613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12" creationId="{356803F3-72FD-B999-D304-2B7941E01B5D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13" creationId="{76B7B5E1-7DDC-2D37-684F-4A8889149F04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14" creationId="{D5CE381F-DA89-689D-1EDD-315F7EED8A05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15" creationId="{08646BF5-9938-27F8-F41D-84DB8BB44C03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16" creationId="{E5B351AE-3499-A026-EA7D-CAFF0F80E8AC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17" creationId="{A5572625-9F60-EEA9-0D2C-FE9F0B894DA7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18" creationId="{ED4AC47A-5F03-E994-DFD3-2BCE551923AF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19" creationId="{29AF138E-D212-B085-DC07-7F6671DB2588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20" creationId="{0C27530C-AB64-4F0D-C362-E0F825235C9B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21" creationId="{6C7D19B3-00B3-C4FE-C016-B273136058FB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22" creationId="{D6D786DB-7D28-86AF-84DB-992002D43740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23" creationId="{D992EED8-0251-33F5-C34F-E0CCF72D26B3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24" creationId="{9AA11C38-B89C-0AF2-C9EA-960A6E8A2EB0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25" creationId="{B8A168EB-3FB4-9C44-EF41-3EC5AE882B17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26" creationId="{1447D2A1-0AA2-135A-6E0E-12BAC91A10FA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27" creationId="{1884EE8F-DBF5-3803-4B61-257441A8030A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28" creationId="{ADB39B9D-EDBE-D5BC-BF8B-0B19F5DDD749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29" creationId="{76A7E472-6751-FEF9-1E3A-C30D309639C0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30" creationId="{F1CC2CBE-F7A3-FA66-DBCC-9A93874F1F53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31" creationId="{850DF274-487D-8D25-117B-613B3239E31D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32" creationId="{A086F081-0B4C-23E5-1786-CB8E8FA2810E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33" creationId="{56770765-7488-B6CA-1606-48D9452E1A07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34" creationId="{B463A90D-916E-765D-CF01-9B3889BBAA4E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35" creationId="{DF4C12F4-6741-1F86-05AF-F4D008738397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36" creationId="{47EBA2D7-0DD7-F5BE-BEC6-CB9DF8918BD3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37" creationId="{44D6691D-F1AD-DCF8-8DEB-6F5A59DEA3A1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38" creationId="{F94C030C-33CF-A340-09CE-ED50B9E5C070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39" creationId="{D2D6976E-FE75-3D01-18EE-A4BB504C53D8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40" creationId="{9D82E185-1D04-8736-93CB-5D3C026074C3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41" creationId="{8C50F1E2-08AF-28BB-D959-22688504443E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42" creationId="{A0E5CEA0-2A7E-753E-9769-16AEAD610AC3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43" creationId="{53F5708F-05EB-2FC8-51CB-AD922FC0DACF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44" creationId="{E5D37153-577A-C229-FAE3-824AD45411D6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45" creationId="{800C0D39-6BA4-2B33-1B76-CD35B956A2DD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46" creationId="{0D18C4BF-8D95-4DDC-5352-1E0533E093AC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47" creationId="{9A1583CC-29DA-CB7E-639B-9F2B31E12C87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48" creationId="{F8C1DC60-D258-4C4F-2A69-189B3D69FA79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49" creationId="{C3099773-0147-AAC3-C7DF-6F0414C850E7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50" creationId="{DBD1C3DC-98D6-7FE7-96C0-96C2FF932B84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51" creationId="{AFC0E225-3E7D-6A8C-CEC1-3832EEABB199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52" creationId="{1BC78269-6B3A-6E9F-FFCC-6C320D4C636C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53" creationId="{968AB5BD-6B89-3C1E-B2A8-07E11E3CA281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54" creationId="{4EAAB22D-BC4B-FA43-57C1-D073547BAA7A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55" creationId="{3F020858-27B2-CDB7-2515-D6240699BBE5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56" creationId="{E41186F3-2D92-3EBB-6342-39818138863B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57" creationId="{3E66377E-BD8C-6FE5-E85D-F1A7AD6BA3A4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58" creationId="{6AA5647C-3128-F0CE-E0E9-554E5D54D6FD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59" creationId="{375EC17F-98E3-5F21-1191-F0C2DC5566DA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60" creationId="{31AC7EFF-4CA4-70E1-D4EC-5C1F4BEB45E0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61" creationId="{8F0CE177-9261-CE42-713C-7A23F8EA29D2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62" creationId="{67A96363-8881-4FEA-95D9-97FF256F9AF7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63" creationId="{8EA43AFD-953F-953B-6BD7-D98CD3AD698E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64" creationId="{4ED6ADC4-7FBD-22DC-6526-C7EE8AF12C7E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65" creationId="{E8CF33B8-4527-98FB-7E17-489C88ED4D0A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66" creationId="{530D1B73-3191-EDBE-A1EF-CEF707769C2E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67" creationId="{FBA36401-89C0-3268-FE67-85F226D29853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68" creationId="{19720F1D-1303-62F0-6240-83347F26EF10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69" creationId="{B8E8DF66-34AA-97AC-D790-7B19C8065B0E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70" creationId="{3AD9A4F0-850E-A4DA-6A72-0D25DAB0AEC8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71" creationId="{7A1C609B-6FA6-A984-C6EA-74440502A023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72" creationId="{0D8E6A72-68B7-593F-A7EE-7B80EC8C360E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73" creationId="{C1BFC1E6-8CF4-C544-0029-EF125BAB6F2E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74" creationId="{46023FFD-A625-7B03-65F7-1E83CF655D1C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75" creationId="{629A5287-0701-703E-C0D4-81EDFA7FCB23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76" creationId="{1D9759B7-97E9-9AC2-8E6E-A0AEDB2B94B7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77" creationId="{C00CD780-34F0-D37C-40A3-65E97BF2C166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78" creationId="{AE7B106F-F05E-3718-C483-55DBD9AB3F36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79" creationId="{847517CB-E3EB-D6C8-5330-AEA071F0BC40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80" creationId="{568F5202-B790-E25B-0265-1F955F8A52C2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81" creationId="{8FE410EF-EAEC-7347-D2F2-74648972E07D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82" creationId="{33BA8B8E-AE18-3DD7-1DD5-F8379E1428B7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83" creationId="{6EE2A156-5361-7A57-9022-126C307C4916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84" creationId="{CC3277BA-35EC-69E6-0E72-22A14AA31574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85" creationId="{B00DCD20-D757-729F-6EAD-C9FC2C70FE5F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86" creationId="{2B835923-B2BA-1A87-4DD6-795D19537717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87" creationId="{D053FE6D-C6A6-799E-B76E-E67B0D505D22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88" creationId="{54B74355-D830-D63C-599B-D70AB7E61D75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89" creationId="{758236C9-007B-5A9C-277C-B4E221E3ED80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90" creationId="{16CF9B45-0C40-1E91-5872-C79290C06409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91" creationId="{3E87FF61-327A-AE87-15A6-AB50BC670FDC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92" creationId="{F7E3A1E5-4742-FFC3-30C7-13FFD543FED3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93" creationId="{292B3C69-C5A0-9CC9-3E0D-A881AAC1002D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94" creationId="{64FA6FA1-6223-C49D-4416-17B871BE6711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95" creationId="{9CFCF3A2-1A6D-ECB8-C193-55DCE708946A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96" creationId="{8B6B13A3-AD2B-4B32-5A4D-19211CE7E6CF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97" creationId="{F8A86B70-2445-B072-E0BE-652437AF1EDB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98" creationId="{6C5F1726-8112-8694-ECE6-FECEB28AE642}"/>
          </ac:spMkLst>
        </pc:spChg>
        <pc:spChg chg="mod">
          <ac:chgData name="LESUR Christophe SI" userId="a0bda02c-4e6d-4ba6-bae4-63d8a5b4dc4b" providerId="ADAL" clId="{9986FD7A-1DC5-4BA3-9059-54F764FEE9ED}" dt="2025-06-24T07:46:19.255" v="619" actId="14100"/>
          <ac:spMkLst>
            <pc:docMk/>
            <pc:sldMk cId="1835551743" sldId="257"/>
            <ac:spMk id="199" creationId="{0A5288E9-740C-BB54-0242-6D94BE20AFC9}"/>
          </ac:spMkLst>
        </pc:spChg>
        <pc:grpChg chg="add del mod">
          <ac:chgData name="LESUR Christophe SI" userId="a0bda02c-4e6d-4ba6-bae4-63d8a5b4dc4b" providerId="ADAL" clId="{9986FD7A-1DC5-4BA3-9059-54F764FEE9ED}" dt="2025-06-24T07:47:05.050" v="643" actId="478"/>
          <ac:grpSpMkLst>
            <pc:docMk/>
            <pc:sldMk cId="1835551743" sldId="257"/>
            <ac:grpSpMk id="3" creationId="{9EFF1ED4-2E10-8629-8B97-7EDD25A1990E}"/>
          </ac:grpSpMkLst>
        </pc:grpChg>
        <pc:picChg chg="add mod">
          <ac:chgData name="LESUR Christophe SI" userId="a0bda02c-4e6d-4ba6-bae4-63d8a5b4dc4b" providerId="ADAL" clId="{9986FD7A-1DC5-4BA3-9059-54F764FEE9ED}" dt="2025-06-24T07:53:28.150" v="716" actId="1076"/>
          <ac:picMkLst>
            <pc:docMk/>
            <pc:sldMk cId="1835551743" sldId="257"/>
            <ac:picMk id="2" creationId="{180B7577-BC1B-8A59-6B65-B28B9D1C5BE1}"/>
          </ac:picMkLst>
        </pc:picChg>
      </pc:sldChg>
      <pc:sldChg chg="addSp delSp modSp new del mod">
        <pc:chgData name="LESUR Christophe SI" userId="a0bda02c-4e6d-4ba6-bae4-63d8a5b4dc4b" providerId="ADAL" clId="{9986FD7A-1DC5-4BA3-9059-54F764FEE9ED}" dt="2025-06-24T08:01:11.016" v="745" actId="47"/>
        <pc:sldMkLst>
          <pc:docMk/>
          <pc:sldMk cId="3534030656" sldId="257"/>
        </pc:sldMkLst>
        <pc:picChg chg="add mod modCrop">
          <ac:chgData name="LESUR Christophe SI" userId="a0bda02c-4e6d-4ba6-bae4-63d8a5b4dc4b" providerId="ADAL" clId="{9986FD7A-1DC5-4BA3-9059-54F764FEE9ED}" dt="2025-06-24T08:00:13.165" v="738" actId="1582"/>
          <ac:picMkLst>
            <pc:docMk/>
            <pc:sldMk cId="3534030656" sldId="257"/>
            <ac:picMk id="3" creationId="{60AA5A3F-875F-BB02-0617-3A181803FC96}"/>
          </ac:picMkLst>
        </pc:picChg>
        <pc:picChg chg="add del mod">
          <ac:chgData name="LESUR Christophe SI" userId="a0bda02c-4e6d-4ba6-bae4-63d8a5b4dc4b" providerId="ADAL" clId="{9986FD7A-1DC5-4BA3-9059-54F764FEE9ED}" dt="2025-06-24T08:00:26.469" v="744" actId="478"/>
          <ac:picMkLst>
            <pc:docMk/>
            <pc:sldMk cId="3534030656" sldId="257"/>
            <ac:picMk id="5" creationId="{E1AEE7D8-D79B-46CB-F7E1-4A621373F3B9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02/07/2025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6383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02/07/2025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6899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02/07/2025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7082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02/07/2025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6391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02/07/2025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1096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02/07/2025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4354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02/07/2025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7547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02/07/2025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8274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02/07/2025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2856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02/07/2025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1700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02/07/2025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292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creativecommons.org/licenses/by/4.0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>
            <a:extLst>
              <a:ext uri="{FF2B5EF4-FFF2-40B4-BE49-F238E27FC236}">
                <a16:creationId xmlns:a16="http://schemas.microsoft.com/office/drawing/2014/main" id="{FB140520-6CC9-8398-5BBC-338790D77A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5719" y="6018062"/>
            <a:ext cx="1397947" cy="466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2426B3D9-9A30-9111-43F7-59BE743F8F41}"/>
              </a:ext>
            </a:extLst>
          </p:cNvPr>
          <p:cNvSpPr txBox="1"/>
          <p:nvPr userDrawn="1"/>
        </p:nvSpPr>
        <p:spPr>
          <a:xfrm>
            <a:off x="50334" y="6503182"/>
            <a:ext cx="90936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All SMART images are </a:t>
            </a:r>
            <a:r>
              <a:rPr lang="fr-FR" sz="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licensed</a:t>
            </a:r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fr-FR" sz="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under</a:t>
            </a:r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Creative Commons Attribution 4.0 </a:t>
            </a:r>
          </a:p>
          <a:p>
            <a:pPr algn="ctr"/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Share, </a:t>
            </a:r>
            <a:r>
              <a:rPr lang="fr-FR" sz="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adapt</a:t>
            </a:r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, and </a:t>
            </a:r>
            <a:r>
              <a:rPr lang="fr-FR" sz="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enhance</a:t>
            </a:r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fr-FR" sz="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your</a:t>
            </a:r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fr-FR" sz="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presentations</a:t>
            </a:r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fr-FR" sz="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with</a:t>
            </a:r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the power of open collaboration. </a:t>
            </a:r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https://creativecommons.org/licenses/by/4.0/</a:t>
            </a:r>
            <a:endParaRPr lang="fr-FR" sz="700" dirty="0">
              <a:solidFill>
                <a:schemeClr val="tx1">
                  <a:lumMod val="50000"/>
                  <a:lumOff val="50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49C18B3B-3B5B-F650-4348-B2A33155E287}"/>
              </a:ext>
            </a:extLst>
          </p:cNvPr>
          <p:cNvSpPr txBox="1"/>
          <p:nvPr userDrawn="1"/>
        </p:nvSpPr>
        <p:spPr>
          <a:xfrm>
            <a:off x="5629013" y="6133850"/>
            <a:ext cx="2204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i="1" dirty="0" err="1">
                <a:solidFill>
                  <a:srgbClr val="24226A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Educational</a:t>
            </a:r>
            <a:r>
              <a:rPr lang="fr-FR" i="1" dirty="0">
                <a:solidFill>
                  <a:srgbClr val="24226A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Tools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5429A786-9DA0-29B4-DDC0-97337C848C95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7195" y="96116"/>
            <a:ext cx="862064" cy="735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2623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8">
            <a:extLst>
              <a:ext uri="{FF2B5EF4-FFF2-40B4-BE49-F238E27FC236}">
                <a16:creationId xmlns:a16="http://schemas.microsoft.com/office/drawing/2014/main" id="{B03CD062-02F7-4F22-9365-E5D3F304B9CB}"/>
              </a:ext>
            </a:extLst>
          </p:cNvPr>
          <p:cNvSpPr txBox="1"/>
          <p:nvPr/>
        </p:nvSpPr>
        <p:spPr>
          <a:xfrm>
            <a:off x="782816" y="192554"/>
            <a:ext cx="7231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3600" b="1" spc="-24" dirty="0">
                <a:solidFill>
                  <a:srgbClr val="C0000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Blood Circulation Pathway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7A697F23-9DDE-D394-695D-ED688897662B}"/>
              </a:ext>
            </a:extLst>
          </p:cNvPr>
          <p:cNvSpPr txBox="1"/>
          <p:nvPr/>
        </p:nvSpPr>
        <p:spPr>
          <a:xfrm>
            <a:off x="136279" y="882727"/>
            <a:ext cx="338299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GB" sz="1200" spc="-24" dirty="0">
                <a:solidFill>
                  <a:srgbClr val="00000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This chart illustrates the full-body blood circulation system, highlighting oxygenated (red) and deoxygenated (blue) blood flow, with detailed focus on pulmonary, heart, kidney circulations, and capillary exchange zones.</a:t>
            </a:r>
            <a:endParaRPr lang="fr-FR" sz="1200" dirty="0">
              <a:solidFill>
                <a:srgbClr val="000000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grpSp>
        <p:nvGrpSpPr>
          <p:cNvPr id="4963" name="Group 5">
            <a:extLst>
              <a:ext uri="{FF2B5EF4-FFF2-40B4-BE49-F238E27FC236}">
                <a16:creationId xmlns:a16="http://schemas.microsoft.com/office/drawing/2014/main" id="{B6370F94-F772-94E0-2F59-BA2FB226B47A}"/>
              </a:ext>
            </a:extLst>
          </p:cNvPr>
          <p:cNvGrpSpPr>
            <a:grpSpLocks/>
          </p:cNvGrpSpPr>
          <p:nvPr/>
        </p:nvGrpSpPr>
        <p:grpSpPr bwMode="auto">
          <a:xfrm>
            <a:off x="7422757" y="1631524"/>
            <a:ext cx="1401858" cy="1420406"/>
            <a:chOff x="1475" y="816"/>
            <a:chExt cx="2872" cy="2910"/>
          </a:xfrm>
        </p:grpSpPr>
        <p:sp>
          <p:nvSpPr>
            <p:cNvPr id="4964" name="Freeform 6">
              <a:extLst>
                <a:ext uri="{FF2B5EF4-FFF2-40B4-BE49-F238E27FC236}">
                  <a16:creationId xmlns:a16="http://schemas.microsoft.com/office/drawing/2014/main" id="{3DAEEF80-AD46-1146-CD3D-9204BFE7EF76}"/>
                </a:ext>
              </a:extLst>
            </p:cNvPr>
            <p:cNvSpPr>
              <a:spLocks/>
            </p:cNvSpPr>
            <p:nvPr/>
          </p:nvSpPr>
          <p:spPr bwMode="auto">
            <a:xfrm>
              <a:off x="1850" y="2992"/>
              <a:ext cx="445" cy="650"/>
            </a:xfrm>
            <a:custGeom>
              <a:avLst/>
              <a:gdLst>
                <a:gd name="T0" fmla="*/ 0 w 165"/>
                <a:gd name="T1" fmla="*/ 0 h 241"/>
                <a:gd name="T2" fmla="*/ 450 w 165"/>
                <a:gd name="T3" fmla="*/ 3746 h 241"/>
                <a:gd name="T4" fmla="*/ 3236 w 165"/>
                <a:gd name="T5" fmla="*/ 3549 h 241"/>
                <a:gd name="T6" fmla="*/ 3215 w 165"/>
                <a:gd name="T7" fmla="*/ 1527 h 241"/>
                <a:gd name="T8" fmla="*/ 0 w 165"/>
                <a:gd name="T9" fmla="*/ 0 h 2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65" h="241">
                  <a:moveTo>
                    <a:pt x="0" y="0"/>
                  </a:moveTo>
                  <a:cubicBezTo>
                    <a:pt x="0" y="0"/>
                    <a:pt x="28" y="134"/>
                    <a:pt x="23" y="191"/>
                  </a:cubicBezTo>
                  <a:cubicBezTo>
                    <a:pt x="23" y="191"/>
                    <a:pt x="113" y="241"/>
                    <a:pt x="165" y="181"/>
                  </a:cubicBezTo>
                  <a:cubicBezTo>
                    <a:pt x="165" y="181"/>
                    <a:pt x="157" y="134"/>
                    <a:pt x="164" y="78"/>
                  </a:cubicBezTo>
                  <a:cubicBezTo>
                    <a:pt x="164" y="78"/>
                    <a:pt x="49" y="3"/>
                    <a:pt x="0" y="0"/>
                  </a:cubicBezTo>
                  <a:close/>
                </a:path>
              </a:pathLst>
            </a:custGeom>
            <a:solidFill>
              <a:srgbClr val="AFCFE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65" name="Freeform 7">
              <a:extLst>
                <a:ext uri="{FF2B5EF4-FFF2-40B4-BE49-F238E27FC236}">
                  <a16:creationId xmlns:a16="http://schemas.microsoft.com/office/drawing/2014/main" id="{3E62FA04-82EC-C18A-6077-EF9E87A4F3A6}"/>
                </a:ext>
              </a:extLst>
            </p:cNvPr>
            <p:cNvSpPr>
              <a:spLocks/>
            </p:cNvSpPr>
            <p:nvPr/>
          </p:nvSpPr>
          <p:spPr bwMode="auto">
            <a:xfrm>
              <a:off x="1850" y="2990"/>
              <a:ext cx="445" cy="652"/>
            </a:xfrm>
            <a:custGeom>
              <a:avLst/>
              <a:gdLst>
                <a:gd name="T0" fmla="*/ 0 w 165"/>
                <a:gd name="T1" fmla="*/ 0 h 242"/>
                <a:gd name="T2" fmla="*/ 450 w 165"/>
                <a:gd name="T3" fmla="*/ 3753 h 242"/>
                <a:gd name="T4" fmla="*/ 3236 w 165"/>
                <a:gd name="T5" fmla="*/ 3543 h 242"/>
                <a:gd name="T6" fmla="*/ 3215 w 165"/>
                <a:gd name="T7" fmla="*/ 1525 h 242"/>
                <a:gd name="T8" fmla="*/ 0 w 165"/>
                <a:gd name="T9" fmla="*/ 0 h 2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65" h="242">
                  <a:moveTo>
                    <a:pt x="0" y="0"/>
                  </a:moveTo>
                  <a:cubicBezTo>
                    <a:pt x="0" y="0"/>
                    <a:pt x="28" y="135"/>
                    <a:pt x="23" y="192"/>
                  </a:cubicBezTo>
                  <a:cubicBezTo>
                    <a:pt x="23" y="192"/>
                    <a:pt x="113" y="242"/>
                    <a:pt x="165" y="181"/>
                  </a:cubicBezTo>
                  <a:cubicBezTo>
                    <a:pt x="165" y="181"/>
                    <a:pt x="157" y="135"/>
                    <a:pt x="164" y="78"/>
                  </a:cubicBezTo>
                  <a:cubicBezTo>
                    <a:pt x="164" y="78"/>
                    <a:pt x="49" y="3"/>
                    <a:pt x="0" y="0"/>
                  </a:cubicBezTo>
                  <a:close/>
                </a:path>
              </a:pathLst>
            </a:custGeom>
            <a:noFill/>
            <a:ln w="12700" cap="flat">
              <a:solidFill>
                <a:srgbClr val="494E4E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66" name="Freeform 8">
              <a:extLst>
                <a:ext uri="{FF2B5EF4-FFF2-40B4-BE49-F238E27FC236}">
                  <a16:creationId xmlns:a16="http://schemas.microsoft.com/office/drawing/2014/main" id="{2D3818AC-8C81-700B-6F73-D29E34EE4B6E}"/>
                </a:ext>
              </a:extLst>
            </p:cNvPr>
            <p:cNvSpPr>
              <a:spLocks/>
            </p:cNvSpPr>
            <p:nvPr/>
          </p:nvSpPr>
          <p:spPr bwMode="auto">
            <a:xfrm>
              <a:off x="1866" y="3035"/>
              <a:ext cx="95" cy="480"/>
            </a:xfrm>
            <a:custGeom>
              <a:avLst/>
              <a:gdLst>
                <a:gd name="T0" fmla="*/ 399 w 35"/>
                <a:gd name="T1" fmla="*/ 3411 h 178"/>
                <a:gd name="T2" fmla="*/ 0 w 35"/>
                <a:gd name="T3" fmla="*/ 0 h 178"/>
                <a:gd name="T4" fmla="*/ 537 w 35"/>
                <a:gd name="T5" fmla="*/ 291 h 178"/>
                <a:gd name="T6" fmla="*/ 559 w 35"/>
                <a:gd name="T7" fmla="*/ 3489 h 178"/>
                <a:gd name="T8" fmla="*/ 399 w 35"/>
                <a:gd name="T9" fmla="*/ 3411 h 1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" h="178">
                  <a:moveTo>
                    <a:pt x="20" y="174"/>
                  </a:moveTo>
                  <a:cubicBezTo>
                    <a:pt x="20" y="174"/>
                    <a:pt x="27" y="150"/>
                    <a:pt x="0" y="0"/>
                  </a:cubicBezTo>
                  <a:cubicBezTo>
                    <a:pt x="0" y="0"/>
                    <a:pt x="20" y="11"/>
                    <a:pt x="27" y="15"/>
                  </a:cubicBezTo>
                  <a:cubicBezTo>
                    <a:pt x="35" y="19"/>
                    <a:pt x="21" y="166"/>
                    <a:pt x="28" y="178"/>
                  </a:cubicBezTo>
                  <a:cubicBezTo>
                    <a:pt x="28" y="178"/>
                    <a:pt x="22" y="175"/>
                    <a:pt x="20" y="174"/>
                  </a:cubicBezTo>
                  <a:close/>
                </a:path>
              </a:pathLst>
            </a:custGeom>
            <a:solidFill>
              <a:srgbClr val="DDE6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67" name="Freeform 9">
              <a:extLst>
                <a:ext uri="{FF2B5EF4-FFF2-40B4-BE49-F238E27FC236}">
                  <a16:creationId xmlns:a16="http://schemas.microsoft.com/office/drawing/2014/main" id="{C73D6924-2374-AEAF-BFE6-69E8F9C9FABF}"/>
                </a:ext>
              </a:extLst>
            </p:cNvPr>
            <p:cNvSpPr>
              <a:spLocks/>
            </p:cNvSpPr>
            <p:nvPr/>
          </p:nvSpPr>
          <p:spPr bwMode="auto">
            <a:xfrm>
              <a:off x="1874" y="3057"/>
              <a:ext cx="49" cy="356"/>
            </a:xfrm>
            <a:custGeom>
              <a:avLst/>
              <a:gdLst>
                <a:gd name="T0" fmla="*/ 0 w 18"/>
                <a:gd name="T1" fmla="*/ 0 h 132"/>
                <a:gd name="T2" fmla="*/ 362 w 18"/>
                <a:gd name="T3" fmla="*/ 2589 h 132"/>
                <a:gd name="T4" fmla="*/ 0 w 18"/>
                <a:gd name="T5" fmla="*/ 0 h 13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8" h="132">
                  <a:moveTo>
                    <a:pt x="0" y="0"/>
                  </a:moveTo>
                  <a:cubicBezTo>
                    <a:pt x="0" y="0"/>
                    <a:pt x="16" y="100"/>
                    <a:pt x="18" y="132"/>
                  </a:cubicBezTo>
                  <a:cubicBezTo>
                    <a:pt x="18" y="132"/>
                    <a:pt x="9" y="24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68" name="Freeform 10">
              <a:extLst>
                <a:ext uri="{FF2B5EF4-FFF2-40B4-BE49-F238E27FC236}">
                  <a16:creationId xmlns:a16="http://schemas.microsoft.com/office/drawing/2014/main" id="{E94AB0DE-4488-1B53-7DA8-8C8BCBD25E89}"/>
                </a:ext>
              </a:extLst>
            </p:cNvPr>
            <p:cNvSpPr>
              <a:spLocks/>
            </p:cNvSpPr>
            <p:nvPr/>
          </p:nvSpPr>
          <p:spPr bwMode="auto">
            <a:xfrm>
              <a:off x="1761" y="1625"/>
              <a:ext cx="2583" cy="2101"/>
            </a:xfrm>
            <a:custGeom>
              <a:avLst/>
              <a:gdLst>
                <a:gd name="T0" fmla="*/ 12527 w 958"/>
                <a:gd name="T1" fmla="*/ 1389 h 779"/>
                <a:gd name="T2" fmla="*/ 15840 w 958"/>
                <a:gd name="T3" fmla="*/ 6254 h 779"/>
                <a:gd name="T4" fmla="*/ 15840 w 958"/>
                <a:gd name="T5" fmla="*/ 13793 h 779"/>
                <a:gd name="T6" fmla="*/ 11820 w 958"/>
                <a:gd name="T7" fmla="*/ 14774 h 779"/>
                <a:gd name="T8" fmla="*/ 1642 w 958"/>
                <a:gd name="T9" fmla="*/ 10082 h 779"/>
                <a:gd name="T10" fmla="*/ 5662 w 958"/>
                <a:gd name="T11" fmla="*/ 1491 h 779"/>
                <a:gd name="T12" fmla="*/ 12527 w 958"/>
                <a:gd name="T13" fmla="*/ 1389 h 77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958" h="779">
                  <a:moveTo>
                    <a:pt x="639" y="71"/>
                  </a:moveTo>
                  <a:cubicBezTo>
                    <a:pt x="639" y="71"/>
                    <a:pt x="774" y="131"/>
                    <a:pt x="808" y="319"/>
                  </a:cubicBezTo>
                  <a:cubicBezTo>
                    <a:pt x="842" y="507"/>
                    <a:pt x="958" y="609"/>
                    <a:pt x="808" y="703"/>
                  </a:cubicBezTo>
                  <a:cubicBezTo>
                    <a:pt x="706" y="767"/>
                    <a:pt x="705" y="779"/>
                    <a:pt x="603" y="753"/>
                  </a:cubicBezTo>
                  <a:cubicBezTo>
                    <a:pt x="520" y="733"/>
                    <a:pt x="168" y="693"/>
                    <a:pt x="84" y="514"/>
                  </a:cubicBezTo>
                  <a:cubicBezTo>
                    <a:pt x="0" y="335"/>
                    <a:pt x="144" y="145"/>
                    <a:pt x="289" y="76"/>
                  </a:cubicBezTo>
                  <a:cubicBezTo>
                    <a:pt x="448" y="0"/>
                    <a:pt x="639" y="71"/>
                    <a:pt x="639" y="71"/>
                  </a:cubicBezTo>
                  <a:close/>
                </a:path>
              </a:pathLst>
            </a:custGeom>
            <a:solidFill>
              <a:srgbClr val="EFE2E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69" name="Freeform 11">
              <a:extLst>
                <a:ext uri="{FF2B5EF4-FFF2-40B4-BE49-F238E27FC236}">
                  <a16:creationId xmlns:a16="http://schemas.microsoft.com/office/drawing/2014/main" id="{B7CE84FB-0E24-6289-3D71-98DEFAB09548}"/>
                </a:ext>
              </a:extLst>
            </p:cNvPr>
            <p:cNvSpPr>
              <a:spLocks/>
            </p:cNvSpPr>
            <p:nvPr/>
          </p:nvSpPr>
          <p:spPr bwMode="auto">
            <a:xfrm>
              <a:off x="2039" y="1838"/>
              <a:ext cx="2308" cy="1888"/>
            </a:xfrm>
            <a:custGeom>
              <a:avLst/>
              <a:gdLst>
                <a:gd name="T0" fmla="*/ 10804 w 856"/>
                <a:gd name="T1" fmla="*/ 0 h 700"/>
                <a:gd name="T2" fmla="*/ 13843 w 856"/>
                <a:gd name="T3" fmla="*/ 4707 h 700"/>
                <a:gd name="T4" fmla="*/ 13843 w 856"/>
                <a:gd name="T5" fmla="*/ 12242 h 700"/>
                <a:gd name="T6" fmla="*/ 9822 w 856"/>
                <a:gd name="T7" fmla="*/ 13246 h 700"/>
                <a:gd name="T8" fmla="*/ 0 w 856"/>
                <a:gd name="T9" fmla="*/ 9143 h 7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56" h="700">
                  <a:moveTo>
                    <a:pt x="551" y="0"/>
                  </a:moveTo>
                  <a:cubicBezTo>
                    <a:pt x="586" y="21"/>
                    <a:pt x="679" y="90"/>
                    <a:pt x="706" y="240"/>
                  </a:cubicBezTo>
                  <a:cubicBezTo>
                    <a:pt x="740" y="428"/>
                    <a:pt x="856" y="530"/>
                    <a:pt x="706" y="624"/>
                  </a:cubicBezTo>
                  <a:cubicBezTo>
                    <a:pt x="604" y="689"/>
                    <a:pt x="603" y="700"/>
                    <a:pt x="501" y="675"/>
                  </a:cubicBezTo>
                  <a:cubicBezTo>
                    <a:pt x="423" y="656"/>
                    <a:pt x="107" y="619"/>
                    <a:pt x="0" y="466"/>
                  </a:cubicBezTo>
                </a:path>
              </a:pathLst>
            </a:custGeom>
            <a:noFill/>
            <a:ln w="12700" cap="flat">
              <a:solidFill>
                <a:srgbClr val="494E4E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70" name="Freeform 12">
              <a:extLst>
                <a:ext uri="{FF2B5EF4-FFF2-40B4-BE49-F238E27FC236}">
                  <a16:creationId xmlns:a16="http://schemas.microsoft.com/office/drawing/2014/main" id="{7F7C0D9B-5AD7-BA90-EC5E-13C9273AAA8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939" y="2307"/>
              <a:ext cx="1715" cy="861"/>
            </a:xfrm>
            <a:custGeom>
              <a:avLst/>
              <a:gdLst>
                <a:gd name="T0" fmla="*/ 9408 w 636"/>
                <a:gd name="T1" fmla="*/ 5565 h 319"/>
                <a:gd name="T2" fmla="*/ 12215 w 636"/>
                <a:gd name="T3" fmla="*/ 4780 h 319"/>
                <a:gd name="T4" fmla="*/ 11371 w 636"/>
                <a:gd name="T5" fmla="*/ 3854 h 319"/>
                <a:gd name="T6" fmla="*/ 10449 w 636"/>
                <a:gd name="T7" fmla="*/ 3379 h 319"/>
                <a:gd name="T8" fmla="*/ 7097 w 636"/>
                <a:gd name="T9" fmla="*/ 1609 h 319"/>
                <a:gd name="T10" fmla="*/ 6784 w 636"/>
                <a:gd name="T11" fmla="*/ 1077 h 319"/>
                <a:gd name="T12" fmla="*/ 7882 w 636"/>
                <a:gd name="T13" fmla="*/ 313 h 319"/>
                <a:gd name="T14" fmla="*/ 7076 w 636"/>
                <a:gd name="T15" fmla="*/ 510 h 319"/>
                <a:gd name="T16" fmla="*/ 6334 w 636"/>
                <a:gd name="T17" fmla="*/ 1201 h 319"/>
                <a:gd name="T18" fmla="*/ 5722 w 636"/>
                <a:gd name="T19" fmla="*/ 1260 h 319"/>
                <a:gd name="T20" fmla="*/ 3883 w 636"/>
                <a:gd name="T21" fmla="*/ 1668 h 319"/>
                <a:gd name="T22" fmla="*/ 2508 w 636"/>
                <a:gd name="T23" fmla="*/ 2869 h 319"/>
                <a:gd name="T24" fmla="*/ 0 w 636"/>
                <a:gd name="T25" fmla="*/ 4051 h 319"/>
                <a:gd name="T26" fmla="*/ 866 w 636"/>
                <a:gd name="T27" fmla="*/ 4189 h 319"/>
                <a:gd name="T28" fmla="*/ 1904 w 636"/>
                <a:gd name="T29" fmla="*/ 4467 h 319"/>
                <a:gd name="T30" fmla="*/ 2589 w 636"/>
                <a:gd name="T31" fmla="*/ 4931 h 319"/>
                <a:gd name="T32" fmla="*/ 3155 w 636"/>
                <a:gd name="T33" fmla="*/ 5171 h 319"/>
                <a:gd name="T34" fmla="*/ 3177 w 636"/>
                <a:gd name="T35" fmla="*/ 5128 h 319"/>
                <a:gd name="T36" fmla="*/ 2610 w 636"/>
                <a:gd name="T37" fmla="*/ 4896 h 319"/>
                <a:gd name="T38" fmla="*/ 2001 w 636"/>
                <a:gd name="T39" fmla="*/ 4502 h 319"/>
                <a:gd name="T40" fmla="*/ 2764 w 636"/>
                <a:gd name="T41" fmla="*/ 4524 h 319"/>
                <a:gd name="T42" fmla="*/ 4471 w 636"/>
                <a:gd name="T43" fmla="*/ 4815 h 319"/>
                <a:gd name="T44" fmla="*/ 2807 w 636"/>
                <a:gd name="T45" fmla="*/ 4443 h 319"/>
                <a:gd name="T46" fmla="*/ 1375 w 636"/>
                <a:gd name="T47" fmla="*/ 4130 h 319"/>
                <a:gd name="T48" fmla="*/ 1235 w 636"/>
                <a:gd name="T49" fmla="*/ 4030 h 319"/>
                <a:gd name="T50" fmla="*/ 2807 w 636"/>
                <a:gd name="T51" fmla="*/ 3182 h 319"/>
                <a:gd name="T52" fmla="*/ 4428 w 636"/>
                <a:gd name="T53" fmla="*/ 3263 h 319"/>
                <a:gd name="T54" fmla="*/ 4428 w 636"/>
                <a:gd name="T55" fmla="*/ 3182 h 319"/>
                <a:gd name="T56" fmla="*/ 3665 w 636"/>
                <a:gd name="T57" fmla="*/ 3066 h 319"/>
                <a:gd name="T58" fmla="*/ 2958 w 636"/>
                <a:gd name="T59" fmla="*/ 3126 h 319"/>
                <a:gd name="T60" fmla="*/ 3198 w 636"/>
                <a:gd name="T61" fmla="*/ 2594 h 319"/>
                <a:gd name="T62" fmla="*/ 4565 w 636"/>
                <a:gd name="T63" fmla="*/ 1733 h 319"/>
                <a:gd name="T64" fmla="*/ 6240 w 636"/>
                <a:gd name="T65" fmla="*/ 3323 h 319"/>
                <a:gd name="T66" fmla="*/ 6240 w 636"/>
                <a:gd name="T67" fmla="*/ 3182 h 319"/>
                <a:gd name="T68" fmla="*/ 5293 w 636"/>
                <a:gd name="T69" fmla="*/ 1865 h 319"/>
                <a:gd name="T70" fmla="*/ 5628 w 636"/>
                <a:gd name="T71" fmla="*/ 1574 h 319"/>
                <a:gd name="T72" fmla="*/ 7548 w 636"/>
                <a:gd name="T73" fmla="*/ 2046 h 319"/>
                <a:gd name="T74" fmla="*/ 8195 w 636"/>
                <a:gd name="T75" fmla="*/ 3957 h 319"/>
                <a:gd name="T76" fmla="*/ 9314 w 636"/>
                <a:gd name="T77" fmla="*/ 5290 h 319"/>
                <a:gd name="T78" fmla="*/ 8610 w 636"/>
                <a:gd name="T79" fmla="*/ 4270 h 319"/>
                <a:gd name="T80" fmla="*/ 7963 w 636"/>
                <a:gd name="T81" fmla="*/ 2259 h 319"/>
                <a:gd name="T82" fmla="*/ 10565 w 636"/>
                <a:gd name="T83" fmla="*/ 3692 h 319"/>
                <a:gd name="T84" fmla="*/ 11118 w 636"/>
                <a:gd name="T85" fmla="*/ 4931 h 319"/>
                <a:gd name="T86" fmla="*/ 11568 w 636"/>
                <a:gd name="T87" fmla="*/ 6273 h 319"/>
                <a:gd name="T88" fmla="*/ 11199 w 636"/>
                <a:gd name="T89" fmla="*/ 4073 h 319"/>
                <a:gd name="T90" fmla="*/ 11730 w 636"/>
                <a:gd name="T91" fmla="*/ 4540 h 319"/>
                <a:gd name="T92" fmla="*/ 12472 w 636"/>
                <a:gd name="T93" fmla="*/ 5231 h 319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636" h="319">
                  <a:moveTo>
                    <a:pt x="475" y="269"/>
                  </a:moveTo>
                  <a:cubicBezTo>
                    <a:pt x="476" y="273"/>
                    <a:pt x="478" y="278"/>
                    <a:pt x="480" y="283"/>
                  </a:cubicBezTo>
                  <a:cubicBezTo>
                    <a:pt x="478" y="278"/>
                    <a:pt x="476" y="273"/>
                    <a:pt x="475" y="269"/>
                  </a:cubicBezTo>
                  <a:close/>
                  <a:moveTo>
                    <a:pt x="623" y="243"/>
                  </a:moveTo>
                  <a:cubicBezTo>
                    <a:pt x="616" y="234"/>
                    <a:pt x="605" y="229"/>
                    <a:pt x="598" y="221"/>
                  </a:cubicBezTo>
                  <a:cubicBezTo>
                    <a:pt x="591" y="213"/>
                    <a:pt x="587" y="203"/>
                    <a:pt x="580" y="196"/>
                  </a:cubicBezTo>
                  <a:cubicBezTo>
                    <a:pt x="573" y="191"/>
                    <a:pt x="567" y="190"/>
                    <a:pt x="560" y="188"/>
                  </a:cubicBezTo>
                  <a:cubicBezTo>
                    <a:pt x="553" y="182"/>
                    <a:pt x="542" y="177"/>
                    <a:pt x="533" y="172"/>
                  </a:cubicBezTo>
                  <a:cubicBezTo>
                    <a:pt x="500" y="155"/>
                    <a:pt x="487" y="121"/>
                    <a:pt x="447" y="116"/>
                  </a:cubicBezTo>
                  <a:cubicBezTo>
                    <a:pt x="415" y="111"/>
                    <a:pt x="392" y="93"/>
                    <a:pt x="362" y="82"/>
                  </a:cubicBezTo>
                  <a:cubicBezTo>
                    <a:pt x="351" y="77"/>
                    <a:pt x="339" y="73"/>
                    <a:pt x="327" y="70"/>
                  </a:cubicBezTo>
                  <a:cubicBezTo>
                    <a:pt x="333" y="65"/>
                    <a:pt x="340" y="60"/>
                    <a:pt x="346" y="55"/>
                  </a:cubicBezTo>
                  <a:cubicBezTo>
                    <a:pt x="356" y="47"/>
                    <a:pt x="362" y="37"/>
                    <a:pt x="372" y="29"/>
                  </a:cubicBezTo>
                  <a:cubicBezTo>
                    <a:pt x="382" y="20"/>
                    <a:pt x="391" y="20"/>
                    <a:pt x="402" y="16"/>
                  </a:cubicBezTo>
                  <a:cubicBezTo>
                    <a:pt x="415" y="12"/>
                    <a:pt x="430" y="7"/>
                    <a:pt x="441" y="0"/>
                  </a:cubicBezTo>
                  <a:cubicBezTo>
                    <a:pt x="416" y="13"/>
                    <a:pt x="384" y="7"/>
                    <a:pt x="361" y="26"/>
                  </a:cubicBezTo>
                  <a:cubicBezTo>
                    <a:pt x="354" y="32"/>
                    <a:pt x="350" y="41"/>
                    <a:pt x="343" y="48"/>
                  </a:cubicBezTo>
                  <a:cubicBezTo>
                    <a:pt x="337" y="53"/>
                    <a:pt x="329" y="57"/>
                    <a:pt x="323" y="61"/>
                  </a:cubicBezTo>
                  <a:cubicBezTo>
                    <a:pt x="312" y="66"/>
                    <a:pt x="303" y="65"/>
                    <a:pt x="292" y="64"/>
                  </a:cubicBezTo>
                  <a:cubicBezTo>
                    <a:pt x="292" y="64"/>
                    <a:pt x="292" y="64"/>
                    <a:pt x="292" y="64"/>
                  </a:cubicBezTo>
                  <a:cubicBezTo>
                    <a:pt x="288" y="64"/>
                    <a:pt x="285" y="64"/>
                    <a:pt x="281" y="64"/>
                  </a:cubicBezTo>
                  <a:cubicBezTo>
                    <a:pt x="252" y="67"/>
                    <a:pt x="223" y="69"/>
                    <a:pt x="198" y="85"/>
                  </a:cubicBezTo>
                  <a:cubicBezTo>
                    <a:pt x="184" y="95"/>
                    <a:pt x="170" y="103"/>
                    <a:pt x="157" y="116"/>
                  </a:cubicBezTo>
                  <a:cubicBezTo>
                    <a:pt x="148" y="126"/>
                    <a:pt x="139" y="136"/>
                    <a:pt x="128" y="146"/>
                  </a:cubicBezTo>
                  <a:cubicBezTo>
                    <a:pt x="106" y="163"/>
                    <a:pt x="82" y="178"/>
                    <a:pt x="57" y="189"/>
                  </a:cubicBezTo>
                  <a:cubicBezTo>
                    <a:pt x="39" y="196"/>
                    <a:pt x="19" y="206"/>
                    <a:pt x="0" y="206"/>
                  </a:cubicBezTo>
                  <a:cubicBezTo>
                    <a:pt x="6" y="221"/>
                    <a:pt x="6" y="221"/>
                    <a:pt x="6" y="221"/>
                  </a:cubicBezTo>
                  <a:cubicBezTo>
                    <a:pt x="19" y="222"/>
                    <a:pt x="32" y="218"/>
                    <a:pt x="44" y="213"/>
                  </a:cubicBezTo>
                  <a:cubicBezTo>
                    <a:pt x="51" y="215"/>
                    <a:pt x="61" y="212"/>
                    <a:pt x="69" y="214"/>
                  </a:cubicBezTo>
                  <a:cubicBezTo>
                    <a:pt x="79" y="217"/>
                    <a:pt x="87" y="224"/>
                    <a:pt x="97" y="227"/>
                  </a:cubicBezTo>
                  <a:cubicBezTo>
                    <a:pt x="103" y="232"/>
                    <a:pt x="106" y="238"/>
                    <a:pt x="110" y="243"/>
                  </a:cubicBezTo>
                  <a:cubicBezTo>
                    <a:pt x="115" y="251"/>
                    <a:pt x="123" y="250"/>
                    <a:pt x="132" y="251"/>
                  </a:cubicBezTo>
                  <a:cubicBezTo>
                    <a:pt x="136" y="252"/>
                    <a:pt x="140" y="251"/>
                    <a:pt x="145" y="252"/>
                  </a:cubicBezTo>
                  <a:cubicBezTo>
                    <a:pt x="151" y="255"/>
                    <a:pt x="155" y="260"/>
                    <a:pt x="161" y="263"/>
                  </a:cubicBezTo>
                  <a:cubicBezTo>
                    <a:pt x="171" y="270"/>
                    <a:pt x="179" y="274"/>
                    <a:pt x="191" y="274"/>
                  </a:cubicBezTo>
                  <a:cubicBezTo>
                    <a:pt x="179" y="274"/>
                    <a:pt x="172" y="268"/>
                    <a:pt x="162" y="261"/>
                  </a:cubicBezTo>
                  <a:cubicBezTo>
                    <a:pt x="157" y="258"/>
                    <a:pt x="152" y="253"/>
                    <a:pt x="146" y="250"/>
                  </a:cubicBezTo>
                  <a:cubicBezTo>
                    <a:pt x="142" y="249"/>
                    <a:pt x="138" y="250"/>
                    <a:pt x="133" y="249"/>
                  </a:cubicBezTo>
                  <a:cubicBezTo>
                    <a:pt x="124" y="248"/>
                    <a:pt x="116" y="249"/>
                    <a:pt x="111" y="241"/>
                  </a:cubicBezTo>
                  <a:cubicBezTo>
                    <a:pt x="108" y="237"/>
                    <a:pt x="106" y="233"/>
                    <a:pt x="102" y="229"/>
                  </a:cubicBezTo>
                  <a:cubicBezTo>
                    <a:pt x="103" y="229"/>
                    <a:pt x="105" y="230"/>
                    <a:pt x="106" y="230"/>
                  </a:cubicBezTo>
                  <a:cubicBezTo>
                    <a:pt x="117" y="231"/>
                    <a:pt x="130" y="229"/>
                    <a:pt x="141" y="230"/>
                  </a:cubicBezTo>
                  <a:cubicBezTo>
                    <a:pt x="155" y="230"/>
                    <a:pt x="167" y="233"/>
                    <a:pt x="180" y="239"/>
                  </a:cubicBezTo>
                  <a:cubicBezTo>
                    <a:pt x="196" y="247"/>
                    <a:pt x="211" y="245"/>
                    <a:pt x="228" y="245"/>
                  </a:cubicBezTo>
                  <a:cubicBezTo>
                    <a:pt x="211" y="245"/>
                    <a:pt x="197" y="243"/>
                    <a:pt x="181" y="235"/>
                  </a:cubicBezTo>
                  <a:cubicBezTo>
                    <a:pt x="169" y="229"/>
                    <a:pt x="157" y="226"/>
                    <a:pt x="143" y="226"/>
                  </a:cubicBezTo>
                  <a:cubicBezTo>
                    <a:pt x="131" y="225"/>
                    <a:pt x="119" y="227"/>
                    <a:pt x="107" y="226"/>
                  </a:cubicBezTo>
                  <a:cubicBezTo>
                    <a:pt x="93" y="224"/>
                    <a:pt x="84" y="213"/>
                    <a:pt x="70" y="210"/>
                  </a:cubicBezTo>
                  <a:cubicBezTo>
                    <a:pt x="65" y="209"/>
                    <a:pt x="57" y="210"/>
                    <a:pt x="51" y="210"/>
                  </a:cubicBezTo>
                  <a:cubicBezTo>
                    <a:pt x="55" y="208"/>
                    <a:pt x="59" y="206"/>
                    <a:pt x="63" y="205"/>
                  </a:cubicBezTo>
                  <a:cubicBezTo>
                    <a:pt x="85" y="195"/>
                    <a:pt x="106" y="182"/>
                    <a:pt x="125" y="168"/>
                  </a:cubicBezTo>
                  <a:cubicBezTo>
                    <a:pt x="131" y="165"/>
                    <a:pt x="137" y="163"/>
                    <a:pt x="143" y="162"/>
                  </a:cubicBezTo>
                  <a:cubicBezTo>
                    <a:pt x="157" y="160"/>
                    <a:pt x="172" y="161"/>
                    <a:pt x="186" y="160"/>
                  </a:cubicBezTo>
                  <a:cubicBezTo>
                    <a:pt x="201" y="158"/>
                    <a:pt x="211" y="167"/>
                    <a:pt x="226" y="166"/>
                  </a:cubicBezTo>
                  <a:cubicBezTo>
                    <a:pt x="233" y="166"/>
                    <a:pt x="241" y="163"/>
                    <a:pt x="249" y="162"/>
                  </a:cubicBezTo>
                  <a:cubicBezTo>
                    <a:pt x="241" y="162"/>
                    <a:pt x="234" y="161"/>
                    <a:pt x="226" y="162"/>
                  </a:cubicBezTo>
                  <a:cubicBezTo>
                    <a:pt x="219" y="162"/>
                    <a:pt x="213" y="161"/>
                    <a:pt x="206" y="159"/>
                  </a:cubicBezTo>
                  <a:cubicBezTo>
                    <a:pt x="200" y="157"/>
                    <a:pt x="194" y="156"/>
                    <a:pt x="187" y="156"/>
                  </a:cubicBezTo>
                  <a:cubicBezTo>
                    <a:pt x="181" y="157"/>
                    <a:pt x="175" y="158"/>
                    <a:pt x="169" y="158"/>
                  </a:cubicBezTo>
                  <a:cubicBezTo>
                    <a:pt x="164" y="158"/>
                    <a:pt x="158" y="158"/>
                    <a:pt x="151" y="159"/>
                  </a:cubicBezTo>
                  <a:cubicBezTo>
                    <a:pt x="146" y="159"/>
                    <a:pt x="140" y="159"/>
                    <a:pt x="135" y="160"/>
                  </a:cubicBezTo>
                  <a:cubicBezTo>
                    <a:pt x="145" y="151"/>
                    <a:pt x="154" y="141"/>
                    <a:pt x="163" y="132"/>
                  </a:cubicBezTo>
                  <a:cubicBezTo>
                    <a:pt x="176" y="119"/>
                    <a:pt x="190" y="111"/>
                    <a:pt x="204" y="101"/>
                  </a:cubicBezTo>
                  <a:cubicBezTo>
                    <a:pt x="213" y="95"/>
                    <a:pt x="223" y="91"/>
                    <a:pt x="233" y="88"/>
                  </a:cubicBezTo>
                  <a:cubicBezTo>
                    <a:pt x="259" y="91"/>
                    <a:pt x="271" y="107"/>
                    <a:pt x="287" y="130"/>
                  </a:cubicBezTo>
                  <a:cubicBezTo>
                    <a:pt x="297" y="143"/>
                    <a:pt x="305" y="160"/>
                    <a:pt x="318" y="169"/>
                  </a:cubicBezTo>
                  <a:cubicBezTo>
                    <a:pt x="328" y="176"/>
                    <a:pt x="340" y="179"/>
                    <a:pt x="351" y="181"/>
                  </a:cubicBezTo>
                  <a:cubicBezTo>
                    <a:pt x="338" y="176"/>
                    <a:pt x="328" y="172"/>
                    <a:pt x="318" y="162"/>
                  </a:cubicBezTo>
                  <a:cubicBezTo>
                    <a:pt x="307" y="151"/>
                    <a:pt x="299" y="138"/>
                    <a:pt x="292" y="125"/>
                  </a:cubicBezTo>
                  <a:cubicBezTo>
                    <a:pt x="286" y="114"/>
                    <a:pt x="278" y="105"/>
                    <a:pt x="270" y="95"/>
                  </a:cubicBezTo>
                  <a:cubicBezTo>
                    <a:pt x="268" y="93"/>
                    <a:pt x="261" y="88"/>
                    <a:pt x="254" y="84"/>
                  </a:cubicBezTo>
                  <a:cubicBezTo>
                    <a:pt x="265" y="82"/>
                    <a:pt x="276" y="81"/>
                    <a:pt x="287" y="80"/>
                  </a:cubicBezTo>
                  <a:cubicBezTo>
                    <a:pt x="314" y="78"/>
                    <a:pt x="343" y="88"/>
                    <a:pt x="368" y="97"/>
                  </a:cubicBezTo>
                  <a:cubicBezTo>
                    <a:pt x="374" y="99"/>
                    <a:pt x="379" y="102"/>
                    <a:pt x="385" y="104"/>
                  </a:cubicBezTo>
                  <a:cubicBezTo>
                    <a:pt x="395" y="113"/>
                    <a:pt x="403" y="124"/>
                    <a:pt x="408" y="139"/>
                  </a:cubicBezTo>
                  <a:cubicBezTo>
                    <a:pt x="414" y="159"/>
                    <a:pt x="411" y="181"/>
                    <a:pt x="418" y="201"/>
                  </a:cubicBezTo>
                  <a:cubicBezTo>
                    <a:pt x="425" y="219"/>
                    <a:pt x="440" y="229"/>
                    <a:pt x="454" y="241"/>
                  </a:cubicBezTo>
                  <a:cubicBezTo>
                    <a:pt x="465" y="250"/>
                    <a:pt x="470" y="258"/>
                    <a:pt x="475" y="269"/>
                  </a:cubicBezTo>
                  <a:cubicBezTo>
                    <a:pt x="470" y="256"/>
                    <a:pt x="467" y="244"/>
                    <a:pt x="456" y="233"/>
                  </a:cubicBezTo>
                  <a:cubicBezTo>
                    <a:pt x="451" y="227"/>
                    <a:pt x="444" y="222"/>
                    <a:pt x="439" y="217"/>
                  </a:cubicBezTo>
                  <a:cubicBezTo>
                    <a:pt x="433" y="210"/>
                    <a:pt x="428" y="201"/>
                    <a:pt x="424" y="193"/>
                  </a:cubicBezTo>
                  <a:cubicBezTo>
                    <a:pt x="413" y="169"/>
                    <a:pt x="418" y="138"/>
                    <a:pt x="406" y="115"/>
                  </a:cubicBezTo>
                  <a:cubicBezTo>
                    <a:pt x="421" y="122"/>
                    <a:pt x="435" y="129"/>
                    <a:pt x="453" y="131"/>
                  </a:cubicBezTo>
                  <a:cubicBezTo>
                    <a:pt x="493" y="137"/>
                    <a:pt x="506" y="171"/>
                    <a:pt x="539" y="188"/>
                  </a:cubicBezTo>
                  <a:cubicBezTo>
                    <a:pt x="555" y="197"/>
                    <a:pt x="564" y="205"/>
                    <a:pt x="566" y="224"/>
                  </a:cubicBezTo>
                  <a:cubicBezTo>
                    <a:pt x="567" y="233"/>
                    <a:pt x="565" y="243"/>
                    <a:pt x="567" y="251"/>
                  </a:cubicBezTo>
                  <a:cubicBezTo>
                    <a:pt x="570" y="261"/>
                    <a:pt x="577" y="264"/>
                    <a:pt x="583" y="270"/>
                  </a:cubicBezTo>
                  <a:cubicBezTo>
                    <a:pt x="596" y="285"/>
                    <a:pt x="594" y="302"/>
                    <a:pt x="590" y="319"/>
                  </a:cubicBezTo>
                  <a:cubicBezTo>
                    <a:pt x="607" y="294"/>
                    <a:pt x="590" y="269"/>
                    <a:pt x="577" y="255"/>
                  </a:cubicBezTo>
                  <a:cubicBezTo>
                    <a:pt x="571" y="248"/>
                    <a:pt x="572" y="216"/>
                    <a:pt x="571" y="207"/>
                  </a:cubicBezTo>
                  <a:cubicBezTo>
                    <a:pt x="571" y="203"/>
                    <a:pt x="570" y="200"/>
                    <a:pt x="568" y="197"/>
                  </a:cubicBezTo>
                  <a:cubicBezTo>
                    <a:pt x="579" y="205"/>
                    <a:pt x="591" y="224"/>
                    <a:pt x="598" y="231"/>
                  </a:cubicBezTo>
                  <a:cubicBezTo>
                    <a:pt x="604" y="237"/>
                    <a:pt x="612" y="240"/>
                    <a:pt x="619" y="246"/>
                  </a:cubicBezTo>
                  <a:cubicBezTo>
                    <a:pt x="627" y="251"/>
                    <a:pt x="630" y="258"/>
                    <a:pt x="636" y="266"/>
                  </a:cubicBezTo>
                  <a:cubicBezTo>
                    <a:pt x="632" y="257"/>
                    <a:pt x="629" y="249"/>
                    <a:pt x="623" y="243"/>
                  </a:cubicBezTo>
                  <a:close/>
                </a:path>
              </a:pathLst>
            </a:custGeom>
            <a:solidFill>
              <a:srgbClr val="EBB1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71" name="Freeform 13">
              <a:extLst>
                <a:ext uri="{FF2B5EF4-FFF2-40B4-BE49-F238E27FC236}">
                  <a16:creationId xmlns:a16="http://schemas.microsoft.com/office/drawing/2014/main" id="{422B70B7-E8B1-F53E-5331-B26EBDA0B2C2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4" y="2124"/>
              <a:ext cx="100" cy="507"/>
            </a:xfrm>
            <a:custGeom>
              <a:avLst/>
              <a:gdLst>
                <a:gd name="T0" fmla="*/ 651 w 37"/>
                <a:gd name="T1" fmla="*/ 669 h 188"/>
                <a:gd name="T2" fmla="*/ 673 w 37"/>
                <a:gd name="T3" fmla="*/ 1157 h 188"/>
                <a:gd name="T4" fmla="*/ 257 w 37"/>
                <a:gd name="T5" fmla="*/ 1783 h 188"/>
                <a:gd name="T6" fmla="*/ 395 w 37"/>
                <a:gd name="T7" fmla="*/ 2705 h 188"/>
                <a:gd name="T8" fmla="*/ 554 w 37"/>
                <a:gd name="T9" fmla="*/ 3687 h 188"/>
                <a:gd name="T10" fmla="*/ 430 w 37"/>
                <a:gd name="T11" fmla="*/ 3018 h 188"/>
                <a:gd name="T12" fmla="*/ 197 w 37"/>
                <a:gd name="T13" fmla="*/ 2627 h 188"/>
                <a:gd name="T14" fmla="*/ 116 w 37"/>
                <a:gd name="T15" fmla="*/ 1688 h 188"/>
                <a:gd name="T16" fmla="*/ 554 w 37"/>
                <a:gd name="T17" fmla="*/ 728 h 188"/>
                <a:gd name="T18" fmla="*/ 257 w 37"/>
                <a:gd name="T19" fmla="*/ 0 h 18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7" h="188">
                  <a:moveTo>
                    <a:pt x="33" y="34"/>
                  </a:moveTo>
                  <a:cubicBezTo>
                    <a:pt x="37" y="46"/>
                    <a:pt x="34" y="56"/>
                    <a:pt x="34" y="59"/>
                  </a:cubicBezTo>
                  <a:cubicBezTo>
                    <a:pt x="33" y="72"/>
                    <a:pt x="18" y="79"/>
                    <a:pt x="13" y="91"/>
                  </a:cubicBezTo>
                  <a:cubicBezTo>
                    <a:pt x="7" y="108"/>
                    <a:pt x="12" y="124"/>
                    <a:pt x="20" y="138"/>
                  </a:cubicBezTo>
                  <a:cubicBezTo>
                    <a:pt x="29" y="154"/>
                    <a:pt x="31" y="170"/>
                    <a:pt x="28" y="188"/>
                  </a:cubicBezTo>
                  <a:cubicBezTo>
                    <a:pt x="28" y="176"/>
                    <a:pt x="27" y="165"/>
                    <a:pt x="22" y="154"/>
                  </a:cubicBezTo>
                  <a:cubicBezTo>
                    <a:pt x="19" y="147"/>
                    <a:pt x="14" y="142"/>
                    <a:pt x="10" y="134"/>
                  </a:cubicBezTo>
                  <a:cubicBezTo>
                    <a:pt x="3" y="120"/>
                    <a:pt x="0" y="102"/>
                    <a:pt x="6" y="86"/>
                  </a:cubicBezTo>
                  <a:cubicBezTo>
                    <a:pt x="12" y="69"/>
                    <a:pt x="27" y="56"/>
                    <a:pt x="28" y="37"/>
                  </a:cubicBezTo>
                  <a:cubicBezTo>
                    <a:pt x="29" y="22"/>
                    <a:pt x="14" y="15"/>
                    <a:pt x="13" y="0"/>
                  </a:cubicBezTo>
                </a:path>
              </a:pathLst>
            </a:custGeom>
            <a:solidFill>
              <a:srgbClr val="EBB1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72" name="Freeform 14">
              <a:extLst>
                <a:ext uri="{FF2B5EF4-FFF2-40B4-BE49-F238E27FC236}">
                  <a16:creationId xmlns:a16="http://schemas.microsoft.com/office/drawing/2014/main" id="{B36DBC02-1DAC-870B-5638-4C9B38F3A536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6" y="3192"/>
              <a:ext cx="480" cy="159"/>
            </a:xfrm>
            <a:custGeom>
              <a:avLst/>
              <a:gdLst>
                <a:gd name="T0" fmla="*/ 197 w 178"/>
                <a:gd name="T1" fmla="*/ 1153 h 59"/>
                <a:gd name="T2" fmla="*/ 588 w 178"/>
                <a:gd name="T3" fmla="*/ 922 h 59"/>
                <a:gd name="T4" fmla="*/ 866 w 178"/>
                <a:gd name="T5" fmla="*/ 625 h 59"/>
                <a:gd name="T6" fmla="*/ 1375 w 178"/>
                <a:gd name="T7" fmla="*/ 488 h 59"/>
                <a:gd name="T8" fmla="*/ 1977 w 178"/>
                <a:gd name="T9" fmla="*/ 415 h 59"/>
                <a:gd name="T10" fmla="*/ 2567 w 178"/>
                <a:gd name="T11" fmla="*/ 159 h 59"/>
                <a:gd name="T12" fmla="*/ 3133 w 178"/>
                <a:gd name="T13" fmla="*/ 59 h 59"/>
                <a:gd name="T14" fmla="*/ 3489 w 178"/>
                <a:gd name="T15" fmla="*/ 159 h 59"/>
                <a:gd name="T16" fmla="*/ 2821 w 178"/>
                <a:gd name="T17" fmla="*/ 22 h 59"/>
                <a:gd name="T18" fmla="*/ 2233 w 178"/>
                <a:gd name="T19" fmla="*/ 197 h 59"/>
                <a:gd name="T20" fmla="*/ 1586 w 178"/>
                <a:gd name="T21" fmla="*/ 356 h 59"/>
                <a:gd name="T22" fmla="*/ 938 w 178"/>
                <a:gd name="T23" fmla="*/ 369 h 59"/>
                <a:gd name="T24" fmla="*/ 510 w 178"/>
                <a:gd name="T25" fmla="*/ 741 h 59"/>
                <a:gd name="T26" fmla="*/ 232 w 178"/>
                <a:gd name="T27" fmla="*/ 922 h 59"/>
                <a:gd name="T28" fmla="*/ 0 w 178"/>
                <a:gd name="T29" fmla="*/ 994 h 5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78" h="59">
                  <a:moveTo>
                    <a:pt x="10" y="59"/>
                  </a:moveTo>
                  <a:cubicBezTo>
                    <a:pt x="15" y="58"/>
                    <a:pt x="24" y="51"/>
                    <a:pt x="30" y="47"/>
                  </a:cubicBezTo>
                  <a:cubicBezTo>
                    <a:pt x="35" y="43"/>
                    <a:pt x="39" y="37"/>
                    <a:pt x="44" y="32"/>
                  </a:cubicBezTo>
                  <a:cubicBezTo>
                    <a:pt x="52" y="26"/>
                    <a:pt x="60" y="25"/>
                    <a:pt x="70" y="25"/>
                  </a:cubicBezTo>
                  <a:cubicBezTo>
                    <a:pt x="82" y="25"/>
                    <a:pt x="90" y="25"/>
                    <a:pt x="101" y="21"/>
                  </a:cubicBezTo>
                  <a:cubicBezTo>
                    <a:pt x="112" y="17"/>
                    <a:pt x="121" y="12"/>
                    <a:pt x="131" y="8"/>
                  </a:cubicBezTo>
                  <a:cubicBezTo>
                    <a:pt x="141" y="4"/>
                    <a:pt x="149" y="2"/>
                    <a:pt x="160" y="3"/>
                  </a:cubicBezTo>
                  <a:cubicBezTo>
                    <a:pt x="165" y="3"/>
                    <a:pt x="175" y="5"/>
                    <a:pt x="178" y="8"/>
                  </a:cubicBezTo>
                  <a:cubicBezTo>
                    <a:pt x="170" y="1"/>
                    <a:pt x="155" y="0"/>
                    <a:pt x="144" y="1"/>
                  </a:cubicBezTo>
                  <a:cubicBezTo>
                    <a:pt x="133" y="2"/>
                    <a:pt x="125" y="7"/>
                    <a:pt x="114" y="10"/>
                  </a:cubicBezTo>
                  <a:cubicBezTo>
                    <a:pt x="103" y="13"/>
                    <a:pt x="92" y="16"/>
                    <a:pt x="81" y="18"/>
                  </a:cubicBezTo>
                  <a:cubicBezTo>
                    <a:pt x="70" y="21"/>
                    <a:pt x="58" y="17"/>
                    <a:pt x="48" y="19"/>
                  </a:cubicBezTo>
                  <a:cubicBezTo>
                    <a:pt x="39" y="22"/>
                    <a:pt x="33" y="33"/>
                    <a:pt x="26" y="38"/>
                  </a:cubicBezTo>
                  <a:cubicBezTo>
                    <a:pt x="21" y="41"/>
                    <a:pt x="17" y="44"/>
                    <a:pt x="12" y="47"/>
                  </a:cubicBezTo>
                  <a:cubicBezTo>
                    <a:pt x="8" y="50"/>
                    <a:pt x="4" y="50"/>
                    <a:pt x="0" y="51"/>
                  </a:cubicBezTo>
                </a:path>
              </a:pathLst>
            </a:custGeom>
            <a:solidFill>
              <a:srgbClr val="EBB1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73" name="Freeform 15">
              <a:extLst>
                <a:ext uri="{FF2B5EF4-FFF2-40B4-BE49-F238E27FC236}">
                  <a16:creationId xmlns:a16="http://schemas.microsoft.com/office/drawing/2014/main" id="{5EB78F62-3DC0-B081-1D2E-B14BD1FDF393}"/>
                </a:ext>
              </a:extLst>
            </p:cNvPr>
            <p:cNvSpPr>
              <a:spLocks/>
            </p:cNvSpPr>
            <p:nvPr/>
          </p:nvSpPr>
          <p:spPr bwMode="auto">
            <a:xfrm>
              <a:off x="3816" y="2979"/>
              <a:ext cx="283" cy="86"/>
            </a:xfrm>
            <a:custGeom>
              <a:avLst/>
              <a:gdLst>
                <a:gd name="T0" fmla="*/ 2056 w 105"/>
                <a:gd name="T1" fmla="*/ 196 h 32"/>
                <a:gd name="T2" fmla="*/ 938 w 105"/>
                <a:gd name="T3" fmla="*/ 427 h 32"/>
                <a:gd name="T4" fmla="*/ 450 w 105"/>
                <a:gd name="T5" fmla="*/ 175 h 32"/>
                <a:gd name="T6" fmla="*/ 0 w 105"/>
                <a:gd name="T7" fmla="*/ 59 h 32"/>
                <a:gd name="T8" fmla="*/ 566 w 105"/>
                <a:gd name="T9" fmla="*/ 116 h 32"/>
                <a:gd name="T10" fmla="*/ 1038 w 105"/>
                <a:gd name="T11" fmla="*/ 368 h 32"/>
                <a:gd name="T12" fmla="*/ 1962 w 105"/>
                <a:gd name="T13" fmla="*/ 0 h 3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05" h="32">
                  <a:moveTo>
                    <a:pt x="105" y="10"/>
                  </a:moveTo>
                  <a:cubicBezTo>
                    <a:pt x="87" y="23"/>
                    <a:pt x="72" y="32"/>
                    <a:pt x="48" y="22"/>
                  </a:cubicBezTo>
                  <a:cubicBezTo>
                    <a:pt x="39" y="18"/>
                    <a:pt x="33" y="11"/>
                    <a:pt x="23" y="9"/>
                  </a:cubicBezTo>
                  <a:cubicBezTo>
                    <a:pt x="15" y="7"/>
                    <a:pt x="6" y="9"/>
                    <a:pt x="0" y="3"/>
                  </a:cubicBezTo>
                  <a:cubicBezTo>
                    <a:pt x="8" y="7"/>
                    <a:pt x="20" y="4"/>
                    <a:pt x="29" y="6"/>
                  </a:cubicBezTo>
                  <a:cubicBezTo>
                    <a:pt x="39" y="8"/>
                    <a:pt x="44" y="15"/>
                    <a:pt x="53" y="19"/>
                  </a:cubicBezTo>
                  <a:cubicBezTo>
                    <a:pt x="69" y="24"/>
                    <a:pt x="98" y="20"/>
                    <a:pt x="100" y="0"/>
                  </a:cubicBezTo>
                </a:path>
              </a:pathLst>
            </a:custGeom>
            <a:solidFill>
              <a:srgbClr val="EBB1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74" name="Freeform 16">
              <a:extLst>
                <a:ext uri="{FF2B5EF4-FFF2-40B4-BE49-F238E27FC236}">
                  <a16:creationId xmlns:a16="http://schemas.microsoft.com/office/drawing/2014/main" id="{DDA7C506-C03B-F4B6-4629-07CDD0538854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8" y="3343"/>
              <a:ext cx="256" cy="159"/>
            </a:xfrm>
            <a:custGeom>
              <a:avLst/>
              <a:gdLst>
                <a:gd name="T0" fmla="*/ 1859 w 95"/>
                <a:gd name="T1" fmla="*/ 938 h 59"/>
                <a:gd name="T2" fmla="*/ 1097 w 95"/>
                <a:gd name="T3" fmla="*/ 531 h 59"/>
                <a:gd name="T4" fmla="*/ 0 w 95"/>
                <a:gd name="T5" fmla="*/ 232 h 59"/>
                <a:gd name="T6" fmla="*/ 1097 w 95"/>
                <a:gd name="T7" fmla="*/ 625 h 59"/>
                <a:gd name="T8" fmla="*/ 1700 w 95"/>
                <a:gd name="T9" fmla="*/ 1059 h 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5" h="59">
                  <a:moveTo>
                    <a:pt x="95" y="48"/>
                  </a:moveTo>
                  <a:cubicBezTo>
                    <a:pt x="69" y="59"/>
                    <a:pt x="71" y="46"/>
                    <a:pt x="56" y="27"/>
                  </a:cubicBezTo>
                  <a:cubicBezTo>
                    <a:pt x="44" y="12"/>
                    <a:pt x="24" y="0"/>
                    <a:pt x="0" y="12"/>
                  </a:cubicBezTo>
                  <a:cubicBezTo>
                    <a:pt x="24" y="5"/>
                    <a:pt x="40" y="14"/>
                    <a:pt x="56" y="32"/>
                  </a:cubicBezTo>
                  <a:cubicBezTo>
                    <a:pt x="69" y="46"/>
                    <a:pt x="65" y="59"/>
                    <a:pt x="87" y="54"/>
                  </a:cubicBezTo>
                </a:path>
              </a:pathLst>
            </a:custGeom>
            <a:solidFill>
              <a:srgbClr val="EBB1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75" name="Freeform 17">
              <a:extLst>
                <a:ext uri="{FF2B5EF4-FFF2-40B4-BE49-F238E27FC236}">
                  <a16:creationId xmlns:a16="http://schemas.microsoft.com/office/drawing/2014/main" id="{EDDB7205-AEB7-BAF4-9457-C8E72BE7E1F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22" y="3203"/>
              <a:ext cx="299" cy="482"/>
            </a:xfrm>
            <a:custGeom>
              <a:avLst/>
              <a:gdLst>
                <a:gd name="T0" fmla="*/ 935 w 111"/>
                <a:gd name="T1" fmla="*/ 0 h 179"/>
                <a:gd name="T2" fmla="*/ 981 w 111"/>
                <a:gd name="T3" fmla="*/ 35 h 179"/>
                <a:gd name="T4" fmla="*/ 935 w 111"/>
                <a:gd name="T5" fmla="*/ 0 h 179"/>
                <a:gd name="T6" fmla="*/ 2112 w 111"/>
                <a:gd name="T7" fmla="*/ 159 h 179"/>
                <a:gd name="T8" fmla="*/ 1719 w 111"/>
                <a:gd name="T9" fmla="*/ 1233 h 179"/>
                <a:gd name="T10" fmla="*/ 1290 w 111"/>
                <a:gd name="T11" fmla="*/ 1443 h 179"/>
                <a:gd name="T12" fmla="*/ 981 w 111"/>
                <a:gd name="T13" fmla="*/ 1740 h 179"/>
                <a:gd name="T14" fmla="*/ 1118 w 111"/>
                <a:gd name="T15" fmla="*/ 1427 h 179"/>
                <a:gd name="T16" fmla="*/ 1247 w 111"/>
                <a:gd name="T17" fmla="*/ 741 h 179"/>
                <a:gd name="T18" fmla="*/ 981 w 111"/>
                <a:gd name="T19" fmla="*/ 35 h 179"/>
                <a:gd name="T20" fmla="*/ 1191 w 111"/>
                <a:gd name="T21" fmla="*/ 856 h 179"/>
                <a:gd name="T22" fmla="*/ 819 w 111"/>
                <a:gd name="T23" fmla="*/ 1696 h 179"/>
                <a:gd name="T24" fmla="*/ 878 w 111"/>
                <a:gd name="T25" fmla="*/ 2537 h 179"/>
                <a:gd name="T26" fmla="*/ 509 w 111"/>
                <a:gd name="T27" fmla="*/ 3204 h 179"/>
                <a:gd name="T28" fmla="*/ 0 w 111"/>
                <a:gd name="T29" fmla="*/ 3320 h 179"/>
                <a:gd name="T30" fmla="*/ 391 w 111"/>
                <a:gd name="T31" fmla="*/ 3474 h 179"/>
                <a:gd name="T32" fmla="*/ 935 w 111"/>
                <a:gd name="T33" fmla="*/ 2892 h 179"/>
                <a:gd name="T34" fmla="*/ 1053 w 111"/>
                <a:gd name="T35" fmla="*/ 2458 h 179"/>
                <a:gd name="T36" fmla="*/ 959 w 111"/>
                <a:gd name="T37" fmla="*/ 2090 h 179"/>
                <a:gd name="T38" fmla="*/ 1212 w 111"/>
                <a:gd name="T39" fmla="*/ 1696 h 179"/>
                <a:gd name="T40" fmla="*/ 1859 w 111"/>
                <a:gd name="T41" fmla="*/ 1212 h 179"/>
                <a:gd name="T42" fmla="*/ 2147 w 111"/>
                <a:gd name="T43" fmla="*/ 544 h 179"/>
                <a:gd name="T44" fmla="*/ 2112 w 111"/>
                <a:gd name="T45" fmla="*/ 159 h 179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111" h="179">
                  <a:moveTo>
                    <a:pt x="48" y="0"/>
                  </a:moveTo>
                  <a:cubicBezTo>
                    <a:pt x="49" y="0"/>
                    <a:pt x="50" y="1"/>
                    <a:pt x="50" y="2"/>
                  </a:cubicBezTo>
                  <a:cubicBezTo>
                    <a:pt x="50" y="1"/>
                    <a:pt x="49" y="0"/>
                    <a:pt x="48" y="0"/>
                  </a:cubicBezTo>
                  <a:close/>
                  <a:moveTo>
                    <a:pt x="108" y="8"/>
                  </a:moveTo>
                  <a:cubicBezTo>
                    <a:pt x="106" y="29"/>
                    <a:pt x="106" y="51"/>
                    <a:pt x="88" y="63"/>
                  </a:cubicBezTo>
                  <a:cubicBezTo>
                    <a:pt x="82" y="68"/>
                    <a:pt x="73" y="70"/>
                    <a:pt x="66" y="74"/>
                  </a:cubicBezTo>
                  <a:cubicBezTo>
                    <a:pt x="60" y="78"/>
                    <a:pt x="54" y="83"/>
                    <a:pt x="50" y="89"/>
                  </a:cubicBezTo>
                  <a:cubicBezTo>
                    <a:pt x="52" y="84"/>
                    <a:pt x="54" y="79"/>
                    <a:pt x="57" y="73"/>
                  </a:cubicBezTo>
                  <a:cubicBezTo>
                    <a:pt x="60" y="62"/>
                    <a:pt x="64" y="49"/>
                    <a:pt x="64" y="38"/>
                  </a:cubicBezTo>
                  <a:cubicBezTo>
                    <a:pt x="63" y="27"/>
                    <a:pt x="59" y="11"/>
                    <a:pt x="50" y="2"/>
                  </a:cubicBezTo>
                  <a:cubicBezTo>
                    <a:pt x="59" y="12"/>
                    <a:pt x="62" y="34"/>
                    <a:pt x="61" y="44"/>
                  </a:cubicBezTo>
                  <a:cubicBezTo>
                    <a:pt x="58" y="60"/>
                    <a:pt x="47" y="72"/>
                    <a:pt x="42" y="87"/>
                  </a:cubicBezTo>
                  <a:cubicBezTo>
                    <a:pt x="36" y="103"/>
                    <a:pt x="45" y="115"/>
                    <a:pt x="45" y="130"/>
                  </a:cubicBezTo>
                  <a:cubicBezTo>
                    <a:pt x="45" y="143"/>
                    <a:pt x="37" y="156"/>
                    <a:pt x="26" y="164"/>
                  </a:cubicBezTo>
                  <a:cubicBezTo>
                    <a:pt x="19" y="169"/>
                    <a:pt x="9" y="170"/>
                    <a:pt x="0" y="170"/>
                  </a:cubicBezTo>
                  <a:cubicBezTo>
                    <a:pt x="20" y="178"/>
                    <a:pt x="20" y="178"/>
                    <a:pt x="20" y="178"/>
                  </a:cubicBezTo>
                  <a:cubicBezTo>
                    <a:pt x="31" y="179"/>
                    <a:pt x="44" y="156"/>
                    <a:pt x="48" y="148"/>
                  </a:cubicBezTo>
                  <a:cubicBezTo>
                    <a:pt x="51" y="141"/>
                    <a:pt x="54" y="134"/>
                    <a:pt x="54" y="126"/>
                  </a:cubicBezTo>
                  <a:cubicBezTo>
                    <a:pt x="53" y="119"/>
                    <a:pt x="50" y="113"/>
                    <a:pt x="49" y="107"/>
                  </a:cubicBezTo>
                  <a:cubicBezTo>
                    <a:pt x="51" y="99"/>
                    <a:pt x="59" y="91"/>
                    <a:pt x="62" y="87"/>
                  </a:cubicBezTo>
                  <a:cubicBezTo>
                    <a:pt x="72" y="77"/>
                    <a:pt x="86" y="72"/>
                    <a:pt x="95" y="62"/>
                  </a:cubicBezTo>
                  <a:cubicBezTo>
                    <a:pt x="104" y="52"/>
                    <a:pt x="108" y="41"/>
                    <a:pt x="110" y="28"/>
                  </a:cubicBezTo>
                  <a:cubicBezTo>
                    <a:pt x="111" y="20"/>
                    <a:pt x="109" y="16"/>
                    <a:pt x="108" y="8"/>
                  </a:cubicBezTo>
                  <a:close/>
                </a:path>
              </a:pathLst>
            </a:custGeom>
            <a:solidFill>
              <a:srgbClr val="EBB1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76" name="Freeform 18">
              <a:extLst>
                <a:ext uri="{FF2B5EF4-FFF2-40B4-BE49-F238E27FC236}">
                  <a16:creationId xmlns:a16="http://schemas.microsoft.com/office/drawing/2014/main" id="{CFA85A2E-7E78-A5E0-FC42-D19812639472}"/>
                </a:ext>
              </a:extLst>
            </p:cNvPr>
            <p:cNvSpPr>
              <a:spLocks/>
            </p:cNvSpPr>
            <p:nvPr/>
          </p:nvSpPr>
          <p:spPr bwMode="auto">
            <a:xfrm>
              <a:off x="2039" y="3111"/>
              <a:ext cx="240" cy="261"/>
            </a:xfrm>
            <a:custGeom>
              <a:avLst/>
              <a:gdLst>
                <a:gd name="T0" fmla="*/ 0 w 89"/>
                <a:gd name="T1" fmla="*/ 0 h 97"/>
                <a:gd name="T2" fmla="*/ 1723 w 89"/>
                <a:gd name="T3" fmla="*/ 1520 h 97"/>
                <a:gd name="T4" fmla="*/ 1745 w 89"/>
                <a:gd name="T5" fmla="*/ 1889 h 97"/>
                <a:gd name="T6" fmla="*/ 0 w 89"/>
                <a:gd name="T7" fmla="*/ 0 h 9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9" h="97">
                  <a:moveTo>
                    <a:pt x="0" y="0"/>
                  </a:moveTo>
                  <a:cubicBezTo>
                    <a:pt x="0" y="0"/>
                    <a:pt x="45" y="58"/>
                    <a:pt x="88" y="78"/>
                  </a:cubicBezTo>
                  <a:cubicBezTo>
                    <a:pt x="89" y="97"/>
                    <a:pt x="89" y="97"/>
                    <a:pt x="89" y="97"/>
                  </a:cubicBezTo>
                  <a:cubicBezTo>
                    <a:pt x="89" y="97"/>
                    <a:pt x="9" y="35"/>
                    <a:pt x="0" y="0"/>
                  </a:cubicBezTo>
                  <a:close/>
                </a:path>
              </a:pathLst>
            </a:custGeom>
            <a:solidFill>
              <a:srgbClr val="89BE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77" name="Freeform 19">
              <a:extLst>
                <a:ext uri="{FF2B5EF4-FFF2-40B4-BE49-F238E27FC236}">
                  <a16:creationId xmlns:a16="http://schemas.microsoft.com/office/drawing/2014/main" id="{4999638C-C768-D406-A7D1-9DBA6C887DFD}"/>
                </a:ext>
              </a:extLst>
            </p:cNvPr>
            <p:cNvSpPr>
              <a:spLocks/>
            </p:cNvSpPr>
            <p:nvPr/>
          </p:nvSpPr>
          <p:spPr bwMode="auto">
            <a:xfrm>
              <a:off x="3133" y="1957"/>
              <a:ext cx="718" cy="1739"/>
            </a:xfrm>
            <a:custGeom>
              <a:avLst/>
              <a:gdLst>
                <a:gd name="T0" fmla="*/ 2732 w 266"/>
                <a:gd name="T1" fmla="*/ 5584 h 645"/>
                <a:gd name="T2" fmla="*/ 3379 w 266"/>
                <a:gd name="T3" fmla="*/ 6471 h 645"/>
                <a:gd name="T4" fmla="*/ 3760 w 266"/>
                <a:gd name="T5" fmla="*/ 7625 h 645"/>
                <a:gd name="T6" fmla="*/ 5231 w 266"/>
                <a:gd name="T7" fmla="*/ 9428 h 645"/>
                <a:gd name="T8" fmla="*/ 3876 w 266"/>
                <a:gd name="T9" fmla="*/ 7452 h 645"/>
                <a:gd name="T10" fmla="*/ 3498 w 266"/>
                <a:gd name="T11" fmla="*/ 6287 h 645"/>
                <a:gd name="T12" fmla="*/ 2834 w 266"/>
                <a:gd name="T13" fmla="*/ 5408 h 645"/>
                <a:gd name="T14" fmla="*/ 2710 w 266"/>
                <a:gd name="T15" fmla="*/ 4449 h 645"/>
                <a:gd name="T16" fmla="*/ 2907 w 266"/>
                <a:gd name="T17" fmla="*/ 2529 h 645"/>
                <a:gd name="T18" fmla="*/ 3460 w 266"/>
                <a:gd name="T19" fmla="*/ 822 h 645"/>
                <a:gd name="T20" fmla="*/ 4365 w 266"/>
                <a:gd name="T21" fmla="*/ 415 h 645"/>
                <a:gd name="T22" fmla="*/ 4502 w 266"/>
                <a:gd name="T23" fmla="*/ 609 h 645"/>
                <a:gd name="T24" fmla="*/ 4408 w 266"/>
                <a:gd name="T25" fmla="*/ 138 h 645"/>
                <a:gd name="T26" fmla="*/ 4030 w 266"/>
                <a:gd name="T27" fmla="*/ 59 h 645"/>
                <a:gd name="T28" fmla="*/ 2929 w 266"/>
                <a:gd name="T29" fmla="*/ 669 h 645"/>
                <a:gd name="T30" fmla="*/ 2456 w 266"/>
                <a:gd name="T31" fmla="*/ 2370 h 645"/>
                <a:gd name="T32" fmla="*/ 2324 w 266"/>
                <a:gd name="T33" fmla="*/ 4290 h 645"/>
                <a:gd name="T34" fmla="*/ 2105 w 266"/>
                <a:gd name="T35" fmla="*/ 6368 h 645"/>
                <a:gd name="T36" fmla="*/ 2397 w 266"/>
                <a:gd name="T37" fmla="*/ 7509 h 645"/>
                <a:gd name="T38" fmla="*/ 2259 w 266"/>
                <a:gd name="T39" fmla="*/ 8366 h 645"/>
                <a:gd name="T40" fmla="*/ 1806 w 266"/>
                <a:gd name="T41" fmla="*/ 8935 h 645"/>
                <a:gd name="T42" fmla="*/ 1180 w 266"/>
                <a:gd name="T43" fmla="*/ 9232 h 645"/>
                <a:gd name="T44" fmla="*/ 823 w 266"/>
                <a:gd name="T45" fmla="*/ 9703 h 645"/>
                <a:gd name="T46" fmla="*/ 429 w 266"/>
                <a:gd name="T47" fmla="*/ 10722 h 645"/>
                <a:gd name="T48" fmla="*/ 0 w 266"/>
                <a:gd name="T49" fmla="*/ 11232 h 645"/>
                <a:gd name="T50" fmla="*/ 489 w 266"/>
                <a:gd name="T51" fmla="*/ 10873 h 645"/>
                <a:gd name="T52" fmla="*/ 883 w 266"/>
                <a:gd name="T53" fmla="*/ 9857 h 645"/>
                <a:gd name="T54" fmla="*/ 1261 w 266"/>
                <a:gd name="T55" fmla="*/ 9385 h 645"/>
                <a:gd name="T56" fmla="*/ 1865 w 266"/>
                <a:gd name="T57" fmla="*/ 9094 h 645"/>
                <a:gd name="T58" fmla="*/ 2143 w 266"/>
                <a:gd name="T59" fmla="*/ 8803 h 645"/>
                <a:gd name="T60" fmla="*/ 1908 w 266"/>
                <a:gd name="T61" fmla="*/ 10445 h 645"/>
                <a:gd name="T62" fmla="*/ 2556 w 266"/>
                <a:gd name="T63" fmla="*/ 12467 h 645"/>
                <a:gd name="T64" fmla="*/ 2710 w 266"/>
                <a:gd name="T65" fmla="*/ 12642 h 645"/>
                <a:gd name="T66" fmla="*/ 2221 w 266"/>
                <a:gd name="T67" fmla="*/ 10607 h 645"/>
                <a:gd name="T68" fmla="*/ 2637 w 266"/>
                <a:gd name="T69" fmla="*/ 8760 h 645"/>
                <a:gd name="T70" fmla="*/ 2710 w 266"/>
                <a:gd name="T71" fmla="*/ 8447 h 645"/>
                <a:gd name="T72" fmla="*/ 3301 w 266"/>
                <a:gd name="T73" fmla="*/ 9509 h 645"/>
                <a:gd name="T74" fmla="*/ 3323 w 266"/>
                <a:gd name="T75" fmla="*/ 9523 h 645"/>
                <a:gd name="T76" fmla="*/ 3031 w 266"/>
                <a:gd name="T77" fmla="*/ 10642 h 645"/>
                <a:gd name="T78" fmla="*/ 2988 w 266"/>
                <a:gd name="T79" fmla="*/ 11876 h 645"/>
                <a:gd name="T80" fmla="*/ 3185 w 266"/>
                <a:gd name="T81" fmla="*/ 10701 h 645"/>
                <a:gd name="T82" fmla="*/ 3482 w 266"/>
                <a:gd name="T83" fmla="*/ 9682 h 645"/>
                <a:gd name="T84" fmla="*/ 4305 w 266"/>
                <a:gd name="T85" fmla="*/ 10585 h 645"/>
                <a:gd name="T86" fmla="*/ 4386 w 266"/>
                <a:gd name="T87" fmla="*/ 12030 h 645"/>
                <a:gd name="T88" fmla="*/ 4446 w 266"/>
                <a:gd name="T89" fmla="*/ 10504 h 645"/>
                <a:gd name="T90" fmla="*/ 3425 w 266"/>
                <a:gd name="T91" fmla="*/ 9428 h 645"/>
                <a:gd name="T92" fmla="*/ 2775 w 266"/>
                <a:gd name="T93" fmla="*/ 8091 h 645"/>
                <a:gd name="T94" fmla="*/ 2813 w 266"/>
                <a:gd name="T95" fmla="*/ 7625 h 645"/>
                <a:gd name="T96" fmla="*/ 2500 w 266"/>
                <a:gd name="T97" fmla="*/ 6484 h 645"/>
                <a:gd name="T98" fmla="*/ 2616 w 266"/>
                <a:gd name="T99" fmla="*/ 4667 h 645"/>
                <a:gd name="T100" fmla="*/ 2732 w 266"/>
                <a:gd name="T101" fmla="*/ 5584 h 645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266" h="645">
                  <a:moveTo>
                    <a:pt x="139" y="285"/>
                  </a:moveTo>
                  <a:cubicBezTo>
                    <a:pt x="145" y="304"/>
                    <a:pt x="158" y="317"/>
                    <a:pt x="172" y="330"/>
                  </a:cubicBezTo>
                  <a:cubicBezTo>
                    <a:pt x="189" y="348"/>
                    <a:pt x="190" y="366"/>
                    <a:pt x="191" y="389"/>
                  </a:cubicBezTo>
                  <a:cubicBezTo>
                    <a:pt x="194" y="437"/>
                    <a:pt x="259" y="435"/>
                    <a:pt x="266" y="481"/>
                  </a:cubicBezTo>
                  <a:cubicBezTo>
                    <a:pt x="259" y="435"/>
                    <a:pt x="199" y="427"/>
                    <a:pt x="197" y="380"/>
                  </a:cubicBezTo>
                  <a:cubicBezTo>
                    <a:pt x="196" y="356"/>
                    <a:pt x="195" y="338"/>
                    <a:pt x="178" y="321"/>
                  </a:cubicBezTo>
                  <a:cubicBezTo>
                    <a:pt x="164" y="307"/>
                    <a:pt x="151" y="295"/>
                    <a:pt x="144" y="276"/>
                  </a:cubicBezTo>
                  <a:cubicBezTo>
                    <a:pt x="139" y="260"/>
                    <a:pt x="139" y="243"/>
                    <a:pt x="138" y="227"/>
                  </a:cubicBezTo>
                  <a:cubicBezTo>
                    <a:pt x="154" y="198"/>
                    <a:pt x="154" y="160"/>
                    <a:pt x="148" y="129"/>
                  </a:cubicBezTo>
                  <a:cubicBezTo>
                    <a:pt x="142" y="97"/>
                    <a:pt x="153" y="66"/>
                    <a:pt x="176" y="42"/>
                  </a:cubicBezTo>
                  <a:cubicBezTo>
                    <a:pt x="188" y="29"/>
                    <a:pt x="194" y="36"/>
                    <a:pt x="222" y="21"/>
                  </a:cubicBezTo>
                  <a:cubicBezTo>
                    <a:pt x="229" y="31"/>
                    <a:pt x="229" y="31"/>
                    <a:pt x="229" y="31"/>
                  </a:cubicBezTo>
                  <a:cubicBezTo>
                    <a:pt x="229" y="31"/>
                    <a:pt x="230" y="14"/>
                    <a:pt x="224" y="7"/>
                  </a:cubicBezTo>
                  <a:cubicBezTo>
                    <a:pt x="217" y="0"/>
                    <a:pt x="205" y="3"/>
                    <a:pt x="205" y="3"/>
                  </a:cubicBezTo>
                  <a:cubicBezTo>
                    <a:pt x="184" y="14"/>
                    <a:pt x="167" y="15"/>
                    <a:pt x="149" y="34"/>
                  </a:cubicBezTo>
                  <a:cubicBezTo>
                    <a:pt x="126" y="58"/>
                    <a:pt x="119" y="89"/>
                    <a:pt x="125" y="121"/>
                  </a:cubicBezTo>
                  <a:cubicBezTo>
                    <a:pt x="131" y="152"/>
                    <a:pt x="133" y="190"/>
                    <a:pt x="118" y="219"/>
                  </a:cubicBezTo>
                  <a:cubicBezTo>
                    <a:pt x="98" y="255"/>
                    <a:pt x="94" y="284"/>
                    <a:pt x="107" y="325"/>
                  </a:cubicBezTo>
                  <a:cubicBezTo>
                    <a:pt x="114" y="346"/>
                    <a:pt x="122" y="361"/>
                    <a:pt x="122" y="383"/>
                  </a:cubicBezTo>
                  <a:cubicBezTo>
                    <a:pt x="122" y="399"/>
                    <a:pt x="119" y="413"/>
                    <a:pt x="115" y="427"/>
                  </a:cubicBezTo>
                  <a:cubicBezTo>
                    <a:pt x="108" y="439"/>
                    <a:pt x="100" y="450"/>
                    <a:pt x="92" y="456"/>
                  </a:cubicBezTo>
                  <a:cubicBezTo>
                    <a:pt x="82" y="464"/>
                    <a:pt x="70" y="464"/>
                    <a:pt x="60" y="471"/>
                  </a:cubicBezTo>
                  <a:cubicBezTo>
                    <a:pt x="53" y="476"/>
                    <a:pt x="45" y="487"/>
                    <a:pt x="42" y="495"/>
                  </a:cubicBezTo>
                  <a:cubicBezTo>
                    <a:pt x="34" y="513"/>
                    <a:pt x="37" y="531"/>
                    <a:pt x="22" y="547"/>
                  </a:cubicBezTo>
                  <a:cubicBezTo>
                    <a:pt x="13" y="557"/>
                    <a:pt x="4" y="559"/>
                    <a:pt x="0" y="573"/>
                  </a:cubicBezTo>
                  <a:cubicBezTo>
                    <a:pt x="4" y="559"/>
                    <a:pt x="16" y="565"/>
                    <a:pt x="25" y="555"/>
                  </a:cubicBezTo>
                  <a:cubicBezTo>
                    <a:pt x="41" y="540"/>
                    <a:pt x="37" y="521"/>
                    <a:pt x="45" y="503"/>
                  </a:cubicBezTo>
                  <a:cubicBezTo>
                    <a:pt x="49" y="495"/>
                    <a:pt x="56" y="484"/>
                    <a:pt x="64" y="479"/>
                  </a:cubicBezTo>
                  <a:cubicBezTo>
                    <a:pt x="73" y="472"/>
                    <a:pt x="85" y="472"/>
                    <a:pt x="95" y="464"/>
                  </a:cubicBezTo>
                  <a:cubicBezTo>
                    <a:pt x="100" y="460"/>
                    <a:pt x="105" y="455"/>
                    <a:pt x="109" y="449"/>
                  </a:cubicBezTo>
                  <a:cubicBezTo>
                    <a:pt x="103" y="477"/>
                    <a:pt x="99" y="503"/>
                    <a:pt x="97" y="533"/>
                  </a:cubicBezTo>
                  <a:cubicBezTo>
                    <a:pt x="95" y="571"/>
                    <a:pt x="106" y="607"/>
                    <a:pt x="130" y="636"/>
                  </a:cubicBezTo>
                  <a:cubicBezTo>
                    <a:pt x="132" y="639"/>
                    <a:pt x="134" y="642"/>
                    <a:pt x="138" y="645"/>
                  </a:cubicBezTo>
                  <a:cubicBezTo>
                    <a:pt x="115" y="616"/>
                    <a:pt x="111" y="579"/>
                    <a:pt x="113" y="541"/>
                  </a:cubicBezTo>
                  <a:cubicBezTo>
                    <a:pt x="115" y="507"/>
                    <a:pt x="126" y="480"/>
                    <a:pt x="134" y="447"/>
                  </a:cubicBezTo>
                  <a:cubicBezTo>
                    <a:pt x="135" y="442"/>
                    <a:pt x="136" y="436"/>
                    <a:pt x="138" y="431"/>
                  </a:cubicBezTo>
                  <a:cubicBezTo>
                    <a:pt x="144" y="451"/>
                    <a:pt x="154" y="471"/>
                    <a:pt x="168" y="485"/>
                  </a:cubicBezTo>
                  <a:cubicBezTo>
                    <a:pt x="168" y="485"/>
                    <a:pt x="168" y="486"/>
                    <a:pt x="169" y="486"/>
                  </a:cubicBezTo>
                  <a:cubicBezTo>
                    <a:pt x="176" y="509"/>
                    <a:pt x="165" y="523"/>
                    <a:pt x="154" y="543"/>
                  </a:cubicBezTo>
                  <a:cubicBezTo>
                    <a:pt x="144" y="563"/>
                    <a:pt x="141" y="586"/>
                    <a:pt x="152" y="606"/>
                  </a:cubicBezTo>
                  <a:cubicBezTo>
                    <a:pt x="141" y="586"/>
                    <a:pt x="151" y="565"/>
                    <a:pt x="162" y="546"/>
                  </a:cubicBezTo>
                  <a:cubicBezTo>
                    <a:pt x="172" y="527"/>
                    <a:pt x="181" y="513"/>
                    <a:pt x="177" y="494"/>
                  </a:cubicBezTo>
                  <a:cubicBezTo>
                    <a:pt x="194" y="507"/>
                    <a:pt x="212" y="519"/>
                    <a:pt x="219" y="540"/>
                  </a:cubicBezTo>
                  <a:cubicBezTo>
                    <a:pt x="227" y="562"/>
                    <a:pt x="234" y="593"/>
                    <a:pt x="223" y="614"/>
                  </a:cubicBezTo>
                  <a:cubicBezTo>
                    <a:pt x="234" y="593"/>
                    <a:pt x="234" y="558"/>
                    <a:pt x="226" y="536"/>
                  </a:cubicBezTo>
                  <a:cubicBezTo>
                    <a:pt x="217" y="511"/>
                    <a:pt x="193" y="499"/>
                    <a:pt x="174" y="481"/>
                  </a:cubicBezTo>
                  <a:cubicBezTo>
                    <a:pt x="158" y="465"/>
                    <a:pt x="147" y="438"/>
                    <a:pt x="141" y="413"/>
                  </a:cubicBezTo>
                  <a:cubicBezTo>
                    <a:pt x="142" y="405"/>
                    <a:pt x="143" y="397"/>
                    <a:pt x="143" y="389"/>
                  </a:cubicBezTo>
                  <a:cubicBezTo>
                    <a:pt x="143" y="367"/>
                    <a:pt x="133" y="351"/>
                    <a:pt x="127" y="331"/>
                  </a:cubicBezTo>
                  <a:cubicBezTo>
                    <a:pt x="115" y="294"/>
                    <a:pt x="118" y="269"/>
                    <a:pt x="133" y="238"/>
                  </a:cubicBezTo>
                  <a:cubicBezTo>
                    <a:pt x="133" y="254"/>
                    <a:pt x="134" y="270"/>
                    <a:pt x="139" y="285"/>
                  </a:cubicBezTo>
                  <a:close/>
                </a:path>
              </a:pathLst>
            </a:custGeom>
            <a:solidFill>
              <a:srgbClr val="AFCFE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78" name="Freeform 20">
              <a:extLst>
                <a:ext uri="{FF2B5EF4-FFF2-40B4-BE49-F238E27FC236}">
                  <a16:creationId xmlns:a16="http://schemas.microsoft.com/office/drawing/2014/main" id="{46053CEB-9AAD-7CDC-AE2C-623011BBC18C}"/>
                </a:ext>
              </a:extLst>
            </p:cNvPr>
            <p:cNvSpPr>
              <a:spLocks/>
            </p:cNvSpPr>
            <p:nvPr/>
          </p:nvSpPr>
          <p:spPr bwMode="auto">
            <a:xfrm>
              <a:off x="3133" y="1957"/>
              <a:ext cx="718" cy="1739"/>
            </a:xfrm>
            <a:custGeom>
              <a:avLst/>
              <a:gdLst>
                <a:gd name="T0" fmla="*/ 2732 w 266"/>
                <a:gd name="T1" fmla="*/ 5584 h 645"/>
                <a:gd name="T2" fmla="*/ 3379 w 266"/>
                <a:gd name="T3" fmla="*/ 6471 h 645"/>
                <a:gd name="T4" fmla="*/ 3760 w 266"/>
                <a:gd name="T5" fmla="*/ 7625 h 645"/>
                <a:gd name="T6" fmla="*/ 5231 w 266"/>
                <a:gd name="T7" fmla="*/ 9428 h 645"/>
                <a:gd name="T8" fmla="*/ 3876 w 266"/>
                <a:gd name="T9" fmla="*/ 7452 h 645"/>
                <a:gd name="T10" fmla="*/ 3498 w 266"/>
                <a:gd name="T11" fmla="*/ 6287 h 645"/>
                <a:gd name="T12" fmla="*/ 2834 w 266"/>
                <a:gd name="T13" fmla="*/ 5408 h 645"/>
                <a:gd name="T14" fmla="*/ 2710 w 266"/>
                <a:gd name="T15" fmla="*/ 4449 h 645"/>
                <a:gd name="T16" fmla="*/ 2907 w 266"/>
                <a:gd name="T17" fmla="*/ 2529 h 645"/>
                <a:gd name="T18" fmla="*/ 3460 w 266"/>
                <a:gd name="T19" fmla="*/ 822 h 645"/>
                <a:gd name="T20" fmla="*/ 4365 w 266"/>
                <a:gd name="T21" fmla="*/ 415 h 645"/>
                <a:gd name="T22" fmla="*/ 4502 w 266"/>
                <a:gd name="T23" fmla="*/ 609 h 645"/>
                <a:gd name="T24" fmla="*/ 4408 w 266"/>
                <a:gd name="T25" fmla="*/ 138 h 645"/>
                <a:gd name="T26" fmla="*/ 4030 w 266"/>
                <a:gd name="T27" fmla="*/ 59 h 645"/>
                <a:gd name="T28" fmla="*/ 2929 w 266"/>
                <a:gd name="T29" fmla="*/ 669 h 645"/>
                <a:gd name="T30" fmla="*/ 2456 w 266"/>
                <a:gd name="T31" fmla="*/ 2370 h 645"/>
                <a:gd name="T32" fmla="*/ 2324 w 266"/>
                <a:gd name="T33" fmla="*/ 4290 h 645"/>
                <a:gd name="T34" fmla="*/ 2105 w 266"/>
                <a:gd name="T35" fmla="*/ 6368 h 645"/>
                <a:gd name="T36" fmla="*/ 2397 w 266"/>
                <a:gd name="T37" fmla="*/ 7509 h 645"/>
                <a:gd name="T38" fmla="*/ 2259 w 266"/>
                <a:gd name="T39" fmla="*/ 8366 h 645"/>
                <a:gd name="T40" fmla="*/ 1806 w 266"/>
                <a:gd name="T41" fmla="*/ 8935 h 645"/>
                <a:gd name="T42" fmla="*/ 1180 w 266"/>
                <a:gd name="T43" fmla="*/ 9232 h 645"/>
                <a:gd name="T44" fmla="*/ 823 w 266"/>
                <a:gd name="T45" fmla="*/ 9703 h 645"/>
                <a:gd name="T46" fmla="*/ 429 w 266"/>
                <a:gd name="T47" fmla="*/ 10722 h 645"/>
                <a:gd name="T48" fmla="*/ 0 w 266"/>
                <a:gd name="T49" fmla="*/ 11232 h 645"/>
                <a:gd name="T50" fmla="*/ 489 w 266"/>
                <a:gd name="T51" fmla="*/ 10873 h 645"/>
                <a:gd name="T52" fmla="*/ 883 w 266"/>
                <a:gd name="T53" fmla="*/ 9857 h 645"/>
                <a:gd name="T54" fmla="*/ 1261 w 266"/>
                <a:gd name="T55" fmla="*/ 9385 h 645"/>
                <a:gd name="T56" fmla="*/ 1865 w 266"/>
                <a:gd name="T57" fmla="*/ 9094 h 645"/>
                <a:gd name="T58" fmla="*/ 2143 w 266"/>
                <a:gd name="T59" fmla="*/ 8803 h 645"/>
                <a:gd name="T60" fmla="*/ 1908 w 266"/>
                <a:gd name="T61" fmla="*/ 10445 h 645"/>
                <a:gd name="T62" fmla="*/ 2556 w 266"/>
                <a:gd name="T63" fmla="*/ 12467 h 645"/>
                <a:gd name="T64" fmla="*/ 2710 w 266"/>
                <a:gd name="T65" fmla="*/ 12642 h 645"/>
                <a:gd name="T66" fmla="*/ 2221 w 266"/>
                <a:gd name="T67" fmla="*/ 10607 h 645"/>
                <a:gd name="T68" fmla="*/ 2637 w 266"/>
                <a:gd name="T69" fmla="*/ 8760 h 645"/>
                <a:gd name="T70" fmla="*/ 2710 w 266"/>
                <a:gd name="T71" fmla="*/ 8447 h 645"/>
                <a:gd name="T72" fmla="*/ 3301 w 266"/>
                <a:gd name="T73" fmla="*/ 9509 h 645"/>
                <a:gd name="T74" fmla="*/ 3323 w 266"/>
                <a:gd name="T75" fmla="*/ 9523 h 645"/>
                <a:gd name="T76" fmla="*/ 3031 w 266"/>
                <a:gd name="T77" fmla="*/ 10642 h 645"/>
                <a:gd name="T78" fmla="*/ 2988 w 266"/>
                <a:gd name="T79" fmla="*/ 11876 h 645"/>
                <a:gd name="T80" fmla="*/ 3185 w 266"/>
                <a:gd name="T81" fmla="*/ 10701 h 645"/>
                <a:gd name="T82" fmla="*/ 3482 w 266"/>
                <a:gd name="T83" fmla="*/ 9682 h 645"/>
                <a:gd name="T84" fmla="*/ 4305 w 266"/>
                <a:gd name="T85" fmla="*/ 10585 h 645"/>
                <a:gd name="T86" fmla="*/ 4386 w 266"/>
                <a:gd name="T87" fmla="*/ 12030 h 645"/>
                <a:gd name="T88" fmla="*/ 4446 w 266"/>
                <a:gd name="T89" fmla="*/ 10504 h 645"/>
                <a:gd name="T90" fmla="*/ 3425 w 266"/>
                <a:gd name="T91" fmla="*/ 9428 h 645"/>
                <a:gd name="T92" fmla="*/ 2775 w 266"/>
                <a:gd name="T93" fmla="*/ 8091 h 645"/>
                <a:gd name="T94" fmla="*/ 2813 w 266"/>
                <a:gd name="T95" fmla="*/ 7625 h 645"/>
                <a:gd name="T96" fmla="*/ 2500 w 266"/>
                <a:gd name="T97" fmla="*/ 6484 h 645"/>
                <a:gd name="T98" fmla="*/ 2616 w 266"/>
                <a:gd name="T99" fmla="*/ 4667 h 645"/>
                <a:gd name="T100" fmla="*/ 2732 w 266"/>
                <a:gd name="T101" fmla="*/ 5584 h 645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266" h="645">
                  <a:moveTo>
                    <a:pt x="139" y="285"/>
                  </a:moveTo>
                  <a:cubicBezTo>
                    <a:pt x="145" y="304"/>
                    <a:pt x="158" y="317"/>
                    <a:pt x="172" y="330"/>
                  </a:cubicBezTo>
                  <a:cubicBezTo>
                    <a:pt x="189" y="348"/>
                    <a:pt x="190" y="366"/>
                    <a:pt x="191" y="389"/>
                  </a:cubicBezTo>
                  <a:cubicBezTo>
                    <a:pt x="194" y="437"/>
                    <a:pt x="259" y="435"/>
                    <a:pt x="266" y="481"/>
                  </a:cubicBezTo>
                  <a:cubicBezTo>
                    <a:pt x="259" y="435"/>
                    <a:pt x="199" y="427"/>
                    <a:pt x="197" y="380"/>
                  </a:cubicBezTo>
                  <a:cubicBezTo>
                    <a:pt x="196" y="356"/>
                    <a:pt x="195" y="338"/>
                    <a:pt x="178" y="321"/>
                  </a:cubicBezTo>
                  <a:cubicBezTo>
                    <a:pt x="164" y="307"/>
                    <a:pt x="151" y="295"/>
                    <a:pt x="144" y="276"/>
                  </a:cubicBezTo>
                  <a:cubicBezTo>
                    <a:pt x="139" y="260"/>
                    <a:pt x="139" y="243"/>
                    <a:pt x="138" y="227"/>
                  </a:cubicBezTo>
                  <a:cubicBezTo>
                    <a:pt x="154" y="198"/>
                    <a:pt x="154" y="160"/>
                    <a:pt x="148" y="129"/>
                  </a:cubicBezTo>
                  <a:cubicBezTo>
                    <a:pt x="142" y="97"/>
                    <a:pt x="153" y="66"/>
                    <a:pt x="176" y="42"/>
                  </a:cubicBezTo>
                  <a:cubicBezTo>
                    <a:pt x="188" y="29"/>
                    <a:pt x="194" y="36"/>
                    <a:pt x="222" y="21"/>
                  </a:cubicBezTo>
                  <a:cubicBezTo>
                    <a:pt x="229" y="31"/>
                    <a:pt x="229" y="31"/>
                    <a:pt x="229" y="31"/>
                  </a:cubicBezTo>
                  <a:cubicBezTo>
                    <a:pt x="229" y="31"/>
                    <a:pt x="230" y="14"/>
                    <a:pt x="224" y="7"/>
                  </a:cubicBezTo>
                  <a:cubicBezTo>
                    <a:pt x="217" y="0"/>
                    <a:pt x="205" y="3"/>
                    <a:pt x="205" y="3"/>
                  </a:cubicBezTo>
                  <a:cubicBezTo>
                    <a:pt x="184" y="14"/>
                    <a:pt x="167" y="15"/>
                    <a:pt x="149" y="34"/>
                  </a:cubicBezTo>
                  <a:cubicBezTo>
                    <a:pt x="126" y="58"/>
                    <a:pt x="119" y="89"/>
                    <a:pt x="125" y="121"/>
                  </a:cubicBezTo>
                  <a:cubicBezTo>
                    <a:pt x="131" y="152"/>
                    <a:pt x="133" y="190"/>
                    <a:pt x="118" y="219"/>
                  </a:cubicBezTo>
                  <a:cubicBezTo>
                    <a:pt x="98" y="255"/>
                    <a:pt x="94" y="284"/>
                    <a:pt x="107" y="325"/>
                  </a:cubicBezTo>
                  <a:cubicBezTo>
                    <a:pt x="114" y="346"/>
                    <a:pt x="122" y="361"/>
                    <a:pt x="122" y="383"/>
                  </a:cubicBezTo>
                  <a:cubicBezTo>
                    <a:pt x="122" y="399"/>
                    <a:pt x="119" y="413"/>
                    <a:pt x="115" y="427"/>
                  </a:cubicBezTo>
                  <a:cubicBezTo>
                    <a:pt x="108" y="439"/>
                    <a:pt x="100" y="450"/>
                    <a:pt x="92" y="456"/>
                  </a:cubicBezTo>
                  <a:cubicBezTo>
                    <a:pt x="82" y="464"/>
                    <a:pt x="70" y="464"/>
                    <a:pt x="60" y="471"/>
                  </a:cubicBezTo>
                  <a:cubicBezTo>
                    <a:pt x="53" y="476"/>
                    <a:pt x="45" y="487"/>
                    <a:pt x="42" y="495"/>
                  </a:cubicBezTo>
                  <a:cubicBezTo>
                    <a:pt x="34" y="513"/>
                    <a:pt x="37" y="531"/>
                    <a:pt x="22" y="547"/>
                  </a:cubicBezTo>
                  <a:cubicBezTo>
                    <a:pt x="13" y="557"/>
                    <a:pt x="4" y="559"/>
                    <a:pt x="0" y="573"/>
                  </a:cubicBezTo>
                  <a:cubicBezTo>
                    <a:pt x="4" y="559"/>
                    <a:pt x="16" y="565"/>
                    <a:pt x="25" y="555"/>
                  </a:cubicBezTo>
                  <a:cubicBezTo>
                    <a:pt x="41" y="540"/>
                    <a:pt x="37" y="521"/>
                    <a:pt x="45" y="503"/>
                  </a:cubicBezTo>
                  <a:cubicBezTo>
                    <a:pt x="49" y="495"/>
                    <a:pt x="56" y="484"/>
                    <a:pt x="64" y="479"/>
                  </a:cubicBezTo>
                  <a:cubicBezTo>
                    <a:pt x="73" y="472"/>
                    <a:pt x="85" y="472"/>
                    <a:pt x="95" y="464"/>
                  </a:cubicBezTo>
                  <a:cubicBezTo>
                    <a:pt x="100" y="460"/>
                    <a:pt x="105" y="455"/>
                    <a:pt x="109" y="449"/>
                  </a:cubicBezTo>
                  <a:cubicBezTo>
                    <a:pt x="103" y="477"/>
                    <a:pt x="99" y="503"/>
                    <a:pt x="97" y="533"/>
                  </a:cubicBezTo>
                  <a:cubicBezTo>
                    <a:pt x="95" y="571"/>
                    <a:pt x="106" y="607"/>
                    <a:pt x="130" y="636"/>
                  </a:cubicBezTo>
                  <a:cubicBezTo>
                    <a:pt x="132" y="639"/>
                    <a:pt x="134" y="642"/>
                    <a:pt x="138" y="645"/>
                  </a:cubicBezTo>
                  <a:cubicBezTo>
                    <a:pt x="115" y="616"/>
                    <a:pt x="111" y="579"/>
                    <a:pt x="113" y="541"/>
                  </a:cubicBezTo>
                  <a:cubicBezTo>
                    <a:pt x="115" y="507"/>
                    <a:pt x="126" y="480"/>
                    <a:pt x="134" y="447"/>
                  </a:cubicBezTo>
                  <a:cubicBezTo>
                    <a:pt x="135" y="442"/>
                    <a:pt x="136" y="436"/>
                    <a:pt x="138" y="431"/>
                  </a:cubicBezTo>
                  <a:cubicBezTo>
                    <a:pt x="144" y="451"/>
                    <a:pt x="154" y="471"/>
                    <a:pt x="168" y="485"/>
                  </a:cubicBezTo>
                  <a:cubicBezTo>
                    <a:pt x="168" y="485"/>
                    <a:pt x="168" y="486"/>
                    <a:pt x="169" y="486"/>
                  </a:cubicBezTo>
                  <a:cubicBezTo>
                    <a:pt x="176" y="509"/>
                    <a:pt x="165" y="523"/>
                    <a:pt x="154" y="543"/>
                  </a:cubicBezTo>
                  <a:cubicBezTo>
                    <a:pt x="144" y="563"/>
                    <a:pt x="141" y="586"/>
                    <a:pt x="152" y="606"/>
                  </a:cubicBezTo>
                  <a:cubicBezTo>
                    <a:pt x="141" y="586"/>
                    <a:pt x="151" y="565"/>
                    <a:pt x="162" y="546"/>
                  </a:cubicBezTo>
                  <a:cubicBezTo>
                    <a:pt x="172" y="527"/>
                    <a:pt x="181" y="513"/>
                    <a:pt x="177" y="494"/>
                  </a:cubicBezTo>
                  <a:cubicBezTo>
                    <a:pt x="194" y="507"/>
                    <a:pt x="212" y="519"/>
                    <a:pt x="219" y="540"/>
                  </a:cubicBezTo>
                  <a:cubicBezTo>
                    <a:pt x="227" y="562"/>
                    <a:pt x="234" y="593"/>
                    <a:pt x="223" y="614"/>
                  </a:cubicBezTo>
                  <a:cubicBezTo>
                    <a:pt x="234" y="593"/>
                    <a:pt x="234" y="558"/>
                    <a:pt x="226" y="536"/>
                  </a:cubicBezTo>
                  <a:cubicBezTo>
                    <a:pt x="217" y="511"/>
                    <a:pt x="193" y="499"/>
                    <a:pt x="174" y="481"/>
                  </a:cubicBezTo>
                  <a:cubicBezTo>
                    <a:pt x="158" y="465"/>
                    <a:pt x="147" y="438"/>
                    <a:pt x="141" y="413"/>
                  </a:cubicBezTo>
                  <a:cubicBezTo>
                    <a:pt x="142" y="405"/>
                    <a:pt x="143" y="397"/>
                    <a:pt x="143" y="389"/>
                  </a:cubicBezTo>
                  <a:cubicBezTo>
                    <a:pt x="143" y="367"/>
                    <a:pt x="133" y="351"/>
                    <a:pt x="127" y="331"/>
                  </a:cubicBezTo>
                  <a:cubicBezTo>
                    <a:pt x="115" y="294"/>
                    <a:pt x="118" y="269"/>
                    <a:pt x="133" y="238"/>
                  </a:cubicBezTo>
                  <a:cubicBezTo>
                    <a:pt x="133" y="254"/>
                    <a:pt x="134" y="270"/>
                    <a:pt x="139" y="285"/>
                  </a:cubicBezTo>
                  <a:close/>
                </a:path>
              </a:pathLst>
            </a:custGeom>
            <a:noFill/>
            <a:ln w="7938" cap="flat">
              <a:solidFill>
                <a:srgbClr val="494E4E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79" name="Freeform 21">
              <a:extLst>
                <a:ext uri="{FF2B5EF4-FFF2-40B4-BE49-F238E27FC236}">
                  <a16:creationId xmlns:a16="http://schemas.microsoft.com/office/drawing/2014/main" id="{B968B812-6315-0C67-F3FC-D139620DFC19}"/>
                </a:ext>
              </a:extLst>
            </p:cNvPr>
            <p:cNvSpPr>
              <a:spLocks/>
            </p:cNvSpPr>
            <p:nvPr/>
          </p:nvSpPr>
          <p:spPr bwMode="auto">
            <a:xfrm>
              <a:off x="2562" y="1320"/>
              <a:ext cx="1229" cy="669"/>
            </a:xfrm>
            <a:custGeom>
              <a:avLst/>
              <a:gdLst>
                <a:gd name="T0" fmla="*/ 393 w 456"/>
                <a:gd name="T1" fmla="*/ 1136 h 248"/>
                <a:gd name="T2" fmla="*/ 5622 w 456"/>
                <a:gd name="T3" fmla="*/ 1004 h 248"/>
                <a:gd name="T4" fmla="*/ 7679 w 456"/>
                <a:gd name="T5" fmla="*/ 4613 h 248"/>
                <a:gd name="T6" fmla="*/ 6326 w 456"/>
                <a:gd name="T7" fmla="*/ 3849 h 248"/>
                <a:gd name="T8" fmla="*/ 5660 w 456"/>
                <a:gd name="T9" fmla="*/ 3909 h 248"/>
                <a:gd name="T10" fmla="*/ 4838 w 456"/>
                <a:gd name="T11" fmla="*/ 3493 h 248"/>
                <a:gd name="T12" fmla="*/ 3719 w 456"/>
                <a:gd name="T13" fmla="*/ 2868 h 248"/>
                <a:gd name="T14" fmla="*/ 0 w 456"/>
                <a:gd name="T15" fmla="*/ 3434 h 248"/>
                <a:gd name="T16" fmla="*/ 393 w 456"/>
                <a:gd name="T17" fmla="*/ 1136 h 24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56" h="248">
                  <a:moveTo>
                    <a:pt x="20" y="58"/>
                  </a:moveTo>
                  <a:cubicBezTo>
                    <a:pt x="20" y="58"/>
                    <a:pt x="147" y="0"/>
                    <a:pt x="287" y="51"/>
                  </a:cubicBezTo>
                  <a:cubicBezTo>
                    <a:pt x="384" y="87"/>
                    <a:pt x="456" y="248"/>
                    <a:pt x="392" y="235"/>
                  </a:cubicBezTo>
                  <a:cubicBezTo>
                    <a:pt x="328" y="222"/>
                    <a:pt x="336" y="207"/>
                    <a:pt x="323" y="196"/>
                  </a:cubicBezTo>
                  <a:cubicBezTo>
                    <a:pt x="309" y="186"/>
                    <a:pt x="317" y="207"/>
                    <a:pt x="289" y="199"/>
                  </a:cubicBezTo>
                  <a:cubicBezTo>
                    <a:pt x="261" y="191"/>
                    <a:pt x="261" y="186"/>
                    <a:pt x="247" y="178"/>
                  </a:cubicBezTo>
                  <a:cubicBezTo>
                    <a:pt x="232" y="170"/>
                    <a:pt x="203" y="170"/>
                    <a:pt x="190" y="146"/>
                  </a:cubicBezTo>
                  <a:cubicBezTo>
                    <a:pt x="0" y="175"/>
                    <a:pt x="0" y="175"/>
                    <a:pt x="0" y="175"/>
                  </a:cubicBezTo>
                  <a:lnTo>
                    <a:pt x="20" y="58"/>
                  </a:lnTo>
                  <a:close/>
                </a:path>
              </a:pathLst>
            </a:custGeom>
            <a:solidFill>
              <a:srgbClr val="CBB1C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80" name="Freeform 22">
              <a:extLst>
                <a:ext uri="{FF2B5EF4-FFF2-40B4-BE49-F238E27FC236}">
                  <a16:creationId xmlns:a16="http://schemas.microsoft.com/office/drawing/2014/main" id="{5579DED8-7922-2D5C-1140-C5AADF26B6A3}"/>
                </a:ext>
              </a:extLst>
            </p:cNvPr>
            <p:cNvSpPr>
              <a:spLocks/>
            </p:cNvSpPr>
            <p:nvPr/>
          </p:nvSpPr>
          <p:spPr bwMode="auto">
            <a:xfrm>
              <a:off x="1745" y="1042"/>
              <a:ext cx="450" cy="761"/>
            </a:xfrm>
            <a:custGeom>
              <a:avLst/>
              <a:gdLst>
                <a:gd name="T0" fmla="*/ 0 w 167"/>
                <a:gd name="T1" fmla="*/ 0 h 282"/>
                <a:gd name="T2" fmla="*/ 137 w 167"/>
                <a:gd name="T3" fmla="*/ 4596 h 282"/>
                <a:gd name="T4" fmla="*/ 3128 w 167"/>
                <a:gd name="T5" fmla="*/ 3554 h 282"/>
                <a:gd name="T6" fmla="*/ 3269 w 167"/>
                <a:gd name="T7" fmla="*/ 0 h 282"/>
                <a:gd name="T8" fmla="*/ 0 w 167"/>
                <a:gd name="T9" fmla="*/ 0 h 28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67" h="282">
                  <a:moveTo>
                    <a:pt x="0" y="0"/>
                  </a:moveTo>
                  <a:cubicBezTo>
                    <a:pt x="0" y="0"/>
                    <a:pt x="10" y="202"/>
                    <a:pt x="7" y="234"/>
                  </a:cubicBezTo>
                  <a:cubicBezTo>
                    <a:pt x="7" y="234"/>
                    <a:pt x="77" y="282"/>
                    <a:pt x="160" y="181"/>
                  </a:cubicBezTo>
                  <a:cubicBezTo>
                    <a:pt x="167" y="0"/>
                    <a:pt x="167" y="0"/>
                    <a:pt x="1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FCFE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81" name="Freeform 23">
              <a:extLst>
                <a:ext uri="{FF2B5EF4-FFF2-40B4-BE49-F238E27FC236}">
                  <a16:creationId xmlns:a16="http://schemas.microsoft.com/office/drawing/2014/main" id="{5971FDD8-4545-0832-A769-D18FA610369D}"/>
                </a:ext>
              </a:extLst>
            </p:cNvPr>
            <p:cNvSpPr>
              <a:spLocks/>
            </p:cNvSpPr>
            <p:nvPr/>
          </p:nvSpPr>
          <p:spPr bwMode="auto">
            <a:xfrm>
              <a:off x="2033" y="859"/>
              <a:ext cx="707" cy="1116"/>
            </a:xfrm>
            <a:custGeom>
              <a:avLst/>
              <a:gdLst>
                <a:gd name="T0" fmla="*/ 5149 w 262"/>
                <a:gd name="T1" fmla="*/ 2035 h 414"/>
                <a:gd name="T2" fmla="*/ 4660 w 262"/>
                <a:gd name="T3" fmla="*/ 6780 h 414"/>
                <a:gd name="T4" fmla="*/ 1398 w 262"/>
                <a:gd name="T5" fmla="*/ 7114 h 414"/>
                <a:gd name="T6" fmla="*/ 2105 w 262"/>
                <a:gd name="T7" fmla="*/ 0 h 41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62" h="414">
                  <a:moveTo>
                    <a:pt x="262" y="104"/>
                  </a:moveTo>
                  <a:cubicBezTo>
                    <a:pt x="195" y="178"/>
                    <a:pt x="237" y="346"/>
                    <a:pt x="237" y="346"/>
                  </a:cubicBezTo>
                  <a:cubicBezTo>
                    <a:pt x="237" y="346"/>
                    <a:pt x="172" y="414"/>
                    <a:pt x="71" y="363"/>
                  </a:cubicBezTo>
                  <a:cubicBezTo>
                    <a:pt x="71" y="363"/>
                    <a:pt x="0" y="124"/>
                    <a:pt x="107" y="0"/>
                  </a:cubicBezTo>
                </a:path>
              </a:pathLst>
            </a:custGeom>
            <a:solidFill>
              <a:srgbClr val="E678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82" name="Freeform 24">
              <a:extLst>
                <a:ext uri="{FF2B5EF4-FFF2-40B4-BE49-F238E27FC236}">
                  <a16:creationId xmlns:a16="http://schemas.microsoft.com/office/drawing/2014/main" id="{98C247C3-0E72-A2E5-980F-9C9485F2B69D}"/>
                </a:ext>
              </a:extLst>
            </p:cNvPr>
            <p:cNvSpPr>
              <a:spLocks/>
            </p:cNvSpPr>
            <p:nvPr/>
          </p:nvSpPr>
          <p:spPr bwMode="auto">
            <a:xfrm>
              <a:off x="2033" y="862"/>
              <a:ext cx="707" cy="1119"/>
            </a:xfrm>
            <a:custGeom>
              <a:avLst/>
              <a:gdLst>
                <a:gd name="T0" fmla="*/ 5149 w 262"/>
                <a:gd name="T1" fmla="*/ 2022 h 415"/>
                <a:gd name="T2" fmla="*/ 4660 w 262"/>
                <a:gd name="T3" fmla="*/ 6806 h 415"/>
                <a:gd name="T4" fmla="*/ 1376 w 262"/>
                <a:gd name="T5" fmla="*/ 7132 h 415"/>
                <a:gd name="T6" fmla="*/ 2083 w 262"/>
                <a:gd name="T7" fmla="*/ 0 h 41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62" h="415">
                  <a:moveTo>
                    <a:pt x="262" y="103"/>
                  </a:moveTo>
                  <a:cubicBezTo>
                    <a:pt x="195" y="177"/>
                    <a:pt x="237" y="347"/>
                    <a:pt x="237" y="347"/>
                  </a:cubicBezTo>
                  <a:cubicBezTo>
                    <a:pt x="237" y="347"/>
                    <a:pt x="171" y="415"/>
                    <a:pt x="70" y="364"/>
                  </a:cubicBezTo>
                  <a:cubicBezTo>
                    <a:pt x="70" y="364"/>
                    <a:pt x="0" y="125"/>
                    <a:pt x="106" y="0"/>
                  </a:cubicBezTo>
                </a:path>
              </a:pathLst>
            </a:custGeom>
            <a:noFill/>
            <a:ln w="12700" cap="flat">
              <a:solidFill>
                <a:srgbClr val="494E4E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83" name="Freeform 25">
              <a:extLst>
                <a:ext uri="{FF2B5EF4-FFF2-40B4-BE49-F238E27FC236}">
                  <a16:creationId xmlns:a16="http://schemas.microsoft.com/office/drawing/2014/main" id="{0282DDB8-EF30-2417-C5DC-E0C7B2EF6EDF}"/>
                </a:ext>
              </a:extLst>
            </p:cNvPr>
            <p:cNvSpPr>
              <a:spLocks/>
            </p:cNvSpPr>
            <p:nvPr/>
          </p:nvSpPr>
          <p:spPr bwMode="auto">
            <a:xfrm>
              <a:off x="1475" y="1431"/>
              <a:ext cx="1014" cy="1688"/>
            </a:xfrm>
            <a:custGeom>
              <a:avLst/>
              <a:gdLst>
                <a:gd name="T0" fmla="*/ 5216 w 376"/>
                <a:gd name="T1" fmla="*/ 1157 h 626"/>
                <a:gd name="T2" fmla="*/ 7098 w 376"/>
                <a:gd name="T3" fmla="*/ 2036 h 626"/>
                <a:gd name="T4" fmla="*/ 6888 w 376"/>
                <a:gd name="T5" fmla="*/ 3883 h 626"/>
                <a:gd name="T6" fmla="*/ 6103 w 376"/>
                <a:gd name="T7" fmla="*/ 5018 h 626"/>
                <a:gd name="T8" fmla="*/ 4668 w 376"/>
                <a:gd name="T9" fmla="*/ 6900 h 626"/>
                <a:gd name="T10" fmla="*/ 4043 w 376"/>
                <a:gd name="T11" fmla="*/ 11962 h 626"/>
                <a:gd name="T12" fmla="*/ 3571 w 376"/>
                <a:gd name="T13" fmla="*/ 12018 h 626"/>
                <a:gd name="T14" fmla="*/ 2748 w 376"/>
                <a:gd name="T15" fmla="*/ 11589 h 626"/>
                <a:gd name="T16" fmla="*/ 2414 w 376"/>
                <a:gd name="T17" fmla="*/ 10745 h 626"/>
                <a:gd name="T18" fmla="*/ 1629 w 376"/>
                <a:gd name="T19" fmla="*/ 3780 h 626"/>
                <a:gd name="T20" fmla="*/ 2058 w 376"/>
                <a:gd name="T21" fmla="*/ 2254 h 626"/>
                <a:gd name="T22" fmla="*/ 2473 w 376"/>
                <a:gd name="T23" fmla="*/ 1710 h 626"/>
                <a:gd name="T24" fmla="*/ 3781 w 376"/>
                <a:gd name="T25" fmla="*/ 1513 h 626"/>
                <a:gd name="T26" fmla="*/ 5019 w 376"/>
                <a:gd name="T27" fmla="*/ 253 h 626"/>
                <a:gd name="T28" fmla="*/ 5216 w 376"/>
                <a:gd name="T29" fmla="*/ 1157 h 62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376" h="626">
                  <a:moveTo>
                    <a:pt x="266" y="59"/>
                  </a:moveTo>
                  <a:cubicBezTo>
                    <a:pt x="266" y="59"/>
                    <a:pt x="322" y="0"/>
                    <a:pt x="362" y="104"/>
                  </a:cubicBezTo>
                  <a:cubicBezTo>
                    <a:pt x="370" y="125"/>
                    <a:pt x="376" y="163"/>
                    <a:pt x="351" y="198"/>
                  </a:cubicBezTo>
                  <a:cubicBezTo>
                    <a:pt x="325" y="233"/>
                    <a:pt x="342" y="238"/>
                    <a:pt x="311" y="256"/>
                  </a:cubicBezTo>
                  <a:cubicBezTo>
                    <a:pt x="280" y="275"/>
                    <a:pt x="282" y="328"/>
                    <a:pt x="238" y="352"/>
                  </a:cubicBezTo>
                  <a:cubicBezTo>
                    <a:pt x="195" y="376"/>
                    <a:pt x="121" y="440"/>
                    <a:pt x="206" y="610"/>
                  </a:cubicBezTo>
                  <a:cubicBezTo>
                    <a:pt x="212" y="621"/>
                    <a:pt x="209" y="626"/>
                    <a:pt x="182" y="613"/>
                  </a:cubicBezTo>
                  <a:cubicBezTo>
                    <a:pt x="156" y="600"/>
                    <a:pt x="140" y="591"/>
                    <a:pt x="140" y="591"/>
                  </a:cubicBezTo>
                  <a:cubicBezTo>
                    <a:pt x="140" y="591"/>
                    <a:pt x="138" y="570"/>
                    <a:pt x="123" y="548"/>
                  </a:cubicBezTo>
                  <a:cubicBezTo>
                    <a:pt x="108" y="526"/>
                    <a:pt x="0" y="376"/>
                    <a:pt x="83" y="193"/>
                  </a:cubicBezTo>
                  <a:cubicBezTo>
                    <a:pt x="101" y="153"/>
                    <a:pt x="112" y="125"/>
                    <a:pt x="105" y="115"/>
                  </a:cubicBezTo>
                  <a:cubicBezTo>
                    <a:pt x="98" y="105"/>
                    <a:pt x="95" y="78"/>
                    <a:pt x="126" y="87"/>
                  </a:cubicBezTo>
                  <a:cubicBezTo>
                    <a:pt x="157" y="95"/>
                    <a:pt x="161" y="106"/>
                    <a:pt x="193" y="77"/>
                  </a:cubicBezTo>
                  <a:cubicBezTo>
                    <a:pt x="226" y="47"/>
                    <a:pt x="239" y="62"/>
                    <a:pt x="256" y="13"/>
                  </a:cubicBezTo>
                  <a:cubicBezTo>
                    <a:pt x="256" y="13"/>
                    <a:pt x="263" y="51"/>
                    <a:pt x="266" y="59"/>
                  </a:cubicBezTo>
                  <a:close/>
                </a:path>
              </a:pathLst>
            </a:custGeom>
            <a:solidFill>
              <a:srgbClr val="CBB1C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84" name="Oval 26">
              <a:extLst>
                <a:ext uri="{FF2B5EF4-FFF2-40B4-BE49-F238E27FC236}">
                  <a16:creationId xmlns:a16="http://schemas.microsoft.com/office/drawing/2014/main" id="{11A4C0AB-3CC3-ACFD-CC3A-8D43A87AAE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5" y="988"/>
              <a:ext cx="450" cy="108"/>
            </a:xfrm>
            <a:prstGeom prst="ellipse">
              <a:avLst/>
            </a:prstGeom>
            <a:solidFill>
              <a:srgbClr val="DDE6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4985" name="Oval 27">
              <a:extLst>
                <a:ext uri="{FF2B5EF4-FFF2-40B4-BE49-F238E27FC236}">
                  <a16:creationId xmlns:a16="http://schemas.microsoft.com/office/drawing/2014/main" id="{751BD7AA-BC7E-C858-F99A-F3EA7B2119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7" y="1010"/>
              <a:ext cx="383" cy="65"/>
            </a:xfrm>
            <a:prstGeom prst="ellipse">
              <a:avLst/>
            </a:prstGeom>
            <a:solidFill>
              <a:srgbClr val="2D93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4986" name="Freeform 28">
              <a:extLst>
                <a:ext uri="{FF2B5EF4-FFF2-40B4-BE49-F238E27FC236}">
                  <a16:creationId xmlns:a16="http://schemas.microsoft.com/office/drawing/2014/main" id="{310768DA-4CA7-EE77-D2CA-E4E82A1AA48E}"/>
                </a:ext>
              </a:extLst>
            </p:cNvPr>
            <p:cNvSpPr>
              <a:spLocks/>
            </p:cNvSpPr>
            <p:nvPr/>
          </p:nvSpPr>
          <p:spPr bwMode="auto">
            <a:xfrm>
              <a:off x="1777" y="1002"/>
              <a:ext cx="383" cy="54"/>
            </a:xfrm>
            <a:custGeom>
              <a:avLst/>
              <a:gdLst>
                <a:gd name="T0" fmla="*/ 2649 w 142"/>
                <a:gd name="T1" fmla="*/ 394 h 20"/>
                <a:gd name="T2" fmla="*/ 2786 w 142"/>
                <a:gd name="T3" fmla="*/ 300 h 20"/>
                <a:gd name="T4" fmla="*/ 1397 w 142"/>
                <a:gd name="T5" fmla="*/ 81 h 20"/>
                <a:gd name="T6" fmla="*/ 0 w 142"/>
                <a:gd name="T7" fmla="*/ 300 h 20"/>
                <a:gd name="T8" fmla="*/ 138 w 142"/>
                <a:gd name="T9" fmla="*/ 394 h 20"/>
                <a:gd name="T10" fmla="*/ 2649 w 142"/>
                <a:gd name="T11" fmla="*/ 394 h 2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2" h="20">
                  <a:moveTo>
                    <a:pt x="135" y="20"/>
                  </a:moveTo>
                  <a:cubicBezTo>
                    <a:pt x="140" y="19"/>
                    <a:pt x="142" y="17"/>
                    <a:pt x="142" y="15"/>
                  </a:cubicBezTo>
                  <a:cubicBezTo>
                    <a:pt x="142" y="9"/>
                    <a:pt x="110" y="4"/>
                    <a:pt x="71" y="4"/>
                  </a:cubicBezTo>
                  <a:cubicBezTo>
                    <a:pt x="32" y="4"/>
                    <a:pt x="0" y="9"/>
                    <a:pt x="0" y="15"/>
                  </a:cubicBezTo>
                  <a:cubicBezTo>
                    <a:pt x="0" y="17"/>
                    <a:pt x="3" y="19"/>
                    <a:pt x="7" y="20"/>
                  </a:cubicBezTo>
                  <a:cubicBezTo>
                    <a:pt x="7" y="20"/>
                    <a:pt x="75" y="0"/>
                    <a:pt x="135" y="20"/>
                  </a:cubicBezTo>
                  <a:close/>
                </a:path>
              </a:pathLst>
            </a:custGeom>
            <a:solidFill>
              <a:srgbClr val="AFCFE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87" name="Line 29">
              <a:extLst>
                <a:ext uri="{FF2B5EF4-FFF2-40B4-BE49-F238E27FC236}">
                  <a16:creationId xmlns:a16="http://schemas.microsoft.com/office/drawing/2014/main" id="{F8166555-0F77-760C-3BA4-06F82513DAC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92" y="1042"/>
              <a:ext cx="3" cy="79"/>
            </a:xfrm>
            <a:prstGeom prst="line">
              <a:avLst/>
            </a:prstGeom>
            <a:noFill/>
            <a:ln w="12700">
              <a:solidFill>
                <a:srgbClr val="494E4E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88" name="Freeform 30">
              <a:extLst>
                <a:ext uri="{FF2B5EF4-FFF2-40B4-BE49-F238E27FC236}">
                  <a16:creationId xmlns:a16="http://schemas.microsoft.com/office/drawing/2014/main" id="{B164EBFE-D028-6F1C-08FA-4694BB1E4387}"/>
                </a:ext>
              </a:extLst>
            </p:cNvPr>
            <p:cNvSpPr>
              <a:spLocks/>
            </p:cNvSpPr>
            <p:nvPr/>
          </p:nvSpPr>
          <p:spPr bwMode="auto">
            <a:xfrm>
              <a:off x="1745" y="1042"/>
              <a:ext cx="24" cy="621"/>
            </a:xfrm>
            <a:custGeom>
              <a:avLst/>
              <a:gdLst>
                <a:gd name="T0" fmla="*/ 0 w 9"/>
                <a:gd name="T1" fmla="*/ 0 h 230"/>
                <a:gd name="T2" fmla="*/ 136 w 9"/>
                <a:gd name="T3" fmla="*/ 4528 h 23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" h="230">
                  <a:moveTo>
                    <a:pt x="0" y="0"/>
                  </a:moveTo>
                  <a:cubicBezTo>
                    <a:pt x="0" y="0"/>
                    <a:pt x="9" y="186"/>
                    <a:pt x="7" y="230"/>
                  </a:cubicBezTo>
                </a:path>
              </a:pathLst>
            </a:custGeom>
            <a:noFill/>
            <a:ln w="12700" cap="flat">
              <a:solidFill>
                <a:srgbClr val="494E4E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89" name="Oval 31">
              <a:extLst>
                <a:ext uri="{FF2B5EF4-FFF2-40B4-BE49-F238E27FC236}">
                  <a16:creationId xmlns:a16="http://schemas.microsoft.com/office/drawing/2014/main" id="{869152DE-9FC5-EBC6-A09C-D8A527C5F7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5" y="991"/>
              <a:ext cx="450" cy="105"/>
            </a:xfrm>
            <a:prstGeom prst="ellipse">
              <a:avLst/>
            </a:prstGeom>
            <a:noFill/>
            <a:ln w="12700">
              <a:solidFill>
                <a:srgbClr val="494E4E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4990" name="Oval 32">
              <a:extLst>
                <a:ext uri="{FF2B5EF4-FFF2-40B4-BE49-F238E27FC236}">
                  <a16:creationId xmlns:a16="http://schemas.microsoft.com/office/drawing/2014/main" id="{793CDEF5-65E2-726E-B67F-2FEC736AA4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7" y="1013"/>
              <a:ext cx="383" cy="62"/>
            </a:xfrm>
            <a:prstGeom prst="ellipse">
              <a:avLst/>
            </a:prstGeom>
            <a:noFill/>
            <a:ln w="7938">
              <a:solidFill>
                <a:srgbClr val="494E4E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4991" name="Freeform 33">
              <a:extLst>
                <a:ext uri="{FF2B5EF4-FFF2-40B4-BE49-F238E27FC236}">
                  <a16:creationId xmlns:a16="http://schemas.microsoft.com/office/drawing/2014/main" id="{4A795F3B-9303-A88E-3020-1CEE2BF8CAB7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1" y="1582"/>
              <a:ext cx="234" cy="331"/>
            </a:xfrm>
            <a:custGeom>
              <a:avLst/>
              <a:gdLst>
                <a:gd name="T0" fmla="*/ 1692 w 87"/>
                <a:gd name="T1" fmla="*/ 0 h 123"/>
                <a:gd name="T2" fmla="*/ 1533 w 87"/>
                <a:gd name="T3" fmla="*/ 334 h 123"/>
                <a:gd name="T4" fmla="*/ 1288 w 87"/>
                <a:gd name="T5" fmla="*/ 783 h 123"/>
                <a:gd name="T6" fmla="*/ 680 w 87"/>
                <a:gd name="T7" fmla="*/ 1418 h 123"/>
                <a:gd name="T8" fmla="*/ 527 w 87"/>
                <a:gd name="T9" fmla="*/ 1854 h 123"/>
                <a:gd name="T10" fmla="*/ 218 w 87"/>
                <a:gd name="T11" fmla="*/ 1948 h 123"/>
                <a:gd name="T12" fmla="*/ 59 w 87"/>
                <a:gd name="T13" fmla="*/ 2398 h 12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7" h="123">
                  <a:moveTo>
                    <a:pt x="87" y="0"/>
                  </a:moveTo>
                  <a:cubicBezTo>
                    <a:pt x="85" y="6"/>
                    <a:pt x="81" y="11"/>
                    <a:pt x="79" y="17"/>
                  </a:cubicBezTo>
                  <a:cubicBezTo>
                    <a:pt x="75" y="25"/>
                    <a:pt x="74" y="35"/>
                    <a:pt x="66" y="40"/>
                  </a:cubicBezTo>
                  <a:cubicBezTo>
                    <a:pt x="54" y="49"/>
                    <a:pt x="34" y="53"/>
                    <a:pt x="35" y="73"/>
                  </a:cubicBezTo>
                  <a:cubicBezTo>
                    <a:pt x="36" y="84"/>
                    <a:pt x="39" y="88"/>
                    <a:pt x="27" y="95"/>
                  </a:cubicBezTo>
                  <a:cubicBezTo>
                    <a:pt x="22" y="98"/>
                    <a:pt x="17" y="98"/>
                    <a:pt x="11" y="100"/>
                  </a:cubicBezTo>
                  <a:cubicBezTo>
                    <a:pt x="3" y="105"/>
                    <a:pt x="0" y="115"/>
                    <a:pt x="3" y="123"/>
                  </a:cubicBezTo>
                </a:path>
              </a:pathLst>
            </a:custGeom>
            <a:noFill/>
            <a:ln w="12700" cap="flat">
              <a:solidFill>
                <a:srgbClr val="494E4E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92" name="Freeform 34">
              <a:extLst>
                <a:ext uri="{FF2B5EF4-FFF2-40B4-BE49-F238E27FC236}">
                  <a16:creationId xmlns:a16="http://schemas.microsoft.com/office/drawing/2014/main" id="{B00EC60E-1758-87DE-401B-48A36CD67132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1" y="1846"/>
              <a:ext cx="65" cy="57"/>
            </a:xfrm>
            <a:custGeom>
              <a:avLst/>
              <a:gdLst>
                <a:gd name="T0" fmla="*/ 339 w 24"/>
                <a:gd name="T1" fmla="*/ 399 h 21"/>
                <a:gd name="T2" fmla="*/ 81 w 24"/>
                <a:gd name="T3" fmla="*/ 176 h 21"/>
                <a:gd name="T4" fmla="*/ 477 w 24"/>
                <a:gd name="T5" fmla="*/ 220 h 2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4" h="21">
                  <a:moveTo>
                    <a:pt x="17" y="20"/>
                  </a:moveTo>
                  <a:cubicBezTo>
                    <a:pt x="11" y="21"/>
                    <a:pt x="0" y="17"/>
                    <a:pt x="4" y="9"/>
                  </a:cubicBezTo>
                  <a:cubicBezTo>
                    <a:pt x="8" y="0"/>
                    <a:pt x="20" y="7"/>
                    <a:pt x="24" y="11"/>
                  </a:cubicBezTo>
                </a:path>
              </a:pathLst>
            </a:custGeom>
            <a:noFill/>
            <a:ln w="33338" cap="flat">
              <a:solidFill>
                <a:srgbClr val="CBB1C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93" name="Freeform 35">
              <a:extLst>
                <a:ext uri="{FF2B5EF4-FFF2-40B4-BE49-F238E27FC236}">
                  <a16:creationId xmlns:a16="http://schemas.microsoft.com/office/drawing/2014/main" id="{B3BB1248-FEE3-2E2B-0086-A73112F75C27}"/>
                </a:ext>
              </a:extLst>
            </p:cNvPr>
            <p:cNvSpPr>
              <a:spLocks/>
            </p:cNvSpPr>
            <p:nvPr/>
          </p:nvSpPr>
          <p:spPr bwMode="auto">
            <a:xfrm>
              <a:off x="1998" y="1816"/>
              <a:ext cx="54" cy="49"/>
            </a:xfrm>
            <a:custGeom>
              <a:avLst/>
              <a:gdLst>
                <a:gd name="T0" fmla="*/ 159 w 20"/>
                <a:gd name="T1" fmla="*/ 340 h 18"/>
                <a:gd name="T2" fmla="*/ 103 w 20"/>
                <a:gd name="T3" fmla="*/ 60 h 18"/>
                <a:gd name="T4" fmla="*/ 394 w 20"/>
                <a:gd name="T5" fmla="*/ 362 h 1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" h="18">
                  <a:moveTo>
                    <a:pt x="8" y="17"/>
                  </a:moveTo>
                  <a:cubicBezTo>
                    <a:pt x="5" y="15"/>
                    <a:pt x="0" y="6"/>
                    <a:pt x="5" y="3"/>
                  </a:cubicBezTo>
                  <a:cubicBezTo>
                    <a:pt x="11" y="0"/>
                    <a:pt x="17" y="15"/>
                    <a:pt x="20" y="18"/>
                  </a:cubicBezTo>
                </a:path>
              </a:pathLst>
            </a:custGeom>
            <a:noFill/>
            <a:ln w="17463" cap="flat">
              <a:solidFill>
                <a:srgbClr val="CBB1C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94" name="Freeform 36">
              <a:extLst>
                <a:ext uri="{FF2B5EF4-FFF2-40B4-BE49-F238E27FC236}">
                  <a16:creationId xmlns:a16="http://schemas.microsoft.com/office/drawing/2014/main" id="{11C14F08-0169-9DA0-A64B-D9FCA1A06F87}"/>
                </a:ext>
              </a:extLst>
            </p:cNvPr>
            <p:cNvSpPr>
              <a:spLocks/>
            </p:cNvSpPr>
            <p:nvPr/>
          </p:nvSpPr>
          <p:spPr bwMode="auto">
            <a:xfrm>
              <a:off x="1753" y="2256"/>
              <a:ext cx="380" cy="240"/>
            </a:xfrm>
            <a:custGeom>
              <a:avLst/>
              <a:gdLst>
                <a:gd name="T0" fmla="*/ 2703 w 141"/>
                <a:gd name="T1" fmla="*/ 626 h 89"/>
                <a:gd name="T2" fmla="*/ 1779 w 141"/>
                <a:gd name="T3" fmla="*/ 806 h 89"/>
                <a:gd name="T4" fmla="*/ 544 w 141"/>
                <a:gd name="T5" fmla="*/ 313 h 89"/>
                <a:gd name="T6" fmla="*/ 137 w 141"/>
                <a:gd name="T7" fmla="*/ 59 h 89"/>
                <a:gd name="T8" fmla="*/ 232 w 141"/>
                <a:gd name="T9" fmla="*/ 531 h 89"/>
                <a:gd name="T10" fmla="*/ 625 w 141"/>
                <a:gd name="T11" fmla="*/ 938 h 89"/>
                <a:gd name="T12" fmla="*/ 981 w 141"/>
                <a:gd name="T13" fmla="*/ 1354 h 89"/>
                <a:gd name="T14" fmla="*/ 1628 w 141"/>
                <a:gd name="T15" fmla="*/ 1650 h 89"/>
                <a:gd name="T16" fmla="*/ 2194 w 141"/>
                <a:gd name="T17" fmla="*/ 1076 h 89"/>
                <a:gd name="T18" fmla="*/ 2760 w 141"/>
                <a:gd name="T19" fmla="*/ 669 h 89"/>
                <a:gd name="T20" fmla="*/ 2703 w 141"/>
                <a:gd name="T21" fmla="*/ 626 h 8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41" h="89">
                  <a:moveTo>
                    <a:pt x="138" y="32"/>
                  </a:moveTo>
                  <a:cubicBezTo>
                    <a:pt x="123" y="34"/>
                    <a:pt x="107" y="40"/>
                    <a:pt x="91" y="41"/>
                  </a:cubicBezTo>
                  <a:cubicBezTo>
                    <a:pt x="65" y="44"/>
                    <a:pt x="47" y="32"/>
                    <a:pt x="28" y="16"/>
                  </a:cubicBezTo>
                  <a:cubicBezTo>
                    <a:pt x="25" y="12"/>
                    <a:pt x="13" y="0"/>
                    <a:pt x="7" y="3"/>
                  </a:cubicBezTo>
                  <a:cubicBezTo>
                    <a:pt x="0" y="7"/>
                    <a:pt x="9" y="23"/>
                    <a:pt x="12" y="27"/>
                  </a:cubicBezTo>
                  <a:cubicBezTo>
                    <a:pt x="17" y="35"/>
                    <a:pt x="26" y="40"/>
                    <a:pt x="32" y="48"/>
                  </a:cubicBezTo>
                  <a:cubicBezTo>
                    <a:pt x="39" y="54"/>
                    <a:pt x="43" y="63"/>
                    <a:pt x="50" y="69"/>
                  </a:cubicBezTo>
                  <a:cubicBezTo>
                    <a:pt x="58" y="77"/>
                    <a:pt x="73" y="89"/>
                    <a:pt x="83" y="84"/>
                  </a:cubicBezTo>
                  <a:cubicBezTo>
                    <a:pt x="92" y="80"/>
                    <a:pt x="104" y="61"/>
                    <a:pt x="112" y="55"/>
                  </a:cubicBezTo>
                  <a:cubicBezTo>
                    <a:pt x="121" y="49"/>
                    <a:pt x="139" y="45"/>
                    <a:pt x="141" y="34"/>
                  </a:cubicBezTo>
                  <a:cubicBezTo>
                    <a:pt x="140" y="34"/>
                    <a:pt x="139" y="33"/>
                    <a:pt x="138" y="32"/>
                  </a:cubicBezTo>
                </a:path>
              </a:pathLst>
            </a:custGeom>
            <a:solidFill>
              <a:srgbClr val="B296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95" name="Freeform 37">
              <a:extLst>
                <a:ext uri="{FF2B5EF4-FFF2-40B4-BE49-F238E27FC236}">
                  <a16:creationId xmlns:a16="http://schemas.microsoft.com/office/drawing/2014/main" id="{DDDC3579-4D10-5023-5C8F-10C4962227E5}"/>
                </a:ext>
              </a:extLst>
            </p:cNvPr>
            <p:cNvSpPr>
              <a:spLocks/>
            </p:cNvSpPr>
            <p:nvPr/>
          </p:nvSpPr>
          <p:spPr bwMode="auto">
            <a:xfrm>
              <a:off x="1793" y="2669"/>
              <a:ext cx="143" cy="172"/>
            </a:xfrm>
            <a:custGeom>
              <a:avLst/>
              <a:gdLst>
                <a:gd name="T0" fmla="*/ 961 w 53"/>
                <a:gd name="T1" fmla="*/ 873 h 64"/>
                <a:gd name="T2" fmla="*/ 553 w 53"/>
                <a:gd name="T3" fmla="*/ 390 h 64"/>
                <a:gd name="T4" fmla="*/ 59 w 53"/>
                <a:gd name="T5" fmla="*/ 59 h 64"/>
                <a:gd name="T6" fmla="*/ 488 w 53"/>
                <a:gd name="T7" fmla="*/ 758 h 64"/>
                <a:gd name="T8" fmla="*/ 1004 w 53"/>
                <a:gd name="T9" fmla="*/ 1220 h 64"/>
                <a:gd name="T10" fmla="*/ 961 w 53"/>
                <a:gd name="T11" fmla="*/ 873 h 6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3" h="64">
                  <a:moveTo>
                    <a:pt x="49" y="45"/>
                  </a:moveTo>
                  <a:cubicBezTo>
                    <a:pt x="45" y="32"/>
                    <a:pt x="37" y="28"/>
                    <a:pt x="28" y="20"/>
                  </a:cubicBezTo>
                  <a:cubicBezTo>
                    <a:pt x="21" y="13"/>
                    <a:pt x="15" y="0"/>
                    <a:pt x="3" y="3"/>
                  </a:cubicBezTo>
                  <a:cubicBezTo>
                    <a:pt x="0" y="18"/>
                    <a:pt x="17" y="29"/>
                    <a:pt x="25" y="39"/>
                  </a:cubicBezTo>
                  <a:cubicBezTo>
                    <a:pt x="30" y="46"/>
                    <a:pt x="41" y="64"/>
                    <a:pt x="51" y="63"/>
                  </a:cubicBezTo>
                  <a:cubicBezTo>
                    <a:pt x="53" y="57"/>
                    <a:pt x="49" y="50"/>
                    <a:pt x="49" y="45"/>
                  </a:cubicBezTo>
                </a:path>
              </a:pathLst>
            </a:custGeom>
            <a:solidFill>
              <a:srgbClr val="B296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96" name="Freeform 38">
              <a:extLst>
                <a:ext uri="{FF2B5EF4-FFF2-40B4-BE49-F238E27FC236}">
                  <a16:creationId xmlns:a16="http://schemas.microsoft.com/office/drawing/2014/main" id="{107FA72F-DFE8-7749-BA6A-2C0196D16406}"/>
                </a:ext>
              </a:extLst>
            </p:cNvPr>
            <p:cNvSpPr>
              <a:spLocks/>
            </p:cNvSpPr>
            <p:nvPr/>
          </p:nvSpPr>
          <p:spPr bwMode="auto">
            <a:xfrm>
              <a:off x="2044" y="1487"/>
              <a:ext cx="140" cy="262"/>
            </a:xfrm>
            <a:custGeom>
              <a:avLst/>
              <a:gdLst>
                <a:gd name="T0" fmla="*/ 878 w 52"/>
                <a:gd name="T1" fmla="*/ 0 h 97"/>
                <a:gd name="T2" fmla="*/ 934 w 52"/>
                <a:gd name="T3" fmla="*/ 394 h 97"/>
                <a:gd name="T4" fmla="*/ 1015 w 52"/>
                <a:gd name="T5" fmla="*/ 708 h 97"/>
                <a:gd name="T6" fmla="*/ 899 w 52"/>
                <a:gd name="T7" fmla="*/ 1007 h 97"/>
                <a:gd name="T8" fmla="*/ 797 w 52"/>
                <a:gd name="T9" fmla="*/ 1299 h 97"/>
                <a:gd name="T10" fmla="*/ 312 w 52"/>
                <a:gd name="T11" fmla="*/ 1634 h 97"/>
                <a:gd name="T12" fmla="*/ 22 w 52"/>
                <a:gd name="T13" fmla="*/ 1737 h 97"/>
                <a:gd name="T14" fmla="*/ 35 w 52"/>
                <a:gd name="T15" fmla="*/ 1540 h 97"/>
                <a:gd name="T16" fmla="*/ 35 w 52"/>
                <a:gd name="T17" fmla="*/ 1299 h 97"/>
                <a:gd name="T18" fmla="*/ 197 w 52"/>
                <a:gd name="T19" fmla="*/ 824 h 97"/>
                <a:gd name="T20" fmla="*/ 530 w 52"/>
                <a:gd name="T21" fmla="*/ 554 h 97"/>
                <a:gd name="T22" fmla="*/ 762 w 52"/>
                <a:gd name="T23" fmla="*/ 300 h 97"/>
                <a:gd name="T24" fmla="*/ 856 w 52"/>
                <a:gd name="T25" fmla="*/ 0 h 9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2" h="97">
                  <a:moveTo>
                    <a:pt x="45" y="0"/>
                  </a:moveTo>
                  <a:cubicBezTo>
                    <a:pt x="45" y="7"/>
                    <a:pt x="47" y="14"/>
                    <a:pt x="48" y="20"/>
                  </a:cubicBezTo>
                  <a:cubicBezTo>
                    <a:pt x="48" y="26"/>
                    <a:pt x="52" y="31"/>
                    <a:pt x="52" y="36"/>
                  </a:cubicBezTo>
                  <a:cubicBezTo>
                    <a:pt x="51" y="41"/>
                    <a:pt x="47" y="46"/>
                    <a:pt x="46" y="51"/>
                  </a:cubicBezTo>
                  <a:cubicBezTo>
                    <a:pt x="44" y="55"/>
                    <a:pt x="43" y="61"/>
                    <a:pt x="41" y="66"/>
                  </a:cubicBezTo>
                  <a:cubicBezTo>
                    <a:pt x="36" y="75"/>
                    <a:pt x="24" y="76"/>
                    <a:pt x="16" y="83"/>
                  </a:cubicBezTo>
                  <a:cubicBezTo>
                    <a:pt x="11" y="86"/>
                    <a:pt x="5" y="97"/>
                    <a:pt x="1" y="88"/>
                  </a:cubicBezTo>
                  <a:cubicBezTo>
                    <a:pt x="0" y="85"/>
                    <a:pt x="2" y="82"/>
                    <a:pt x="2" y="78"/>
                  </a:cubicBezTo>
                  <a:cubicBezTo>
                    <a:pt x="3" y="74"/>
                    <a:pt x="2" y="70"/>
                    <a:pt x="2" y="66"/>
                  </a:cubicBezTo>
                  <a:cubicBezTo>
                    <a:pt x="2" y="56"/>
                    <a:pt x="2" y="49"/>
                    <a:pt x="10" y="42"/>
                  </a:cubicBezTo>
                  <a:cubicBezTo>
                    <a:pt x="16" y="37"/>
                    <a:pt x="21" y="33"/>
                    <a:pt x="27" y="28"/>
                  </a:cubicBezTo>
                  <a:cubicBezTo>
                    <a:pt x="32" y="24"/>
                    <a:pt x="36" y="20"/>
                    <a:pt x="39" y="15"/>
                  </a:cubicBezTo>
                  <a:cubicBezTo>
                    <a:pt x="41" y="10"/>
                    <a:pt x="42" y="5"/>
                    <a:pt x="44" y="0"/>
                  </a:cubicBezTo>
                </a:path>
              </a:pathLst>
            </a:custGeom>
            <a:solidFill>
              <a:srgbClr val="B296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97" name="Freeform 39">
              <a:extLst>
                <a:ext uri="{FF2B5EF4-FFF2-40B4-BE49-F238E27FC236}">
                  <a16:creationId xmlns:a16="http://schemas.microsoft.com/office/drawing/2014/main" id="{363AC717-F2A2-721D-DA71-86110D360BBF}"/>
                </a:ext>
              </a:extLst>
            </p:cNvPr>
            <p:cNvSpPr>
              <a:spLocks/>
            </p:cNvSpPr>
            <p:nvPr/>
          </p:nvSpPr>
          <p:spPr bwMode="auto">
            <a:xfrm>
              <a:off x="1750" y="1657"/>
              <a:ext cx="159" cy="46"/>
            </a:xfrm>
            <a:custGeom>
              <a:avLst/>
              <a:gdLst>
                <a:gd name="T0" fmla="*/ 35 w 59"/>
                <a:gd name="T1" fmla="*/ 300 h 17"/>
                <a:gd name="T2" fmla="*/ 369 w 59"/>
                <a:gd name="T3" fmla="*/ 103 h 17"/>
                <a:gd name="T4" fmla="*/ 1153 w 59"/>
                <a:gd name="T5" fmla="*/ 279 h 17"/>
                <a:gd name="T6" fmla="*/ 488 w 59"/>
                <a:gd name="T7" fmla="*/ 198 h 17"/>
                <a:gd name="T8" fmla="*/ 35 w 59"/>
                <a:gd name="T9" fmla="*/ 30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9" h="17">
                  <a:moveTo>
                    <a:pt x="2" y="15"/>
                  </a:moveTo>
                  <a:cubicBezTo>
                    <a:pt x="2" y="15"/>
                    <a:pt x="0" y="0"/>
                    <a:pt x="19" y="5"/>
                  </a:cubicBezTo>
                  <a:cubicBezTo>
                    <a:pt x="38" y="11"/>
                    <a:pt x="53" y="16"/>
                    <a:pt x="59" y="14"/>
                  </a:cubicBezTo>
                  <a:cubicBezTo>
                    <a:pt x="59" y="14"/>
                    <a:pt x="42" y="17"/>
                    <a:pt x="25" y="10"/>
                  </a:cubicBezTo>
                  <a:cubicBezTo>
                    <a:pt x="8" y="4"/>
                    <a:pt x="2" y="15"/>
                    <a:pt x="2" y="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98" name="Freeform 40">
              <a:extLst>
                <a:ext uri="{FF2B5EF4-FFF2-40B4-BE49-F238E27FC236}">
                  <a16:creationId xmlns:a16="http://schemas.microsoft.com/office/drawing/2014/main" id="{CC547B85-6DBD-025D-DDEE-FEE29A6ACB2E}"/>
                </a:ext>
              </a:extLst>
            </p:cNvPr>
            <p:cNvSpPr>
              <a:spLocks/>
            </p:cNvSpPr>
            <p:nvPr/>
          </p:nvSpPr>
          <p:spPr bwMode="auto">
            <a:xfrm>
              <a:off x="1780" y="1994"/>
              <a:ext cx="404" cy="359"/>
            </a:xfrm>
            <a:custGeom>
              <a:avLst/>
              <a:gdLst>
                <a:gd name="T0" fmla="*/ 291 w 150"/>
                <a:gd name="T1" fmla="*/ 1908 h 133"/>
                <a:gd name="T2" fmla="*/ 1718 w 150"/>
                <a:gd name="T3" fmla="*/ 2478 h 133"/>
                <a:gd name="T4" fmla="*/ 2518 w 150"/>
                <a:gd name="T5" fmla="*/ 2338 h 133"/>
                <a:gd name="T6" fmla="*/ 2874 w 150"/>
                <a:gd name="T7" fmla="*/ 1655 h 133"/>
                <a:gd name="T8" fmla="*/ 2639 w 150"/>
                <a:gd name="T9" fmla="*/ 1320 h 133"/>
                <a:gd name="T10" fmla="*/ 2386 w 150"/>
                <a:gd name="T11" fmla="*/ 866 h 133"/>
                <a:gd name="T12" fmla="*/ 1524 w 150"/>
                <a:gd name="T13" fmla="*/ 138 h 133"/>
                <a:gd name="T14" fmla="*/ 1546 w 150"/>
                <a:gd name="T15" fmla="*/ 1101 h 133"/>
                <a:gd name="T16" fmla="*/ 819 w 150"/>
                <a:gd name="T17" fmla="*/ 1320 h 133"/>
                <a:gd name="T18" fmla="*/ 347 w 150"/>
                <a:gd name="T19" fmla="*/ 1946 h 13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50" h="133">
                  <a:moveTo>
                    <a:pt x="15" y="97"/>
                  </a:moveTo>
                  <a:cubicBezTo>
                    <a:pt x="37" y="115"/>
                    <a:pt x="59" y="133"/>
                    <a:pt x="88" y="126"/>
                  </a:cubicBezTo>
                  <a:cubicBezTo>
                    <a:pt x="101" y="122"/>
                    <a:pt x="116" y="122"/>
                    <a:pt x="129" y="119"/>
                  </a:cubicBezTo>
                  <a:cubicBezTo>
                    <a:pt x="142" y="116"/>
                    <a:pt x="150" y="98"/>
                    <a:pt x="147" y="84"/>
                  </a:cubicBezTo>
                  <a:cubicBezTo>
                    <a:pt x="145" y="77"/>
                    <a:pt x="140" y="73"/>
                    <a:pt x="135" y="67"/>
                  </a:cubicBezTo>
                  <a:cubicBezTo>
                    <a:pt x="129" y="60"/>
                    <a:pt x="126" y="52"/>
                    <a:pt x="122" y="44"/>
                  </a:cubicBezTo>
                  <a:cubicBezTo>
                    <a:pt x="116" y="35"/>
                    <a:pt x="92" y="0"/>
                    <a:pt x="78" y="7"/>
                  </a:cubicBezTo>
                  <a:cubicBezTo>
                    <a:pt x="66" y="13"/>
                    <a:pt x="83" y="45"/>
                    <a:pt x="79" y="56"/>
                  </a:cubicBezTo>
                  <a:cubicBezTo>
                    <a:pt x="74" y="71"/>
                    <a:pt x="56" y="67"/>
                    <a:pt x="42" y="67"/>
                  </a:cubicBezTo>
                  <a:cubicBezTo>
                    <a:pt x="24" y="68"/>
                    <a:pt x="0" y="80"/>
                    <a:pt x="18" y="99"/>
                  </a:cubicBezTo>
                </a:path>
              </a:pathLst>
            </a:custGeom>
            <a:solidFill>
              <a:srgbClr val="D4C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99" name="Freeform 41">
              <a:extLst>
                <a:ext uri="{FF2B5EF4-FFF2-40B4-BE49-F238E27FC236}">
                  <a16:creationId xmlns:a16="http://schemas.microsoft.com/office/drawing/2014/main" id="{13F15CAA-C59E-7C27-AAD2-125AE16ED590}"/>
                </a:ext>
              </a:extLst>
            </p:cNvPr>
            <p:cNvSpPr>
              <a:spLocks/>
            </p:cNvSpPr>
            <p:nvPr/>
          </p:nvSpPr>
          <p:spPr bwMode="auto">
            <a:xfrm>
              <a:off x="1777" y="2353"/>
              <a:ext cx="140" cy="348"/>
            </a:xfrm>
            <a:custGeom>
              <a:avLst/>
              <a:gdLst>
                <a:gd name="T0" fmla="*/ 116 w 52"/>
                <a:gd name="T1" fmla="*/ 1864 h 129"/>
                <a:gd name="T2" fmla="*/ 899 w 52"/>
                <a:gd name="T3" fmla="*/ 2474 h 129"/>
                <a:gd name="T4" fmla="*/ 878 w 52"/>
                <a:gd name="T5" fmla="*/ 1805 h 129"/>
                <a:gd name="T6" fmla="*/ 934 w 52"/>
                <a:gd name="T7" fmla="*/ 1217 h 129"/>
                <a:gd name="T8" fmla="*/ 59 w 52"/>
                <a:gd name="T9" fmla="*/ 488 h 129"/>
                <a:gd name="T10" fmla="*/ 275 w 52"/>
                <a:gd name="T11" fmla="*/ 1397 h 129"/>
                <a:gd name="T12" fmla="*/ 81 w 52"/>
                <a:gd name="T13" fmla="*/ 1651 h 129"/>
                <a:gd name="T14" fmla="*/ 137 w 52"/>
                <a:gd name="T15" fmla="*/ 1907 h 12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2" h="129">
                  <a:moveTo>
                    <a:pt x="6" y="95"/>
                  </a:moveTo>
                  <a:cubicBezTo>
                    <a:pt x="12" y="103"/>
                    <a:pt x="34" y="129"/>
                    <a:pt x="46" y="126"/>
                  </a:cubicBezTo>
                  <a:cubicBezTo>
                    <a:pt x="47" y="115"/>
                    <a:pt x="43" y="103"/>
                    <a:pt x="45" y="92"/>
                  </a:cubicBezTo>
                  <a:cubicBezTo>
                    <a:pt x="47" y="80"/>
                    <a:pt x="52" y="75"/>
                    <a:pt x="48" y="62"/>
                  </a:cubicBezTo>
                  <a:cubicBezTo>
                    <a:pt x="45" y="53"/>
                    <a:pt x="6" y="0"/>
                    <a:pt x="3" y="25"/>
                  </a:cubicBezTo>
                  <a:cubicBezTo>
                    <a:pt x="0" y="40"/>
                    <a:pt x="23" y="53"/>
                    <a:pt x="14" y="71"/>
                  </a:cubicBezTo>
                  <a:cubicBezTo>
                    <a:pt x="11" y="76"/>
                    <a:pt x="5" y="76"/>
                    <a:pt x="4" y="84"/>
                  </a:cubicBezTo>
                  <a:cubicBezTo>
                    <a:pt x="2" y="89"/>
                    <a:pt x="3" y="94"/>
                    <a:pt x="7" y="97"/>
                  </a:cubicBezTo>
                </a:path>
              </a:pathLst>
            </a:custGeom>
            <a:solidFill>
              <a:srgbClr val="D4C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00" name="Freeform 42">
              <a:extLst>
                <a:ext uri="{FF2B5EF4-FFF2-40B4-BE49-F238E27FC236}">
                  <a16:creationId xmlns:a16="http://schemas.microsoft.com/office/drawing/2014/main" id="{406861BF-14D5-F93A-AD0C-FBDB6FC7F7F2}"/>
                </a:ext>
              </a:extLst>
            </p:cNvPr>
            <p:cNvSpPr>
              <a:spLocks/>
            </p:cNvSpPr>
            <p:nvPr/>
          </p:nvSpPr>
          <p:spPr bwMode="auto">
            <a:xfrm>
              <a:off x="1998" y="2032"/>
              <a:ext cx="116" cy="170"/>
            </a:xfrm>
            <a:custGeom>
              <a:avLst/>
              <a:gdLst>
                <a:gd name="T0" fmla="*/ 35 w 43"/>
                <a:gd name="T1" fmla="*/ 356 h 63"/>
                <a:gd name="T2" fmla="*/ 22 w 43"/>
                <a:gd name="T3" fmla="*/ 59 h 63"/>
                <a:gd name="T4" fmla="*/ 807 w 43"/>
                <a:gd name="T5" fmla="*/ 904 h 63"/>
                <a:gd name="T6" fmla="*/ 429 w 43"/>
                <a:gd name="T7" fmla="*/ 1077 h 63"/>
                <a:gd name="T8" fmla="*/ 116 w 43"/>
                <a:gd name="T9" fmla="*/ 510 h 63"/>
                <a:gd name="T10" fmla="*/ 0 w 43"/>
                <a:gd name="T11" fmla="*/ 335 h 6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3" h="63">
                  <a:moveTo>
                    <a:pt x="2" y="18"/>
                  </a:moveTo>
                  <a:cubicBezTo>
                    <a:pt x="0" y="13"/>
                    <a:pt x="0" y="8"/>
                    <a:pt x="1" y="3"/>
                  </a:cubicBezTo>
                  <a:cubicBezTo>
                    <a:pt x="17" y="0"/>
                    <a:pt x="39" y="32"/>
                    <a:pt x="41" y="46"/>
                  </a:cubicBezTo>
                  <a:cubicBezTo>
                    <a:pt x="43" y="59"/>
                    <a:pt x="32" y="63"/>
                    <a:pt x="22" y="55"/>
                  </a:cubicBezTo>
                  <a:cubicBezTo>
                    <a:pt x="17" y="50"/>
                    <a:pt x="7" y="33"/>
                    <a:pt x="6" y="26"/>
                  </a:cubicBezTo>
                  <a:cubicBezTo>
                    <a:pt x="1" y="24"/>
                    <a:pt x="1" y="21"/>
                    <a:pt x="0" y="17"/>
                  </a:cubicBezTo>
                </a:path>
              </a:pathLst>
            </a:custGeom>
            <a:solidFill>
              <a:srgbClr val="E3D5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01" name="Freeform 43">
              <a:extLst>
                <a:ext uri="{FF2B5EF4-FFF2-40B4-BE49-F238E27FC236}">
                  <a16:creationId xmlns:a16="http://schemas.microsoft.com/office/drawing/2014/main" id="{063FEE00-3B7D-A89E-2B67-456D5DF634BD}"/>
                </a:ext>
              </a:extLst>
            </p:cNvPr>
            <p:cNvSpPr>
              <a:spLocks/>
            </p:cNvSpPr>
            <p:nvPr/>
          </p:nvSpPr>
          <p:spPr bwMode="auto">
            <a:xfrm>
              <a:off x="1796" y="2407"/>
              <a:ext cx="76" cy="100"/>
            </a:xfrm>
            <a:custGeom>
              <a:avLst/>
              <a:gdLst>
                <a:gd name="T0" fmla="*/ 22 w 28"/>
                <a:gd name="T1" fmla="*/ 232 h 37"/>
                <a:gd name="T2" fmla="*/ 559 w 28"/>
                <a:gd name="T3" fmla="*/ 730 h 37"/>
                <a:gd name="T4" fmla="*/ 0 w 28"/>
                <a:gd name="T5" fmla="*/ 232 h 3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8" h="37">
                  <a:moveTo>
                    <a:pt x="1" y="12"/>
                  </a:moveTo>
                  <a:cubicBezTo>
                    <a:pt x="13" y="0"/>
                    <a:pt x="28" y="27"/>
                    <a:pt x="28" y="37"/>
                  </a:cubicBezTo>
                  <a:cubicBezTo>
                    <a:pt x="19" y="37"/>
                    <a:pt x="3" y="20"/>
                    <a:pt x="0" y="12"/>
                  </a:cubicBezTo>
                </a:path>
              </a:pathLst>
            </a:custGeom>
            <a:solidFill>
              <a:srgbClr val="E3D5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02" name="Freeform 44">
              <a:extLst>
                <a:ext uri="{FF2B5EF4-FFF2-40B4-BE49-F238E27FC236}">
                  <a16:creationId xmlns:a16="http://schemas.microsoft.com/office/drawing/2014/main" id="{18A60A8B-791F-7E78-8C9D-C850E0C37E5C}"/>
                </a:ext>
              </a:extLst>
            </p:cNvPr>
            <p:cNvSpPr>
              <a:spLocks/>
            </p:cNvSpPr>
            <p:nvPr/>
          </p:nvSpPr>
          <p:spPr bwMode="auto">
            <a:xfrm>
              <a:off x="2527" y="1765"/>
              <a:ext cx="585" cy="335"/>
            </a:xfrm>
            <a:custGeom>
              <a:avLst/>
              <a:gdLst>
                <a:gd name="T0" fmla="*/ 35 w 217"/>
                <a:gd name="T1" fmla="*/ 1262 h 124"/>
                <a:gd name="T2" fmla="*/ 1135 w 217"/>
                <a:gd name="T3" fmla="*/ 1891 h 124"/>
                <a:gd name="T4" fmla="*/ 3386 w 217"/>
                <a:gd name="T5" fmla="*/ 824 h 124"/>
                <a:gd name="T6" fmla="*/ 4251 w 217"/>
                <a:gd name="T7" fmla="*/ 81 h 124"/>
                <a:gd name="T8" fmla="*/ 3408 w 217"/>
                <a:gd name="T9" fmla="*/ 1183 h 124"/>
                <a:gd name="T10" fmla="*/ 981 w 217"/>
                <a:gd name="T11" fmla="*/ 2145 h 124"/>
                <a:gd name="T12" fmla="*/ 35 w 217"/>
                <a:gd name="T13" fmla="*/ 1262 h 12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17" h="124">
                  <a:moveTo>
                    <a:pt x="2" y="64"/>
                  </a:moveTo>
                  <a:cubicBezTo>
                    <a:pt x="2" y="64"/>
                    <a:pt x="2" y="86"/>
                    <a:pt x="58" y="96"/>
                  </a:cubicBezTo>
                  <a:cubicBezTo>
                    <a:pt x="113" y="107"/>
                    <a:pt x="161" y="61"/>
                    <a:pt x="173" y="42"/>
                  </a:cubicBezTo>
                  <a:cubicBezTo>
                    <a:pt x="185" y="23"/>
                    <a:pt x="205" y="0"/>
                    <a:pt x="217" y="4"/>
                  </a:cubicBezTo>
                  <a:cubicBezTo>
                    <a:pt x="217" y="4"/>
                    <a:pt x="189" y="16"/>
                    <a:pt x="174" y="60"/>
                  </a:cubicBezTo>
                  <a:cubicBezTo>
                    <a:pt x="158" y="104"/>
                    <a:pt x="81" y="124"/>
                    <a:pt x="50" y="109"/>
                  </a:cubicBezTo>
                  <a:cubicBezTo>
                    <a:pt x="19" y="95"/>
                    <a:pt x="0" y="84"/>
                    <a:pt x="2" y="64"/>
                  </a:cubicBezTo>
                  <a:close/>
                </a:path>
              </a:pathLst>
            </a:custGeom>
            <a:solidFill>
              <a:srgbClr val="F3EF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03" name="Freeform 45">
              <a:extLst>
                <a:ext uri="{FF2B5EF4-FFF2-40B4-BE49-F238E27FC236}">
                  <a16:creationId xmlns:a16="http://schemas.microsoft.com/office/drawing/2014/main" id="{0465C7B3-9002-34A5-FAA3-D46825AED4FD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6" y="1959"/>
              <a:ext cx="307" cy="151"/>
            </a:xfrm>
            <a:custGeom>
              <a:avLst/>
              <a:gdLst>
                <a:gd name="T0" fmla="*/ 0 w 114"/>
                <a:gd name="T1" fmla="*/ 394 h 56"/>
                <a:gd name="T2" fmla="*/ 2227 w 114"/>
                <a:gd name="T3" fmla="*/ 0 h 56"/>
                <a:gd name="T4" fmla="*/ 0 w 114"/>
                <a:gd name="T5" fmla="*/ 394 h 5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4" h="56">
                  <a:moveTo>
                    <a:pt x="0" y="20"/>
                  </a:moveTo>
                  <a:cubicBezTo>
                    <a:pt x="0" y="20"/>
                    <a:pt x="70" y="46"/>
                    <a:pt x="114" y="0"/>
                  </a:cubicBezTo>
                  <a:cubicBezTo>
                    <a:pt x="114" y="0"/>
                    <a:pt x="81" y="56"/>
                    <a:pt x="0" y="2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04" name="Freeform 46">
              <a:extLst>
                <a:ext uri="{FF2B5EF4-FFF2-40B4-BE49-F238E27FC236}">
                  <a16:creationId xmlns:a16="http://schemas.microsoft.com/office/drawing/2014/main" id="{6D101804-9DAD-0044-4868-A279C17AC548}"/>
                </a:ext>
              </a:extLst>
            </p:cNvPr>
            <p:cNvSpPr>
              <a:spLocks/>
            </p:cNvSpPr>
            <p:nvPr/>
          </p:nvSpPr>
          <p:spPr bwMode="auto">
            <a:xfrm>
              <a:off x="2004" y="2949"/>
              <a:ext cx="234" cy="329"/>
            </a:xfrm>
            <a:custGeom>
              <a:avLst/>
              <a:gdLst>
                <a:gd name="T0" fmla="*/ 0 w 87"/>
                <a:gd name="T1" fmla="*/ 0 h 122"/>
                <a:gd name="T2" fmla="*/ 1692 w 87"/>
                <a:gd name="T3" fmla="*/ 2392 h 122"/>
                <a:gd name="T4" fmla="*/ 0 w 87"/>
                <a:gd name="T5" fmla="*/ 0 h 12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7" h="122">
                  <a:moveTo>
                    <a:pt x="0" y="0"/>
                  </a:moveTo>
                  <a:cubicBezTo>
                    <a:pt x="0" y="0"/>
                    <a:pt x="4" y="70"/>
                    <a:pt x="87" y="122"/>
                  </a:cubicBezTo>
                  <a:cubicBezTo>
                    <a:pt x="87" y="122"/>
                    <a:pt x="18" y="76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05" name="Freeform 47">
              <a:extLst>
                <a:ext uri="{FF2B5EF4-FFF2-40B4-BE49-F238E27FC236}">
                  <a16:creationId xmlns:a16="http://schemas.microsoft.com/office/drawing/2014/main" id="{E2584B6D-AD84-9D0A-C822-A7160D374080}"/>
                </a:ext>
              </a:extLst>
            </p:cNvPr>
            <p:cNvSpPr>
              <a:spLocks/>
            </p:cNvSpPr>
            <p:nvPr/>
          </p:nvSpPr>
          <p:spPr bwMode="auto">
            <a:xfrm>
              <a:off x="2093" y="907"/>
              <a:ext cx="232" cy="621"/>
            </a:xfrm>
            <a:custGeom>
              <a:avLst/>
              <a:gdLst>
                <a:gd name="T0" fmla="*/ 844 w 86"/>
                <a:gd name="T1" fmla="*/ 4528 h 230"/>
                <a:gd name="T2" fmla="*/ 1689 w 86"/>
                <a:gd name="T3" fmla="*/ 0 h 230"/>
                <a:gd name="T4" fmla="*/ 844 w 86"/>
                <a:gd name="T5" fmla="*/ 4528 h 23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6" h="230">
                  <a:moveTo>
                    <a:pt x="43" y="230"/>
                  </a:moveTo>
                  <a:cubicBezTo>
                    <a:pt x="43" y="230"/>
                    <a:pt x="0" y="96"/>
                    <a:pt x="86" y="0"/>
                  </a:cubicBezTo>
                  <a:cubicBezTo>
                    <a:pt x="86" y="0"/>
                    <a:pt x="26" y="94"/>
                    <a:pt x="43" y="230"/>
                  </a:cubicBezTo>
                  <a:close/>
                </a:path>
              </a:pathLst>
            </a:custGeom>
            <a:solidFill>
              <a:srgbClr val="EC9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06" name="Freeform 48">
              <a:extLst>
                <a:ext uri="{FF2B5EF4-FFF2-40B4-BE49-F238E27FC236}">
                  <a16:creationId xmlns:a16="http://schemas.microsoft.com/office/drawing/2014/main" id="{009AA990-1E63-474F-D762-D2C50C60AA7D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9" y="996"/>
              <a:ext cx="119" cy="454"/>
            </a:xfrm>
            <a:custGeom>
              <a:avLst/>
              <a:gdLst>
                <a:gd name="T0" fmla="*/ 871 w 44"/>
                <a:gd name="T1" fmla="*/ 0 h 168"/>
                <a:gd name="T2" fmla="*/ 335 w 44"/>
                <a:gd name="T3" fmla="*/ 3316 h 168"/>
                <a:gd name="T4" fmla="*/ 871 w 44"/>
                <a:gd name="T5" fmla="*/ 0 h 16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4" h="168">
                  <a:moveTo>
                    <a:pt x="44" y="0"/>
                  </a:moveTo>
                  <a:cubicBezTo>
                    <a:pt x="44" y="0"/>
                    <a:pt x="0" y="65"/>
                    <a:pt x="17" y="168"/>
                  </a:cubicBezTo>
                  <a:cubicBezTo>
                    <a:pt x="17" y="168"/>
                    <a:pt x="5" y="75"/>
                    <a:pt x="4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07" name="Freeform 49">
              <a:extLst>
                <a:ext uri="{FF2B5EF4-FFF2-40B4-BE49-F238E27FC236}">
                  <a16:creationId xmlns:a16="http://schemas.microsoft.com/office/drawing/2014/main" id="{2278C4DF-128B-E4C3-DA80-60A097A3BFB6}"/>
                </a:ext>
              </a:extLst>
            </p:cNvPr>
            <p:cNvSpPr>
              <a:spLocks/>
            </p:cNvSpPr>
            <p:nvPr/>
          </p:nvSpPr>
          <p:spPr bwMode="auto">
            <a:xfrm>
              <a:off x="2535" y="1655"/>
              <a:ext cx="580" cy="382"/>
            </a:xfrm>
            <a:custGeom>
              <a:avLst/>
              <a:gdLst>
                <a:gd name="T0" fmla="*/ 4222 w 215"/>
                <a:gd name="T1" fmla="*/ 724 h 142"/>
                <a:gd name="T2" fmla="*/ 3669 w 215"/>
                <a:gd name="T3" fmla="*/ 955 h 142"/>
                <a:gd name="T4" fmla="*/ 1921 w 215"/>
                <a:gd name="T5" fmla="*/ 2418 h 142"/>
                <a:gd name="T6" fmla="*/ 35 w 215"/>
                <a:gd name="T7" fmla="*/ 2004 h 142"/>
                <a:gd name="T8" fmla="*/ 116 w 215"/>
                <a:gd name="T9" fmla="*/ 1302 h 142"/>
                <a:gd name="T10" fmla="*/ 3340 w 215"/>
                <a:gd name="T11" fmla="*/ 0 h 142"/>
                <a:gd name="T12" fmla="*/ 4222 w 215"/>
                <a:gd name="T13" fmla="*/ 724 h 14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15" h="142">
                  <a:moveTo>
                    <a:pt x="215" y="37"/>
                  </a:moveTo>
                  <a:cubicBezTo>
                    <a:pt x="215" y="37"/>
                    <a:pt x="194" y="37"/>
                    <a:pt x="187" y="49"/>
                  </a:cubicBezTo>
                  <a:cubicBezTo>
                    <a:pt x="180" y="61"/>
                    <a:pt x="148" y="105"/>
                    <a:pt x="98" y="124"/>
                  </a:cubicBezTo>
                  <a:cubicBezTo>
                    <a:pt x="47" y="142"/>
                    <a:pt x="0" y="118"/>
                    <a:pt x="2" y="103"/>
                  </a:cubicBezTo>
                  <a:cubicBezTo>
                    <a:pt x="3" y="92"/>
                    <a:pt x="8" y="82"/>
                    <a:pt x="6" y="67"/>
                  </a:cubicBezTo>
                  <a:cubicBezTo>
                    <a:pt x="3" y="52"/>
                    <a:pt x="25" y="86"/>
                    <a:pt x="170" y="0"/>
                  </a:cubicBezTo>
                  <a:cubicBezTo>
                    <a:pt x="170" y="0"/>
                    <a:pt x="191" y="1"/>
                    <a:pt x="215" y="37"/>
                  </a:cubicBezTo>
                  <a:close/>
                </a:path>
              </a:pathLst>
            </a:custGeom>
            <a:solidFill>
              <a:srgbClr val="AFCFE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08" name="Freeform 50">
              <a:extLst>
                <a:ext uri="{FF2B5EF4-FFF2-40B4-BE49-F238E27FC236}">
                  <a16:creationId xmlns:a16="http://schemas.microsoft.com/office/drawing/2014/main" id="{CC49AF38-7E75-46DC-A171-D075219C51FE}"/>
                </a:ext>
              </a:extLst>
            </p:cNvPr>
            <p:cNvSpPr>
              <a:spLocks/>
            </p:cNvSpPr>
            <p:nvPr/>
          </p:nvSpPr>
          <p:spPr bwMode="auto">
            <a:xfrm>
              <a:off x="2535" y="1652"/>
              <a:ext cx="580" cy="385"/>
            </a:xfrm>
            <a:custGeom>
              <a:avLst/>
              <a:gdLst>
                <a:gd name="T0" fmla="*/ 4222 w 215"/>
                <a:gd name="T1" fmla="*/ 740 h 143"/>
                <a:gd name="T2" fmla="*/ 3669 w 215"/>
                <a:gd name="T3" fmla="*/ 977 h 143"/>
                <a:gd name="T4" fmla="*/ 1921 w 215"/>
                <a:gd name="T5" fmla="*/ 2442 h 143"/>
                <a:gd name="T6" fmla="*/ 35 w 215"/>
                <a:gd name="T7" fmla="*/ 2030 h 143"/>
                <a:gd name="T8" fmla="*/ 116 w 215"/>
                <a:gd name="T9" fmla="*/ 1327 h 143"/>
                <a:gd name="T10" fmla="*/ 3261 w 215"/>
                <a:gd name="T11" fmla="*/ 0 h 143"/>
                <a:gd name="T12" fmla="*/ 4222 w 215"/>
                <a:gd name="T13" fmla="*/ 740 h 14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15" h="143">
                  <a:moveTo>
                    <a:pt x="215" y="38"/>
                  </a:moveTo>
                  <a:cubicBezTo>
                    <a:pt x="215" y="38"/>
                    <a:pt x="194" y="38"/>
                    <a:pt x="187" y="50"/>
                  </a:cubicBezTo>
                  <a:cubicBezTo>
                    <a:pt x="180" y="62"/>
                    <a:pt x="148" y="106"/>
                    <a:pt x="98" y="125"/>
                  </a:cubicBezTo>
                  <a:cubicBezTo>
                    <a:pt x="47" y="143"/>
                    <a:pt x="0" y="119"/>
                    <a:pt x="2" y="104"/>
                  </a:cubicBezTo>
                  <a:cubicBezTo>
                    <a:pt x="3" y="93"/>
                    <a:pt x="8" y="83"/>
                    <a:pt x="6" y="68"/>
                  </a:cubicBezTo>
                  <a:cubicBezTo>
                    <a:pt x="3" y="53"/>
                    <a:pt x="21" y="86"/>
                    <a:pt x="166" y="0"/>
                  </a:cubicBezTo>
                  <a:cubicBezTo>
                    <a:pt x="166" y="0"/>
                    <a:pt x="191" y="2"/>
                    <a:pt x="215" y="38"/>
                  </a:cubicBezTo>
                  <a:close/>
                </a:path>
              </a:pathLst>
            </a:custGeom>
            <a:noFill/>
            <a:ln w="7938" cap="flat">
              <a:solidFill>
                <a:srgbClr val="494E4E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09" name="Freeform 51">
              <a:extLst>
                <a:ext uri="{FF2B5EF4-FFF2-40B4-BE49-F238E27FC236}">
                  <a16:creationId xmlns:a16="http://schemas.microsoft.com/office/drawing/2014/main" id="{2C660750-405C-CEFC-C965-7223344074F5}"/>
                </a:ext>
              </a:extLst>
            </p:cNvPr>
            <p:cNvSpPr>
              <a:spLocks/>
            </p:cNvSpPr>
            <p:nvPr/>
          </p:nvSpPr>
          <p:spPr bwMode="auto">
            <a:xfrm>
              <a:off x="2047" y="1361"/>
              <a:ext cx="116" cy="218"/>
            </a:xfrm>
            <a:custGeom>
              <a:avLst/>
              <a:gdLst>
                <a:gd name="T0" fmla="*/ 728 w 43"/>
                <a:gd name="T1" fmla="*/ 0 h 81"/>
                <a:gd name="T2" fmla="*/ 807 w 43"/>
                <a:gd name="T3" fmla="*/ 702 h 81"/>
                <a:gd name="T4" fmla="*/ 685 w 43"/>
                <a:gd name="T5" fmla="*/ 1093 h 81"/>
                <a:gd name="T6" fmla="*/ 197 w 43"/>
                <a:gd name="T7" fmla="*/ 1521 h 81"/>
                <a:gd name="T8" fmla="*/ 728 w 43"/>
                <a:gd name="T9" fmla="*/ 0 h 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3" h="81">
                  <a:moveTo>
                    <a:pt x="37" y="0"/>
                  </a:moveTo>
                  <a:cubicBezTo>
                    <a:pt x="37" y="0"/>
                    <a:pt x="40" y="29"/>
                    <a:pt x="41" y="36"/>
                  </a:cubicBezTo>
                  <a:cubicBezTo>
                    <a:pt x="42" y="41"/>
                    <a:pt x="37" y="49"/>
                    <a:pt x="35" y="56"/>
                  </a:cubicBezTo>
                  <a:cubicBezTo>
                    <a:pt x="32" y="63"/>
                    <a:pt x="19" y="75"/>
                    <a:pt x="10" y="78"/>
                  </a:cubicBezTo>
                  <a:cubicBezTo>
                    <a:pt x="0" y="81"/>
                    <a:pt x="43" y="49"/>
                    <a:pt x="37" y="0"/>
                  </a:cubicBezTo>
                  <a:close/>
                </a:path>
              </a:pathLst>
            </a:custGeom>
            <a:solidFill>
              <a:srgbClr val="89BE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10" name="Freeform 52">
              <a:extLst>
                <a:ext uri="{FF2B5EF4-FFF2-40B4-BE49-F238E27FC236}">
                  <a16:creationId xmlns:a16="http://schemas.microsoft.com/office/drawing/2014/main" id="{BDEC076A-746A-47D3-9DAC-747819CC46EA}"/>
                </a:ext>
              </a:extLst>
            </p:cNvPr>
            <p:cNvSpPr>
              <a:spLocks/>
            </p:cNvSpPr>
            <p:nvPr/>
          </p:nvSpPr>
          <p:spPr bwMode="auto">
            <a:xfrm>
              <a:off x="1756" y="1075"/>
              <a:ext cx="67" cy="561"/>
            </a:xfrm>
            <a:custGeom>
              <a:avLst/>
              <a:gdLst>
                <a:gd name="T0" fmla="*/ 0 w 25"/>
                <a:gd name="T1" fmla="*/ 0 h 208"/>
                <a:gd name="T2" fmla="*/ 150 w 25"/>
                <a:gd name="T3" fmla="*/ 4081 h 208"/>
                <a:gd name="T4" fmla="*/ 482 w 25"/>
                <a:gd name="T5" fmla="*/ 159 h 208"/>
                <a:gd name="T6" fmla="*/ 0 w 25"/>
                <a:gd name="T7" fmla="*/ 0 h 20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5" h="208">
                  <a:moveTo>
                    <a:pt x="0" y="0"/>
                  </a:moveTo>
                  <a:cubicBezTo>
                    <a:pt x="0" y="0"/>
                    <a:pt x="10" y="193"/>
                    <a:pt x="8" y="208"/>
                  </a:cubicBezTo>
                  <a:cubicBezTo>
                    <a:pt x="8" y="208"/>
                    <a:pt x="5" y="8"/>
                    <a:pt x="25" y="8"/>
                  </a:cubicBezTo>
                  <a:cubicBezTo>
                    <a:pt x="25" y="8"/>
                    <a:pt x="5" y="6"/>
                    <a:pt x="0" y="0"/>
                  </a:cubicBezTo>
                  <a:close/>
                </a:path>
              </a:pathLst>
            </a:custGeom>
            <a:solidFill>
              <a:srgbClr val="DDE6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11" name="Freeform 53">
              <a:extLst>
                <a:ext uri="{FF2B5EF4-FFF2-40B4-BE49-F238E27FC236}">
                  <a16:creationId xmlns:a16="http://schemas.microsoft.com/office/drawing/2014/main" id="{2DC47DAA-959D-0E8F-6F2A-C9AC5D859D9E}"/>
                </a:ext>
              </a:extLst>
            </p:cNvPr>
            <p:cNvSpPr>
              <a:spLocks/>
            </p:cNvSpPr>
            <p:nvPr/>
          </p:nvSpPr>
          <p:spPr bwMode="auto">
            <a:xfrm>
              <a:off x="1761" y="1104"/>
              <a:ext cx="16" cy="340"/>
            </a:xfrm>
            <a:custGeom>
              <a:avLst/>
              <a:gdLst>
                <a:gd name="T0" fmla="*/ 0 w 6"/>
                <a:gd name="T1" fmla="*/ 0 h 126"/>
                <a:gd name="T2" fmla="*/ 93 w 6"/>
                <a:gd name="T3" fmla="*/ 2474 h 126"/>
                <a:gd name="T4" fmla="*/ 0 w 6"/>
                <a:gd name="T5" fmla="*/ 0 h 12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" h="126">
                  <a:moveTo>
                    <a:pt x="0" y="0"/>
                  </a:moveTo>
                  <a:cubicBezTo>
                    <a:pt x="5" y="126"/>
                    <a:pt x="5" y="126"/>
                    <a:pt x="5" y="126"/>
                  </a:cubicBezTo>
                  <a:cubicBezTo>
                    <a:pt x="5" y="126"/>
                    <a:pt x="6" y="12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12" name="Freeform 54">
              <a:extLst>
                <a:ext uri="{FF2B5EF4-FFF2-40B4-BE49-F238E27FC236}">
                  <a16:creationId xmlns:a16="http://schemas.microsoft.com/office/drawing/2014/main" id="{EB898661-FC47-65A8-9466-A4E144F9D9A1}"/>
                </a:ext>
              </a:extLst>
            </p:cNvPr>
            <p:cNvSpPr>
              <a:spLocks/>
            </p:cNvSpPr>
            <p:nvPr/>
          </p:nvSpPr>
          <p:spPr bwMode="auto">
            <a:xfrm>
              <a:off x="1958" y="3068"/>
              <a:ext cx="108" cy="56"/>
            </a:xfrm>
            <a:custGeom>
              <a:avLst/>
              <a:gdLst>
                <a:gd name="T0" fmla="*/ 451 w 40"/>
                <a:gd name="T1" fmla="*/ 0 h 21"/>
                <a:gd name="T2" fmla="*/ 0 w 40"/>
                <a:gd name="T3" fmla="*/ 0 h 21"/>
                <a:gd name="T4" fmla="*/ 451 w 40"/>
                <a:gd name="T5" fmla="*/ 0 h 2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0" h="21">
                  <a:moveTo>
                    <a:pt x="23" y="0"/>
                  </a:moveTo>
                  <a:cubicBezTo>
                    <a:pt x="23" y="0"/>
                    <a:pt x="40" y="21"/>
                    <a:pt x="0" y="0"/>
                  </a:cubicBezTo>
                  <a:cubicBezTo>
                    <a:pt x="0" y="0"/>
                    <a:pt x="34" y="15"/>
                    <a:pt x="2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13" name="Freeform 55">
              <a:extLst>
                <a:ext uri="{FF2B5EF4-FFF2-40B4-BE49-F238E27FC236}">
                  <a16:creationId xmlns:a16="http://schemas.microsoft.com/office/drawing/2014/main" id="{8C6E38E6-96D4-7897-A127-E92171E957F6}"/>
                </a:ext>
              </a:extLst>
            </p:cNvPr>
            <p:cNvSpPr>
              <a:spLocks/>
            </p:cNvSpPr>
            <p:nvPr/>
          </p:nvSpPr>
          <p:spPr bwMode="auto">
            <a:xfrm>
              <a:off x="2071" y="1946"/>
              <a:ext cx="229" cy="248"/>
            </a:xfrm>
            <a:custGeom>
              <a:avLst/>
              <a:gdLst>
                <a:gd name="T0" fmla="*/ 0 w 85"/>
                <a:gd name="T1" fmla="*/ 429 h 92"/>
                <a:gd name="T2" fmla="*/ 531 w 85"/>
                <a:gd name="T3" fmla="*/ 981 h 92"/>
                <a:gd name="T4" fmla="*/ 725 w 85"/>
                <a:gd name="T5" fmla="*/ 1445 h 92"/>
                <a:gd name="T6" fmla="*/ 994 w 85"/>
                <a:gd name="T7" fmla="*/ 1766 h 92"/>
                <a:gd name="T8" fmla="*/ 1293 w 85"/>
                <a:gd name="T9" fmla="*/ 1315 h 92"/>
                <a:gd name="T10" fmla="*/ 1487 w 85"/>
                <a:gd name="T11" fmla="*/ 879 h 92"/>
                <a:gd name="T12" fmla="*/ 797 w 85"/>
                <a:gd name="T13" fmla="*/ 682 h 92"/>
                <a:gd name="T14" fmla="*/ 0 w 85"/>
                <a:gd name="T15" fmla="*/ 415 h 9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85" h="92">
                  <a:moveTo>
                    <a:pt x="0" y="22"/>
                  </a:moveTo>
                  <a:cubicBezTo>
                    <a:pt x="7" y="32"/>
                    <a:pt x="19" y="40"/>
                    <a:pt x="27" y="50"/>
                  </a:cubicBezTo>
                  <a:cubicBezTo>
                    <a:pt x="32" y="57"/>
                    <a:pt x="33" y="66"/>
                    <a:pt x="37" y="74"/>
                  </a:cubicBezTo>
                  <a:cubicBezTo>
                    <a:pt x="39" y="78"/>
                    <a:pt x="44" y="92"/>
                    <a:pt x="51" y="90"/>
                  </a:cubicBezTo>
                  <a:cubicBezTo>
                    <a:pt x="54" y="89"/>
                    <a:pt x="62" y="70"/>
                    <a:pt x="66" y="67"/>
                  </a:cubicBezTo>
                  <a:cubicBezTo>
                    <a:pt x="72" y="61"/>
                    <a:pt x="85" y="55"/>
                    <a:pt x="76" y="45"/>
                  </a:cubicBezTo>
                  <a:cubicBezTo>
                    <a:pt x="68" y="37"/>
                    <a:pt x="51" y="39"/>
                    <a:pt x="41" y="35"/>
                  </a:cubicBezTo>
                  <a:cubicBezTo>
                    <a:pt x="36" y="32"/>
                    <a:pt x="1" y="0"/>
                    <a:pt x="0" y="21"/>
                  </a:cubicBezTo>
                </a:path>
              </a:pathLst>
            </a:custGeom>
            <a:solidFill>
              <a:srgbClr val="B296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14" name="Freeform 56">
              <a:extLst>
                <a:ext uri="{FF2B5EF4-FFF2-40B4-BE49-F238E27FC236}">
                  <a16:creationId xmlns:a16="http://schemas.microsoft.com/office/drawing/2014/main" id="{B3AD8601-0E68-E18E-3ACE-4DB7D624756E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6" y="1557"/>
              <a:ext cx="329" cy="499"/>
            </a:xfrm>
            <a:custGeom>
              <a:avLst/>
              <a:gdLst>
                <a:gd name="T0" fmla="*/ 1942 w 122"/>
                <a:gd name="T1" fmla="*/ 510 h 185"/>
                <a:gd name="T2" fmla="*/ 728 w 122"/>
                <a:gd name="T3" fmla="*/ 844 h 185"/>
                <a:gd name="T4" fmla="*/ 394 w 122"/>
                <a:gd name="T5" fmla="*/ 2670 h 185"/>
                <a:gd name="T6" fmla="*/ 1882 w 122"/>
                <a:gd name="T7" fmla="*/ 3064 h 185"/>
                <a:gd name="T8" fmla="*/ 2298 w 122"/>
                <a:gd name="T9" fmla="*/ 1332 h 185"/>
                <a:gd name="T10" fmla="*/ 1963 w 122"/>
                <a:gd name="T11" fmla="*/ 488 h 18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2" h="185">
                  <a:moveTo>
                    <a:pt x="99" y="26"/>
                  </a:moveTo>
                  <a:cubicBezTo>
                    <a:pt x="82" y="0"/>
                    <a:pt x="46" y="22"/>
                    <a:pt x="37" y="43"/>
                  </a:cubicBezTo>
                  <a:cubicBezTo>
                    <a:pt x="24" y="76"/>
                    <a:pt x="0" y="99"/>
                    <a:pt x="20" y="136"/>
                  </a:cubicBezTo>
                  <a:cubicBezTo>
                    <a:pt x="35" y="162"/>
                    <a:pt x="74" y="185"/>
                    <a:pt x="96" y="156"/>
                  </a:cubicBezTo>
                  <a:cubicBezTo>
                    <a:pt x="113" y="133"/>
                    <a:pt x="122" y="96"/>
                    <a:pt x="117" y="68"/>
                  </a:cubicBezTo>
                  <a:cubicBezTo>
                    <a:pt x="114" y="53"/>
                    <a:pt x="109" y="37"/>
                    <a:pt x="100" y="25"/>
                  </a:cubicBezTo>
                </a:path>
              </a:pathLst>
            </a:custGeom>
            <a:solidFill>
              <a:srgbClr val="D4C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15" name="Freeform 57">
              <a:extLst>
                <a:ext uri="{FF2B5EF4-FFF2-40B4-BE49-F238E27FC236}">
                  <a16:creationId xmlns:a16="http://schemas.microsoft.com/office/drawing/2014/main" id="{3BFCEDB7-AA57-6207-B6D4-F1A02B010D79}"/>
                </a:ext>
              </a:extLst>
            </p:cNvPr>
            <p:cNvSpPr>
              <a:spLocks/>
            </p:cNvSpPr>
            <p:nvPr/>
          </p:nvSpPr>
          <p:spPr bwMode="auto">
            <a:xfrm>
              <a:off x="2273" y="1617"/>
              <a:ext cx="135" cy="226"/>
            </a:xfrm>
            <a:custGeom>
              <a:avLst/>
              <a:gdLst>
                <a:gd name="T0" fmla="*/ 335 w 50"/>
                <a:gd name="T1" fmla="*/ 81 h 84"/>
                <a:gd name="T2" fmla="*/ 38 w 50"/>
                <a:gd name="T3" fmla="*/ 449 h 84"/>
                <a:gd name="T4" fmla="*/ 335 w 50"/>
                <a:gd name="T5" fmla="*/ 912 h 84"/>
                <a:gd name="T6" fmla="*/ 532 w 50"/>
                <a:gd name="T7" fmla="*/ 1499 h 84"/>
                <a:gd name="T8" fmla="*/ 867 w 50"/>
                <a:gd name="T9" fmla="*/ 1267 h 84"/>
                <a:gd name="T10" fmla="*/ 767 w 50"/>
                <a:gd name="T11" fmla="*/ 390 h 84"/>
                <a:gd name="T12" fmla="*/ 335 w 50"/>
                <a:gd name="T13" fmla="*/ 59 h 8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0" h="84">
                  <a:moveTo>
                    <a:pt x="17" y="4"/>
                  </a:moveTo>
                  <a:cubicBezTo>
                    <a:pt x="8" y="4"/>
                    <a:pt x="3" y="15"/>
                    <a:pt x="2" y="23"/>
                  </a:cubicBezTo>
                  <a:cubicBezTo>
                    <a:pt x="0" y="38"/>
                    <a:pt x="9" y="38"/>
                    <a:pt x="17" y="47"/>
                  </a:cubicBezTo>
                  <a:cubicBezTo>
                    <a:pt x="24" y="55"/>
                    <a:pt x="20" y="71"/>
                    <a:pt x="27" y="77"/>
                  </a:cubicBezTo>
                  <a:cubicBezTo>
                    <a:pt x="34" y="84"/>
                    <a:pt x="41" y="71"/>
                    <a:pt x="44" y="65"/>
                  </a:cubicBezTo>
                  <a:cubicBezTo>
                    <a:pt x="50" y="49"/>
                    <a:pt x="47" y="34"/>
                    <a:pt x="39" y="20"/>
                  </a:cubicBezTo>
                  <a:cubicBezTo>
                    <a:pt x="34" y="13"/>
                    <a:pt x="26" y="0"/>
                    <a:pt x="17" y="3"/>
                  </a:cubicBezTo>
                </a:path>
              </a:pathLst>
            </a:custGeom>
            <a:solidFill>
              <a:srgbClr val="E3D5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16" name="Freeform 58">
              <a:extLst>
                <a:ext uri="{FF2B5EF4-FFF2-40B4-BE49-F238E27FC236}">
                  <a16:creationId xmlns:a16="http://schemas.microsoft.com/office/drawing/2014/main" id="{6D0C7F8C-D4A9-31D2-C4D3-A9DCD9193FA3}"/>
                </a:ext>
              </a:extLst>
            </p:cNvPr>
            <p:cNvSpPr>
              <a:spLocks/>
            </p:cNvSpPr>
            <p:nvPr/>
          </p:nvSpPr>
          <p:spPr bwMode="auto">
            <a:xfrm>
              <a:off x="2295" y="816"/>
              <a:ext cx="477" cy="358"/>
            </a:xfrm>
            <a:custGeom>
              <a:avLst/>
              <a:gdLst>
                <a:gd name="T0" fmla="*/ 3269 w 177"/>
                <a:gd name="T1" fmla="*/ 2283 h 133"/>
                <a:gd name="T2" fmla="*/ 1372 w 177"/>
                <a:gd name="T3" fmla="*/ 1868 h 133"/>
                <a:gd name="T4" fmla="*/ 197 w 177"/>
                <a:gd name="T5" fmla="*/ 312 h 133"/>
                <a:gd name="T6" fmla="*/ 2091 w 177"/>
                <a:gd name="T7" fmla="*/ 724 h 133"/>
                <a:gd name="T8" fmla="*/ 3269 w 177"/>
                <a:gd name="T9" fmla="*/ 2283 h 13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7" h="133">
                  <a:moveTo>
                    <a:pt x="167" y="117"/>
                  </a:moveTo>
                  <a:cubicBezTo>
                    <a:pt x="157" y="133"/>
                    <a:pt x="113" y="124"/>
                    <a:pt x="70" y="96"/>
                  </a:cubicBezTo>
                  <a:cubicBezTo>
                    <a:pt x="27" y="68"/>
                    <a:pt x="0" y="32"/>
                    <a:pt x="10" y="16"/>
                  </a:cubicBezTo>
                  <a:cubicBezTo>
                    <a:pt x="21" y="0"/>
                    <a:pt x="64" y="10"/>
                    <a:pt x="107" y="37"/>
                  </a:cubicBezTo>
                  <a:cubicBezTo>
                    <a:pt x="151" y="65"/>
                    <a:pt x="177" y="101"/>
                    <a:pt x="167" y="117"/>
                  </a:cubicBezTo>
                  <a:close/>
                </a:path>
              </a:pathLst>
            </a:custGeom>
            <a:solidFill>
              <a:srgbClr val="EA84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17" name="Freeform 59">
              <a:extLst>
                <a:ext uri="{FF2B5EF4-FFF2-40B4-BE49-F238E27FC236}">
                  <a16:creationId xmlns:a16="http://schemas.microsoft.com/office/drawing/2014/main" id="{56DB0B53-FD6B-2EA4-7630-168112437359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7" y="859"/>
              <a:ext cx="353" cy="264"/>
            </a:xfrm>
            <a:custGeom>
              <a:avLst/>
              <a:gdLst>
                <a:gd name="T0" fmla="*/ 2404 w 131"/>
                <a:gd name="T1" fmla="*/ 1684 h 98"/>
                <a:gd name="T2" fmla="*/ 994 w 131"/>
                <a:gd name="T3" fmla="*/ 1387 h 98"/>
                <a:gd name="T4" fmla="*/ 137 w 131"/>
                <a:gd name="T5" fmla="*/ 232 h 98"/>
                <a:gd name="T6" fmla="*/ 1547 w 131"/>
                <a:gd name="T7" fmla="*/ 544 h 98"/>
                <a:gd name="T8" fmla="*/ 2404 w 131"/>
                <a:gd name="T9" fmla="*/ 1684 h 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1" h="98">
                  <a:moveTo>
                    <a:pt x="123" y="86"/>
                  </a:moveTo>
                  <a:cubicBezTo>
                    <a:pt x="115" y="98"/>
                    <a:pt x="83" y="91"/>
                    <a:pt x="51" y="71"/>
                  </a:cubicBezTo>
                  <a:cubicBezTo>
                    <a:pt x="19" y="50"/>
                    <a:pt x="0" y="24"/>
                    <a:pt x="7" y="12"/>
                  </a:cubicBezTo>
                  <a:cubicBezTo>
                    <a:pt x="15" y="0"/>
                    <a:pt x="47" y="7"/>
                    <a:pt x="79" y="28"/>
                  </a:cubicBezTo>
                  <a:cubicBezTo>
                    <a:pt x="111" y="48"/>
                    <a:pt x="131" y="74"/>
                    <a:pt x="123" y="86"/>
                  </a:cubicBezTo>
                  <a:close/>
                </a:path>
              </a:pathLst>
            </a:custGeom>
            <a:solidFill>
              <a:srgbClr val="E678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18" name="Freeform 60">
              <a:extLst>
                <a:ext uri="{FF2B5EF4-FFF2-40B4-BE49-F238E27FC236}">
                  <a16:creationId xmlns:a16="http://schemas.microsoft.com/office/drawing/2014/main" id="{8348E8CC-DEC9-E2CF-837A-C64CF2DB8E26}"/>
                </a:ext>
              </a:extLst>
            </p:cNvPr>
            <p:cNvSpPr>
              <a:spLocks/>
            </p:cNvSpPr>
            <p:nvPr/>
          </p:nvSpPr>
          <p:spPr bwMode="auto">
            <a:xfrm>
              <a:off x="2295" y="816"/>
              <a:ext cx="477" cy="358"/>
            </a:xfrm>
            <a:custGeom>
              <a:avLst/>
              <a:gdLst>
                <a:gd name="T0" fmla="*/ 3269 w 177"/>
                <a:gd name="T1" fmla="*/ 2283 h 133"/>
                <a:gd name="T2" fmla="*/ 1372 w 177"/>
                <a:gd name="T3" fmla="*/ 1868 h 133"/>
                <a:gd name="T4" fmla="*/ 197 w 177"/>
                <a:gd name="T5" fmla="*/ 312 h 133"/>
                <a:gd name="T6" fmla="*/ 2091 w 177"/>
                <a:gd name="T7" fmla="*/ 724 h 133"/>
                <a:gd name="T8" fmla="*/ 3269 w 177"/>
                <a:gd name="T9" fmla="*/ 2283 h 13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7" h="133">
                  <a:moveTo>
                    <a:pt x="167" y="117"/>
                  </a:moveTo>
                  <a:cubicBezTo>
                    <a:pt x="157" y="133"/>
                    <a:pt x="113" y="124"/>
                    <a:pt x="70" y="96"/>
                  </a:cubicBezTo>
                  <a:cubicBezTo>
                    <a:pt x="27" y="68"/>
                    <a:pt x="0" y="32"/>
                    <a:pt x="10" y="16"/>
                  </a:cubicBezTo>
                  <a:cubicBezTo>
                    <a:pt x="21" y="0"/>
                    <a:pt x="64" y="10"/>
                    <a:pt x="107" y="37"/>
                  </a:cubicBezTo>
                  <a:cubicBezTo>
                    <a:pt x="151" y="65"/>
                    <a:pt x="177" y="101"/>
                    <a:pt x="167" y="117"/>
                  </a:cubicBezTo>
                  <a:close/>
                </a:path>
              </a:pathLst>
            </a:custGeom>
            <a:noFill/>
            <a:ln w="12700" cap="flat">
              <a:solidFill>
                <a:srgbClr val="494E4E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19" name="Freeform 61">
              <a:extLst>
                <a:ext uri="{FF2B5EF4-FFF2-40B4-BE49-F238E27FC236}">
                  <a16:creationId xmlns:a16="http://schemas.microsoft.com/office/drawing/2014/main" id="{F7B62BEB-1C6C-8F15-7D5F-5F100A67A0FF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5" y="889"/>
              <a:ext cx="310" cy="226"/>
            </a:xfrm>
            <a:custGeom>
              <a:avLst/>
              <a:gdLst>
                <a:gd name="T0" fmla="*/ 1315 w 115"/>
                <a:gd name="T1" fmla="*/ 471 h 84"/>
                <a:gd name="T2" fmla="*/ 59 w 115"/>
                <a:gd name="T3" fmla="*/ 81 h 84"/>
                <a:gd name="T4" fmla="*/ 938 w 115"/>
                <a:gd name="T5" fmla="*/ 1152 h 84"/>
                <a:gd name="T6" fmla="*/ 2216 w 115"/>
                <a:gd name="T7" fmla="*/ 1555 h 84"/>
                <a:gd name="T8" fmla="*/ 1315 w 115"/>
                <a:gd name="T9" fmla="*/ 471 h 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5" h="84">
                  <a:moveTo>
                    <a:pt x="67" y="24"/>
                  </a:moveTo>
                  <a:cubicBezTo>
                    <a:pt x="42" y="8"/>
                    <a:pt x="16" y="0"/>
                    <a:pt x="3" y="4"/>
                  </a:cubicBezTo>
                  <a:cubicBezTo>
                    <a:pt x="0" y="17"/>
                    <a:pt x="19" y="40"/>
                    <a:pt x="48" y="59"/>
                  </a:cubicBezTo>
                  <a:cubicBezTo>
                    <a:pt x="74" y="76"/>
                    <a:pt x="100" y="84"/>
                    <a:pt x="113" y="80"/>
                  </a:cubicBezTo>
                  <a:cubicBezTo>
                    <a:pt x="115" y="67"/>
                    <a:pt x="96" y="43"/>
                    <a:pt x="67" y="24"/>
                  </a:cubicBezTo>
                  <a:close/>
                </a:path>
              </a:pathLst>
            </a:custGeom>
            <a:solidFill>
              <a:srgbClr val="D55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0" name="Freeform 62">
              <a:extLst>
                <a:ext uri="{FF2B5EF4-FFF2-40B4-BE49-F238E27FC236}">
                  <a16:creationId xmlns:a16="http://schemas.microsoft.com/office/drawing/2014/main" id="{170AB018-7F40-C0A3-ED16-5787B0455C22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7" y="859"/>
              <a:ext cx="353" cy="264"/>
            </a:xfrm>
            <a:custGeom>
              <a:avLst/>
              <a:gdLst>
                <a:gd name="T0" fmla="*/ 2404 w 131"/>
                <a:gd name="T1" fmla="*/ 1684 h 98"/>
                <a:gd name="T2" fmla="*/ 994 w 131"/>
                <a:gd name="T3" fmla="*/ 1387 h 98"/>
                <a:gd name="T4" fmla="*/ 137 w 131"/>
                <a:gd name="T5" fmla="*/ 232 h 98"/>
                <a:gd name="T6" fmla="*/ 1547 w 131"/>
                <a:gd name="T7" fmla="*/ 544 h 98"/>
                <a:gd name="T8" fmla="*/ 2404 w 131"/>
                <a:gd name="T9" fmla="*/ 1684 h 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1" h="98">
                  <a:moveTo>
                    <a:pt x="123" y="86"/>
                  </a:moveTo>
                  <a:cubicBezTo>
                    <a:pt x="115" y="98"/>
                    <a:pt x="83" y="91"/>
                    <a:pt x="51" y="71"/>
                  </a:cubicBezTo>
                  <a:cubicBezTo>
                    <a:pt x="19" y="50"/>
                    <a:pt x="0" y="24"/>
                    <a:pt x="7" y="12"/>
                  </a:cubicBezTo>
                  <a:cubicBezTo>
                    <a:pt x="15" y="0"/>
                    <a:pt x="47" y="7"/>
                    <a:pt x="79" y="28"/>
                  </a:cubicBezTo>
                  <a:cubicBezTo>
                    <a:pt x="111" y="48"/>
                    <a:pt x="131" y="74"/>
                    <a:pt x="123" y="86"/>
                  </a:cubicBezTo>
                  <a:close/>
                </a:path>
              </a:pathLst>
            </a:custGeom>
            <a:noFill/>
            <a:ln w="7938" cap="flat">
              <a:solidFill>
                <a:srgbClr val="494E4E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1" name="Freeform 63">
              <a:extLst>
                <a:ext uri="{FF2B5EF4-FFF2-40B4-BE49-F238E27FC236}">
                  <a16:creationId xmlns:a16="http://schemas.microsoft.com/office/drawing/2014/main" id="{6D1B1FBE-924A-3C3E-0D2A-9C6CD671E6E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35" y="1630"/>
              <a:ext cx="528" cy="278"/>
            </a:xfrm>
            <a:custGeom>
              <a:avLst/>
              <a:gdLst>
                <a:gd name="T0" fmla="*/ 3715 w 196"/>
                <a:gd name="T1" fmla="*/ 451 h 103"/>
                <a:gd name="T2" fmla="*/ 2134 w 196"/>
                <a:gd name="T3" fmla="*/ 1711 h 103"/>
                <a:gd name="T4" fmla="*/ 116 w 196"/>
                <a:gd name="T5" fmla="*/ 1574 h 103"/>
                <a:gd name="T6" fmla="*/ 1697 w 196"/>
                <a:gd name="T7" fmla="*/ 313 h 103"/>
                <a:gd name="T8" fmla="*/ 3715 w 196"/>
                <a:gd name="T9" fmla="*/ 451 h 10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96" h="103">
                  <a:moveTo>
                    <a:pt x="190" y="23"/>
                  </a:moveTo>
                  <a:cubicBezTo>
                    <a:pt x="196" y="43"/>
                    <a:pt x="160" y="71"/>
                    <a:pt x="109" y="87"/>
                  </a:cubicBezTo>
                  <a:cubicBezTo>
                    <a:pt x="58" y="103"/>
                    <a:pt x="12" y="99"/>
                    <a:pt x="6" y="80"/>
                  </a:cubicBezTo>
                  <a:cubicBezTo>
                    <a:pt x="0" y="60"/>
                    <a:pt x="36" y="31"/>
                    <a:pt x="87" y="16"/>
                  </a:cubicBezTo>
                  <a:cubicBezTo>
                    <a:pt x="138" y="0"/>
                    <a:pt x="184" y="3"/>
                    <a:pt x="190" y="23"/>
                  </a:cubicBezTo>
                  <a:close/>
                </a:path>
              </a:pathLst>
            </a:custGeom>
            <a:solidFill>
              <a:srgbClr val="DDE6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2" name="Freeform 64">
              <a:extLst>
                <a:ext uri="{FF2B5EF4-FFF2-40B4-BE49-F238E27FC236}">
                  <a16:creationId xmlns:a16="http://schemas.microsoft.com/office/drawing/2014/main" id="{58D639F5-AD33-1E8A-BD19-F05E1B393729}"/>
                </a:ext>
              </a:extLst>
            </p:cNvPr>
            <p:cNvSpPr>
              <a:spLocks/>
            </p:cNvSpPr>
            <p:nvPr/>
          </p:nvSpPr>
          <p:spPr bwMode="auto">
            <a:xfrm>
              <a:off x="2535" y="1630"/>
              <a:ext cx="528" cy="278"/>
            </a:xfrm>
            <a:custGeom>
              <a:avLst/>
              <a:gdLst>
                <a:gd name="T0" fmla="*/ 3715 w 196"/>
                <a:gd name="T1" fmla="*/ 451 h 103"/>
                <a:gd name="T2" fmla="*/ 2134 w 196"/>
                <a:gd name="T3" fmla="*/ 1711 h 103"/>
                <a:gd name="T4" fmla="*/ 116 w 196"/>
                <a:gd name="T5" fmla="*/ 1574 h 103"/>
                <a:gd name="T6" fmla="*/ 1697 w 196"/>
                <a:gd name="T7" fmla="*/ 313 h 103"/>
                <a:gd name="T8" fmla="*/ 3715 w 196"/>
                <a:gd name="T9" fmla="*/ 451 h 10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96" h="103">
                  <a:moveTo>
                    <a:pt x="190" y="23"/>
                  </a:moveTo>
                  <a:cubicBezTo>
                    <a:pt x="196" y="43"/>
                    <a:pt x="160" y="71"/>
                    <a:pt x="109" y="87"/>
                  </a:cubicBezTo>
                  <a:cubicBezTo>
                    <a:pt x="58" y="103"/>
                    <a:pt x="12" y="99"/>
                    <a:pt x="6" y="80"/>
                  </a:cubicBezTo>
                  <a:cubicBezTo>
                    <a:pt x="0" y="60"/>
                    <a:pt x="36" y="31"/>
                    <a:pt x="87" y="16"/>
                  </a:cubicBezTo>
                  <a:cubicBezTo>
                    <a:pt x="138" y="0"/>
                    <a:pt x="184" y="3"/>
                    <a:pt x="190" y="23"/>
                  </a:cubicBezTo>
                  <a:close/>
                </a:path>
              </a:pathLst>
            </a:custGeom>
            <a:noFill/>
            <a:ln w="12700" cap="flat">
              <a:solidFill>
                <a:srgbClr val="494E4E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3" name="Freeform 65">
              <a:extLst>
                <a:ext uri="{FF2B5EF4-FFF2-40B4-BE49-F238E27FC236}">
                  <a16:creationId xmlns:a16="http://schemas.microsoft.com/office/drawing/2014/main" id="{1708000E-F4D2-F807-FA71-4C4BE78D2954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9" y="1657"/>
              <a:ext cx="415" cy="219"/>
            </a:xfrm>
            <a:custGeom>
              <a:avLst/>
              <a:gdLst>
                <a:gd name="T0" fmla="*/ 2918 w 154"/>
                <a:gd name="T1" fmla="*/ 357 h 81"/>
                <a:gd name="T2" fmla="*/ 1684 w 154"/>
                <a:gd name="T3" fmla="*/ 1368 h 81"/>
                <a:gd name="T4" fmla="*/ 94 w 154"/>
                <a:gd name="T5" fmla="*/ 1244 h 81"/>
                <a:gd name="T6" fmla="*/ 1329 w 154"/>
                <a:gd name="T7" fmla="*/ 257 h 81"/>
                <a:gd name="T8" fmla="*/ 2918 w 154"/>
                <a:gd name="T9" fmla="*/ 357 h 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54" h="81">
                  <a:moveTo>
                    <a:pt x="149" y="18"/>
                  </a:moveTo>
                  <a:cubicBezTo>
                    <a:pt x="154" y="34"/>
                    <a:pt x="126" y="57"/>
                    <a:pt x="86" y="69"/>
                  </a:cubicBezTo>
                  <a:cubicBezTo>
                    <a:pt x="46" y="81"/>
                    <a:pt x="10" y="79"/>
                    <a:pt x="5" y="63"/>
                  </a:cubicBezTo>
                  <a:cubicBezTo>
                    <a:pt x="0" y="47"/>
                    <a:pt x="29" y="25"/>
                    <a:pt x="68" y="13"/>
                  </a:cubicBezTo>
                  <a:cubicBezTo>
                    <a:pt x="108" y="0"/>
                    <a:pt x="145" y="3"/>
                    <a:pt x="149" y="18"/>
                  </a:cubicBezTo>
                  <a:close/>
                </a:path>
              </a:pathLst>
            </a:custGeom>
            <a:solidFill>
              <a:srgbClr val="AFCFE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4" name="Freeform 66">
              <a:extLst>
                <a:ext uri="{FF2B5EF4-FFF2-40B4-BE49-F238E27FC236}">
                  <a16:creationId xmlns:a16="http://schemas.microsoft.com/office/drawing/2014/main" id="{65299A0B-1C6C-D658-F53C-82625A349EAB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9" y="1719"/>
              <a:ext cx="359" cy="151"/>
            </a:xfrm>
            <a:custGeom>
              <a:avLst/>
              <a:gdLst>
                <a:gd name="T0" fmla="*/ 1239 w 133"/>
                <a:gd name="T1" fmla="*/ 197 h 56"/>
                <a:gd name="T2" fmla="*/ 0 w 133"/>
                <a:gd name="T3" fmla="*/ 982 h 56"/>
                <a:gd name="T4" fmla="*/ 1398 w 133"/>
                <a:gd name="T5" fmla="*/ 901 h 56"/>
                <a:gd name="T6" fmla="*/ 2616 w 133"/>
                <a:gd name="T7" fmla="*/ 116 h 56"/>
                <a:gd name="T8" fmla="*/ 1239 w 133"/>
                <a:gd name="T9" fmla="*/ 197 h 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3" h="56">
                  <a:moveTo>
                    <a:pt x="63" y="10"/>
                  </a:moveTo>
                  <a:cubicBezTo>
                    <a:pt x="31" y="19"/>
                    <a:pt x="7" y="36"/>
                    <a:pt x="0" y="50"/>
                  </a:cubicBezTo>
                  <a:cubicBezTo>
                    <a:pt x="15" y="56"/>
                    <a:pt x="42" y="55"/>
                    <a:pt x="71" y="46"/>
                  </a:cubicBezTo>
                  <a:cubicBezTo>
                    <a:pt x="103" y="36"/>
                    <a:pt x="127" y="20"/>
                    <a:pt x="133" y="6"/>
                  </a:cubicBezTo>
                  <a:cubicBezTo>
                    <a:pt x="119" y="0"/>
                    <a:pt x="92" y="1"/>
                    <a:pt x="63" y="10"/>
                  </a:cubicBezTo>
                  <a:close/>
                </a:path>
              </a:pathLst>
            </a:custGeom>
            <a:solidFill>
              <a:srgbClr val="2D93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5" name="Freeform 67">
              <a:extLst>
                <a:ext uri="{FF2B5EF4-FFF2-40B4-BE49-F238E27FC236}">
                  <a16:creationId xmlns:a16="http://schemas.microsoft.com/office/drawing/2014/main" id="{59123AA8-4536-EBE3-C78F-481A56922183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1" y="1657"/>
              <a:ext cx="416" cy="216"/>
            </a:xfrm>
            <a:custGeom>
              <a:avLst/>
              <a:gdLst>
                <a:gd name="T0" fmla="*/ 2934 w 154"/>
                <a:gd name="T1" fmla="*/ 356 h 80"/>
                <a:gd name="T2" fmla="*/ 1678 w 154"/>
                <a:gd name="T3" fmla="*/ 1342 h 80"/>
                <a:gd name="T4" fmla="*/ 103 w 154"/>
                <a:gd name="T5" fmla="*/ 1218 h 80"/>
                <a:gd name="T6" fmla="*/ 1343 w 154"/>
                <a:gd name="T7" fmla="*/ 232 h 80"/>
                <a:gd name="T8" fmla="*/ 2934 w 154"/>
                <a:gd name="T9" fmla="*/ 356 h 8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54" h="80">
                  <a:moveTo>
                    <a:pt x="149" y="18"/>
                  </a:moveTo>
                  <a:cubicBezTo>
                    <a:pt x="154" y="33"/>
                    <a:pt x="125" y="56"/>
                    <a:pt x="85" y="68"/>
                  </a:cubicBezTo>
                  <a:cubicBezTo>
                    <a:pt x="46" y="80"/>
                    <a:pt x="9" y="78"/>
                    <a:pt x="5" y="62"/>
                  </a:cubicBezTo>
                  <a:cubicBezTo>
                    <a:pt x="0" y="47"/>
                    <a:pt x="28" y="24"/>
                    <a:pt x="68" y="12"/>
                  </a:cubicBezTo>
                  <a:cubicBezTo>
                    <a:pt x="108" y="0"/>
                    <a:pt x="144" y="2"/>
                    <a:pt x="149" y="18"/>
                  </a:cubicBezTo>
                  <a:close/>
                </a:path>
              </a:pathLst>
            </a:custGeom>
            <a:noFill/>
            <a:ln w="12700" cap="flat">
              <a:solidFill>
                <a:srgbClr val="494E4E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6" name="Freeform 68">
              <a:extLst>
                <a:ext uri="{FF2B5EF4-FFF2-40B4-BE49-F238E27FC236}">
                  <a16:creationId xmlns:a16="http://schemas.microsoft.com/office/drawing/2014/main" id="{315076DA-FFCA-6794-FB84-78E22952ADF9}"/>
                </a:ext>
              </a:extLst>
            </p:cNvPr>
            <p:cNvSpPr>
              <a:spLocks/>
            </p:cNvSpPr>
            <p:nvPr/>
          </p:nvSpPr>
          <p:spPr bwMode="auto">
            <a:xfrm>
              <a:off x="3371" y="1571"/>
              <a:ext cx="240" cy="334"/>
            </a:xfrm>
            <a:custGeom>
              <a:avLst/>
              <a:gdLst>
                <a:gd name="T0" fmla="*/ 59 w 89"/>
                <a:gd name="T1" fmla="*/ 544 h 124"/>
                <a:gd name="T2" fmla="*/ 901 w 89"/>
                <a:gd name="T3" fmla="*/ 2052 h 124"/>
                <a:gd name="T4" fmla="*/ 1453 w 89"/>
                <a:gd name="T5" fmla="*/ 2403 h 124"/>
                <a:gd name="T6" fmla="*/ 1723 w 89"/>
                <a:gd name="T7" fmla="*/ 1937 h 124"/>
                <a:gd name="T8" fmla="*/ 960 w 89"/>
                <a:gd name="T9" fmla="*/ 369 h 124"/>
                <a:gd name="T10" fmla="*/ 94 w 89"/>
                <a:gd name="T11" fmla="*/ 531 h 1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9" h="124">
                  <a:moveTo>
                    <a:pt x="3" y="28"/>
                  </a:moveTo>
                  <a:cubicBezTo>
                    <a:pt x="32" y="40"/>
                    <a:pt x="29" y="84"/>
                    <a:pt x="46" y="105"/>
                  </a:cubicBezTo>
                  <a:cubicBezTo>
                    <a:pt x="53" y="114"/>
                    <a:pt x="61" y="124"/>
                    <a:pt x="74" y="123"/>
                  </a:cubicBezTo>
                  <a:cubicBezTo>
                    <a:pt x="86" y="121"/>
                    <a:pt x="89" y="110"/>
                    <a:pt x="88" y="99"/>
                  </a:cubicBezTo>
                  <a:cubicBezTo>
                    <a:pt x="86" y="70"/>
                    <a:pt x="74" y="36"/>
                    <a:pt x="49" y="19"/>
                  </a:cubicBezTo>
                  <a:cubicBezTo>
                    <a:pt x="37" y="10"/>
                    <a:pt x="0" y="0"/>
                    <a:pt x="5" y="27"/>
                  </a:cubicBezTo>
                </a:path>
              </a:pathLst>
            </a:custGeom>
            <a:solidFill>
              <a:srgbClr val="D4C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7" name="Freeform 69">
              <a:extLst>
                <a:ext uri="{FF2B5EF4-FFF2-40B4-BE49-F238E27FC236}">
                  <a16:creationId xmlns:a16="http://schemas.microsoft.com/office/drawing/2014/main" id="{5C7092B1-2A25-976D-1D8F-810738E4BFF1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4" y="1587"/>
              <a:ext cx="191" cy="251"/>
            </a:xfrm>
            <a:custGeom>
              <a:avLst/>
              <a:gdLst>
                <a:gd name="T0" fmla="*/ 955 w 71"/>
                <a:gd name="T1" fmla="*/ 175 h 93"/>
                <a:gd name="T2" fmla="*/ 1108 w 71"/>
                <a:gd name="T3" fmla="*/ 729 h 93"/>
                <a:gd name="T4" fmla="*/ 1302 w 71"/>
                <a:gd name="T5" fmla="*/ 1274 h 93"/>
                <a:gd name="T6" fmla="*/ 1165 w 71"/>
                <a:gd name="T7" fmla="*/ 1733 h 93"/>
                <a:gd name="T8" fmla="*/ 565 w 71"/>
                <a:gd name="T9" fmla="*/ 1573 h 93"/>
                <a:gd name="T10" fmla="*/ 274 w 71"/>
                <a:gd name="T11" fmla="*/ 394 h 93"/>
                <a:gd name="T12" fmla="*/ 955 w 71"/>
                <a:gd name="T13" fmla="*/ 219 h 9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1" h="93">
                  <a:moveTo>
                    <a:pt x="49" y="9"/>
                  </a:moveTo>
                  <a:cubicBezTo>
                    <a:pt x="52" y="18"/>
                    <a:pt x="53" y="27"/>
                    <a:pt x="57" y="37"/>
                  </a:cubicBezTo>
                  <a:cubicBezTo>
                    <a:pt x="61" y="46"/>
                    <a:pt x="65" y="55"/>
                    <a:pt x="67" y="65"/>
                  </a:cubicBezTo>
                  <a:cubicBezTo>
                    <a:pt x="69" y="76"/>
                    <a:pt x="71" y="83"/>
                    <a:pt x="60" y="88"/>
                  </a:cubicBezTo>
                  <a:cubicBezTo>
                    <a:pt x="49" y="93"/>
                    <a:pt x="38" y="87"/>
                    <a:pt x="29" y="80"/>
                  </a:cubicBezTo>
                  <a:cubicBezTo>
                    <a:pt x="16" y="70"/>
                    <a:pt x="0" y="45"/>
                    <a:pt x="14" y="20"/>
                  </a:cubicBezTo>
                  <a:cubicBezTo>
                    <a:pt x="19" y="10"/>
                    <a:pt x="40" y="0"/>
                    <a:pt x="49" y="11"/>
                  </a:cubicBezTo>
                </a:path>
              </a:pathLst>
            </a:custGeom>
            <a:solidFill>
              <a:srgbClr val="D4C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8" name="Freeform 70">
              <a:extLst>
                <a:ext uri="{FF2B5EF4-FFF2-40B4-BE49-F238E27FC236}">
                  <a16:creationId xmlns:a16="http://schemas.microsoft.com/office/drawing/2014/main" id="{88A44CDD-0006-2E3B-0E71-C22F1E7C0CC4}"/>
                </a:ext>
              </a:extLst>
            </p:cNvPr>
            <p:cNvSpPr>
              <a:spLocks/>
            </p:cNvSpPr>
            <p:nvPr/>
          </p:nvSpPr>
          <p:spPr bwMode="auto">
            <a:xfrm>
              <a:off x="3503" y="1776"/>
              <a:ext cx="89" cy="86"/>
            </a:xfrm>
            <a:custGeom>
              <a:avLst/>
              <a:gdLst>
                <a:gd name="T0" fmla="*/ 0 w 33"/>
                <a:gd name="T1" fmla="*/ 159 h 32"/>
                <a:gd name="T2" fmla="*/ 394 w 33"/>
                <a:gd name="T3" fmla="*/ 599 h 32"/>
                <a:gd name="T4" fmla="*/ 612 w 33"/>
                <a:gd name="T5" fmla="*/ 253 h 32"/>
                <a:gd name="T6" fmla="*/ 356 w 33"/>
                <a:gd name="T7" fmla="*/ 290 h 32"/>
                <a:gd name="T8" fmla="*/ 59 w 33"/>
                <a:gd name="T9" fmla="*/ 159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3" h="32">
                  <a:moveTo>
                    <a:pt x="0" y="8"/>
                  </a:moveTo>
                  <a:cubicBezTo>
                    <a:pt x="3" y="16"/>
                    <a:pt x="9" y="32"/>
                    <a:pt x="20" y="31"/>
                  </a:cubicBezTo>
                  <a:cubicBezTo>
                    <a:pt x="27" y="30"/>
                    <a:pt x="33" y="20"/>
                    <a:pt x="31" y="13"/>
                  </a:cubicBezTo>
                  <a:cubicBezTo>
                    <a:pt x="26" y="0"/>
                    <a:pt x="24" y="12"/>
                    <a:pt x="18" y="15"/>
                  </a:cubicBezTo>
                  <a:cubicBezTo>
                    <a:pt x="13" y="17"/>
                    <a:pt x="6" y="11"/>
                    <a:pt x="3" y="8"/>
                  </a:cubicBezTo>
                </a:path>
              </a:pathLst>
            </a:custGeom>
            <a:solidFill>
              <a:srgbClr val="E3D5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29" name="Freeform 71">
              <a:extLst>
                <a:ext uri="{FF2B5EF4-FFF2-40B4-BE49-F238E27FC236}">
                  <a16:creationId xmlns:a16="http://schemas.microsoft.com/office/drawing/2014/main" id="{BCC6388B-A9C8-E201-B18C-F8771D64D1CD}"/>
                </a:ext>
              </a:extLst>
            </p:cNvPr>
            <p:cNvSpPr>
              <a:spLocks/>
            </p:cNvSpPr>
            <p:nvPr/>
          </p:nvSpPr>
          <p:spPr bwMode="auto">
            <a:xfrm>
              <a:off x="3260" y="1722"/>
              <a:ext cx="105" cy="81"/>
            </a:xfrm>
            <a:custGeom>
              <a:avLst/>
              <a:gdLst>
                <a:gd name="T0" fmla="*/ 35 w 39"/>
                <a:gd name="T1" fmla="*/ 116 h 30"/>
                <a:gd name="T2" fmla="*/ 530 w 39"/>
                <a:gd name="T3" fmla="*/ 510 h 30"/>
                <a:gd name="T4" fmla="*/ 625 w 39"/>
                <a:gd name="T5" fmla="*/ 176 h 30"/>
                <a:gd name="T6" fmla="*/ 312 w 39"/>
                <a:gd name="T7" fmla="*/ 232 h 30"/>
                <a:gd name="T8" fmla="*/ 0 w 39"/>
                <a:gd name="T9" fmla="*/ 138 h 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9" h="30">
                  <a:moveTo>
                    <a:pt x="2" y="6"/>
                  </a:moveTo>
                  <a:cubicBezTo>
                    <a:pt x="6" y="16"/>
                    <a:pt x="14" y="30"/>
                    <a:pt x="27" y="26"/>
                  </a:cubicBezTo>
                  <a:cubicBezTo>
                    <a:pt x="32" y="24"/>
                    <a:pt x="39" y="14"/>
                    <a:pt x="32" y="9"/>
                  </a:cubicBezTo>
                  <a:cubicBezTo>
                    <a:pt x="28" y="7"/>
                    <a:pt x="22" y="15"/>
                    <a:pt x="16" y="12"/>
                  </a:cubicBezTo>
                  <a:cubicBezTo>
                    <a:pt x="10" y="10"/>
                    <a:pt x="9" y="0"/>
                    <a:pt x="0" y="7"/>
                  </a:cubicBezTo>
                </a:path>
              </a:pathLst>
            </a:custGeom>
            <a:solidFill>
              <a:srgbClr val="E3D5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30" name="Freeform 72">
              <a:extLst>
                <a:ext uri="{FF2B5EF4-FFF2-40B4-BE49-F238E27FC236}">
                  <a16:creationId xmlns:a16="http://schemas.microsoft.com/office/drawing/2014/main" id="{9F1ABE6B-85C8-2A77-7D46-CD5367082CE4}"/>
                </a:ext>
              </a:extLst>
            </p:cNvPr>
            <p:cNvSpPr>
              <a:spLocks/>
            </p:cNvSpPr>
            <p:nvPr/>
          </p:nvSpPr>
          <p:spPr bwMode="auto">
            <a:xfrm>
              <a:off x="3379" y="1687"/>
              <a:ext cx="54" cy="148"/>
            </a:xfrm>
            <a:custGeom>
              <a:avLst/>
              <a:gdLst>
                <a:gd name="T0" fmla="*/ 0 w 20"/>
                <a:gd name="T1" fmla="*/ 0 h 55"/>
                <a:gd name="T2" fmla="*/ 176 w 20"/>
                <a:gd name="T3" fmla="*/ 587 h 55"/>
                <a:gd name="T4" fmla="*/ 103 w 20"/>
                <a:gd name="T5" fmla="*/ 1071 h 55"/>
                <a:gd name="T6" fmla="*/ 394 w 20"/>
                <a:gd name="T7" fmla="*/ 1014 h 55"/>
                <a:gd name="T8" fmla="*/ 219 w 20"/>
                <a:gd name="T9" fmla="*/ 471 h 55"/>
                <a:gd name="T10" fmla="*/ 22 w 20"/>
                <a:gd name="T11" fmla="*/ 35 h 5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0" h="55">
                  <a:moveTo>
                    <a:pt x="0" y="0"/>
                  </a:moveTo>
                  <a:cubicBezTo>
                    <a:pt x="3" y="10"/>
                    <a:pt x="8" y="19"/>
                    <a:pt x="9" y="30"/>
                  </a:cubicBezTo>
                  <a:cubicBezTo>
                    <a:pt x="9" y="39"/>
                    <a:pt x="5" y="47"/>
                    <a:pt x="5" y="55"/>
                  </a:cubicBezTo>
                  <a:cubicBezTo>
                    <a:pt x="11" y="52"/>
                    <a:pt x="13" y="46"/>
                    <a:pt x="20" y="52"/>
                  </a:cubicBezTo>
                  <a:cubicBezTo>
                    <a:pt x="20" y="43"/>
                    <a:pt x="13" y="34"/>
                    <a:pt x="11" y="24"/>
                  </a:cubicBezTo>
                  <a:cubicBezTo>
                    <a:pt x="10" y="17"/>
                    <a:pt x="7" y="7"/>
                    <a:pt x="1" y="2"/>
                  </a:cubicBezTo>
                </a:path>
              </a:pathLst>
            </a:custGeom>
            <a:solidFill>
              <a:srgbClr val="B296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31" name="Freeform 73">
              <a:extLst>
                <a:ext uri="{FF2B5EF4-FFF2-40B4-BE49-F238E27FC236}">
                  <a16:creationId xmlns:a16="http://schemas.microsoft.com/office/drawing/2014/main" id="{F30EABC8-E9E0-41E4-6C6B-61DF3642CF93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2" y="1730"/>
              <a:ext cx="27" cy="27"/>
            </a:xfrm>
            <a:custGeom>
              <a:avLst/>
              <a:gdLst>
                <a:gd name="T0" fmla="*/ 0 w 10"/>
                <a:gd name="T1" fmla="*/ 116 h 10"/>
                <a:gd name="T2" fmla="*/ 159 w 10"/>
                <a:gd name="T3" fmla="*/ 197 h 10"/>
                <a:gd name="T4" fmla="*/ 159 w 10"/>
                <a:gd name="T5" fmla="*/ 0 h 10"/>
                <a:gd name="T6" fmla="*/ 0 w 10"/>
                <a:gd name="T7" fmla="*/ 103 h 1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" h="10">
                  <a:moveTo>
                    <a:pt x="0" y="6"/>
                  </a:moveTo>
                  <a:cubicBezTo>
                    <a:pt x="2" y="8"/>
                    <a:pt x="5" y="9"/>
                    <a:pt x="8" y="10"/>
                  </a:cubicBezTo>
                  <a:cubicBezTo>
                    <a:pt x="10" y="8"/>
                    <a:pt x="10" y="3"/>
                    <a:pt x="8" y="0"/>
                  </a:cubicBezTo>
                  <a:cubicBezTo>
                    <a:pt x="7" y="4"/>
                    <a:pt x="4" y="8"/>
                    <a:pt x="0" y="5"/>
                  </a:cubicBezTo>
                </a:path>
              </a:pathLst>
            </a:custGeom>
            <a:solidFill>
              <a:srgbClr val="E3D5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32" name="Freeform 74">
              <a:extLst>
                <a:ext uri="{FF2B5EF4-FFF2-40B4-BE49-F238E27FC236}">
                  <a16:creationId xmlns:a16="http://schemas.microsoft.com/office/drawing/2014/main" id="{35299F17-F2D3-C3C0-3359-FD8160AF166F}"/>
                </a:ext>
              </a:extLst>
            </p:cNvPr>
            <p:cNvSpPr>
              <a:spLocks/>
            </p:cNvSpPr>
            <p:nvPr/>
          </p:nvSpPr>
          <p:spPr bwMode="auto">
            <a:xfrm>
              <a:off x="1475" y="1428"/>
              <a:ext cx="1014" cy="1686"/>
            </a:xfrm>
            <a:custGeom>
              <a:avLst/>
              <a:gdLst>
                <a:gd name="T0" fmla="*/ 5216 w 376"/>
                <a:gd name="T1" fmla="*/ 1157 h 625"/>
                <a:gd name="T2" fmla="*/ 7098 w 376"/>
                <a:gd name="T3" fmla="*/ 2045 h 625"/>
                <a:gd name="T4" fmla="*/ 6888 w 376"/>
                <a:gd name="T5" fmla="*/ 3887 h 625"/>
                <a:gd name="T6" fmla="*/ 6103 w 376"/>
                <a:gd name="T7" fmla="*/ 5028 h 625"/>
                <a:gd name="T8" fmla="*/ 4668 w 376"/>
                <a:gd name="T9" fmla="*/ 6914 h 625"/>
                <a:gd name="T10" fmla="*/ 4043 w 376"/>
                <a:gd name="T11" fmla="*/ 11977 h 625"/>
                <a:gd name="T12" fmla="*/ 3571 w 376"/>
                <a:gd name="T13" fmla="*/ 12037 h 625"/>
                <a:gd name="T14" fmla="*/ 2726 w 376"/>
                <a:gd name="T15" fmla="*/ 11586 h 625"/>
                <a:gd name="T16" fmla="*/ 2414 w 376"/>
                <a:gd name="T17" fmla="*/ 10755 h 625"/>
                <a:gd name="T18" fmla="*/ 1629 w 376"/>
                <a:gd name="T19" fmla="*/ 3790 h 625"/>
                <a:gd name="T20" fmla="*/ 2058 w 376"/>
                <a:gd name="T21" fmla="*/ 2242 h 625"/>
                <a:gd name="T22" fmla="*/ 2473 w 376"/>
                <a:gd name="T23" fmla="*/ 1689 h 625"/>
                <a:gd name="T24" fmla="*/ 3803 w 376"/>
                <a:gd name="T25" fmla="*/ 1492 h 625"/>
                <a:gd name="T26" fmla="*/ 5019 w 376"/>
                <a:gd name="T27" fmla="*/ 254 h 625"/>
                <a:gd name="T28" fmla="*/ 5216 w 376"/>
                <a:gd name="T29" fmla="*/ 1157 h 62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376" h="625">
                  <a:moveTo>
                    <a:pt x="266" y="59"/>
                  </a:moveTo>
                  <a:cubicBezTo>
                    <a:pt x="266" y="59"/>
                    <a:pt x="322" y="0"/>
                    <a:pt x="362" y="104"/>
                  </a:cubicBezTo>
                  <a:cubicBezTo>
                    <a:pt x="370" y="125"/>
                    <a:pt x="376" y="163"/>
                    <a:pt x="351" y="198"/>
                  </a:cubicBezTo>
                  <a:cubicBezTo>
                    <a:pt x="325" y="233"/>
                    <a:pt x="342" y="238"/>
                    <a:pt x="311" y="256"/>
                  </a:cubicBezTo>
                  <a:cubicBezTo>
                    <a:pt x="281" y="274"/>
                    <a:pt x="282" y="328"/>
                    <a:pt x="238" y="352"/>
                  </a:cubicBezTo>
                  <a:cubicBezTo>
                    <a:pt x="195" y="375"/>
                    <a:pt x="121" y="440"/>
                    <a:pt x="206" y="610"/>
                  </a:cubicBezTo>
                  <a:cubicBezTo>
                    <a:pt x="211" y="621"/>
                    <a:pt x="209" y="625"/>
                    <a:pt x="182" y="613"/>
                  </a:cubicBezTo>
                  <a:cubicBezTo>
                    <a:pt x="155" y="600"/>
                    <a:pt x="139" y="590"/>
                    <a:pt x="139" y="590"/>
                  </a:cubicBezTo>
                  <a:cubicBezTo>
                    <a:pt x="139" y="590"/>
                    <a:pt x="138" y="569"/>
                    <a:pt x="123" y="548"/>
                  </a:cubicBezTo>
                  <a:cubicBezTo>
                    <a:pt x="108" y="526"/>
                    <a:pt x="0" y="376"/>
                    <a:pt x="83" y="193"/>
                  </a:cubicBezTo>
                  <a:cubicBezTo>
                    <a:pt x="101" y="152"/>
                    <a:pt x="112" y="124"/>
                    <a:pt x="105" y="114"/>
                  </a:cubicBezTo>
                  <a:cubicBezTo>
                    <a:pt x="98" y="104"/>
                    <a:pt x="95" y="78"/>
                    <a:pt x="126" y="86"/>
                  </a:cubicBezTo>
                  <a:cubicBezTo>
                    <a:pt x="157" y="95"/>
                    <a:pt x="161" y="106"/>
                    <a:pt x="194" y="76"/>
                  </a:cubicBezTo>
                  <a:cubicBezTo>
                    <a:pt x="226" y="47"/>
                    <a:pt x="239" y="62"/>
                    <a:pt x="256" y="13"/>
                  </a:cubicBezTo>
                  <a:cubicBezTo>
                    <a:pt x="256" y="13"/>
                    <a:pt x="263" y="51"/>
                    <a:pt x="266" y="59"/>
                  </a:cubicBezTo>
                  <a:close/>
                </a:path>
              </a:pathLst>
            </a:custGeom>
            <a:noFill/>
            <a:ln w="12700" cap="flat">
              <a:solidFill>
                <a:srgbClr val="494E4E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33" name="Freeform 75">
              <a:extLst>
                <a:ext uri="{FF2B5EF4-FFF2-40B4-BE49-F238E27FC236}">
                  <a16:creationId xmlns:a16="http://schemas.microsoft.com/office/drawing/2014/main" id="{4D51599F-BC2E-2EA6-CBA4-CC643630930A}"/>
                </a:ext>
              </a:extLst>
            </p:cNvPr>
            <p:cNvSpPr>
              <a:spLocks/>
            </p:cNvSpPr>
            <p:nvPr/>
          </p:nvSpPr>
          <p:spPr bwMode="auto">
            <a:xfrm>
              <a:off x="2529" y="3292"/>
              <a:ext cx="316" cy="156"/>
            </a:xfrm>
            <a:custGeom>
              <a:avLst/>
              <a:gdLst>
                <a:gd name="T0" fmla="*/ 0 w 117"/>
                <a:gd name="T1" fmla="*/ 1092 h 58"/>
                <a:gd name="T2" fmla="*/ 159 w 117"/>
                <a:gd name="T3" fmla="*/ 955 h 58"/>
                <a:gd name="T4" fmla="*/ 394 w 117"/>
                <a:gd name="T5" fmla="*/ 898 h 58"/>
                <a:gd name="T6" fmla="*/ 986 w 117"/>
                <a:gd name="T7" fmla="*/ 621 h 58"/>
                <a:gd name="T8" fmla="*/ 1793 w 117"/>
                <a:gd name="T9" fmla="*/ 290 h 58"/>
                <a:gd name="T10" fmla="*/ 2109 w 117"/>
                <a:gd name="T11" fmla="*/ 116 h 58"/>
                <a:gd name="T12" fmla="*/ 2304 w 117"/>
                <a:gd name="T13" fmla="*/ 0 h 58"/>
                <a:gd name="T14" fmla="*/ 2072 w 117"/>
                <a:gd name="T15" fmla="*/ 175 h 58"/>
                <a:gd name="T16" fmla="*/ 1693 w 117"/>
                <a:gd name="T17" fmla="*/ 347 h 58"/>
                <a:gd name="T18" fmla="*/ 1261 w 117"/>
                <a:gd name="T19" fmla="*/ 527 h 58"/>
                <a:gd name="T20" fmla="*/ 926 w 117"/>
                <a:gd name="T21" fmla="*/ 680 h 58"/>
                <a:gd name="T22" fmla="*/ 670 w 117"/>
                <a:gd name="T23" fmla="*/ 874 h 58"/>
                <a:gd name="T24" fmla="*/ 394 w 117"/>
                <a:gd name="T25" fmla="*/ 968 h 58"/>
                <a:gd name="T26" fmla="*/ 197 w 117"/>
                <a:gd name="T27" fmla="*/ 1092 h 58"/>
                <a:gd name="T28" fmla="*/ 116 w 117"/>
                <a:gd name="T29" fmla="*/ 1130 h 58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17" h="58">
                  <a:moveTo>
                    <a:pt x="0" y="56"/>
                  </a:moveTo>
                  <a:cubicBezTo>
                    <a:pt x="3" y="54"/>
                    <a:pt x="5" y="51"/>
                    <a:pt x="8" y="49"/>
                  </a:cubicBezTo>
                  <a:cubicBezTo>
                    <a:pt x="12" y="47"/>
                    <a:pt x="16" y="46"/>
                    <a:pt x="20" y="46"/>
                  </a:cubicBezTo>
                  <a:cubicBezTo>
                    <a:pt x="32" y="45"/>
                    <a:pt x="41" y="39"/>
                    <a:pt x="50" y="32"/>
                  </a:cubicBezTo>
                  <a:cubicBezTo>
                    <a:pt x="62" y="23"/>
                    <a:pt x="77" y="21"/>
                    <a:pt x="91" y="15"/>
                  </a:cubicBezTo>
                  <a:cubicBezTo>
                    <a:pt x="97" y="13"/>
                    <a:pt x="102" y="10"/>
                    <a:pt x="107" y="6"/>
                  </a:cubicBezTo>
                  <a:cubicBezTo>
                    <a:pt x="110" y="4"/>
                    <a:pt x="114" y="3"/>
                    <a:pt x="117" y="0"/>
                  </a:cubicBezTo>
                  <a:cubicBezTo>
                    <a:pt x="113" y="4"/>
                    <a:pt x="109" y="6"/>
                    <a:pt x="105" y="9"/>
                  </a:cubicBezTo>
                  <a:cubicBezTo>
                    <a:pt x="99" y="13"/>
                    <a:pt x="92" y="15"/>
                    <a:pt x="86" y="18"/>
                  </a:cubicBezTo>
                  <a:cubicBezTo>
                    <a:pt x="79" y="22"/>
                    <a:pt x="72" y="24"/>
                    <a:pt x="64" y="27"/>
                  </a:cubicBezTo>
                  <a:cubicBezTo>
                    <a:pt x="58" y="29"/>
                    <a:pt x="53" y="30"/>
                    <a:pt x="47" y="35"/>
                  </a:cubicBezTo>
                  <a:cubicBezTo>
                    <a:pt x="43" y="39"/>
                    <a:pt x="40" y="42"/>
                    <a:pt x="34" y="45"/>
                  </a:cubicBezTo>
                  <a:cubicBezTo>
                    <a:pt x="30" y="47"/>
                    <a:pt x="25" y="48"/>
                    <a:pt x="20" y="50"/>
                  </a:cubicBezTo>
                  <a:cubicBezTo>
                    <a:pt x="16" y="51"/>
                    <a:pt x="13" y="53"/>
                    <a:pt x="10" y="56"/>
                  </a:cubicBezTo>
                  <a:cubicBezTo>
                    <a:pt x="9" y="57"/>
                    <a:pt x="7" y="57"/>
                    <a:pt x="6" y="58"/>
                  </a:cubicBezTo>
                </a:path>
              </a:pathLst>
            </a:custGeom>
            <a:solidFill>
              <a:srgbClr val="EBB1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34" name="Freeform 76">
              <a:extLst>
                <a:ext uri="{FF2B5EF4-FFF2-40B4-BE49-F238E27FC236}">
                  <a16:creationId xmlns:a16="http://schemas.microsoft.com/office/drawing/2014/main" id="{6C9E5179-0E7B-4CE5-8BC4-723B91ABF083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3" y="1544"/>
              <a:ext cx="1545" cy="2163"/>
            </a:xfrm>
            <a:custGeom>
              <a:avLst/>
              <a:gdLst>
                <a:gd name="T0" fmla="*/ 10171 w 573"/>
                <a:gd name="T1" fmla="*/ 9674 h 802"/>
                <a:gd name="T2" fmla="*/ 8876 w 573"/>
                <a:gd name="T3" fmla="*/ 9062 h 802"/>
                <a:gd name="T4" fmla="*/ 7582 w 573"/>
                <a:gd name="T5" fmla="*/ 8336 h 802"/>
                <a:gd name="T6" fmla="*/ 5511 w 573"/>
                <a:gd name="T7" fmla="*/ 5456 h 802"/>
                <a:gd name="T8" fmla="*/ 5177 w 573"/>
                <a:gd name="T9" fmla="*/ 2627 h 802"/>
                <a:gd name="T10" fmla="*/ 6703 w 573"/>
                <a:gd name="T11" fmla="*/ 3630 h 802"/>
                <a:gd name="T12" fmla="*/ 7431 w 573"/>
                <a:gd name="T13" fmla="*/ 4509 h 802"/>
                <a:gd name="T14" fmla="*/ 8413 w 573"/>
                <a:gd name="T15" fmla="*/ 6867 h 802"/>
                <a:gd name="T16" fmla="*/ 8529 w 573"/>
                <a:gd name="T17" fmla="*/ 6867 h 802"/>
                <a:gd name="T18" fmla="*/ 7547 w 573"/>
                <a:gd name="T19" fmla="*/ 4509 h 802"/>
                <a:gd name="T20" fmla="*/ 7706 w 573"/>
                <a:gd name="T21" fmla="*/ 4218 h 802"/>
                <a:gd name="T22" fmla="*/ 9510 w 573"/>
                <a:gd name="T23" fmla="*/ 5863 h 802"/>
                <a:gd name="T24" fmla="*/ 9523 w 573"/>
                <a:gd name="T25" fmla="*/ 5470 h 802"/>
                <a:gd name="T26" fmla="*/ 8804 w 573"/>
                <a:gd name="T27" fmla="*/ 4509 h 802"/>
                <a:gd name="T28" fmla="*/ 9000 w 573"/>
                <a:gd name="T29" fmla="*/ 4218 h 802"/>
                <a:gd name="T30" fmla="*/ 7722 w 573"/>
                <a:gd name="T31" fmla="*/ 3827 h 802"/>
                <a:gd name="T32" fmla="*/ 5722 w 573"/>
                <a:gd name="T33" fmla="*/ 2314 h 802"/>
                <a:gd name="T34" fmla="*/ 4646 w 573"/>
                <a:gd name="T35" fmla="*/ 1260 h 802"/>
                <a:gd name="T36" fmla="*/ 275 w 573"/>
                <a:gd name="T37" fmla="*/ 175 h 802"/>
                <a:gd name="T38" fmla="*/ 2357 w 573"/>
                <a:gd name="T39" fmla="*/ 612 h 802"/>
                <a:gd name="T40" fmla="*/ 4805 w 573"/>
                <a:gd name="T41" fmla="*/ 4569 h 802"/>
                <a:gd name="T42" fmla="*/ 4727 w 573"/>
                <a:gd name="T43" fmla="*/ 7158 h 802"/>
                <a:gd name="T44" fmla="*/ 4586 w 573"/>
                <a:gd name="T45" fmla="*/ 9515 h 802"/>
                <a:gd name="T46" fmla="*/ 4748 w 573"/>
                <a:gd name="T47" fmla="*/ 9615 h 802"/>
                <a:gd name="T48" fmla="*/ 4878 w 573"/>
                <a:gd name="T49" fmla="*/ 7260 h 802"/>
                <a:gd name="T50" fmla="*/ 4821 w 573"/>
                <a:gd name="T51" fmla="*/ 4728 h 802"/>
                <a:gd name="T52" fmla="*/ 5199 w 573"/>
                <a:gd name="T53" fmla="*/ 6613 h 802"/>
                <a:gd name="T54" fmla="*/ 5255 w 573"/>
                <a:gd name="T55" fmla="*/ 9871 h 802"/>
                <a:gd name="T56" fmla="*/ 5075 w 573"/>
                <a:gd name="T57" fmla="*/ 12066 h 802"/>
                <a:gd name="T58" fmla="*/ 5134 w 573"/>
                <a:gd name="T59" fmla="*/ 13434 h 802"/>
                <a:gd name="T60" fmla="*/ 6682 w 573"/>
                <a:gd name="T61" fmla="*/ 15537 h 802"/>
                <a:gd name="T62" fmla="*/ 5662 w 573"/>
                <a:gd name="T63" fmla="*/ 13377 h 802"/>
                <a:gd name="T64" fmla="*/ 5606 w 573"/>
                <a:gd name="T65" fmla="*/ 12010 h 802"/>
                <a:gd name="T66" fmla="*/ 5803 w 573"/>
                <a:gd name="T67" fmla="*/ 9812 h 802"/>
                <a:gd name="T68" fmla="*/ 5743 w 573"/>
                <a:gd name="T69" fmla="*/ 6554 h 802"/>
                <a:gd name="T70" fmla="*/ 7097 w 573"/>
                <a:gd name="T71" fmla="*/ 7355 h 802"/>
                <a:gd name="T72" fmla="*/ 8194 w 573"/>
                <a:gd name="T73" fmla="*/ 9353 h 802"/>
                <a:gd name="T74" fmla="*/ 8529 w 573"/>
                <a:gd name="T75" fmla="*/ 10729 h 802"/>
                <a:gd name="T76" fmla="*/ 8564 w 573"/>
                <a:gd name="T77" fmla="*/ 12263 h 802"/>
                <a:gd name="T78" fmla="*/ 9372 w 573"/>
                <a:gd name="T79" fmla="*/ 13733 h 802"/>
                <a:gd name="T80" fmla="*/ 9451 w 573"/>
                <a:gd name="T81" fmla="*/ 13712 h 802"/>
                <a:gd name="T82" fmla="*/ 8725 w 573"/>
                <a:gd name="T83" fmla="*/ 12301 h 802"/>
                <a:gd name="T84" fmla="*/ 8680 w 573"/>
                <a:gd name="T85" fmla="*/ 10912 h 802"/>
                <a:gd name="T86" fmla="*/ 9647 w 573"/>
                <a:gd name="T87" fmla="*/ 12220 h 802"/>
                <a:gd name="T88" fmla="*/ 10564 w 573"/>
                <a:gd name="T89" fmla="*/ 13930 h 802"/>
                <a:gd name="T90" fmla="*/ 9763 w 573"/>
                <a:gd name="T91" fmla="*/ 11942 h 802"/>
                <a:gd name="T92" fmla="*/ 8491 w 573"/>
                <a:gd name="T93" fmla="*/ 10219 h 802"/>
                <a:gd name="T94" fmla="*/ 8876 w 573"/>
                <a:gd name="T95" fmla="*/ 9202 h 802"/>
                <a:gd name="T96" fmla="*/ 10192 w 573"/>
                <a:gd name="T97" fmla="*/ 9828 h 802"/>
                <a:gd name="T98" fmla="*/ 11139 w 573"/>
                <a:gd name="T99" fmla="*/ 10613 h 802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573" h="802">
                  <a:moveTo>
                    <a:pt x="560" y="517"/>
                  </a:moveTo>
                  <a:cubicBezTo>
                    <a:pt x="548" y="508"/>
                    <a:pt x="532" y="503"/>
                    <a:pt x="519" y="493"/>
                  </a:cubicBezTo>
                  <a:cubicBezTo>
                    <a:pt x="509" y="486"/>
                    <a:pt x="502" y="477"/>
                    <a:pt x="491" y="471"/>
                  </a:cubicBezTo>
                  <a:cubicBezTo>
                    <a:pt x="479" y="465"/>
                    <a:pt x="467" y="463"/>
                    <a:pt x="453" y="462"/>
                  </a:cubicBezTo>
                  <a:cubicBezTo>
                    <a:pt x="441" y="460"/>
                    <a:pt x="430" y="459"/>
                    <a:pt x="420" y="454"/>
                  </a:cubicBezTo>
                  <a:cubicBezTo>
                    <a:pt x="411" y="442"/>
                    <a:pt x="397" y="437"/>
                    <a:pt x="387" y="425"/>
                  </a:cubicBezTo>
                  <a:cubicBezTo>
                    <a:pt x="374" y="409"/>
                    <a:pt x="373" y="380"/>
                    <a:pt x="368" y="361"/>
                  </a:cubicBezTo>
                  <a:cubicBezTo>
                    <a:pt x="355" y="313"/>
                    <a:pt x="319" y="300"/>
                    <a:pt x="281" y="278"/>
                  </a:cubicBezTo>
                  <a:cubicBezTo>
                    <a:pt x="279" y="267"/>
                    <a:pt x="277" y="257"/>
                    <a:pt x="275" y="246"/>
                  </a:cubicBezTo>
                  <a:cubicBezTo>
                    <a:pt x="269" y="209"/>
                    <a:pt x="270" y="170"/>
                    <a:pt x="264" y="134"/>
                  </a:cubicBezTo>
                  <a:cubicBezTo>
                    <a:pt x="273" y="134"/>
                    <a:pt x="283" y="135"/>
                    <a:pt x="291" y="138"/>
                  </a:cubicBezTo>
                  <a:cubicBezTo>
                    <a:pt x="313" y="147"/>
                    <a:pt x="325" y="170"/>
                    <a:pt x="342" y="185"/>
                  </a:cubicBezTo>
                  <a:cubicBezTo>
                    <a:pt x="351" y="193"/>
                    <a:pt x="362" y="200"/>
                    <a:pt x="373" y="206"/>
                  </a:cubicBezTo>
                  <a:cubicBezTo>
                    <a:pt x="376" y="214"/>
                    <a:pt x="378" y="223"/>
                    <a:pt x="379" y="230"/>
                  </a:cubicBezTo>
                  <a:cubicBezTo>
                    <a:pt x="382" y="256"/>
                    <a:pt x="370" y="281"/>
                    <a:pt x="387" y="305"/>
                  </a:cubicBezTo>
                  <a:cubicBezTo>
                    <a:pt x="399" y="324"/>
                    <a:pt x="422" y="328"/>
                    <a:pt x="429" y="350"/>
                  </a:cubicBezTo>
                  <a:cubicBezTo>
                    <a:pt x="435" y="367"/>
                    <a:pt x="434" y="396"/>
                    <a:pt x="452" y="404"/>
                  </a:cubicBezTo>
                  <a:cubicBezTo>
                    <a:pt x="434" y="396"/>
                    <a:pt x="441" y="366"/>
                    <a:pt x="435" y="350"/>
                  </a:cubicBezTo>
                  <a:cubicBezTo>
                    <a:pt x="427" y="328"/>
                    <a:pt x="405" y="323"/>
                    <a:pt x="392" y="305"/>
                  </a:cubicBezTo>
                  <a:cubicBezTo>
                    <a:pt x="376" y="281"/>
                    <a:pt x="388" y="256"/>
                    <a:pt x="385" y="230"/>
                  </a:cubicBezTo>
                  <a:cubicBezTo>
                    <a:pt x="384" y="224"/>
                    <a:pt x="383" y="216"/>
                    <a:pt x="380" y="209"/>
                  </a:cubicBezTo>
                  <a:cubicBezTo>
                    <a:pt x="384" y="211"/>
                    <a:pt x="389" y="213"/>
                    <a:pt x="393" y="215"/>
                  </a:cubicBezTo>
                  <a:cubicBezTo>
                    <a:pt x="409" y="222"/>
                    <a:pt x="423" y="233"/>
                    <a:pt x="436" y="244"/>
                  </a:cubicBezTo>
                  <a:cubicBezTo>
                    <a:pt x="456" y="259"/>
                    <a:pt x="471" y="280"/>
                    <a:pt x="485" y="299"/>
                  </a:cubicBezTo>
                  <a:cubicBezTo>
                    <a:pt x="492" y="309"/>
                    <a:pt x="507" y="326"/>
                    <a:pt x="505" y="336"/>
                  </a:cubicBezTo>
                  <a:cubicBezTo>
                    <a:pt x="521" y="324"/>
                    <a:pt x="493" y="289"/>
                    <a:pt x="486" y="279"/>
                  </a:cubicBezTo>
                  <a:cubicBezTo>
                    <a:pt x="474" y="263"/>
                    <a:pt x="462" y="246"/>
                    <a:pt x="447" y="232"/>
                  </a:cubicBezTo>
                  <a:cubicBezTo>
                    <a:pt x="448" y="231"/>
                    <a:pt x="449" y="231"/>
                    <a:pt x="449" y="230"/>
                  </a:cubicBezTo>
                  <a:cubicBezTo>
                    <a:pt x="463" y="229"/>
                    <a:pt x="466" y="233"/>
                    <a:pt x="475" y="241"/>
                  </a:cubicBezTo>
                  <a:cubicBezTo>
                    <a:pt x="476" y="231"/>
                    <a:pt x="467" y="220"/>
                    <a:pt x="459" y="215"/>
                  </a:cubicBezTo>
                  <a:cubicBezTo>
                    <a:pt x="448" y="210"/>
                    <a:pt x="438" y="215"/>
                    <a:pt x="427" y="215"/>
                  </a:cubicBezTo>
                  <a:cubicBezTo>
                    <a:pt x="417" y="208"/>
                    <a:pt x="406" y="201"/>
                    <a:pt x="394" y="195"/>
                  </a:cubicBezTo>
                  <a:cubicBezTo>
                    <a:pt x="376" y="188"/>
                    <a:pt x="357" y="178"/>
                    <a:pt x="343" y="165"/>
                  </a:cubicBezTo>
                  <a:cubicBezTo>
                    <a:pt x="326" y="150"/>
                    <a:pt x="314" y="127"/>
                    <a:pt x="292" y="118"/>
                  </a:cubicBezTo>
                  <a:cubicBezTo>
                    <a:pt x="282" y="114"/>
                    <a:pt x="271" y="114"/>
                    <a:pt x="260" y="113"/>
                  </a:cubicBezTo>
                  <a:cubicBezTo>
                    <a:pt x="255" y="96"/>
                    <a:pt x="248" y="79"/>
                    <a:pt x="237" y="64"/>
                  </a:cubicBezTo>
                  <a:cubicBezTo>
                    <a:pt x="216" y="37"/>
                    <a:pt x="184" y="10"/>
                    <a:pt x="152" y="6"/>
                  </a:cubicBezTo>
                  <a:cubicBezTo>
                    <a:pt x="102" y="0"/>
                    <a:pt x="45" y="37"/>
                    <a:pt x="14" y="9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31" y="66"/>
                    <a:pt x="83" y="30"/>
                    <a:pt x="120" y="31"/>
                  </a:cubicBezTo>
                  <a:cubicBezTo>
                    <a:pt x="152" y="33"/>
                    <a:pt x="182" y="42"/>
                    <a:pt x="203" y="69"/>
                  </a:cubicBezTo>
                  <a:cubicBezTo>
                    <a:pt x="239" y="117"/>
                    <a:pt x="238" y="176"/>
                    <a:pt x="245" y="233"/>
                  </a:cubicBezTo>
                  <a:cubicBezTo>
                    <a:pt x="227" y="236"/>
                    <a:pt x="226" y="280"/>
                    <a:pt x="227" y="291"/>
                  </a:cubicBezTo>
                  <a:cubicBezTo>
                    <a:pt x="230" y="316"/>
                    <a:pt x="241" y="340"/>
                    <a:pt x="241" y="365"/>
                  </a:cubicBezTo>
                  <a:cubicBezTo>
                    <a:pt x="241" y="392"/>
                    <a:pt x="229" y="416"/>
                    <a:pt x="237" y="443"/>
                  </a:cubicBezTo>
                  <a:cubicBezTo>
                    <a:pt x="242" y="459"/>
                    <a:pt x="243" y="470"/>
                    <a:pt x="234" y="485"/>
                  </a:cubicBezTo>
                  <a:cubicBezTo>
                    <a:pt x="224" y="501"/>
                    <a:pt x="211" y="502"/>
                    <a:pt x="194" y="506"/>
                  </a:cubicBezTo>
                  <a:cubicBezTo>
                    <a:pt x="211" y="502"/>
                    <a:pt x="232" y="506"/>
                    <a:pt x="242" y="490"/>
                  </a:cubicBezTo>
                  <a:cubicBezTo>
                    <a:pt x="251" y="475"/>
                    <a:pt x="250" y="464"/>
                    <a:pt x="245" y="448"/>
                  </a:cubicBezTo>
                  <a:cubicBezTo>
                    <a:pt x="237" y="421"/>
                    <a:pt x="249" y="397"/>
                    <a:pt x="249" y="370"/>
                  </a:cubicBezTo>
                  <a:cubicBezTo>
                    <a:pt x="249" y="345"/>
                    <a:pt x="238" y="321"/>
                    <a:pt x="235" y="296"/>
                  </a:cubicBezTo>
                  <a:cubicBezTo>
                    <a:pt x="234" y="287"/>
                    <a:pt x="235" y="253"/>
                    <a:pt x="246" y="241"/>
                  </a:cubicBezTo>
                  <a:cubicBezTo>
                    <a:pt x="247" y="244"/>
                    <a:pt x="247" y="246"/>
                    <a:pt x="248" y="249"/>
                  </a:cubicBezTo>
                  <a:cubicBezTo>
                    <a:pt x="252" y="278"/>
                    <a:pt x="261" y="307"/>
                    <a:pt x="265" y="337"/>
                  </a:cubicBezTo>
                  <a:cubicBezTo>
                    <a:pt x="270" y="372"/>
                    <a:pt x="272" y="403"/>
                    <a:pt x="268" y="439"/>
                  </a:cubicBezTo>
                  <a:cubicBezTo>
                    <a:pt x="266" y="461"/>
                    <a:pt x="265" y="482"/>
                    <a:pt x="268" y="503"/>
                  </a:cubicBezTo>
                  <a:cubicBezTo>
                    <a:pt x="271" y="521"/>
                    <a:pt x="276" y="541"/>
                    <a:pt x="272" y="560"/>
                  </a:cubicBezTo>
                  <a:cubicBezTo>
                    <a:pt x="268" y="578"/>
                    <a:pt x="259" y="596"/>
                    <a:pt x="259" y="615"/>
                  </a:cubicBezTo>
                  <a:cubicBezTo>
                    <a:pt x="259" y="627"/>
                    <a:pt x="265" y="638"/>
                    <a:pt x="264" y="650"/>
                  </a:cubicBezTo>
                  <a:cubicBezTo>
                    <a:pt x="264" y="661"/>
                    <a:pt x="262" y="673"/>
                    <a:pt x="262" y="685"/>
                  </a:cubicBezTo>
                  <a:cubicBezTo>
                    <a:pt x="261" y="714"/>
                    <a:pt x="261" y="743"/>
                    <a:pt x="276" y="768"/>
                  </a:cubicBezTo>
                  <a:cubicBezTo>
                    <a:pt x="290" y="791"/>
                    <a:pt x="316" y="802"/>
                    <a:pt x="341" y="792"/>
                  </a:cubicBezTo>
                  <a:cubicBezTo>
                    <a:pt x="330" y="797"/>
                    <a:pt x="303" y="771"/>
                    <a:pt x="296" y="762"/>
                  </a:cubicBezTo>
                  <a:cubicBezTo>
                    <a:pt x="278" y="739"/>
                    <a:pt x="288" y="711"/>
                    <a:pt x="289" y="682"/>
                  </a:cubicBezTo>
                  <a:cubicBezTo>
                    <a:pt x="289" y="671"/>
                    <a:pt x="291" y="658"/>
                    <a:pt x="292" y="647"/>
                  </a:cubicBezTo>
                  <a:cubicBezTo>
                    <a:pt x="292" y="635"/>
                    <a:pt x="286" y="624"/>
                    <a:pt x="286" y="612"/>
                  </a:cubicBezTo>
                  <a:cubicBezTo>
                    <a:pt x="286" y="593"/>
                    <a:pt x="295" y="575"/>
                    <a:pt x="299" y="557"/>
                  </a:cubicBezTo>
                  <a:cubicBezTo>
                    <a:pt x="303" y="539"/>
                    <a:pt x="299" y="519"/>
                    <a:pt x="296" y="500"/>
                  </a:cubicBezTo>
                  <a:cubicBezTo>
                    <a:pt x="292" y="479"/>
                    <a:pt x="294" y="458"/>
                    <a:pt x="296" y="436"/>
                  </a:cubicBezTo>
                  <a:cubicBezTo>
                    <a:pt x="299" y="400"/>
                    <a:pt x="298" y="369"/>
                    <a:pt x="293" y="334"/>
                  </a:cubicBezTo>
                  <a:cubicBezTo>
                    <a:pt x="291" y="322"/>
                    <a:pt x="289" y="310"/>
                    <a:pt x="286" y="298"/>
                  </a:cubicBezTo>
                  <a:cubicBezTo>
                    <a:pt x="319" y="317"/>
                    <a:pt x="350" y="332"/>
                    <a:pt x="362" y="375"/>
                  </a:cubicBezTo>
                  <a:cubicBezTo>
                    <a:pt x="367" y="395"/>
                    <a:pt x="367" y="423"/>
                    <a:pt x="381" y="439"/>
                  </a:cubicBezTo>
                  <a:cubicBezTo>
                    <a:pt x="393" y="454"/>
                    <a:pt x="411" y="458"/>
                    <a:pt x="418" y="477"/>
                  </a:cubicBezTo>
                  <a:cubicBezTo>
                    <a:pt x="425" y="496"/>
                    <a:pt x="419" y="517"/>
                    <a:pt x="427" y="535"/>
                  </a:cubicBezTo>
                  <a:cubicBezTo>
                    <a:pt x="429" y="540"/>
                    <a:pt x="431" y="544"/>
                    <a:pt x="435" y="547"/>
                  </a:cubicBezTo>
                  <a:cubicBezTo>
                    <a:pt x="436" y="563"/>
                    <a:pt x="432" y="579"/>
                    <a:pt x="431" y="593"/>
                  </a:cubicBezTo>
                  <a:cubicBezTo>
                    <a:pt x="430" y="604"/>
                    <a:pt x="432" y="616"/>
                    <a:pt x="437" y="625"/>
                  </a:cubicBezTo>
                  <a:cubicBezTo>
                    <a:pt x="443" y="636"/>
                    <a:pt x="455" y="641"/>
                    <a:pt x="463" y="650"/>
                  </a:cubicBezTo>
                  <a:cubicBezTo>
                    <a:pt x="480" y="666"/>
                    <a:pt x="481" y="679"/>
                    <a:pt x="478" y="700"/>
                  </a:cubicBezTo>
                  <a:cubicBezTo>
                    <a:pt x="477" y="710"/>
                    <a:pt x="477" y="730"/>
                    <a:pt x="485" y="735"/>
                  </a:cubicBezTo>
                  <a:cubicBezTo>
                    <a:pt x="477" y="730"/>
                    <a:pt x="481" y="710"/>
                    <a:pt x="482" y="699"/>
                  </a:cubicBezTo>
                  <a:cubicBezTo>
                    <a:pt x="484" y="678"/>
                    <a:pt x="487" y="668"/>
                    <a:pt x="471" y="652"/>
                  </a:cubicBezTo>
                  <a:cubicBezTo>
                    <a:pt x="462" y="643"/>
                    <a:pt x="451" y="638"/>
                    <a:pt x="445" y="627"/>
                  </a:cubicBezTo>
                  <a:cubicBezTo>
                    <a:pt x="440" y="618"/>
                    <a:pt x="438" y="606"/>
                    <a:pt x="439" y="595"/>
                  </a:cubicBezTo>
                  <a:cubicBezTo>
                    <a:pt x="440" y="583"/>
                    <a:pt x="443" y="569"/>
                    <a:pt x="443" y="556"/>
                  </a:cubicBezTo>
                  <a:cubicBezTo>
                    <a:pt x="450" y="562"/>
                    <a:pt x="459" y="568"/>
                    <a:pt x="466" y="575"/>
                  </a:cubicBezTo>
                  <a:cubicBezTo>
                    <a:pt x="481" y="588"/>
                    <a:pt x="482" y="607"/>
                    <a:pt x="492" y="623"/>
                  </a:cubicBezTo>
                  <a:cubicBezTo>
                    <a:pt x="500" y="638"/>
                    <a:pt x="511" y="643"/>
                    <a:pt x="523" y="652"/>
                  </a:cubicBezTo>
                  <a:cubicBezTo>
                    <a:pt x="549" y="671"/>
                    <a:pt x="559" y="695"/>
                    <a:pt x="539" y="710"/>
                  </a:cubicBezTo>
                  <a:cubicBezTo>
                    <a:pt x="570" y="691"/>
                    <a:pt x="552" y="661"/>
                    <a:pt x="527" y="642"/>
                  </a:cubicBezTo>
                  <a:cubicBezTo>
                    <a:pt x="514" y="633"/>
                    <a:pt x="507" y="624"/>
                    <a:pt x="498" y="609"/>
                  </a:cubicBezTo>
                  <a:cubicBezTo>
                    <a:pt x="489" y="592"/>
                    <a:pt x="487" y="574"/>
                    <a:pt x="473" y="561"/>
                  </a:cubicBezTo>
                  <a:cubicBezTo>
                    <a:pt x="459" y="548"/>
                    <a:pt x="440" y="538"/>
                    <a:pt x="433" y="521"/>
                  </a:cubicBezTo>
                  <a:cubicBezTo>
                    <a:pt x="426" y="503"/>
                    <a:pt x="431" y="482"/>
                    <a:pt x="425" y="464"/>
                  </a:cubicBezTo>
                  <a:cubicBezTo>
                    <a:pt x="434" y="467"/>
                    <a:pt x="443" y="468"/>
                    <a:pt x="453" y="469"/>
                  </a:cubicBezTo>
                  <a:cubicBezTo>
                    <a:pt x="467" y="470"/>
                    <a:pt x="479" y="472"/>
                    <a:pt x="491" y="479"/>
                  </a:cubicBezTo>
                  <a:cubicBezTo>
                    <a:pt x="502" y="484"/>
                    <a:pt x="510" y="494"/>
                    <a:pt x="520" y="501"/>
                  </a:cubicBezTo>
                  <a:cubicBezTo>
                    <a:pt x="532" y="510"/>
                    <a:pt x="549" y="515"/>
                    <a:pt x="560" y="525"/>
                  </a:cubicBezTo>
                  <a:cubicBezTo>
                    <a:pt x="566" y="530"/>
                    <a:pt x="565" y="532"/>
                    <a:pt x="568" y="541"/>
                  </a:cubicBezTo>
                  <a:cubicBezTo>
                    <a:pt x="573" y="536"/>
                    <a:pt x="566" y="522"/>
                    <a:pt x="560" y="517"/>
                  </a:cubicBezTo>
                  <a:close/>
                </a:path>
              </a:pathLst>
            </a:custGeom>
            <a:solidFill>
              <a:srgbClr val="E678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35" name="Freeform 77">
              <a:extLst>
                <a:ext uri="{FF2B5EF4-FFF2-40B4-BE49-F238E27FC236}">
                  <a16:creationId xmlns:a16="http://schemas.microsoft.com/office/drawing/2014/main" id="{DB57B4D6-7A7B-4DB1-B2EF-CFAC3FFA7D9E}"/>
                </a:ext>
              </a:extLst>
            </p:cNvPr>
            <p:cNvSpPr>
              <a:spLocks/>
            </p:cNvSpPr>
            <p:nvPr/>
          </p:nvSpPr>
          <p:spPr bwMode="auto">
            <a:xfrm>
              <a:off x="2780" y="1530"/>
              <a:ext cx="486" cy="294"/>
            </a:xfrm>
            <a:custGeom>
              <a:avLst/>
              <a:gdLst>
                <a:gd name="T0" fmla="*/ 0 w 180"/>
                <a:gd name="T1" fmla="*/ 429 h 109"/>
                <a:gd name="T2" fmla="*/ 451 w 180"/>
                <a:gd name="T3" fmla="*/ 742 h 109"/>
                <a:gd name="T4" fmla="*/ 2697 w 180"/>
                <a:gd name="T5" fmla="*/ 1767 h 109"/>
                <a:gd name="T6" fmla="*/ 3542 w 180"/>
                <a:gd name="T7" fmla="*/ 2139 h 109"/>
                <a:gd name="T8" fmla="*/ 2128 w 180"/>
                <a:gd name="T9" fmla="*/ 450 h 109"/>
                <a:gd name="T10" fmla="*/ 0 w 180"/>
                <a:gd name="T11" fmla="*/ 429 h 10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80" h="109">
                  <a:moveTo>
                    <a:pt x="0" y="22"/>
                  </a:moveTo>
                  <a:cubicBezTo>
                    <a:pt x="23" y="38"/>
                    <a:pt x="23" y="38"/>
                    <a:pt x="23" y="38"/>
                  </a:cubicBezTo>
                  <a:cubicBezTo>
                    <a:pt x="23" y="38"/>
                    <a:pt x="100" y="22"/>
                    <a:pt x="137" y="90"/>
                  </a:cubicBezTo>
                  <a:cubicBezTo>
                    <a:pt x="137" y="90"/>
                    <a:pt x="164" y="98"/>
                    <a:pt x="180" y="109"/>
                  </a:cubicBezTo>
                  <a:cubicBezTo>
                    <a:pt x="180" y="109"/>
                    <a:pt x="155" y="46"/>
                    <a:pt x="108" y="23"/>
                  </a:cubicBezTo>
                  <a:cubicBezTo>
                    <a:pt x="60" y="0"/>
                    <a:pt x="31" y="17"/>
                    <a:pt x="0" y="22"/>
                  </a:cubicBezTo>
                  <a:close/>
                </a:path>
              </a:pathLst>
            </a:custGeom>
            <a:solidFill>
              <a:srgbClr val="EBB1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36" name="Freeform 78">
              <a:extLst>
                <a:ext uri="{FF2B5EF4-FFF2-40B4-BE49-F238E27FC236}">
                  <a16:creationId xmlns:a16="http://schemas.microsoft.com/office/drawing/2014/main" id="{377BB482-BCAE-D43B-075E-873E2752D552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3" y="1544"/>
              <a:ext cx="1545" cy="2163"/>
            </a:xfrm>
            <a:custGeom>
              <a:avLst/>
              <a:gdLst>
                <a:gd name="T0" fmla="*/ 2357 w 573"/>
                <a:gd name="T1" fmla="*/ 612 h 802"/>
                <a:gd name="T2" fmla="*/ 4805 w 573"/>
                <a:gd name="T3" fmla="*/ 4569 h 802"/>
                <a:gd name="T4" fmla="*/ 4727 w 573"/>
                <a:gd name="T5" fmla="*/ 7158 h 802"/>
                <a:gd name="T6" fmla="*/ 4586 w 573"/>
                <a:gd name="T7" fmla="*/ 9515 h 802"/>
                <a:gd name="T8" fmla="*/ 4748 w 573"/>
                <a:gd name="T9" fmla="*/ 9615 h 802"/>
                <a:gd name="T10" fmla="*/ 4878 w 573"/>
                <a:gd name="T11" fmla="*/ 7260 h 802"/>
                <a:gd name="T12" fmla="*/ 4821 w 573"/>
                <a:gd name="T13" fmla="*/ 4728 h 802"/>
                <a:gd name="T14" fmla="*/ 5199 w 573"/>
                <a:gd name="T15" fmla="*/ 6613 h 802"/>
                <a:gd name="T16" fmla="*/ 5255 w 573"/>
                <a:gd name="T17" fmla="*/ 9871 h 802"/>
                <a:gd name="T18" fmla="*/ 5075 w 573"/>
                <a:gd name="T19" fmla="*/ 12066 h 802"/>
                <a:gd name="T20" fmla="*/ 5134 w 573"/>
                <a:gd name="T21" fmla="*/ 13434 h 802"/>
                <a:gd name="T22" fmla="*/ 6682 w 573"/>
                <a:gd name="T23" fmla="*/ 15537 h 802"/>
                <a:gd name="T24" fmla="*/ 5662 w 573"/>
                <a:gd name="T25" fmla="*/ 13377 h 802"/>
                <a:gd name="T26" fmla="*/ 5606 w 573"/>
                <a:gd name="T27" fmla="*/ 12010 h 802"/>
                <a:gd name="T28" fmla="*/ 5803 w 573"/>
                <a:gd name="T29" fmla="*/ 9812 h 802"/>
                <a:gd name="T30" fmla="*/ 5743 w 573"/>
                <a:gd name="T31" fmla="*/ 6554 h 802"/>
                <a:gd name="T32" fmla="*/ 7097 w 573"/>
                <a:gd name="T33" fmla="*/ 7355 h 802"/>
                <a:gd name="T34" fmla="*/ 8194 w 573"/>
                <a:gd name="T35" fmla="*/ 9353 h 802"/>
                <a:gd name="T36" fmla="*/ 8529 w 573"/>
                <a:gd name="T37" fmla="*/ 10729 h 802"/>
                <a:gd name="T38" fmla="*/ 8564 w 573"/>
                <a:gd name="T39" fmla="*/ 12263 h 802"/>
                <a:gd name="T40" fmla="*/ 9372 w 573"/>
                <a:gd name="T41" fmla="*/ 13733 h 802"/>
                <a:gd name="T42" fmla="*/ 9451 w 573"/>
                <a:gd name="T43" fmla="*/ 13712 h 802"/>
                <a:gd name="T44" fmla="*/ 8725 w 573"/>
                <a:gd name="T45" fmla="*/ 12301 h 802"/>
                <a:gd name="T46" fmla="*/ 8680 w 573"/>
                <a:gd name="T47" fmla="*/ 10912 h 802"/>
                <a:gd name="T48" fmla="*/ 9647 w 573"/>
                <a:gd name="T49" fmla="*/ 12220 h 802"/>
                <a:gd name="T50" fmla="*/ 10564 w 573"/>
                <a:gd name="T51" fmla="*/ 13930 h 802"/>
                <a:gd name="T52" fmla="*/ 9763 w 573"/>
                <a:gd name="T53" fmla="*/ 11942 h 802"/>
                <a:gd name="T54" fmla="*/ 8491 w 573"/>
                <a:gd name="T55" fmla="*/ 10219 h 802"/>
                <a:gd name="T56" fmla="*/ 8876 w 573"/>
                <a:gd name="T57" fmla="*/ 9202 h 802"/>
                <a:gd name="T58" fmla="*/ 10192 w 573"/>
                <a:gd name="T59" fmla="*/ 9828 h 802"/>
                <a:gd name="T60" fmla="*/ 11139 w 573"/>
                <a:gd name="T61" fmla="*/ 10613 h 802"/>
                <a:gd name="T62" fmla="*/ 10171 w 573"/>
                <a:gd name="T63" fmla="*/ 9674 h 802"/>
                <a:gd name="T64" fmla="*/ 8876 w 573"/>
                <a:gd name="T65" fmla="*/ 9062 h 802"/>
                <a:gd name="T66" fmla="*/ 7582 w 573"/>
                <a:gd name="T67" fmla="*/ 8336 h 802"/>
                <a:gd name="T68" fmla="*/ 5511 w 573"/>
                <a:gd name="T69" fmla="*/ 5456 h 802"/>
                <a:gd name="T70" fmla="*/ 5177 w 573"/>
                <a:gd name="T71" fmla="*/ 2627 h 802"/>
                <a:gd name="T72" fmla="*/ 6703 w 573"/>
                <a:gd name="T73" fmla="*/ 3630 h 802"/>
                <a:gd name="T74" fmla="*/ 7431 w 573"/>
                <a:gd name="T75" fmla="*/ 4509 h 802"/>
                <a:gd name="T76" fmla="*/ 8413 w 573"/>
                <a:gd name="T77" fmla="*/ 6867 h 802"/>
                <a:gd name="T78" fmla="*/ 8529 w 573"/>
                <a:gd name="T79" fmla="*/ 6867 h 802"/>
                <a:gd name="T80" fmla="*/ 7547 w 573"/>
                <a:gd name="T81" fmla="*/ 4509 h 802"/>
                <a:gd name="T82" fmla="*/ 7706 w 573"/>
                <a:gd name="T83" fmla="*/ 4218 h 802"/>
                <a:gd name="T84" fmla="*/ 9510 w 573"/>
                <a:gd name="T85" fmla="*/ 5863 h 802"/>
                <a:gd name="T86" fmla="*/ 9523 w 573"/>
                <a:gd name="T87" fmla="*/ 5470 h 802"/>
                <a:gd name="T88" fmla="*/ 8804 w 573"/>
                <a:gd name="T89" fmla="*/ 4509 h 802"/>
                <a:gd name="T90" fmla="*/ 9000 w 573"/>
                <a:gd name="T91" fmla="*/ 4218 h 802"/>
                <a:gd name="T92" fmla="*/ 7722 w 573"/>
                <a:gd name="T93" fmla="*/ 3827 h 802"/>
                <a:gd name="T94" fmla="*/ 5722 w 573"/>
                <a:gd name="T95" fmla="*/ 2314 h 802"/>
                <a:gd name="T96" fmla="*/ 4646 w 573"/>
                <a:gd name="T97" fmla="*/ 1260 h 802"/>
                <a:gd name="T98" fmla="*/ 275 w 573"/>
                <a:gd name="T99" fmla="*/ 175 h 802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573" h="802">
                  <a:moveTo>
                    <a:pt x="0" y="38"/>
                  </a:moveTo>
                  <a:cubicBezTo>
                    <a:pt x="31" y="66"/>
                    <a:pt x="83" y="30"/>
                    <a:pt x="120" y="31"/>
                  </a:cubicBezTo>
                  <a:cubicBezTo>
                    <a:pt x="152" y="33"/>
                    <a:pt x="182" y="42"/>
                    <a:pt x="203" y="69"/>
                  </a:cubicBezTo>
                  <a:cubicBezTo>
                    <a:pt x="239" y="117"/>
                    <a:pt x="238" y="176"/>
                    <a:pt x="245" y="233"/>
                  </a:cubicBezTo>
                  <a:cubicBezTo>
                    <a:pt x="227" y="236"/>
                    <a:pt x="226" y="280"/>
                    <a:pt x="227" y="291"/>
                  </a:cubicBezTo>
                  <a:cubicBezTo>
                    <a:pt x="230" y="316"/>
                    <a:pt x="241" y="340"/>
                    <a:pt x="241" y="365"/>
                  </a:cubicBezTo>
                  <a:cubicBezTo>
                    <a:pt x="241" y="392"/>
                    <a:pt x="229" y="416"/>
                    <a:pt x="237" y="443"/>
                  </a:cubicBezTo>
                  <a:cubicBezTo>
                    <a:pt x="242" y="459"/>
                    <a:pt x="243" y="470"/>
                    <a:pt x="234" y="485"/>
                  </a:cubicBezTo>
                  <a:cubicBezTo>
                    <a:pt x="224" y="501"/>
                    <a:pt x="211" y="502"/>
                    <a:pt x="194" y="506"/>
                  </a:cubicBezTo>
                  <a:cubicBezTo>
                    <a:pt x="211" y="502"/>
                    <a:pt x="232" y="506"/>
                    <a:pt x="242" y="490"/>
                  </a:cubicBezTo>
                  <a:cubicBezTo>
                    <a:pt x="251" y="475"/>
                    <a:pt x="250" y="464"/>
                    <a:pt x="245" y="448"/>
                  </a:cubicBezTo>
                  <a:cubicBezTo>
                    <a:pt x="237" y="421"/>
                    <a:pt x="249" y="397"/>
                    <a:pt x="249" y="370"/>
                  </a:cubicBezTo>
                  <a:cubicBezTo>
                    <a:pt x="249" y="345"/>
                    <a:pt x="238" y="321"/>
                    <a:pt x="235" y="296"/>
                  </a:cubicBezTo>
                  <a:cubicBezTo>
                    <a:pt x="234" y="287"/>
                    <a:pt x="235" y="253"/>
                    <a:pt x="246" y="241"/>
                  </a:cubicBezTo>
                  <a:cubicBezTo>
                    <a:pt x="247" y="244"/>
                    <a:pt x="247" y="246"/>
                    <a:pt x="248" y="249"/>
                  </a:cubicBezTo>
                  <a:cubicBezTo>
                    <a:pt x="252" y="278"/>
                    <a:pt x="261" y="307"/>
                    <a:pt x="265" y="337"/>
                  </a:cubicBezTo>
                  <a:cubicBezTo>
                    <a:pt x="270" y="372"/>
                    <a:pt x="272" y="403"/>
                    <a:pt x="268" y="439"/>
                  </a:cubicBezTo>
                  <a:cubicBezTo>
                    <a:pt x="266" y="461"/>
                    <a:pt x="265" y="482"/>
                    <a:pt x="268" y="503"/>
                  </a:cubicBezTo>
                  <a:cubicBezTo>
                    <a:pt x="271" y="521"/>
                    <a:pt x="276" y="541"/>
                    <a:pt x="272" y="560"/>
                  </a:cubicBezTo>
                  <a:cubicBezTo>
                    <a:pt x="268" y="578"/>
                    <a:pt x="259" y="596"/>
                    <a:pt x="259" y="615"/>
                  </a:cubicBezTo>
                  <a:cubicBezTo>
                    <a:pt x="259" y="627"/>
                    <a:pt x="265" y="638"/>
                    <a:pt x="264" y="650"/>
                  </a:cubicBezTo>
                  <a:cubicBezTo>
                    <a:pt x="264" y="661"/>
                    <a:pt x="262" y="673"/>
                    <a:pt x="262" y="685"/>
                  </a:cubicBezTo>
                  <a:cubicBezTo>
                    <a:pt x="261" y="714"/>
                    <a:pt x="261" y="743"/>
                    <a:pt x="276" y="768"/>
                  </a:cubicBezTo>
                  <a:cubicBezTo>
                    <a:pt x="290" y="791"/>
                    <a:pt x="316" y="802"/>
                    <a:pt x="341" y="792"/>
                  </a:cubicBezTo>
                  <a:cubicBezTo>
                    <a:pt x="330" y="797"/>
                    <a:pt x="303" y="771"/>
                    <a:pt x="296" y="762"/>
                  </a:cubicBezTo>
                  <a:cubicBezTo>
                    <a:pt x="278" y="739"/>
                    <a:pt x="288" y="711"/>
                    <a:pt x="289" y="682"/>
                  </a:cubicBezTo>
                  <a:cubicBezTo>
                    <a:pt x="289" y="671"/>
                    <a:pt x="291" y="658"/>
                    <a:pt x="292" y="647"/>
                  </a:cubicBezTo>
                  <a:cubicBezTo>
                    <a:pt x="292" y="635"/>
                    <a:pt x="286" y="624"/>
                    <a:pt x="286" y="612"/>
                  </a:cubicBezTo>
                  <a:cubicBezTo>
                    <a:pt x="286" y="593"/>
                    <a:pt x="295" y="575"/>
                    <a:pt x="299" y="557"/>
                  </a:cubicBezTo>
                  <a:cubicBezTo>
                    <a:pt x="303" y="539"/>
                    <a:pt x="299" y="519"/>
                    <a:pt x="296" y="500"/>
                  </a:cubicBezTo>
                  <a:cubicBezTo>
                    <a:pt x="292" y="479"/>
                    <a:pt x="294" y="458"/>
                    <a:pt x="296" y="436"/>
                  </a:cubicBezTo>
                  <a:cubicBezTo>
                    <a:pt x="299" y="400"/>
                    <a:pt x="298" y="369"/>
                    <a:pt x="293" y="334"/>
                  </a:cubicBezTo>
                  <a:cubicBezTo>
                    <a:pt x="291" y="322"/>
                    <a:pt x="289" y="310"/>
                    <a:pt x="286" y="298"/>
                  </a:cubicBezTo>
                  <a:cubicBezTo>
                    <a:pt x="319" y="317"/>
                    <a:pt x="350" y="332"/>
                    <a:pt x="362" y="375"/>
                  </a:cubicBezTo>
                  <a:cubicBezTo>
                    <a:pt x="367" y="395"/>
                    <a:pt x="367" y="423"/>
                    <a:pt x="381" y="439"/>
                  </a:cubicBezTo>
                  <a:cubicBezTo>
                    <a:pt x="393" y="454"/>
                    <a:pt x="411" y="458"/>
                    <a:pt x="418" y="477"/>
                  </a:cubicBezTo>
                  <a:cubicBezTo>
                    <a:pt x="425" y="496"/>
                    <a:pt x="419" y="517"/>
                    <a:pt x="427" y="535"/>
                  </a:cubicBezTo>
                  <a:cubicBezTo>
                    <a:pt x="429" y="540"/>
                    <a:pt x="431" y="544"/>
                    <a:pt x="435" y="547"/>
                  </a:cubicBezTo>
                  <a:cubicBezTo>
                    <a:pt x="436" y="563"/>
                    <a:pt x="432" y="579"/>
                    <a:pt x="431" y="593"/>
                  </a:cubicBezTo>
                  <a:cubicBezTo>
                    <a:pt x="430" y="604"/>
                    <a:pt x="432" y="616"/>
                    <a:pt x="437" y="625"/>
                  </a:cubicBezTo>
                  <a:cubicBezTo>
                    <a:pt x="443" y="636"/>
                    <a:pt x="455" y="641"/>
                    <a:pt x="463" y="650"/>
                  </a:cubicBezTo>
                  <a:cubicBezTo>
                    <a:pt x="480" y="666"/>
                    <a:pt x="481" y="679"/>
                    <a:pt x="478" y="700"/>
                  </a:cubicBezTo>
                  <a:cubicBezTo>
                    <a:pt x="477" y="710"/>
                    <a:pt x="477" y="730"/>
                    <a:pt x="485" y="735"/>
                  </a:cubicBezTo>
                  <a:cubicBezTo>
                    <a:pt x="477" y="730"/>
                    <a:pt x="481" y="710"/>
                    <a:pt x="482" y="699"/>
                  </a:cubicBezTo>
                  <a:cubicBezTo>
                    <a:pt x="484" y="678"/>
                    <a:pt x="487" y="668"/>
                    <a:pt x="471" y="652"/>
                  </a:cubicBezTo>
                  <a:cubicBezTo>
                    <a:pt x="462" y="643"/>
                    <a:pt x="451" y="638"/>
                    <a:pt x="445" y="627"/>
                  </a:cubicBezTo>
                  <a:cubicBezTo>
                    <a:pt x="440" y="618"/>
                    <a:pt x="438" y="606"/>
                    <a:pt x="439" y="595"/>
                  </a:cubicBezTo>
                  <a:cubicBezTo>
                    <a:pt x="440" y="583"/>
                    <a:pt x="443" y="569"/>
                    <a:pt x="443" y="556"/>
                  </a:cubicBezTo>
                  <a:cubicBezTo>
                    <a:pt x="450" y="562"/>
                    <a:pt x="459" y="568"/>
                    <a:pt x="466" y="575"/>
                  </a:cubicBezTo>
                  <a:cubicBezTo>
                    <a:pt x="481" y="588"/>
                    <a:pt x="482" y="607"/>
                    <a:pt x="492" y="623"/>
                  </a:cubicBezTo>
                  <a:cubicBezTo>
                    <a:pt x="500" y="638"/>
                    <a:pt x="511" y="643"/>
                    <a:pt x="523" y="652"/>
                  </a:cubicBezTo>
                  <a:cubicBezTo>
                    <a:pt x="549" y="671"/>
                    <a:pt x="559" y="695"/>
                    <a:pt x="539" y="710"/>
                  </a:cubicBezTo>
                  <a:cubicBezTo>
                    <a:pt x="570" y="691"/>
                    <a:pt x="552" y="661"/>
                    <a:pt x="527" y="642"/>
                  </a:cubicBezTo>
                  <a:cubicBezTo>
                    <a:pt x="514" y="633"/>
                    <a:pt x="507" y="624"/>
                    <a:pt x="498" y="609"/>
                  </a:cubicBezTo>
                  <a:cubicBezTo>
                    <a:pt x="489" y="592"/>
                    <a:pt x="487" y="574"/>
                    <a:pt x="473" y="561"/>
                  </a:cubicBezTo>
                  <a:cubicBezTo>
                    <a:pt x="459" y="548"/>
                    <a:pt x="440" y="538"/>
                    <a:pt x="433" y="521"/>
                  </a:cubicBezTo>
                  <a:cubicBezTo>
                    <a:pt x="426" y="503"/>
                    <a:pt x="431" y="482"/>
                    <a:pt x="425" y="464"/>
                  </a:cubicBezTo>
                  <a:cubicBezTo>
                    <a:pt x="434" y="467"/>
                    <a:pt x="443" y="468"/>
                    <a:pt x="453" y="469"/>
                  </a:cubicBezTo>
                  <a:cubicBezTo>
                    <a:pt x="467" y="470"/>
                    <a:pt x="479" y="472"/>
                    <a:pt x="491" y="479"/>
                  </a:cubicBezTo>
                  <a:cubicBezTo>
                    <a:pt x="502" y="484"/>
                    <a:pt x="510" y="494"/>
                    <a:pt x="520" y="501"/>
                  </a:cubicBezTo>
                  <a:cubicBezTo>
                    <a:pt x="532" y="510"/>
                    <a:pt x="549" y="515"/>
                    <a:pt x="560" y="525"/>
                  </a:cubicBezTo>
                  <a:cubicBezTo>
                    <a:pt x="566" y="530"/>
                    <a:pt x="565" y="532"/>
                    <a:pt x="568" y="541"/>
                  </a:cubicBezTo>
                  <a:cubicBezTo>
                    <a:pt x="573" y="536"/>
                    <a:pt x="566" y="522"/>
                    <a:pt x="560" y="517"/>
                  </a:cubicBezTo>
                  <a:cubicBezTo>
                    <a:pt x="548" y="508"/>
                    <a:pt x="532" y="503"/>
                    <a:pt x="519" y="493"/>
                  </a:cubicBezTo>
                  <a:cubicBezTo>
                    <a:pt x="509" y="486"/>
                    <a:pt x="502" y="477"/>
                    <a:pt x="491" y="471"/>
                  </a:cubicBezTo>
                  <a:cubicBezTo>
                    <a:pt x="479" y="465"/>
                    <a:pt x="467" y="463"/>
                    <a:pt x="453" y="462"/>
                  </a:cubicBezTo>
                  <a:cubicBezTo>
                    <a:pt x="441" y="460"/>
                    <a:pt x="430" y="459"/>
                    <a:pt x="420" y="454"/>
                  </a:cubicBezTo>
                  <a:cubicBezTo>
                    <a:pt x="411" y="442"/>
                    <a:pt x="397" y="437"/>
                    <a:pt x="387" y="425"/>
                  </a:cubicBezTo>
                  <a:cubicBezTo>
                    <a:pt x="374" y="409"/>
                    <a:pt x="373" y="380"/>
                    <a:pt x="368" y="361"/>
                  </a:cubicBezTo>
                  <a:cubicBezTo>
                    <a:pt x="355" y="313"/>
                    <a:pt x="319" y="300"/>
                    <a:pt x="281" y="278"/>
                  </a:cubicBezTo>
                  <a:cubicBezTo>
                    <a:pt x="279" y="267"/>
                    <a:pt x="277" y="257"/>
                    <a:pt x="275" y="246"/>
                  </a:cubicBezTo>
                  <a:cubicBezTo>
                    <a:pt x="269" y="209"/>
                    <a:pt x="270" y="170"/>
                    <a:pt x="264" y="134"/>
                  </a:cubicBezTo>
                  <a:cubicBezTo>
                    <a:pt x="273" y="134"/>
                    <a:pt x="283" y="135"/>
                    <a:pt x="291" y="138"/>
                  </a:cubicBezTo>
                  <a:cubicBezTo>
                    <a:pt x="313" y="147"/>
                    <a:pt x="325" y="170"/>
                    <a:pt x="342" y="185"/>
                  </a:cubicBezTo>
                  <a:cubicBezTo>
                    <a:pt x="351" y="193"/>
                    <a:pt x="362" y="200"/>
                    <a:pt x="373" y="206"/>
                  </a:cubicBezTo>
                  <a:cubicBezTo>
                    <a:pt x="376" y="214"/>
                    <a:pt x="378" y="223"/>
                    <a:pt x="379" y="230"/>
                  </a:cubicBezTo>
                  <a:cubicBezTo>
                    <a:pt x="382" y="256"/>
                    <a:pt x="370" y="281"/>
                    <a:pt x="387" y="305"/>
                  </a:cubicBezTo>
                  <a:cubicBezTo>
                    <a:pt x="399" y="324"/>
                    <a:pt x="422" y="328"/>
                    <a:pt x="429" y="350"/>
                  </a:cubicBezTo>
                  <a:cubicBezTo>
                    <a:pt x="435" y="367"/>
                    <a:pt x="434" y="396"/>
                    <a:pt x="452" y="404"/>
                  </a:cubicBezTo>
                  <a:cubicBezTo>
                    <a:pt x="434" y="396"/>
                    <a:pt x="441" y="366"/>
                    <a:pt x="435" y="350"/>
                  </a:cubicBezTo>
                  <a:cubicBezTo>
                    <a:pt x="427" y="328"/>
                    <a:pt x="405" y="323"/>
                    <a:pt x="392" y="305"/>
                  </a:cubicBezTo>
                  <a:cubicBezTo>
                    <a:pt x="376" y="281"/>
                    <a:pt x="388" y="256"/>
                    <a:pt x="385" y="230"/>
                  </a:cubicBezTo>
                  <a:cubicBezTo>
                    <a:pt x="384" y="224"/>
                    <a:pt x="383" y="216"/>
                    <a:pt x="380" y="209"/>
                  </a:cubicBezTo>
                  <a:cubicBezTo>
                    <a:pt x="384" y="211"/>
                    <a:pt x="389" y="213"/>
                    <a:pt x="393" y="215"/>
                  </a:cubicBezTo>
                  <a:cubicBezTo>
                    <a:pt x="409" y="222"/>
                    <a:pt x="423" y="233"/>
                    <a:pt x="436" y="244"/>
                  </a:cubicBezTo>
                  <a:cubicBezTo>
                    <a:pt x="456" y="259"/>
                    <a:pt x="471" y="280"/>
                    <a:pt x="485" y="299"/>
                  </a:cubicBezTo>
                  <a:cubicBezTo>
                    <a:pt x="492" y="309"/>
                    <a:pt x="507" y="326"/>
                    <a:pt x="505" y="336"/>
                  </a:cubicBezTo>
                  <a:cubicBezTo>
                    <a:pt x="521" y="324"/>
                    <a:pt x="493" y="289"/>
                    <a:pt x="486" y="279"/>
                  </a:cubicBezTo>
                  <a:cubicBezTo>
                    <a:pt x="474" y="263"/>
                    <a:pt x="462" y="246"/>
                    <a:pt x="447" y="232"/>
                  </a:cubicBezTo>
                  <a:cubicBezTo>
                    <a:pt x="448" y="231"/>
                    <a:pt x="449" y="231"/>
                    <a:pt x="449" y="230"/>
                  </a:cubicBezTo>
                  <a:cubicBezTo>
                    <a:pt x="463" y="229"/>
                    <a:pt x="466" y="233"/>
                    <a:pt x="475" y="241"/>
                  </a:cubicBezTo>
                  <a:cubicBezTo>
                    <a:pt x="476" y="231"/>
                    <a:pt x="467" y="220"/>
                    <a:pt x="459" y="215"/>
                  </a:cubicBezTo>
                  <a:cubicBezTo>
                    <a:pt x="448" y="210"/>
                    <a:pt x="438" y="215"/>
                    <a:pt x="427" y="215"/>
                  </a:cubicBezTo>
                  <a:cubicBezTo>
                    <a:pt x="417" y="208"/>
                    <a:pt x="406" y="201"/>
                    <a:pt x="394" y="195"/>
                  </a:cubicBezTo>
                  <a:cubicBezTo>
                    <a:pt x="376" y="188"/>
                    <a:pt x="357" y="178"/>
                    <a:pt x="343" y="165"/>
                  </a:cubicBezTo>
                  <a:cubicBezTo>
                    <a:pt x="326" y="150"/>
                    <a:pt x="314" y="127"/>
                    <a:pt x="292" y="118"/>
                  </a:cubicBezTo>
                  <a:cubicBezTo>
                    <a:pt x="282" y="114"/>
                    <a:pt x="271" y="114"/>
                    <a:pt x="260" y="113"/>
                  </a:cubicBezTo>
                  <a:cubicBezTo>
                    <a:pt x="255" y="96"/>
                    <a:pt x="248" y="79"/>
                    <a:pt x="237" y="64"/>
                  </a:cubicBezTo>
                  <a:cubicBezTo>
                    <a:pt x="216" y="37"/>
                    <a:pt x="184" y="10"/>
                    <a:pt x="152" y="6"/>
                  </a:cubicBezTo>
                  <a:cubicBezTo>
                    <a:pt x="102" y="0"/>
                    <a:pt x="45" y="37"/>
                    <a:pt x="14" y="9"/>
                  </a:cubicBezTo>
                </a:path>
              </a:pathLst>
            </a:custGeom>
            <a:noFill/>
            <a:ln w="7938" cap="flat">
              <a:solidFill>
                <a:srgbClr val="494E4E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37" name="Freeform 79">
              <a:extLst>
                <a:ext uri="{FF2B5EF4-FFF2-40B4-BE49-F238E27FC236}">
                  <a16:creationId xmlns:a16="http://schemas.microsoft.com/office/drawing/2014/main" id="{4246006C-A2DF-A953-EC74-24D0084EDBAF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0" y="1547"/>
              <a:ext cx="202" cy="99"/>
            </a:xfrm>
            <a:custGeom>
              <a:avLst/>
              <a:gdLst>
                <a:gd name="T0" fmla="*/ 1465 w 75"/>
                <a:gd name="T1" fmla="*/ 688 h 37"/>
                <a:gd name="T2" fmla="*/ 1174 w 75"/>
                <a:gd name="T3" fmla="*/ 573 h 37"/>
                <a:gd name="T4" fmla="*/ 762 w 75"/>
                <a:gd name="T5" fmla="*/ 265 h 37"/>
                <a:gd name="T6" fmla="*/ 0 w 75"/>
                <a:gd name="T7" fmla="*/ 0 h 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5" h="37">
                  <a:moveTo>
                    <a:pt x="75" y="36"/>
                  </a:moveTo>
                  <a:cubicBezTo>
                    <a:pt x="70" y="37"/>
                    <a:pt x="65" y="32"/>
                    <a:pt x="60" y="30"/>
                  </a:cubicBezTo>
                  <a:cubicBezTo>
                    <a:pt x="53" y="25"/>
                    <a:pt x="46" y="19"/>
                    <a:pt x="39" y="14"/>
                  </a:cubicBezTo>
                  <a:cubicBezTo>
                    <a:pt x="26" y="6"/>
                    <a:pt x="15" y="2"/>
                    <a:pt x="0" y="0"/>
                  </a:cubicBezTo>
                </a:path>
              </a:pathLst>
            </a:custGeom>
            <a:noFill/>
            <a:ln w="12700" cap="rnd">
              <a:solidFill>
                <a:srgbClr val="494E4E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38" name="Freeform 80">
              <a:extLst>
                <a:ext uri="{FF2B5EF4-FFF2-40B4-BE49-F238E27FC236}">
                  <a16:creationId xmlns:a16="http://schemas.microsoft.com/office/drawing/2014/main" id="{935292AB-93B8-329A-F3CB-44D42E5AD5C7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0" y="1342"/>
              <a:ext cx="1151" cy="647"/>
            </a:xfrm>
            <a:custGeom>
              <a:avLst/>
              <a:gdLst>
                <a:gd name="T0" fmla="*/ 0 w 427"/>
                <a:gd name="T1" fmla="*/ 900 h 240"/>
                <a:gd name="T2" fmla="*/ 4919 w 427"/>
                <a:gd name="T3" fmla="*/ 806 h 240"/>
                <a:gd name="T4" fmla="*/ 7105 w 427"/>
                <a:gd name="T5" fmla="*/ 4448 h 240"/>
                <a:gd name="T6" fmla="*/ 5755 w 427"/>
                <a:gd name="T7" fmla="*/ 3685 h 240"/>
                <a:gd name="T8" fmla="*/ 5095 w 427"/>
                <a:gd name="T9" fmla="*/ 3742 h 240"/>
                <a:gd name="T10" fmla="*/ 4272 w 427"/>
                <a:gd name="T11" fmla="*/ 3329 h 240"/>
                <a:gd name="T12" fmla="*/ 3445 w 427"/>
                <a:gd name="T13" fmla="*/ 2979 h 24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27" h="240">
                  <a:moveTo>
                    <a:pt x="0" y="46"/>
                  </a:moveTo>
                  <a:cubicBezTo>
                    <a:pt x="29" y="34"/>
                    <a:pt x="133" y="0"/>
                    <a:pt x="251" y="41"/>
                  </a:cubicBezTo>
                  <a:cubicBezTo>
                    <a:pt x="349" y="76"/>
                    <a:pt x="427" y="240"/>
                    <a:pt x="363" y="227"/>
                  </a:cubicBezTo>
                  <a:cubicBezTo>
                    <a:pt x="299" y="214"/>
                    <a:pt x="307" y="199"/>
                    <a:pt x="294" y="188"/>
                  </a:cubicBezTo>
                  <a:cubicBezTo>
                    <a:pt x="280" y="178"/>
                    <a:pt x="288" y="199"/>
                    <a:pt x="260" y="191"/>
                  </a:cubicBezTo>
                  <a:cubicBezTo>
                    <a:pt x="232" y="183"/>
                    <a:pt x="232" y="178"/>
                    <a:pt x="218" y="170"/>
                  </a:cubicBezTo>
                  <a:cubicBezTo>
                    <a:pt x="205" y="163"/>
                    <a:pt x="189" y="165"/>
                    <a:pt x="176" y="152"/>
                  </a:cubicBezTo>
                </a:path>
              </a:pathLst>
            </a:custGeom>
            <a:noFill/>
            <a:ln w="12700" cap="flat">
              <a:solidFill>
                <a:srgbClr val="494E4E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39" name="Freeform 81">
              <a:extLst>
                <a:ext uri="{FF2B5EF4-FFF2-40B4-BE49-F238E27FC236}">
                  <a16:creationId xmlns:a16="http://schemas.microsoft.com/office/drawing/2014/main" id="{CE5FC451-9687-061A-F712-E6A2B70B7143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7" y="1652"/>
              <a:ext cx="135" cy="129"/>
            </a:xfrm>
            <a:custGeom>
              <a:avLst/>
              <a:gdLst>
                <a:gd name="T0" fmla="*/ 751 w 50"/>
                <a:gd name="T1" fmla="*/ 0 h 48"/>
                <a:gd name="T2" fmla="*/ 867 w 50"/>
                <a:gd name="T3" fmla="*/ 564 h 48"/>
                <a:gd name="T4" fmla="*/ 707 w 50"/>
                <a:gd name="T5" fmla="*/ 852 h 48"/>
                <a:gd name="T6" fmla="*/ 300 w 50"/>
                <a:gd name="T7" fmla="*/ 621 h 48"/>
                <a:gd name="T8" fmla="*/ 0 w 50"/>
                <a:gd name="T9" fmla="*/ 333 h 48"/>
                <a:gd name="T10" fmla="*/ 300 w 50"/>
                <a:gd name="T11" fmla="*/ 484 h 48"/>
                <a:gd name="T12" fmla="*/ 591 w 50"/>
                <a:gd name="T13" fmla="*/ 599 h 48"/>
                <a:gd name="T14" fmla="*/ 729 w 50"/>
                <a:gd name="T15" fmla="*/ 81 h 4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0" h="48">
                  <a:moveTo>
                    <a:pt x="38" y="0"/>
                  </a:moveTo>
                  <a:cubicBezTo>
                    <a:pt x="35" y="10"/>
                    <a:pt x="40" y="19"/>
                    <a:pt x="44" y="29"/>
                  </a:cubicBezTo>
                  <a:cubicBezTo>
                    <a:pt x="46" y="37"/>
                    <a:pt x="50" y="48"/>
                    <a:pt x="36" y="44"/>
                  </a:cubicBezTo>
                  <a:cubicBezTo>
                    <a:pt x="29" y="42"/>
                    <a:pt x="21" y="36"/>
                    <a:pt x="15" y="32"/>
                  </a:cubicBezTo>
                  <a:cubicBezTo>
                    <a:pt x="9" y="29"/>
                    <a:pt x="3" y="24"/>
                    <a:pt x="0" y="17"/>
                  </a:cubicBezTo>
                  <a:cubicBezTo>
                    <a:pt x="5" y="19"/>
                    <a:pt x="10" y="23"/>
                    <a:pt x="15" y="25"/>
                  </a:cubicBezTo>
                  <a:cubicBezTo>
                    <a:pt x="19" y="27"/>
                    <a:pt x="26" y="32"/>
                    <a:pt x="30" y="31"/>
                  </a:cubicBezTo>
                  <a:cubicBezTo>
                    <a:pt x="36" y="30"/>
                    <a:pt x="34" y="10"/>
                    <a:pt x="37" y="4"/>
                  </a:cubicBezTo>
                </a:path>
              </a:pathLst>
            </a:custGeom>
            <a:solidFill>
              <a:srgbClr val="D4C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40" name="Freeform 82">
              <a:extLst>
                <a:ext uri="{FF2B5EF4-FFF2-40B4-BE49-F238E27FC236}">
                  <a16:creationId xmlns:a16="http://schemas.microsoft.com/office/drawing/2014/main" id="{F2864D8B-1E3C-311D-DFF4-06C8676B197C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5" y="1725"/>
              <a:ext cx="76" cy="40"/>
            </a:xfrm>
            <a:custGeom>
              <a:avLst/>
              <a:gdLst>
                <a:gd name="T0" fmla="*/ 0 w 28"/>
                <a:gd name="T1" fmla="*/ 93 h 15"/>
                <a:gd name="T2" fmla="*/ 421 w 28"/>
                <a:gd name="T3" fmla="*/ 264 h 15"/>
                <a:gd name="T4" fmla="*/ 421 w 28"/>
                <a:gd name="T5" fmla="*/ 0 h 15"/>
                <a:gd name="T6" fmla="*/ 339 w 28"/>
                <a:gd name="T7" fmla="*/ 192 h 15"/>
                <a:gd name="T8" fmla="*/ 60 w 28"/>
                <a:gd name="T9" fmla="*/ 115 h 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8" h="15">
                  <a:moveTo>
                    <a:pt x="0" y="5"/>
                  </a:moveTo>
                  <a:cubicBezTo>
                    <a:pt x="5" y="8"/>
                    <a:pt x="15" y="13"/>
                    <a:pt x="21" y="14"/>
                  </a:cubicBezTo>
                  <a:cubicBezTo>
                    <a:pt x="28" y="15"/>
                    <a:pt x="24" y="3"/>
                    <a:pt x="21" y="0"/>
                  </a:cubicBezTo>
                  <a:cubicBezTo>
                    <a:pt x="20" y="6"/>
                    <a:pt x="25" y="9"/>
                    <a:pt x="17" y="10"/>
                  </a:cubicBezTo>
                  <a:cubicBezTo>
                    <a:pt x="13" y="10"/>
                    <a:pt x="6" y="9"/>
                    <a:pt x="3" y="6"/>
                  </a:cubicBezTo>
                </a:path>
              </a:pathLst>
            </a:custGeom>
            <a:solidFill>
              <a:srgbClr val="E3D5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41" name="Freeform 83">
              <a:extLst>
                <a:ext uri="{FF2B5EF4-FFF2-40B4-BE49-F238E27FC236}">
                  <a16:creationId xmlns:a16="http://schemas.microsoft.com/office/drawing/2014/main" id="{1870E2B3-1511-8E12-6380-7224CFE11858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0" y="1425"/>
              <a:ext cx="391" cy="211"/>
            </a:xfrm>
            <a:custGeom>
              <a:avLst/>
              <a:gdLst>
                <a:gd name="T0" fmla="*/ 313 w 145"/>
                <a:gd name="T1" fmla="*/ 314 h 78"/>
                <a:gd name="T2" fmla="*/ 1178 w 145"/>
                <a:gd name="T3" fmla="*/ 1069 h 78"/>
                <a:gd name="T4" fmla="*/ 1586 w 145"/>
                <a:gd name="T5" fmla="*/ 1404 h 78"/>
                <a:gd name="T6" fmla="*/ 2079 w 145"/>
                <a:gd name="T7" fmla="*/ 1545 h 78"/>
                <a:gd name="T8" fmla="*/ 1629 w 145"/>
                <a:gd name="T9" fmla="*/ 1266 h 78"/>
                <a:gd name="T10" fmla="*/ 1329 w 145"/>
                <a:gd name="T11" fmla="*/ 833 h 78"/>
                <a:gd name="T12" fmla="*/ 1977 w 145"/>
                <a:gd name="T13" fmla="*/ 438 h 78"/>
                <a:gd name="T14" fmla="*/ 2430 w 145"/>
                <a:gd name="T15" fmla="*/ 300 h 78"/>
                <a:gd name="T16" fmla="*/ 2842 w 145"/>
                <a:gd name="T17" fmla="*/ 235 h 78"/>
                <a:gd name="T18" fmla="*/ 2233 w 145"/>
                <a:gd name="T19" fmla="*/ 38 h 78"/>
                <a:gd name="T20" fmla="*/ 1513 w 145"/>
                <a:gd name="T21" fmla="*/ 38 h 78"/>
                <a:gd name="T22" fmla="*/ 275 w 145"/>
                <a:gd name="T23" fmla="*/ 314 h 7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45" h="78">
                  <a:moveTo>
                    <a:pt x="16" y="16"/>
                  </a:moveTo>
                  <a:cubicBezTo>
                    <a:pt x="0" y="29"/>
                    <a:pt x="52" y="49"/>
                    <a:pt x="60" y="54"/>
                  </a:cubicBezTo>
                  <a:cubicBezTo>
                    <a:pt x="67" y="59"/>
                    <a:pt x="73" y="66"/>
                    <a:pt x="81" y="71"/>
                  </a:cubicBezTo>
                  <a:cubicBezTo>
                    <a:pt x="89" y="76"/>
                    <a:pt x="98" y="75"/>
                    <a:pt x="106" y="78"/>
                  </a:cubicBezTo>
                  <a:cubicBezTo>
                    <a:pt x="97" y="74"/>
                    <a:pt x="90" y="71"/>
                    <a:pt x="83" y="64"/>
                  </a:cubicBezTo>
                  <a:cubicBezTo>
                    <a:pt x="78" y="59"/>
                    <a:pt x="67" y="51"/>
                    <a:pt x="68" y="42"/>
                  </a:cubicBezTo>
                  <a:cubicBezTo>
                    <a:pt x="70" y="30"/>
                    <a:pt x="92" y="26"/>
                    <a:pt x="101" y="22"/>
                  </a:cubicBezTo>
                  <a:cubicBezTo>
                    <a:pt x="108" y="19"/>
                    <a:pt x="117" y="16"/>
                    <a:pt x="124" y="15"/>
                  </a:cubicBezTo>
                  <a:cubicBezTo>
                    <a:pt x="130" y="14"/>
                    <a:pt x="141" y="16"/>
                    <a:pt x="145" y="12"/>
                  </a:cubicBezTo>
                  <a:cubicBezTo>
                    <a:pt x="139" y="5"/>
                    <a:pt x="123" y="3"/>
                    <a:pt x="114" y="2"/>
                  </a:cubicBezTo>
                  <a:cubicBezTo>
                    <a:pt x="102" y="0"/>
                    <a:pt x="89" y="0"/>
                    <a:pt x="77" y="2"/>
                  </a:cubicBezTo>
                  <a:cubicBezTo>
                    <a:pt x="56" y="5"/>
                    <a:pt x="33" y="7"/>
                    <a:pt x="14" y="16"/>
                  </a:cubicBezTo>
                </a:path>
              </a:pathLst>
            </a:custGeom>
            <a:solidFill>
              <a:srgbClr val="D4C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42" name="Freeform 84">
              <a:extLst>
                <a:ext uri="{FF2B5EF4-FFF2-40B4-BE49-F238E27FC236}">
                  <a16:creationId xmlns:a16="http://schemas.microsoft.com/office/drawing/2014/main" id="{7E577A38-3884-30FB-C979-257170432465}"/>
                </a:ext>
              </a:extLst>
            </p:cNvPr>
            <p:cNvSpPr>
              <a:spLocks/>
            </p:cNvSpPr>
            <p:nvPr/>
          </p:nvSpPr>
          <p:spPr bwMode="auto">
            <a:xfrm>
              <a:off x="2699" y="1466"/>
              <a:ext cx="124" cy="102"/>
            </a:xfrm>
            <a:custGeom>
              <a:avLst/>
              <a:gdLst>
                <a:gd name="T0" fmla="*/ 159 w 46"/>
                <a:gd name="T1" fmla="*/ 35 h 38"/>
                <a:gd name="T2" fmla="*/ 116 w 46"/>
                <a:gd name="T3" fmla="*/ 274 h 38"/>
                <a:gd name="T4" fmla="*/ 450 w 46"/>
                <a:gd name="T5" fmla="*/ 462 h 38"/>
                <a:gd name="T6" fmla="*/ 728 w 46"/>
                <a:gd name="T7" fmla="*/ 582 h 38"/>
                <a:gd name="T8" fmla="*/ 900 w 46"/>
                <a:gd name="T9" fmla="*/ 735 h 38"/>
                <a:gd name="T10" fmla="*/ 509 w 46"/>
                <a:gd name="T11" fmla="*/ 389 h 38"/>
                <a:gd name="T12" fmla="*/ 197 w 46"/>
                <a:gd name="T13" fmla="*/ 0 h 3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6" h="38">
                  <a:moveTo>
                    <a:pt x="8" y="2"/>
                  </a:moveTo>
                  <a:cubicBezTo>
                    <a:pt x="0" y="3"/>
                    <a:pt x="2" y="9"/>
                    <a:pt x="6" y="14"/>
                  </a:cubicBezTo>
                  <a:cubicBezTo>
                    <a:pt x="10" y="19"/>
                    <a:pt x="17" y="21"/>
                    <a:pt x="23" y="24"/>
                  </a:cubicBezTo>
                  <a:cubicBezTo>
                    <a:pt x="27" y="26"/>
                    <a:pt x="33" y="27"/>
                    <a:pt x="37" y="30"/>
                  </a:cubicBezTo>
                  <a:cubicBezTo>
                    <a:pt x="40" y="32"/>
                    <a:pt x="42" y="36"/>
                    <a:pt x="46" y="38"/>
                  </a:cubicBezTo>
                  <a:cubicBezTo>
                    <a:pt x="38" y="34"/>
                    <a:pt x="34" y="25"/>
                    <a:pt x="26" y="20"/>
                  </a:cubicBezTo>
                  <a:cubicBezTo>
                    <a:pt x="19" y="17"/>
                    <a:pt x="8" y="9"/>
                    <a:pt x="10" y="0"/>
                  </a:cubicBezTo>
                </a:path>
              </a:pathLst>
            </a:custGeom>
            <a:solidFill>
              <a:srgbClr val="E3D5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43" name="Freeform 85">
              <a:extLst>
                <a:ext uri="{FF2B5EF4-FFF2-40B4-BE49-F238E27FC236}">
                  <a16:creationId xmlns:a16="http://schemas.microsoft.com/office/drawing/2014/main" id="{3ACDB169-20CA-D971-230D-6273BBA9341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950" y="2518"/>
              <a:ext cx="1310" cy="900"/>
            </a:xfrm>
            <a:custGeom>
              <a:avLst/>
              <a:gdLst>
                <a:gd name="T0" fmla="*/ 7461 w 486"/>
                <a:gd name="T1" fmla="*/ 5206 h 334"/>
                <a:gd name="T2" fmla="*/ 6073 w 486"/>
                <a:gd name="T3" fmla="*/ 4559 h 334"/>
                <a:gd name="T4" fmla="*/ 6030 w 486"/>
                <a:gd name="T5" fmla="*/ 4443 h 334"/>
                <a:gd name="T6" fmla="*/ 7499 w 486"/>
                <a:gd name="T7" fmla="*/ 4872 h 334"/>
                <a:gd name="T8" fmla="*/ 9518 w 486"/>
                <a:gd name="T9" fmla="*/ 5300 h 334"/>
                <a:gd name="T10" fmla="*/ 8696 w 486"/>
                <a:gd name="T11" fmla="*/ 4850 h 334"/>
                <a:gd name="T12" fmla="*/ 7542 w 486"/>
                <a:gd name="T13" fmla="*/ 4756 h 334"/>
                <a:gd name="T14" fmla="*/ 5035 w 486"/>
                <a:gd name="T15" fmla="*/ 3659 h 334"/>
                <a:gd name="T16" fmla="*/ 3488 w 486"/>
                <a:gd name="T17" fmla="*/ 3072 h 334"/>
                <a:gd name="T18" fmla="*/ 3445 w 486"/>
                <a:gd name="T19" fmla="*/ 3050 h 334"/>
                <a:gd name="T20" fmla="*/ 4598 w 486"/>
                <a:gd name="T21" fmla="*/ 2738 h 334"/>
                <a:gd name="T22" fmla="*/ 5485 w 486"/>
                <a:gd name="T23" fmla="*/ 2781 h 334"/>
                <a:gd name="T24" fmla="*/ 6329 w 486"/>
                <a:gd name="T25" fmla="*/ 2840 h 334"/>
                <a:gd name="T26" fmla="*/ 7070 w 486"/>
                <a:gd name="T27" fmla="*/ 2528 h 334"/>
                <a:gd name="T28" fmla="*/ 7658 w 486"/>
                <a:gd name="T29" fmla="*/ 2032 h 334"/>
                <a:gd name="T30" fmla="*/ 6836 w 486"/>
                <a:gd name="T31" fmla="*/ 2584 h 334"/>
                <a:gd name="T32" fmla="*/ 5404 w 486"/>
                <a:gd name="T33" fmla="*/ 2541 h 334"/>
                <a:gd name="T34" fmla="*/ 4663 w 486"/>
                <a:gd name="T35" fmla="*/ 2528 h 334"/>
                <a:gd name="T36" fmla="*/ 3879 w 486"/>
                <a:gd name="T37" fmla="*/ 2854 h 334"/>
                <a:gd name="T38" fmla="*/ 2876 w 486"/>
                <a:gd name="T39" fmla="*/ 2404 h 334"/>
                <a:gd name="T40" fmla="*/ 2369 w 486"/>
                <a:gd name="T41" fmla="*/ 1684 h 334"/>
                <a:gd name="T42" fmla="*/ 1038 w 486"/>
                <a:gd name="T43" fmla="*/ 959 h 334"/>
                <a:gd name="T44" fmla="*/ 369 w 486"/>
                <a:gd name="T45" fmla="*/ 369 h 334"/>
                <a:gd name="T46" fmla="*/ 159 w 486"/>
                <a:gd name="T47" fmla="*/ 0 h 334"/>
                <a:gd name="T48" fmla="*/ 0 w 486"/>
                <a:gd name="T49" fmla="*/ 356 h 334"/>
                <a:gd name="T50" fmla="*/ 704 w 486"/>
                <a:gd name="T51" fmla="*/ 1097 h 334"/>
                <a:gd name="T52" fmla="*/ 1962 w 486"/>
                <a:gd name="T53" fmla="*/ 1765 h 334"/>
                <a:gd name="T54" fmla="*/ 2782 w 486"/>
                <a:gd name="T55" fmla="*/ 2700 h 334"/>
                <a:gd name="T56" fmla="*/ 3973 w 486"/>
                <a:gd name="T57" fmla="*/ 3543 h 334"/>
                <a:gd name="T58" fmla="*/ 5289 w 486"/>
                <a:gd name="T59" fmla="*/ 3993 h 334"/>
                <a:gd name="T60" fmla="*/ 5696 w 486"/>
                <a:gd name="T61" fmla="*/ 4284 h 334"/>
                <a:gd name="T62" fmla="*/ 5776 w 486"/>
                <a:gd name="T63" fmla="*/ 4387 h 334"/>
                <a:gd name="T64" fmla="*/ 5973 w 486"/>
                <a:gd name="T65" fmla="*/ 4769 h 334"/>
                <a:gd name="T66" fmla="*/ 6814 w 486"/>
                <a:gd name="T67" fmla="*/ 5184 h 334"/>
                <a:gd name="T68" fmla="*/ 7833 w 486"/>
                <a:gd name="T69" fmla="*/ 5947 h 334"/>
                <a:gd name="T70" fmla="*/ 8361 w 486"/>
                <a:gd name="T71" fmla="*/ 6419 h 334"/>
                <a:gd name="T72" fmla="*/ 7461 w 486"/>
                <a:gd name="T73" fmla="*/ 5206 h 334"/>
                <a:gd name="T74" fmla="*/ 8617 w 486"/>
                <a:gd name="T75" fmla="*/ 6534 h 334"/>
                <a:gd name="T76" fmla="*/ 8361 w 486"/>
                <a:gd name="T77" fmla="*/ 6419 h 334"/>
                <a:gd name="T78" fmla="*/ 8617 w 486"/>
                <a:gd name="T79" fmla="*/ 6534 h 334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486" h="334">
                  <a:moveTo>
                    <a:pt x="381" y="266"/>
                  </a:moveTo>
                  <a:cubicBezTo>
                    <a:pt x="359" y="251"/>
                    <a:pt x="324" y="258"/>
                    <a:pt x="310" y="233"/>
                  </a:cubicBezTo>
                  <a:cubicBezTo>
                    <a:pt x="310" y="231"/>
                    <a:pt x="309" y="229"/>
                    <a:pt x="308" y="227"/>
                  </a:cubicBezTo>
                  <a:cubicBezTo>
                    <a:pt x="332" y="238"/>
                    <a:pt x="356" y="246"/>
                    <a:pt x="383" y="249"/>
                  </a:cubicBezTo>
                  <a:cubicBezTo>
                    <a:pt x="415" y="252"/>
                    <a:pt x="461" y="248"/>
                    <a:pt x="486" y="271"/>
                  </a:cubicBezTo>
                  <a:cubicBezTo>
                    <a:pt x="474" y="260"/>
                    <a:pt x="459" y="253"/>
                    <a:pt x="444" y="248"/>
                  </a:cubicBezTo>
                  <a:cubicBezTo>
                    <a:pt x="425" y="241"/>
                    <a:pt x="404" y="246"/>
                    <a:pt x="385" y="243"/>
                  </a:cubicBezTo>
                  <a:cubicBezTo>
                    <a:pt x="334" y="235"/>
                    <a:pt x="307" y="207"/>
                    <a:pt x="257" y="187"/>
                  </a:cubicBezTo>
                  <a:cubicBezTo>
                    <a:pt x="232" y="177"/>
                    <a:pt x="199" y="174"/>
                    <a:pt x="178" y="157"/>
                  </a:cubicBezTo>
                  <a:cubicBezTo>
                    <a:pt x="177" y="157"/>
                    <a:pt x="177" y="156"/>
                    <a:pt x="176" y="156"/>
                  </a:cubicBezTo>
                  <a:cubicBezTo>
                    <a:pt x="194" y="159"/>
                    <a:pt x="219" y="145"/>
                    <a:pt x="235" y="140"/>
                  </a:cubicBezTo>
                  <a:cubicBezTo>
                    <a:pt x="251" y="135"/>
                    <a:pt x="264" y="138"/>
                    <a:pt x="280" y="142"/>
                  </a:cubicBezTo>
                  <a:cubicBezTo>
                    <a:pt x="295" y="145"/>
                    <a:pt x="307" y="146"/>
                    <a:pt x="323" y="145"/>
                  </a:cubicBezTo>
                  <a:cubicBezTo>
                    <a:pt x="337" y="145"/>
                    <a:pt x="352" y="141"/>
                    <a:pt x="361" y="129"/>
                  </a:cubicBezTo>
                  <a:cubicBezTo>
                    <a:pt x="371" y="116"/>
                    <a:pt x="374" y="109"/>
                    <a:pt x="391" y="104"/>
                  </a:cubicBezTo>
                  <a:cubicBezTo>
                    <a:pt x="370" y="106"/>
                    <a:pt x="365" y="121"/>
                    <a:pt x="349" y="132"/>
                  </a:cubicBezTo>
                  <a:cubicBezTo>
                    <a:pt x="321" y="150"/>
                    <a:pt x="304" y="137"/>
                    <a:pt x="276" y="130"/>
                  </a:cubicBezTo>
                  <a:cubicBezTo>
                    <a:pt x="263" y="127"/>
                    <a:pt x="251" y="125"/>
                    <a:pt x="238" y="129"/>
                  </a:cubicBezTo>
                  <a:cubicBezTo>
                    <a:pt x="225" y="133"/>
                    <a:pt x="212" y="144"/>
                    <a:pt x="198" y="146"/>
                  </a:cubicBezTo>
                  <a:cubicBezTo>
                    <a:pt x="175" y="148"/>
                    <a:pt x="163" y="137"/>
                    <a:pt x="147" y="123"/>
                  </a:cubicBezTo>
                  <a:cubicBezTo>
                    <a:pt x="139" y="111"/>
                    <a:pt x="131" y="98"/>
                    <a:pt x="121" y="86"/>
                  </a:cubicBezTo>
                  <a:cubicBezTo>
                    <a:pt x="102" y="61"/>
                    <a:pt x="80" y="60"/>
                    <a:pt x="53" y="49"/>
                  </a:cubicBezTo>
                  <a:cubicBezTo>
                    <a:pt x="39" y="43"/>
                    <a:pt x="27" y="32"/>
                    <a:pt x="19" y="19"/>
                  </a:cubicBezTo>
                  <a:cubicBezTo>
                    <a:pt x="12" y="9"/>
                    <a:pt x="9" y="4"/>
                    <a:pt x="8" y="0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4" y="29"/>
                    <a:pt x="19" y="47"/>
                    <a:pt x="36" y="56"/>
                  </a:cubicBezTo>
                  <a:cubicBezTo>
                    <a:pt x="58" y="68"/>
                    <a:pt x="80" y="73"/>
                    <a:pt x="100" y="90"/>
                  </a:cubicBezTo>
                  <a:cubicBezTo>
                    <a:pt x="117" y="104"/>
                    <a:pt x="128" y="121"/>
                    <a:pt x="142" y="138"/>
                  </a:cubicBezTo>
                  <a:cubicBezTo>
                    <a:pt x="160" y="158"/>
                    <a:pt x="178" y="172"/>
                    <a:pt x="203" y="181"/>
                  </a:cubicBezTo>
                  <a:cubicBezTo>
                    <a:pt x="226" y="189"/>
                    <a:pt x="248" y="193"/>
                    <a:pt x="270" y="204"/>
                  </a:cubicBezTo>
                  <a:cubicBezTo>
                    <a:pt x="277" y="208"/>
                    <a:pt x="286" y="212"/>
                    <a:pt x="291" y="219"/>
                  </a:cubicBezTo>
                  <a:cubicBezTo>
                    <a:pt x="293" y="221"/>
                    <a:pt x="294" y="222"/>
                    <a:pt x="295" y="224"/>
                  </a:cubicBezTo>
                  <a:cubicBezTo>
                    <a:pt x="298" y="230"/>
                    <a:pt x="301" y="237"/>
                    <a:pt x="305" y="244"/>
                  </a:cubicBezTo>
                  <a:cubicBezTo>
                    <a:pt x="317" y="262"/>
                    <a:pt x="330" y="260"/>
                    <a:pt x="348" y="265"/>
                  </a:cubicBezTo>
                  <a:cubicBezTo>
                    <a:pt x="372" y="270"/>
                    <a:pt x="386" y="284"/>
                    <a:pt x="400" y="304"/>
                  </a:cubicBezTo>
                  <a:cubicBezTo>
                    <a:pt x="407" y="315"/>
                    <a:pt x="416" y="323"/>
                    <a:pt x="427" y="328"/>
                  </a:cubicBezTo>
                  <a:cubicBezTo>
                    <a:pt x="407" y="315"/>
                    <a:pt x="402" y="281"/>
                    <a:pt x="381" y="266"/>
                  </a:cubicBezTo>
                  <a:close/>
                  <a:moveTo>
                    <a:pt x="440" y="334"/>
                  </a:moveTo>
                  <a:cubicBezTo>
                    <a:pt x="436" y="332"/>
                    <a:pt x="431" y="331"/>
                    <a:pt x="427" y="328"/>
                  </a:cubicBezTo>
                  <a:cubicBezTo>
                    <a:pt x="431" y="331"/>
                    <a:pt x="435" y="333"/>
                    <a:pt x="440" y="334"/>
                  </a:cubicBezTo>
                  <a:close/>
                </a:path>
              </a:pathLst>
            </a:custGeom>
            <a:solidFill>
              <a:srgbClr val="AFCFE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44" name="Freeform 86">
              <a:extLst>
                <a:ext uri="{FF2B5EF4-FFF2-40B4-BE49-F238E27FC236}">
                  <a16:creationId xmlns:a16="http://schemas.microsoft.com/office/drawing/2014/main" id="{C1AF19ED-3EB5-3790-625C-6FDEA436A185}"/>
                </a:ext>
              </a:extLst>
            </p:cNvPr>
            <p:cNvSpPr>
              <a:spLocks/>
            </p:cNvSpPr>
            <p:nvPr/>
          </p:nvSpPr>
          <p:spPr bwMode="auto">
            <a:xfrm>
              <a:off x="2330" y="2100"/>
              <a:ext cx="717" cy="353"/>
            </a:xfrm>
            <a:custGeom>
              <a:avLst/>
              <a:gdLst>
                <a:gd name="T0" fmla="*/ 0 w 266"/>
                <a:gd name="T1" fmla="*/ 116 h 131"/>
                <a:gd name="T2" fmla="*/ 544 w 266"/>
                <a:gd name="T3" fmla="*/ 472 h 131"/>
                <a:gd name="T4" fmla="*/ 1642 w 266"/>
                <a:gd name="T5" fmla="*/ 587 h 131"/>
                <a:gd name="T6" fmla="*/ 2528 w 266"/>
                <a:gd name="T7" fmla="*/ 981 h 131"/>
                <a:gd name="T8" fmla="*/ 3116 w 266"/>
                <a:gd name="T9" fmla="*/ 1409 h 131"/>
                <a:gd name="T10" fmla="*/ 4213 w 266"/>
                <a:gd name="T11" fmla="*/ 2078 h 131"/>
                <a:gd name="T12" fmla="*/ 5210 w 266"/>
                <a:gd name="T13" fmla="*/ 2563 h 131"/>
                <a:gd name="T14" fmla="*/ 3488 w 266"/>
                <a:gd name="T15" fmla="*/ 1409 h 131"/>
                <a:gd name="T16" fmla="*/ 2725 w 266"/>
                <a:gd name="T17" fmla="*/ 878 h 131"/>
                <a:gd name="T18" fmla="*/ 3051 w 266"/>
                <a:gd name="T19" fmla="*/ 703 h 131"/>
                <a:gd name="T20" fmla="*/ 3429 w 266"/>
                <a:gd name="T21" fmla="*/ 566 h 131"/>
                <a:gd name="T22" fmla="*/ 3822 w 266"/>
                <a:gd name="T23" fmla="*/ 488 h 131"/>
                <a:gd name="T24" fmla="*/ 4229 w 266"/>
                <a:gd name="T25" fmla="*/ 472 h 131"/>
                <a:gd name="T26" fmla="*/ 4599 w 266"/>
                <a:gd name="T27" fmla="*/ 291 h 131"/>
                <a:gd name="T28" fmla="*/ 4135 w 266"/>
                <a:gd name="T29" fmla="*/ 393 h 131"/>
                <a:gd name="T30" fmla="*/ 3466 w 266"/>
                <a:gd name="T31" fmla="*/ 415 h 131"/>
                <a:gd name="T32" fmla="*/ 2819 w 266"/>
                <a:gd name="T33" fmla="*/ 682 h 131"/>
                <a:gd name="T34" fmla="*/ 2412 w 266"/>
                <a:gd name="T35" fmla="*/ 668 h 131"/>
                <a:gd name="T36" fmla="*/ 1628 w 266"/>
                <a:gd name="T37" fmla="*/ 450 h 131"/>
                <a:gd name="T38" fmla="*/ 647 w 266"/>
                <a:gd name="T39" fmla="*/ 313 h 131"/>
                <a:gd name="T40" fmla="*/ 137 w 266"/>
                <a:gd name="T41" fmla="*/ 0 h 13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266" h="131">
                  <a:moveTo>
                    <a:pt x="0" y="6"/>
                  </a:moveTo>
                  <a:cubicBezTo>
                    <a:pt x="12" y="20"/>
                    <a:pt x="8" y="18"/>
                    <a:pt x="28" y="24"/>
                  </a:cubicBezTo>
                  <a:cubicBezTo>
                    <a:pt x="46" y="29"/>
                    <a:pt x="66" y="29"/>
                    <a:pt x="84" y="30"/>
                  </a:cubicBezTo>
                  <a:cubicBezTo>
                    <a:pt x="103" y="31"/>
                    <a:pt x="115" y="38"/>
                    <a:pt x="129" y="50"/>
                  </a:cubicBezTo>
                  <a:cubicBezTo>
                    <a:pt x="138" y="59"/>
                    <a:pt x="146" y="67"/>
                    <a:pt x="159" y="72"/>
                  </a:cubicBezTo>
                  <a:cubicBezTo>
                    <a:pt x="183" y="80"/>
                    <a:pt x="196" y="88"/>
                    <a:pt x="215" y="106"/>
                  </a:cubicBezTo>
                  <a:cubicBezTo>
                    <a:pt x="229" y="120"/>
                    <a:pt x="245" y="130"/>
                    <a:pt x="266" y="131"/>
                  </a:cubicBezTo>
                  <a:cubicBezTo>
                    <a:pt x="227" y="125"/>
                    <a:pt x="210" y="87"/>
                    <a:pt x="178" y="72"/>
                  </a:cubicBezTo>
                  <a:cubicBezTo>
                    <a:pt x="163" y="66"/>
                    <a:pt x="149" y="63"/>
                    <a:pt x="139" y="45"/>
                  </a:cubicBezTo>
                  <a:cubicBezTo>
                    <a:pt x="145" y="44"/>
                    <a:pt x="151" y="39"/>
                    <a:pt x="156" y="36"/>
                  </a:cubicBezTo>
                  <a:cubicBezTo>
                    <a:pt x="162" y="33"/>
                    <a:pt x="169" y="31"/>
                    <a:pt x="175" y="29"/>
                  </a:cubicBezTo>
                  <a:cubicBezTo>
                    <a:pt x="182" y="26"/>
                    <a:pt x="188" y="26"/>
                    <a:pt x="195" y="25"/>
                  </a:cubicBezTo>
                  <a:cubicBezTo>
                    <a:pt x="202" y="25"/>
                    <a:pt x="210" y="25"/>
                    <a:pt x="216" y="24"/>
                  </a:cubicBezTo>
                  <a:cubicBezTo>
                    <a:pt x="222" y="23"/>
                    <a:pt x="232" y="20"/>
                    <a:pt x="235" y="15"/>
                  </a:cubicBezTo>
                  <a:cubicBezTo>
                    <a:pt x="229" y="18"/>
                    <a:pt x="219" y="20"/>
                    <a:pt x="211" y="20"/>
                  </a:cubicBezTo>
                  <a:cubicBezTo>
                    <a:pt x="200" y="20"/>
                    <a:pt x="187" y="18"/>
                    <a:pt x="177" y="21"/>
                  </a:cubicBezTo>
                  <a:cubicBezTo>
                    <a:pt x="165" y="25"/>
                    <a:pt x="156" y="32"/>
                    <a:pt x="144" y="35"/>
                  </a:cubicBezTo>
                  <a:cubicBezTo>
                    <a:pt x="136" y="36"/>
                    <a:pt x="130" y="36"/>
                    <a:pt x="123" y="34"/>
                  </a:cubicBezTo>
                  <a:cubicBezTo>
                    <a:pt x="112" y="28"/>
                    <a:pt x="100" y="23"/>
                    <a:pt x="83" y="23"/>
                  </a:cubicBezTo>
                  <a:cubicBezTo>
                    <a:pt x="66" y="22"/>
                    <a:pt x="49" y="20"/>
                    <a:pt x="33" y="16"/>
                  </a:cubicBezTo>
                  <a:cubicBezTo>
                    <a:pt x="12" y="11"/>
                    <a:pt x="21" y="15"/>
                    <a:pt x="7" y="0"/>
                  </a:cubicBezTo>
                </a:path>
              </a:pathLst>
            </a:custGeom>
            <a:solidFill>
              <a:srgbClr val="AFCFE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45" name="Freeform 87">
              <a:extLst>
                <a:ext uri="{FF2B5EF4-FFF2-40B4-BE49-F238E27FC236}">
                  <a16:creationId xmlns:a16="http://schemas.microsoft.com/office/drawing/2014/main" id="{0ED6C97A-8A97-1236-70B4-D88FB62BB56F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2" y="2291"/>
              <a:ext cx="900" cy="456"/>
            </a:xfrm>
            <a:custGeom>
              <a:avLst/>
              <a:gdLst>
                <a:gd name="T0" fmla="*/ 0 w 334"/>
                <a:gd name="T1" fmla="*/ 278 h 169"/>
                <a:gd name="T2" fmla="*/ 544 w 334"/>
                <a:gd name="T3" fmla="*/ 729 h 169"/>
                <a:gd name="T4" fmla="*/ 1234 w 334"/>
                <a:gd name="T5" fmla="*/ 2002 h 169"/>
                <a:gd name="T6" fmla="*/ 2113 w 334"/>
                <a:gd name="T7" fmla="*/ 2221 h 169"/>
                <a:gd name="T8" fmla="*/ 3093 w 334"/>
                <a:gd name="T9" fmla="*/ 2374 h 169"/>
                <a:gd name="T10" fmla="*/ 4619 w 334"/>
                <a:gd name="T11" fmla="*/ 3224 h 169"/>
                <a:gd name="T12" fmla="*/ 6534 w 334"/>
                <a:gd name="T13" fmla="*/ 3319 h 169"/>
                <a:gd name="T14" fmla="*/ 5669 w 334"/>
                <a:gd name="T15" fmla="*/ 3100 h 169"/>
                <a:gd name="T16" fmla="*/ 4756 w 334"/>
                <a:gd name="T17" fmla="*/ 3100 h 169"/>
                <a:gd name="T18" fmla="*/ 4007 w 334"/>
                <a:gd name="T19" fmla="*/ 2812 h 169"/>
                <a:gd name="T20" fmla="*/ 4147 w 334"/>
                <a:gd name="T21" fmla="*/ 2752 h 169"/>
                <a:gd name="T22" fmla="*/ 4654 w 334"/>
                <a:gd name="T23" fmla="*/ 2439 h 169"/>
                <a:gd name="T24" fmla="*/ 5737 w 334"/>
                <a:gd name="T25" fmla="*/ 2183 h 169"/>
                <a:gd name="T26" fmla="*/ 4675 w 334"/>
                <a:gd name="T27" fmla="*/ 2302 h 169"/>
                <a:gd name="T28" fmla="*/ 3659 w 334"/>
                <a:gd name="T29" fmla="*/ 2593 h 169"/>
                <a:gd name="T30" fmla="*/ 2759 w 334"/>
                <a:gd name="T31" fmla="*/ 2105 h 169"/>
                <a:gd name="T32" fmla="*/ 1444 w 334"/>
                <a:gd name="T33" fmla="*/ 1864 h 169"/>
                <a:gd name="T34" fmla="*/ 218 w 334"/>
                <a:gd name="T35" fmla="*/ 0 h 169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34" h="169">
                  <a:moveTo>
                    <a:pt x="0" y="14"/>
                  </a:moveTo>
                  <a:cubicBezTo>
                    <a:pt x="20" y="14"/>
                    <a:pt x="19" y="26"/>
                    <a:pt x="28" y="37"/>
                  </a:cubicBezTo>
                  <a:cubicBezTo>
                    <a:pt x="43" y="57"/>
                    <a:pt x="45" y="84"/>
                    <a:pt x="63" y="102"/>
                  </a:cubicBezTo>
                  <a:cubicBezTo>
                    <a:pt x="77" y="115"/>
                    <a:pt x="91" y="113"/>
                    <a:pt x="108" y="113"/>
                  </a:cubicBezTo>
                  <a:cubicBezTo>
                    <a:pt x="126" y="113"/>
                    <a:pt x="141" y="113"/>
                    <a:pt x="158" y="121"/>
                  </a:cubicBezTo>
                  <a:cubicBezTo>
                    <a:pt x="184" y="134"/>
                    <a:pt x="206" y="158"/>
                    <a:pt x="236" y="164"/>
                  </a:cubicBezTo>
                  <a:cubicBezTo>
                    <a:pt x="266" y="169"/>
                    <a:pt x="308" y="149"/>
                    <a:pt x="334" y="169"/>
                  </a:cubicBezTo>
                  <a:cubicBezTo>
                    <a:pt x="325" y="157"/>
                    <a:pt x="303" y="158"/>
                    <a:pt x="290" y="158"/>
                  </a:cubicBezTo>
                  <a:cubicBezTo>
                    <a:pt x="274" y="157"/>
                    <a:pt x="258" y="159"/>
                    <a:pt x="243" y="158"/>
                  </a:cubicBezTo>
                  <a:cubicBezTo>
                    <a:pt x="229" y="157"/>
                    <a:pt x="217" y="150"/>
                    <a:pt x="205" y="143"/>
                  </a:cubicBezTo>
                  <a:cubicBezTo>
                    <a:pt x="208" y="142"/>
                    <a:pt x="210" y="140"/>
                    <a:pt x="212" y="140"/>
                  </a:cubicBezTo>
                  <a:cubicBezTo>
                    <a:pt x="221" y="136"/>
                    <a:pt x="230" y="130"/>
                    <a:pt x="238" y="124"/>
                  </a:cubicBezTo>
                  <a:cubicBezTo>
                    <a:pt x="254" y="114"/>
                    <a:pt x="274" y="108"/>
                    <a:pt x="293" y="111"/>
                  </a:cubicBezTo>
                  <a:cubicBezTo>
                    <a:pt x="278" y="101"/>
                    <a:pt x="254" y="108"/>
                    <a:pt x="239" y="117"/>
                  </a:cubicBezTo>
                  <a:cubicBezTo>
                    <a:pt x="228" y="123"/>
                    <a:pt x="204" y="135"/>
                    <a:pt x="187" y="132"/>
                  </a:cubicBezTo>
                  <a:cubicBezTo>
                    <a:pt x="173" y="123"/>
                    <a:pt x="156" y="111"/>
                    <a:pt x="141" y="107"/>
                  </a:cubicBezTo>
                  <a:cubicBezTo>
                    <a:pt x="119" y="100"/>
                    <a:pt x="90" y="113"/>
                    <a:pt x="74" y="95"/>
                  </a:cubicBezTo>
                  <a:cubicBezTo>
                    <a:pt x="47" y="63"/>
                    <a:pt x="46" y="25"/>
                    <a:pt x="11" y="0"/>
                  </a:cubicBezTo>
                </a:path>
              </a:pathLst>
            </a:custGeom>
            <a:solidFill>
              <a:srgbClr val="AFCFE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46" name="Freeform 88">
              <a:extLst>
                <a:ext uri="{FF2B5EF4-FFF2-40B4-BE49-F238E27FC236}">
                  <a16:creationId xmlns:a16="http://schemas.microsoft.com/office/drawing/2014/main" id="{E5083A1A-14C6-C784-A033-11A78A34E99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950" y="2518"/>
              <a:ext cx="1310" cy="900"/>
            </a:xfrm>
            <a:custGeom>
              <a:avLst/>
              <a:gdLst>
                <a:gd name="T0" fmla="*/ 7461 w 486"/>
                <a:gd name="T1" fmla="*/ 5206 h 334"/>
                <a:gd name="T2" fmla="*/ 6073 w 486"/>
                <a:gd name="T3" fmla="*/ 4559 h 334"/>
                <a:gd name="T4" fmla="*/ 6030 w 486"/>
                <a:gd name="T5" fmla="*/ 4443 h 334"/>
                <a:gd name="T6" fmla="*/ 7499 w 486"/>
                <a:gd name="T7" fmla="*/ 4872 h 334"/>
                <a:gd name="T8" fmla="*/ 9518 w 486"/>
                <a:gd name="T9" fmla="*/ 5300 h 334"/>
                <a:gd name="T10" fmla="*/ 8696 w 486"/>
                <a:gd name="T11" fmla="*/ 4850 h 334"/>
                <a:gd name="T12" fmla="*/ 7542 w 486"/>
                <a:gd name="T13" fmla="*/ 4756 h 334"/>
                <a:gd name="T14" fmla="*/ 5035 w 486"/>
                <a:gd name="T15" fmla="*/ 3659 h 334"/>
                <a:gd name="T16" fmla="*/ 3488 w 486"/>
                <a:gd name="T17" fmla="*/ 3072 h 334"/>
                <a:gd name="T18" fmla="*/ 3445 w 486"/>
                <a:gd name="T19" fmla="*/ 3050 h 334"/>
                <a:gd name="T20" fmla="*/ 4598 w 486"/>
                <a:gd name="T21" fmla="*/ 2738 h 334"/>
                <a:gd name="T22" fmla="*/ 5485 w 486"/>
                <a:gd name="T23" fmla="*/ 2781 h 334"/>
                <a:gd name="T24" fmla="*/ 6329 w 486"/>
                <a:gd name="T25" fmla="*/ 2840 h 334"/>
                <a:gd name="T26" fmla="*/ 7070 w 486"/>
                <a:gd name="T27" fmla="*/ 2528 h 334"/>
                <a:gd name="T28" fmla="*/ 7658 w 486"/>
                <a:gd name="T29" fmla="*/ 2032 h 334"/>
                <a:gd name="T30" fmla="*/ 6836 w 486"/>
                <a:gd name="T31" fmla="*/ 2584 h 334"/>
                <a:gd name="T32" fmla="*/ 5404 w 486"/>
                <a:gd name="T33" fmla="*/ 2541 h 334"/>
                <a:gd name="T34" fmla="*/ 4663 w 486"/>
                <a:gd name="T35" fmla="*/ 2528 h 334"/>
                <a:gd name="T36" fmla="*/ 3879 w 486"/>
                <a:gd name="T37" fmla="*/ 2854 h 334"/>
                <a:gd name="T38" fmla="*/ 2876 w 486"/>
                <a:gd name="T39" fmla="*/ 2404 h 334"/>
                <a:gd name="T40" fmla="*/ 2369 w 486"/>
                <a:gd name="T41" fmla="*/ 1684 h 334"/>
                <a:gd name="T42" fmla="*/ 1038 w 486"/>
                <a:gd name="T43" fmla="*/ 959 h 334"/>
                <a:gd name="T44" fmla="*/ 369 w 486"/>
                <a:gd name="T45" fmla="*/ 369 h 334"/>
                <a:gd name="T46" fmla="*/ 159 w 486"/>
                <a:gd name="T47" fmla="*/ 0 h 334"/>
                <a:gd name="T48" fmla="*/ 0 w 486"/>
                <a:gd name="T49" fmla="*/ 356 h 334"/>
                <a:gd name="T50" fmla="*/ 704 w 486"/>
                <a:gd name="T51" fmla="*/ 1097 h 334"/>
                <a:gd name="T52" fmla="*/ 1962 w 486"/>
                <a:gd name="T53" fmla="*/ 1765 h 334"/>
                <a:gd name="T54" fmla="*/ 2782 w 486"/>
                <a:gd name="T55" fmla="*/ 2700 h 334"/>
                <a:gd name="T56" fmla="*/ 3973 w 486"/>
                <a:gd name="T57" fmla="*/ 3543 h 334"/>
                <a:gd name="T58" fmla="*/ 5289 w 486"/>
                <a:gd name="T59" fmla="*/ 3993 h 334"/>
                <a:gd name="T60" fmla="*/ 5696 w 486"/>
                <a:gd name="T61" fmla="*/ 4284 h 334"/>
                <a:gd name="T62" fmla="*/ 5776 w 486"/>
                <a:gd name="T63" fmla="*/ 4387 h 334"/>
                <a:gd name="T64" fmla="*/ 5973 w 486"/>
                <a:gd name="T65" fmla="*/ 4769 h 334"/>
                <a:gd name="T66" fmla="*/ 6814 w 486"/>
                <a:gd name="T67" fmla="*/ 5184 h 334"/>
                <a:gd name="T68" fmla="*/ 7833 w 486"/>
                <a:gd name="T69" fmla="*/ 5947 h 334"/>
                <a:gd name="T70" fmla="*/ 8361 w 486"/>
                <a:gd name="T71" fmla="*/ 6419 h 334"/>
                <a:gd name="T72" fmla="*/ 7461 w 486"/>
                <a:gd name="T73" fmla="*/ 5206 h 334"/>
                <a:gd name="T74" fmla="*/ 8617 w 486"/>
                <a:gd name="T75" fmla="*/ 6534 h 334"/>
                <a:gd name="T76" fmla="*/ 8361 w 486"/>
                <a:gd name="T77" fmla="*/ 6419 h 334"/>
                <a:gd name="T78" fmla="*/ 8617 w 486"/>
                <a:gd name="T79" fmla="*/ 6534 h 334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486" h="334">
                  <a:moveTo>
                    <a:pt x="381" y="266"/>
                  </a:moveTo>
                  <a:cubicBezTo>
                    <a:pt x="359" y="251"/>
                    <a:pt x="324" y="258"/>
                    <a:pt x="310" y="233"/>
                  </a:cubicBezTo>
                  <a:cubicBezTo>
                    <a:pt x="310" y="231"/>
                    <a:pt x="309" y="229"/>
                    <a:pt x="308" y="227"/>
                  </a:cubicBezTo>
                  <a:cubicBezTo>
                    <a:pt x="332" y="238"/>
                    <a:pt x="356" y="246"/>
                    <a:pt x="383" y="249"/>
                  </a:cubicBezTo>
                  <a:cubicBezTo>
                    <a:pt x="415" y="252"/>
                    <a:pt x="461" y="248"/>
                    <a:pt x="486" y="271"/>
                  </a:cubicBezTo>
                  <a:cubicBezTo>
                    <a:pt x="474" y="260"/>
                    <a:pt x="459" y="253"/>
                    <a:pt x="444" y="248"/>
                  </a:cubicBezTo>
                  <a:cubicBezTo>
                    <a:pt x="425" y="241"/>
                    <a:pt x="404" y="246"/>
                    <a:pt x="385" y="243"/>
                  </a:cubicBezTo>
                  <a:cubicBezTo>
                    <a:pt x="334" y="235"/>
                    <a:pt x="307" y="207"/>
                    <a:pt x="257" y="187"/>
                  </a:cubicBezTo>
                  <a:cubicBezTo>
                    <a:pt x="232" y="177"/>
                    <a:pt x="199" y="174"/>
                    <a:pt x="178" y="157"/>
                  </a:cubicBezTo>
                  <a:cubicBezTo>
                    <a:pt x="177" y="157"/>
                    <a:pt x="177" y="156"/>
                    <a:pt x="176" y="156"/>
                  </a:cubicBezTo>
                  <a:cubicBezTo>
                    <a:pt x="194" y="159"/>
                    <a:pt x="219" y="145"/>
                    <a:pt x="235" y="140"/>
                  </a:cubicBezTo>
                  <a:cubicBezTo>
                    <a:pt x="251" y="135"/>
                    <a:pt x="264" y="138"/>
                    <a:pt x="280" y="142"/>
                  </a:cubicBezTo>
                  <a:cubicBezTo>
                    <a:pt x="295" y="145"/>
                    <a:pt x="307" y="146"/>
                    <a:pt x="323" y="145"/>
                  </a:cubicBezTo>
                  <a:cubicBezTo>
                    <a:pt x="337" y="145"/>
                    <a:pt x="352" y="141"/>
                    <a:pt x="361" y="129"/>
                  </a:cubicBezTo>
                  <a:cubicBezTo>
                    <a:pt x="371" y="116"/>
                    <a:pt x="374" y="109"/>
                    <a:pt x="391" y="104"/>
                  </a:cubicBezTo>
                  <a:cubicBezTo>
                    <a:pt x="370" y="106"/>
                    <a:pt x="365" y="121"/>
                    <a:pt x="349" y="132"/>
                  </a:cubicBezTo>
                  <a:cubicBezTo>
                    <a:pt x="321" y="150"/>
                    <a:pt x="304" y="137"/>
                    <a:pt x="276" y="130"/>
                  </a:cubicBezTo>
                  <a:cubicBezTo>
                    <a:pt x="263" y="127"/>
                    <a:pt x="251" y="125"/>
                    <a:pt x="238" y="129"/>
                  </a:cubicBezTo>
                  <a:cubicBezTo>
                    <a:pt x="225" y="133"/>
                    <a:pt x="212" y="144"/>
                    <a:pt x="198" y="146"/>
                  </a:cubicBezTo>
                  <a:cubicBezTo>
                    <a:pt x="175" y="148"/>
                    <a:pt x="163" y="137"/>
                    <a:pt x="147" y="123"/>
                  </a:cubicBezTo>
                  <a:cubicBezTo>
                    <a:pt x="139" y="111"/>
                    <a:pt x="131" y="98"/>
                    <a:pt x="121" y="86"/>
                  </a:cubicBezTo>
                  <a:cubicBezTo>
                    <a:pt x="102" y="61"/>
                    <a:pt x="80" y="60"/>
                    <a:pt x="53" y="49"/>
                  </a:cubicBezTo>
                  <a:cubicBezTo>
                    <a:pt x="39" y="43"/>
                    <a:pt x="27" y="32"/>
                    <a:pt x="19" y="19"/>
                  </a:cubicBezTo>
                  <a:cubicBezTo>
                    <a:pt x="12" y="9"/>
                    <a:pt x="9" y="4"/>
                    <a:pt x="8" y="0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4" y="29"/>
                    <a:pt x="19" y="47"/>
                    <a:pt x="36" y="56"/>
                  </a:cubicBezTo>
                  <a:cubicBezTo>
                    <a:pt x="58" y="68"/>
                    <a:pt x="80" y="73"/>
                    <a:pt x="100" y="90"/>
                  </a:cubicBezTo>
                  <a:cubicBezTo>
                    <a:pt x="117" y="104"/>
                    <a:pt x="128" y="121"/>
                    <a:pt x="142" y="138"/>
                  </a:cubicBezTo>
                  <a:cubicBezTo>
                    <a:pt x="160" y="158"/>
                    <a:pt x="178" y="172"/>
                    <a:pt x="203" y="181"/>
                  </a:cubicBezTo>
                  <a:cubicBezTo>
                    <a:pt x="226" y="189"/>
                    <a:pt x="248" y="193"/>
                    <a:pt x="270" y="204"/>
                  </a:cubicBezTo>
                  <a:cubicBezTo>
                    <a:pt x="277" y="208"/>
                    <a:pt x="286" y="212"/>
                    <a:pt x="291" y="219"/>
                  </a:cubicBezTo>
                  <a:cubicBezTo>
                    <a:pt x="293" y="221"/>
                    <a:pt x="294" y="222"/>
                    <a:pt x="295" y="224"/>
                  </a:cubicBezTo>
                  <a:cubicBezTo>
                    <a:pt x="298" y="230"/>
                    <a:pt x="301" y="237"/>
                    <a:pt x="305" y="244"/>
                  </a:cubicBezTo>
                  <a:cubicBezTo>
                    <a:pt x="317" y="262"/>
                    <a:pt x="330" y="260"/>
                    <a:pt x="348" y="265"/>
                  </a:cubicBezTo>
                  <a:cubicBezTo>
                    <a:pt x="372" y="270"/>
                    <a:pt x="386" y="284"/>
                    <a:pt x="400" y="304"/>
                  </a:cubicBezTo>
                  <a:cubicBezTo>
                    <a:pt x="407" y="315"/>
                    <a:pt x="416" y="323"/>
                    <a:pt x="427" y="328"/>
                  </a:cubicBezTo>
                  <a:cubicBezTo>
                    <a:pt x="407" y="315"/>
                    <a:pt x="402" y="281"/>
                    <a:pt x="381" y="266"/>
                  </a:cubicBezTo>
                  <a:close/>
                  <a:moveTo>
                    <a:pt x="440" y="334"/>
                  </a:moveTo>
                  <a:cubicBezTo>
                    <a:pt x="436" y="332"/>
                    <a:pt x="431" y="331"/>
                    <a:pt x="427" y="328"/>
                  </a:cubicBezTo>
                  <a:cubicBezTo>
                    <a:pt x="431" y="331"/>
                    <a:pt x="435" y="333"/>
                    <a:pt x="440" y="334"/>
                  </a:cubicBezTo>
                  <a:close/>
                </a:path>
              </a:pathLst>
            </a:custGeom>
            <a:noFill/>
            <a:ln w="7938" cap="flat">
              <a:solidFill>
                <a:srgbClr val="494E4E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47" name="Freeform 89">
              <a:extLst>
                <a:ext uri="{FF2B5EF4-FFF2-40B4-BE49-F238E27FC236}">
                  <a16:creationId xmlns:a16="http://schemas.microsoft.com/office/drawing/2014/main" id="{05CBE694-D925-CD13-60A3-D55F68D362EA}"/>
                </a:ext>
              </a:extLst>
            </p:cNvPr>
            <p:cNvSpPr>
              <a:spLocks/>
            </p:cNvSpPr>
            <p:nvPr/>
          </p:nvSpPr>
          <p:spPr bwMode="auto">
            <a:xfrm>
              <a:off x="2330" y="2100"/>
              <a:ext cx="717" cy="353"/>
            </a:xfrm>
            <a:custGeom>
              <a:avLst/>
              <a:gdLst>
                <a:gd name="T0" fmla="*/ 0 w 266"/>
                <a:gd name="T1" fmla="*/ 116 h 131"/>
                <a:gd name="T2" fmla="*/ 544 w 266"/>
                <a:gd name="T3" fmla="*/ 472 h 131"/>
                <a:gd name="T4" fmla="*/ 1642 w 266"/>
                <a:gd name="T5" fmla="*/ 587 h 131"/>
                <a:gd name="T6" fmla="*/ 2528 w 266"/>
                <a:gd name="T7" fmla="*/ 981 h 131"/>
                <a:gd name="T8" fmla="*/ 3116 w 266"/>
                <a:gd name="T9" fmla="*/ 1409 h 131"/>
                <a:gd name="T10" fmla="*/ 4213 w 266"/>
                <a:gd name="T11" fmla="*/ 2078 h 131"/>
                <a:gd name="T12" fmla="*/ 5210 w 266"/>
                <a:gd name="T13" fmla="*/ 2563 h 131"/>
                <a:gd name="T14" fmla="*/ 3488 w 266"/>
                <a:gd name="T15" fmla="*/ 1409 h 131"/>
                <a:gd name="T16" fmla="*/ 2725 w 266"/>
                <a:gd name="T17" fmla="*/ 878 h 131"/>
                <a:gd name="T18" fmla="*/ 3051 w 266"/>
                <a:gd name="T19" fmla="*/ 703 h 131"/>
                <a:gd name="T20" fmla="*/ 3429 w 266"/>
                <a:gd name="T21" fmla="*/ 566 h 131"/>
                <a:gd name="T22" fmla="*/ 3822 w 266"/>
                <a:gd name="T23" fmla="*/ 488 h 131"/>
                <a:gd name="T24" fmla="*/ 4229 w 266"/>
                <a:gd name="T25" fmla="*/ 472 h 131"/>
                <a:gd name="T26" fmla="*/ 4599 w 266"/>
                <a:gd name="T27" fmla="*/ 291 h 131"/>
                <a:gd name="T28" fmla="*/ 4135 w 266"/>
                <a:gd name="T29" fmla="*/ 393 h 131"/>
                <a:gd name="T30" fmla="*/ 3466 w 266"/>
                <a:gd name="T31" fmla="*/ 415 h 131"/>
                <a:gd name="T32" fmla="*/ 2819 w 266"/>
                <a:gd name="T33" fmla="*/ 682 h 131"/>
                <a:gd name="T34" fmla="*/ 2412 w 266"/>
                <a:gd name="T35" fmla="*/ 668 h 131"/>
                <a:gd name="T36" fmla="*/ 1628 w 266"/>
                <a:gd name="T37" fmla="*/ 450 h 131"/>
                <a:gd name="T38" fmla="*/ 647 w 266"/>
                <a:gd name="T39" fmla="*/ 313 h 131"/>
                <a:gd name="T40" fmla="*/ 137 w 266"/>
                <a:gd name="T41" fmla="*/ 0 h 13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266" h="131">
                  <a:moveTo>
                    <a:pt x="0" y="6"/>
                  </a:moveTo>
                  <a:cubicBezTo>
                    <a:pt x="12" y="20"/>
                    <a:pt x="8" y="18"/>
                    <a:pt x="28" y="24"/>
                  </a:cubicBezTo>
                  <a:cubicBezTo>
                    <a:pt x="46" y="29"/>
                    <a:pt x="66" y="29"/>
                    <a:pt x="84" y="30"/>
                  </a:cubicBezTo>
                  <a:cubicBezTo>
                    <a:pt x="103" y="31"/>
                    <a:pt x="115" y="38"/>
                    <a:pt x="129" y="50"/>
                  </a:cubicBezTo>
                  <a:cubicBezTo>
                    <a:pt x="138" y="59"/>
                    <a:pt x="146" y="67"/>
                    <a:pt x="159" y="72"/>
                  </a:cubicBezTo>
                  <a:cubicBezTo>
                    <a:pt x="183" y="80"/>
                    <a:pt x="196" y="88"/>
                    <a:pt x="215" y="106"/>
                  </a:cubicBezTo>
                  <a:cubicBezTo>
                    <a:pt x="229" y="120"/>
                    <a:pt x="245" y="130"/>
                    <a:pt x="266" y="131"/>
                  </a:cubicBezTo>
                  <a:cubicBezTo>
                    <a:pt x="227" y="125"/>
                    <a:pt x="210" y="87"/>
                    <a:pt x="178" y="72"/>
                  </a:cubicBezTo>
                  <a:cubicBezTo>
                    <a:pt x="163" y="66"/>
                    <a:pt x="149" y="63"/>
                    <a:pt x="139" y="45"/>
                  </a:cubicBezTo>
                  <a:cubicBezTo>
                    <a:pt x="145" y="44"/>
                    <a:pt x="151" y="39"/>
                    <a:pt x="156" y="36"/>
                  </a:cubicBezTo>
                  <a:cubicBezTo>
                    <a:pt x="162" y="33"/>
                    <a:pt x="169" y="31"/>
                    <a:pt x="175" y="29"/>
                  </a:cubicBezTo>
                  <a:cubicBezTo>
                    <a:pt x="182" y="26"/>
                    <a:pt x="188" y="26"/>
                    <a:pt x="195" y="25"/>
                  </a:cubicBezTo>
                  <a:cubicBezTo>
                    <a:pt x="202" y="25"/>
                    <a:pt x="210" y="25"/>
                    <a:pt x="216" y="24"/>
                  </a:cubicBezTo>
                  <a:cubicBezTo>
                    <a:pt x="222" y="23"/>
                    <a:pt x="232" y="20"/>
                    <a:pt x="235" y="15"/>
                  </a:cubicBezTo>
                  <a:cubicBezTo>
                    <a:pt x="229" y="18"/>
                    <a:pt x="219" y="20"/>
                    <a:pt x="211" y="20"/>
                  </a:cubicBezTo>
                  <a:cubicBezTo>
                    <a:pt x="200" y="20"/>
                    <a:pt x="187" y="18"/>
                    <a:pt x="177" y="21"/>
                  </a:cubicBezTo>
                  <a:cubicBezTo>
                    <a:pt x="165" y="25"/>
                    <a:pt x="156" y="32"/>
                    <a:pt x="144" y="35"/>
                  </a:cubicBezTo>
                  <a:cubicBezTo>
                    <a:pt x="136" y="36"/>
                    <a:pt x="130" y="36"/>
                    <a:pt x="123" y="34"/>
                  </a:cubicBezTo>
                  <a:cubicBezTo>
                    <a:pt x="112" y="28"/>
                    <a:pt x="100" y="23"/>
                    <a:pt x="83" y="23"/>
                  </a:cubicBezTo>
                  <a:cubicBezTo>
                    <a:pt x="66" y="22"/>
                    <a:pt x="49" y="20"/>
                    <a:pt x="33" y="16"/>
                  </a:cubicBezTo>
                  <a:cubicBezTo>
                    <a:pt x="12" y="11"/>
                    <a:pt x="21" y="15"/>
                    <a:pt x="7" y="0"/>
                  </a:cubicBezTo>
                </a:path>
              </a:pathLst>
            </a:custGeom>
            <a:noFill/>
            <a:ln w="7938" cap="flat">
              <a:solidFill>
                <a:srgbClr val="494E4E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48" name="Freeform 90">
              <a:extLst>
                <a:ext uri="{FF2B5EF4-FFF2-40B4-BE49-F238E27FC236}">
                  <a16:creationId xmlns:a16="http://schemas.microsoft.com/office/drawing/2014/main" id="{DD8076B9-3389-868E-E8A0-46FC16F8F723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2" y="2291"/>
              <a:ext cx="900" cy="456"/>
            </a:xfrm>
            <a:custGeom>
              <a:avLst/>
              <a:gdLst>
                <a:gd name="T0" fmla="*/ 0 w 334"/>
                <a:gd name="T1" fmla="*/ 278 h 169"/>
                <a:gd name="T2" fmla="*/ 544 w 334"/>
                <a:gd name="T3" fmla="*/ 729 h 169"/>
                <a:gd name="T4" fmla="*/ 1234 w 334"/>
                <a:gd name="T5" fmla="*/ 2002 h 169"/>
                <a:gd name="T6" fmla="*/ 2113 w 334"/>
                <a:gd name="T7" fmla="*/ 2221 h 169"/>
                <a:gd name="T8" fmla="*/ 3093 w 334"/>
                <a:gd name="T9" fmla="*/ 2374 h 169"/>
                <a:gd name="T10" fmla="*/ 4619 w 334"/>
                <a:gd name="T11" fmla="*/ 3224 h 169"/>
                <a:gd name="T12" fmla="*/ 6534 w 334"/>
                <a:gd name="T13" fmla="*/ 3319 h 169"/>
                <a:gd name="T14" fmla="*/ 5669 w 334"/>
                <a:gd name="T15" fmla="*/ 3100 h 169"/>
                <a:gd name="T16" fmla="*/ 4756 w 334"/>
                <a:gd name="T17" fmla="*/ 3100 h 169"/>
                <a:gd name="T18" fmla="*/ 4007 w 334"/>
                <a:gd name="T19" fmla="*/ 2812 h 169"/>
                <a:gd name="T20" fmla="*/ 4147 w 334"/>
                <a:gd name="T21" fmla="*/ 2752 h 169"/>
                <a:gd name="T22" fmla="*/ 4654 w 334"/>
                <a:gd name="T23" fmla="*/ 2439 h 169"/>
                <a:gd name="T24" fmla="*/ 5737 w 334"/>
                <a:gd name="T25" fmla="*/ 2183 h 169"/>
                <a:gd name="T26" fmla="*/ 4675 w 334"/>
                <a:gd name="T27" fmla="*/ 2302 h 169"/>
                <a:gd name="T28" fmla="*/ 3659 w 334"/>
                <a:gd name="T29" fmla="*/ 2593 h 169"/>
                <a:gd name="T30" fmla="*/ 2759 w 334"/>
                <a:gd name="T31" fmla="*/ 2105 h 169"/>
                <a:gd name="T32" fmla="*/ 1444 w 334"/>
                <a:gd name="T33" fmla="*/ 1864 h 169"/>
                <a:gd name="T34" fmla="*/ 218 w 334"/>
                <a:gd name="T35" fmla="*/ 0 h 169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34" h="169">
                  <a:moveTo>
                    <a:pt x="0" y="14"/>
                  </a:moveTo>
                  <a:cubicBezTo>
                    <a:pt x="20" y="14"/>
                    <a:pt x="19" y="26"/>
                    <a:pt x="28" y="37"/>
                  </a:cubicBezTo>
                  <a:cubicBezTo>
                    <a:pt x="43" y="57"/>
                    <a:pt x="45" y="84"/>
                    <a:pt x="63" y="102"/>
                  </a:cubicBezTo>
                  <a:cubicBezTo>
                    <a:pt x="77" y="115"/>
                    <a:pt x="91" y="113"/>
                    <a:pt x="108" y="113"/>
                  </a:cubicBezTo>
                  <a:cubicBezTo>
                    <a:pt x="126" y="113"/>
                    <a:pt x="141" y="113"/>
                    <a:pt x="158" y="121"/>
                  </a:cubicBezTo>
                  <a:cubicBezTo>
                    <a:pt x="184" y="134"/>
                    <a:pt x="206" y="158"/>
                    <a:pt x="236" y="164"/>
                  </a:cubicBezTo>
                  <a:cubicBezTo>
                    <a:pt x="266" y="169"/>
                    <a:pt x="308" y="149"/>
                    <a:pt x="334" y="169"/>
                  </a:cubicBezTo>
                  <a:cubicBezTo>
                    <a:pt x="325" y="157"/>
                    <a:pt x="303" y="158"/>
                    <a:pt x="290" y="158"/>
                  </a:cubicBezTo>
                  <a:cubicBezTo>
                    <a:pt x="274" y="157"/>
                    <a:pt x="258" y="159"/>
                    <a:pt x="243" y="158"/>
                  </a:cubicBezTo>
                  <a:cubicBezTo>
                    <a:pt x="229" y="157"/>
                    <a:pt x="217" y="150"/>
                    <a:pt x="205" y="143"/>
                  </a:cubicBezTo>
                  <a:cubicBezTo>
                    <a:pt x="208" y="142"/>
                    <a:pt x="210" y="140"/>
                    <a:pt x="212" y="140"/>
                  </a:cubicBezTo>
                  <a:cubicBezTo>
                    <a:pt x="221" y="136"/>
                    <a:pt x="230" y="130"/>
                    <a:pt x="238" y="124"/>
                  </a:cubicBezTo>
                  <a:cubicBezTo>
                    <a:pt x="254" y="114"/>
                    <a:pt x="274" y="108"/>
                    <a:pt x="293" y="111"/>
                  </a:cubicBezTo>
                  <a:cubicBezTo>
                    <a:pt x="278" y="101"/>
                    <a:pt x="254" y="108"/>
                    <a:pt x="239" y="117"/>
                  </a:cubicBezTo>
                  <a:cubicBezTo>
                    <a:pt x="228" y="123"/>
                    <a:pt x="204" y="135"/>
                    <a:pt x="187" y="132"/>
                  </a:cubicBezTo>
                  <a:cubicBezTo>
                    <a:pt x="173" y="123"/>
                    <a:pt x="156" y="111"/>
                    <a:pt x="141" y="107"/>
                  </a:cubicBezTo>
                  <a:cubicBezTo>
                    <a:pt x="119" y="100"/>
                    <a:pt x="90" y="113"/>
                    <a:pt x="74" y="95"/>
                  </a:cubicBezTo>
                  <a:cubicBezTo>
                    <a:pt x="47" y="63"/>
                    <a:pt x="46" y="25"/>
                    <a:pt x="11" y="0"/>
                  </a:cubicBezTo>
                </a:path>
              </a:pathLst>
            </a:custGeom>
            <a:noFill/>
            <a:ln w="7938" cap="flat">
              <a:solidFill>
                <a:srgbClr val="494E4E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49" name="Freeform 91">
              <a:extLst>
                <a:ext uri="{FF2B5EF4-FFF2-40B4-BE49-F238E27FC236}">
                  <a16:creationId xmlns:a16="http://schemas.microsoft.com/office/drawing/2014/main" id="{1AAE80DA-5F0F-3BD3-DDB5-6D61917C510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80" y="1738"/>
              <a:ext cx="1350" cy="1839"/>
            </a:xfrm>
            <a:custGeom>
              <a:avLst/>
              <a:gdLst>
                <a:gd name="T0" fmla="*/ 8219 w 501"/>
                <a:gd name="T1" fmla="*/ 12134 h 682"/>
                <a:gd name="T2" fmla="*/ 9447 w 501"/>
                <a:gd name="T3" fmla="*/ 11096 h 682"/>
                <a:gd name="T4" fmla="*/ 7631 w 501"/>
                <a:gd name="T5" fmla="*/ 12353 h 682"/>
                <a:gd name="T6" fmla="*/ 6513 w 501"/>
                <a:gd name="T7" fmla="*/ 12746 h 682"/>
                <a:gd name="T8" fmla="*/ 5104 w 501"/>
                <a:gd name="T9" fmla="*/ 12113 h 682"/>
                <a:gd name="T10" fmla="*/ 4697 w 501"/>
                <a:gd name="T11" fmla="*/ 11409 h 682"/>
                <a:gd name="T12" fmla="*/ 6222 w 501"/>
                <a:gd name="T13" fmla="*/ 11743 h 682"/>
                <a:gd name="T14" fmla="*/ 7022 w 501"/>
                <a:gd name="T15" fmla="*/ 11786 h 682"/>
                <a:gd name="T16" fmla="*/ 6122 w 501"/>
                <a:gd name="T17" fmla="*/ 11606 h 682"/>
                <a:gd name="T18" fmla="*/ 4597 w 501"/>
                <a:gd name="T19" fmla="*/ 11271 h 682"/>
                <a:gd name="T20" fmla="*/ 3754 w 501"/>
                <a:gd name="T21" fmla="*/ 11174 h 682"/>
                <a:gd name="T22" fmla="*/ 2404 w 501"/>
                <a:gd name="T23" fmla="*/ 9961 h 682"/>
                <a:gd name="T24" fmla="*/ 3754 w 501"/>
                <a:gd name="T25" fmla="*/ 10098 h 682"/>
                <a:gd name="T26" fmla="*/ 4675 w 501"/>
                <a:gd name="T27" fmla="*/ 10492 h 682"/>
                <a:gd name="T28" fmla="*/ 5990 w 501"/>
                <a:gd name="T29" fmla="*/ 11037 h 682"/>
                <a:gd name="T30" fmla="*/ 4769 w 501"/>
                <a:gd name="T31" fmla="*/ 10390 h 682"/>
                <a:gd name="T32" fmla="*/ 4457 w 501"/>
                <a:gd name="T33" fmla="*/ 9883 h 682"/>
                <a:gd name="T34" fmla="*/ 6556 w 501"/>
                <a:gd name="T35" fmla="*/ 10295 h 682"/>
                <a:gd name="T36" fmla="*/ 6906 w 501"/>
                <a:gd name="T37" fmla="*/ 10333 h 682"/>
                <a:gd name="T38" fmla="*/ 5206 w 501"/>
                <a:gd name="T39" fmla="*/ 9918 h 682"/>
                <a:gd name="T40" fmla="*/ 3754 w 501"/>
                <a:gd name="T41" fmla="*/ 9961 h 682"/>
                <a:gd name="T42" fmla="*/ 2207 w 501"/>
                <a:gd name="T43" fmla="*/ 9786 h 682"/>
                <a:gd name="T44" fmla="*/ 625 w 501"/>
                <a:gd name="T45" fmla="*/ 7707 h 682"/>
                <a:gd name="T46" fmla="*/ 1916 w 501"/>
                <a:gd name="T47" fmla="*/ 6472 h 682"/>
                <a:gd name="T48" fmla="*/ 4893 w 501"/>
                <a:gd name="T49" fmla="*/ 7860 h 682"/>
                <a:gd name="T50" fmla="*/ 8475 w 501"/>
                <a:gd name="T51" fmla="*/ 8610 h 682"/>
                <a:gd name="T52" fmla="*/ 5031 w 501"/>
                <a:gd name="T53" fmla="*/ 7685 h 682"/>
                <a:gd name="T54" fmla="*/ 2056 w 501"/>
                <a:gd name="T55" fmla="*/ 6296 h 682"/>
                <a:gd name="T56" fmla="*/ 4328 w 501"/>
                <a:gd name="T57" fmla="*/ 3964 h 682"/>
                <a:gd name="T58" fmla="*/ 5715 w 501"/>
                <a:gd name="T59" fmla="*/ 4393 h 682"/>
                <a:gd name="T60" fmla="*/ 6731 w 501"/>
                <a:gd name="T61" fmla="*/ 4587 h 682"/>
                <a:gd name="T62" fmla="*/ 5772 w 501"/>
                <a:gd name="T63" fmla="*/ 4312 h 682"/>
                <a:gd name="T64" fmla="*/ 4597 w 501"/>
                <a:gd name="T65" fmla="*/ 4037 h 682"/>
                <a:gd name="T66" fmla="*/ 6397 w 501"/>
                <a:gd name="T67" fmla="*/ 4136 h 682"/>
                <a:gd name="T68" fmla="*/ 5300 w 501"/>
                <a:gd name="T69" fmla="*/ 4080 h 682"/>
                <a:gd name="T70" fmla="*/ 4066 w 501"/>
                <a:gd name="T71" fmla="*/ 3665 h 682"/>
                <a:gd name="T72" fmla="*/ 5009 w 501"/>
                <a:gd name="T73" fmla="*/ 197 h 682"/>
                <a:gd name="T74" fmla="*/ 4284 w 501"/>
                <a:gd name="T75" fmla="*/ 1513 h 682"/>
                <a:gd name="T76" fmla="*/ 587 w 501"/>
                <a:gd name="T77" fmla="*/ 8491 h 682"/>
                <a:gd name="T78" fmla="*/ 922 w 501"/>
                <a:gd name="T79" fmla="*/ 8610 h 682"/>
                <a:gd name="T80" fmla="*/ 2541 w 501"/>
                <a:gd name="T81" fmla="*/ 10530 h 682"/>
                <a:gd name="T82" fmla="*/ 3363 w 501"/>
                <a:gd name="T83" fmla="*/ 11722 h 682"/>
                <a:gd name="T84" fmla="*/ 2678 w 501"/>
                <a:gd name="T85" fmla="*/ 10646 h 682"/>
                <a:gd name="T86" fmla="*/ 3603 w 501"/>
                <a:gd name="T87" fmla="*/ 11409 h 682"/>
                <a:gd name="T88" fmla="*/ 4031 w 501"/>
                <a:gd name="T89" fmla="*/ 12040 h 682"/>
                <a:gd name="T90" fmla="*/ 4713 w 501"/>
                <a:gd name="T91" fmla="*/ 12369 h 682"/>
                <a:gd name="T92" fmla="*/ 4363 w 501"/>
                <a:gd name="T93" fmla="*/ 12018 h 682"/>
                <a:gd name="T94" fmla="*/ 5438 w 501"/>
                <a:gd name="T95" fmla="*/ 12447 h 682"/>
                <a:gd name="T96" fmla="*/ 8669 w 501"/>
                <a:gd name="T97" fmla="*/ 13213 h 682"/>
                <a:gd name="T98" fmla="*/ 6869 w 501"/>
                <a:gd name="T99" fmla="*/ 12862 h 682"/>
                <a:gd name="T100" fmla="*/ 9585 w 501"/>
                <a:gd name="T101" fmla="*/ 13350 h 682"/>
                <a:gd name="T102" fmla="*/ 5990 w 501"/>
                <a:gd name="T103" fmla="*/ 11037 h 682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501" h="682">
                  <a:moveTo>
                    <a:pt x="351" y="656"/>
                  </a:moveTo>
                  <a:cubicBezTo>
                    <a:pt x="360" y="654"/>
                    <a:pt x="371" y="651"/>
                    <a:pt x="380" y="648"/>
                  </a:cubicBezTo>
                  <a:cubicBezTo>
                    <a:pt x="397" y="643"/>
                    <a:pt x="409" y="631"/>
                    <a:pt x="420" y="619"/>
                  </a:cubicBezTo>
                  <a:cubicBezTo>
                    <a:pt x="427" y="612"/>
                    <a:pt x="432" y="604"/>
                    <a:pt x="439" y="598"/>
                  </a:cubicBezTo>
                  <a:cubicBezTo>
                    <a:pt x="446" y="593"/>
                    <a:pt x="454" y="590"/>
                    <a:pt x="461" y="586"/>
                  </a:cubicBezTo>
                  <a:cubicBezTo>
                    <a:pt x="471" y="580"/>
                    <a:pt x="475" y="573"/>
                    <a:pt x="483" y="566"/>
                  </a:cubicBezTo>
                  <a:cubicBezTo>
                    <a:pt x="472" y="575"/>
                    <a:pt x="457" y="579"/>
                    <a:pt x="444" y="587"/>
                  </a:cubicBezTo>
                  <a:cubicBezTo>
                    <a:pt x="432" y="594"/>
                    <a:pt x="421" y="605"/>
                    <a:pt x="410" y="614"/>
                  </a:cubicBezTo>
                  <a:cubicBezTo>
                    <a:pt x="404" y="619"/>
                    <a:pt x="397" y="624"/>
                    <a:pt x="390" y="630"/>
                  </a:cubicBezTo>
                  <a:cubicBezTo>
                    <a:pt x="383" y="636"/>
                    <a:pt x="377" y="638"/>
                    <a:pt x="369" y="642"/>
                  </a:cubicBezTo>
                  <a:cubicBezTo>
                    <a:pt x="356" y="649"/>
                    <a:pt x="349" y="651"/>
                    <a:pt x="335" y="651"/>
                  </a:cubicBezTo>
                  <a:cubicBezTo>
                    <a:pt x="334" y="651"/>
                    <a:pt x="333" y="650"/>
                    <a:pt x="333" y="650"/>
                  </a:cubicBezTo>
                  <a:cubicBezTo>
                    <a:pt x="315" y="642"/>
                    <a:pt x="297" y="630"/>
                    <a:pt x="278" y="624"/>
                  </a:cubicBezTo>
                  <a:cubicBezTo>
                    <a:pt x="275" y="623"/>
                    <a:pt x="271" y="622"/>
                    <a:pt x="267" y="620"/>
                  </a:cubicBezTo>
                  <a:cubicBezTo>
                    <a:pt x="261" y="618"/>
                    <a:pt x="261" y="618"/>
                    <a:pt x="261" y="618"/>
                  </a:cubicBezTo>
                  <a:cubicBezTo>
                    <a:pt x="247" y="613"/>
                    <a:pt x="236" y="607"/>
                    <a:pt x="224" y="595"/>
                  </a:cubicBezTo>
                  <a:cubicBezTo>
                    <a:pt x="219" y="590"/>
                    <a:pt x="213" y="586"/>
                    <a:pt x="208" y="582"/>
                  </a:cubicBezTo>
                  <a:cubicBezTo>
                    <a:pt x="218" y="581"/>
                    <a:pt x="229" y="580"/>
                    <a:pt x="240" y="582"/>
                  </a:cubicBezTo>
                  <a:cubicBezTo>
                    <a:pt x="252" y="585"/>
                    <a:pt x="262" y="595"/>
                    <a:pt x="275" y="597"/>
                  </a:cubicBezTo>
                  <a:cubicBezTo>
                    <a:pt x="281" y="598"/>
                    <a:pt x="289" y="594"/>
                    <a:pt x="296" y="594"/>
                  </a:cubicBezTo>
                  <a:cubicBezTo>
                    <a:pt x="304" y="593"/>
                    <a:pt x="310" y="595"/>
                    <a:pt x="318" y="599"/>
                  </a:cubicBezTo>
                  <a:cubicBezTo>
                    <a:pt x="318" y="600"/>
                    <a:pt x="318" y="600"/>
                    <a:pt x="319" y="600"/>
                  </a:cubicBezTo>
                  <a:cubicBezTo>
                    <a:pt x="322" y="602"/>
                    <a:pt x="322" y="602"/>
                    <a:pt x="322" y="602"/>
                  </a:cubicBezTo>
                  <a:cubicBezTo>
                    <a:pt x="335" y="608"/>
                    <a:pt x="343" y="604"/>
                    <a:pt x="359" y="601"/>
                  </a:cubicBezTo>
                  <a:cubicBezTo>
                    <a:pt x="347" y="603"/>
                    <a:pt x="338" y="603"/>
                    <a:pt x="328" y="599"/>
                  </a:cubicBezTo>
                  <a:cubicBezTo>
                    <a:pt x="323" y="597"/>
                    <a:pt x="323" y="597"/>
                    <a:pt x="323" y="597"/>
                  </a:cubicBezTo>
                  <a:cubicBezTo>
                    <a:pt x="320" y="596"/>
                    <a:pt x="316" y="594"/>
                    <a:pt x="313" y="592"/>
                  </a:cubicBezTo>
                  <a:cubicBezTo>
                    <a:pt x="306" y="588"/>
                    <a:pt x="300" y="586"/>
                    <a:pt x="291" y="587"/>
                  </a:cubicBezTo>
                  <a:cubicBezTo>
                    <a:pt x="284" y="587"/>
                    <a:pt x="277" y="591"/>
                    <a:pt x="270" y="590"/>
                  </a:cubicBezTo>
                  <a:cubicBezTo>
                    <a:pt x="258" y="588"/>
                    <a:pt x="247" y="577"/>
                    <a:pt x="235" y="575"/>
                  </a:cubicBezTo>
                  <a:cubicBezTo>
                    <a:pt x="222" y="572"/>
                    <a:pt x="210" y="574"/>
                    <a:pt x="198" y="575"/>
                  </a:cubicBezTo>
                  <a:cubicBezTo>
                    <a:pt x="197" y="574"/>
                    <a:pt x="195" y="573"/>
                    <a:pt x="194" y="572"/>
                  </a:cubicBezTo>
                  <a:cubicBezTo>
                    <a:pt x="192" y="570"/>
                    <a:pt x="192" y="570"/>
                    <a:pt x="192" y="570"/>
                  </a:cubicBezTo>
                  <a:cubicBezTo>
                    <a:pt x="192" y="570"/>
                    <a:pt x="192" y="570"/>
                    <a:pt x="192" y="570"/>
                  </a:cubicBezTo>
                  <a:cubicBezTo>
                    <a:pt x="187" y="567"/>
                    <a:pt x="182" y="563"/>
                    <a:pt x="178" y="560"/>
                  </a:cubicBezTo>
                  <a:cubicBezTo>
                    <a:pt x="159" y="543"/>
                    <a:pt x="140" y="526"/>
                    <a:pt x="123" y="508"/>
                  </a:cubicBezTo>
                  <a:cubicBezTo>
                    <a:pt x="137" y="511"/>
                    <a:pt x="151" y="510"/>
                    <a:pt x="166" y="510"/>
                  </a:cubicBezTo>
                  <a:cubicBezTo>
                    <a:pt x="171" y="510"/>
                    <a:pt x="175" y="510"/>
                    <a:pt x="180" y="511"/>
                  </a:cubicBezTo>
                  <a:cubicBezTo>
                    <a:pt x="184" y="512"/>
                    <a:pt x="188" y="515"/>
                    <a:pt x="192" y="515"/>
                  </a:cubicBezTo>
                  <a:cubicBezTo>
                    <a:pt x="195" y="515"/>
                    <a:pt x="197" y="514"/>
                    <a:pt x="200" y="513"/>
                  </a:cubicBezTo>
                  <a:cubicBezTo>
                    <a:pt x="211" y="514"/>
                    <a:pt x="220" y="517"/>
                    <a:pt x="228" y="526"/>
                  </a:cubicBezTo>
                  <a:cubicBezTo>
                    <a:pt x="232" y="531"/>
                    <a:pt x="234" y="534"/>
                    <a:pt x="239" y="535"/>
                  </a:cubicBezTo>
                  <a:cubicBezTo>
                    <a:pt x="246" y="537"/>
                    <a:pt x="252" y="536"/>
                    <a:pt x="259" y="536"/>
                  </a:cubicBezTo>
                  <a:cubicBezTo>
                    <a:pt x="272" y="535"/>
                    <a:pt x="282" y="542"/>
                    <a:pt x="290" y="551"/>
                  </a:cubicBezTo>
                  <a:cubicBezTo>
                    <a:pt x="295" y="557"/>
                    <a:pt x="300" y="560"/>
                    <a:pt x="306" y="563"/>
                  </a:cubicBezTo>
                  <a:cubicBezTo>
                    <a:pt x="300" y="559"/>
                    <a:pt x="295" y="550"/>
                    <a:pt x="291" y="545"/>
                  </a:cubicBezTo>
                  <a:cubicBezTo>
                    <a:pt x="285" y="538"/>
                    <a:pt x="278" y="533"/>
                    <a:pt x="269" y="531"/>
                  </a:cubicBezTo>
                  <a:cubicBezTo>
                    <a:pt x="261" y="529"/>
                    <a:pt x="252" y="532"/>
                    <a:pt x="244" y="530"/>
                  </a:cubicBezTo>
                  <a:cubicBezTo>
                    <a:pt x="235" y="528"/>
                    <a:pt x="233" y="520"/>
                    <a:pt x="227" y="515"/>
                  </a:cubicBezTo>
                  <a:cubicBezTo>
                    <a:pt x="224" y="512"/>
                    <a:pt x="219" y="508"/>
                    <a:pt x="214" y="507"/>
                  </a:cubicBezTo>
                  <a:cubicBezTo>
                    <a:pt x="218" y="505"/>
                    <a:pt x="223" y="504"/>
                    <a:pt x="228" y="504"/>
                  </a:cubicBezTo>
                  <a:cubicBezTo>
                    <a:pt x="241" y="502"/>
                    <a:pt x="253" y="509"/>
                    <a:pt x="266" y="513"/>
                  </a:cubicBezTo>
                  <a:cubicBezTo>
                    <a:pt x="282" y="519"/>
                    <a:pt x="297" y="523"/>
                    <a:pt x="314" y="523"/>
                  </a:cubicBezTo>
                  <a:cubicBezTo>
                    <a:pt x="321" y="523"/>
                    <a:pt x="328" y="523"/>
                    <a:pt x="335" y="525"/>
                  </a:cubicBezTo>
                  <a:cubicBezTo>
                    <a:pt x="342" y="527"/>
                    <a:pt x="346" y="531"/>
                    <a:pt x="353" y="534"/>
                  </a:cubicBezTo>
                  <a:cubicBezTo>
                    <a:pt x="364" y="540"/>
                    <a:pt x="379" y="527"/>
                    <a:pt x="388" y="532"/>
                  </a:cubicBezTo>
                  <a:cubicBezTo>
                    <a:pt x="379" y="527"/>
                    <a:pt x="364" y="532"/>
                    <a:pt x="353" y="527"/>
                  </a:cubicBezTo>
                  <a:cubicBezTo>
                    <a:pt x="346" y="524"/>
                    <a:pt x="342" y="520"/>
                    <a:pt x="335" y="518"/>
                  </a:cubicBezTo>
                  <a:cubicBezTo>
                    <a:pt x="328" y="516"/>
                    <a:pt x="321" y="515"/>
                    <a:pt x="314" y="515"/>
                  </a:cubicBezTo>
                  <a:cubicBezTo>
                    <a:pt x="297" y="515"/>
                    <a:pt x="282" y="511"/>
                    <a:pt x="266" y="506"/>
                  </a:cubicBezTo>
                  <a:cubicBezTo>
                    <a:pt x="253" y="501"/>
                    <a:pt x="241" y="495"/>
                    <a:pt x="228" y="497"/>
                  </a:cubicBezTo>
                  <a:cubicBezTo>
                    <a:pt x="220" y="497"/>
                    <a:pt x="213" y="499"/>
                    <a:pt x="207" y="502"/>
                  </a:cubicBezTo>
                  <a:cubicBezTo>
                    <a:pt x="202" y="504"/>
                    <a:pt x="197" y="508"/>
                    <a:pt x="192" y="508"/>
                  </a:cubicBezTo>
                  <a:cubicBezTo>
                    <a:pt x="188" y="507"/>
                    <a:pt x="184" y="504"/>
                    <a:pt x="180" y="504"/>
                  </a:cubicBezTo>
                  <a:cubicBezTo>
                    <a:pt x="175" y="503"/>
                    <a:pt x="171" y="503"/>
                    <a:pt x="166" y="503"/>
                  </a:cubicBezTo>
                  <a:cubicBezTo>
                    <a:pt x="148" y="503"/>
                    <a:pt x="131" y="504"/>
                    <a:pt x="113" y="499"/>
                  </a:cubicBezTo>
                  <a:cubicBezTo>
                    <a:pt x="107" y="492"/>
                    <a:pt x="101" y="485"/>
                    <a:pt x="95" y="478"/>
                  </a:cubicBezTo>
                  <a:cubicBezTo>
                    <a:pt x="82" y="462"/>
                    <a:pt x="72" y="445"/>
                    <a:pt x="61" y="428"/>
                  </a:cubicBezTo>
                  <a:cubicBezTo>
                    <a:pt x="53" y="417"/>
                    <a:pt x="38" y="406"/>
                    <a:pt x="32" y="393"/>
                  </a:cubicBezTo>
                  <a:cubicBezTo>
                    <a:pt x="37" y="369"/>
                    <a:pt x="46" y="339"/>
                    <a:pt x="60" y="317"/>
                  </a:cubicBezTo>
                  <a:cubicBezTo>
                    <a:pt x="65" y="309"/>
                    <a:pt x="71" y="302"/>
                    <a:pt x="77" y="295"/>
                  </a:cubicBezTo>
                  <a:cubicBezTo>
                    <a:pt x="77" y="309"/>
                    <a:pt x="88" y="323"/>
                    <a:pt x="98" y="330"/>
                  </a:cubicBezTo>
                  <a:cubicBezTo>
                    <a:pt x="113" y="341"/>
                    <a:pt x="130" y="348"/>
                    <a:pt x="144" y="360"/>
                  </a:cubicBezTo>
                  <a:cubicBezTo>
                    <a:pt x="159" y="372"/>
                    <a:pt x="167" y="390"/>
                    <a:pt x="187" y="395"/>
                  </a:cubicBezTo>
                  <a:cubicBezTo>
                    <a:pt x="207" y="401"/>
                    <a:pt x="230" y="395"/>
                    <a:pt x="250" y="401"/>
                  </a:cubicBezTo>
                  <a:cubicBezTo>
                    <a:pt x="284" y="410"/>
                    <a:pt x="305" y="444"/>
                    <a:pt x="341" y="450"/>
                  </a:cubicBezTo>
                  <a:cubicBezTo>
                    <a:pt x="358" y="454"/>
                    <a:pt x="374" y="454"/>
                    <a:pt x="391" y="449"/>
                  </a:cubicBezTo>
                  <a:cubicBezTo>
                    <a:pt x="403" y="446"/>
                    <a:pt x="421" y="433"/>
                    <a:pt x="433" y="439"/>
                  </a:cubicBezTo>
                  <a:cubicBezTo>
                    <a:pt x="421" y="433"/>
                    <a:pt x="410" y="436"/>
                    <a:pt x="398" y="440"/>
                  </a:cubicBezTo>
                  <a:cubicBezTo>
                    <a:pt x="381" y="444"/>
                    <a:pt x="365" y="444"/>
                    <a:pt x="348" y="441"/>
                  </a:cubicBezTo>
                  <a:cubicBezTo>
                    <a:pt x="313" y="434"/>
                    <a:pt x="291" y="401"/>
                    <a:pt x="257" y="392"/>
                  </a:cubicBezTo>
                  <a:cubicBezTo>
                    <a:pt x="237" y="386"/>
                    <a:pt x="214" y="391"/>
                    <a:pt x="194" y="386"/>
                  </a:cubicBezTo>
                  <a:cubicBezTo>
                    <a:pt x="175" y="381"/>
                    <a:pt x="166" y="362"/>
                    <a:pt x="152" y="350"/>
                  </a:cubicBezTo>
                  <a:cubicBezTo>
                    <a:pt x="137" y="338"/>
                    <a:pt x="121" y="331"/>
                    <a:pt x="105" y="321"/>
                  </a:cubicBezTo>
                  <a:cubicBezTo>
                    <a:pt x="96" y="314"/>
                    <a:pt x="85" y="300"/>
                    <a:pt x="84" y="287"/>
                  </a:cubicBezTo>
                  <a:cubicBezTo>
                    <a:pt x="121" y="250"/>
                    <a:pt x="175" y="221"/>
                    <a:pt x="205" y="190"/>
                  </a:cubicBezTo>
                  <a:cubicBezTo>
                    <a:pt x="209" y="196"/>
                    <a:pt x="215" y="199"/>
                    <a:pt x="221" y="202"/>
                  </a:cubicBezTo>
                  <a:cubicBezTo>
                    <a:pt x="229" y="208"/>
                    <a:pt x="240" y="221"/>
                    <a:pt x="247" y="224"/>
                  </a:cubicBezTo>
                  <a:cubicBezTo>
                    <a:pt x="257" y="229"/>
                    <a:pt x="266" y="229"/>
                    <a:pt x="277" y="226"/>
                  </a:cubicBezTo>
                  <a:cubicBezTo>
                    <a:pt x="282" y="225"/>
                    <a:pt x="287" y="224"/>
                    <a:pt x="292" y="224"/>
                  </a:cubicBezTo>
                  <a:cubicBezTo>
                    <a:pt x="297" y="224"/>
                    <a:pt x="300" y="227"/>
                    <a:pt x="304" y="228"/>
                  </a:cubicBezTo>
                  <a:cubicBezTo>
                    <a:pt x="310" y="229"/>
                    <a:pt x="316" y="227"/>
                    <a:pt x="322" y="228"/>
                  </a:cubicBezTo>
                  <a:cubicBezTo>
                    <a:pt x="329" y="229"/>
                    <a:pt x="337" y="232"/>
                    <a:pt x="344" y="234"/>
                  </a:cubicBezTo>
                  <a:cubicBezTo>
                    <a:pt x="337" y="232"/>
                    <a:pt x="332" y="225"/>
                    <a:pt x="325" y="224"/>
                  </a:cubicBezTo>
                  <a:cubicBezTo>
                    <a:pt x="319" y="223"/>
                    <a:pt x="313" y="225"/>
                    <a:pt x="307" y="224"/>
                  </a:cubicBezTo>
                  <a:cubicBezTo>
                    <a:pt x="303" y="223"/>
                    <a:pt x="300" y="220"/>
                    <a:pt x="295" y="220"/>
                  </a:cubicBezTo>
                  <a:cubicBezTo>
                    <a:pt x="290" y="220"/>
                    <a:pt x="285" y="221"/>
                    <a:pt x="280" y="223"/>
                  </a:cubicBezTo>
                  <a:cubicBezTo>
                    <a:pt x="269" y="225"/>
                    <a:pt x="260" y="225"/>
                    <a:pt x="250" y="221"/>
                  </a:cubicBezTo>
                  <a:cubicBezTo>
                    <a:pt x="243" y="217"/>
                    <a:pt x="240" y="211"/>
                    <a:pt x="235" y="206"/>
                  </a:cubicBezTo>
                  <a:cubicBezTo>
                    <a:pt x="240" y="207"/>
                    <a:pt x="244" y="208"/>
                    <a:pt x="249" y="211"/>
                  </a:cubicBezTo>
                  <a:cubicBezTo>
                    <a:pt x="257" y="215"/>
                    <a:pt x="261" y="215"/>
                    <a:pt x="270" y="213"/>
                  </a:cubicBezTo>
                  <a:cubicBezTo>
                    <a:pt x="291" y="208"/>
                    <a:pt x="306" y="203"/>
                    <a:pt x="327" y="211"/>
                  </a:cubicBezTo>
                  <a:cubicBezTo>
                    <a:pt x="342" y="216"/>
                    <a:pt x="357" y="205"/>
                    <a:pt x="370" y="206"/>
                  </a:cubicBezTo>
                  <a:cubicBezTo>
                    <a:pt x="357" y="205"/>
                    <a:pt x="343" y="211"/>
                    <a:pt x="328" y="205"/>
                  </a:cubicBezTo>
                  <a:cubicBezTo>
                    <a:pt x="306" y="197"/>
                    <a:pt x="292" y="203"/>
                    <a:pt x="271" y="208"/>
                  </a:cubicBezTo>
                  <a:cubicBezTo>
                    <a:pt x="262" y="210"/>
                    <a:pt x="258" y="210"/>
                    <a:pt x="250" y="206"/>
                  </a:cubicBezTo>
                  <a:cubicBezTo>
                    <a:pt x="244" y="203"/>
                    <a:pt x="239" y="201"/>
                    <a:pt x="232" y="200"/>
                  </a:cubicBezTo>
                  <a:cubicBezTo>
                    <a:pt x="223" y="198"/>
                    <a:pt x="214" y="194"/>
                    <a:pt x="208" y="187"/>
                  </a:cubicBezTo>
                  <a:cubicBezTo>
                    <a:pt x="217" y="178"/>
                    <a:pt x="223" y="168"/>
                    <a:pt x="227" y="158"/>
                  </a:cubicBezTo>
                  <a:cubicBezTo>
                    <a:pt x="244" y="105"/>
                    <a:pt x="242" y="86"/>
                    <a:pt x="241" y="71"/>
                  </a:cubicBezTo>
                  <a:cubicBezTo>
                    <a:pt x="239" y="50"/>
                    <a:pt x="246" y="25"/>
                    <a:pt x="256" y="10"/>
                  </a:cubicBezTo>
                  <a:cubicBezTo>
                    <a:pt x="226" y="0"/>
                    <a:pt x="226" y="0"/>
                    <a:pt x="226" y="0"/>
                  </a:cubicBezTo>
                  <a:cubicBezTo>
                    <a:pt x="226" y="0"/>
                    <a:pt x="229" y="7"/>
                    <a:pt x="226" y="15"/>
                  </a:cubicBezTo>
                  <a:cubicBezTo>
                    <a:pt x="222" y="27"/>
                    <a:pt x="216" y="50"/>
                    <a:pt x="219" y="77"/>
                  </a:cubicBezTo>
                  <a:cubicBezTo>
                    <a:pt x="220" y="97"/>
                    <a:pt x="207" y="162"/>
                    <a:pt x="161" y="195"/>
                  </a:cubicBezTo>
                  <a:cubicBezTo>
                    <a:pt x="114" y="227"/>
                    <a:pt x="0" y="279"/>
                    <a:pt x="2" y="397"/>
                  </a:cubicBezTo>
                  <a:cubicBezTo>
                    <a:pt x="3" y="432"/>
                    <a:pt x="23" y="436"/>
                    <a:pt x="30" y="433"/>
                  </a:cubicBezTo>
                  <a:cubicBezTo>
                    <a:pt x="26" y="425"/>
                    <a:pt x="26" y="425"/>
                    <a:pt x="26" y="425"/>
                  </a:cubicBezTo>
                  <a:cubicBezTo>
                    <a:pt x="26" y="425"/>
                    <a:pt x="27" y="421"/>
                    <a:pt x="28" y="415"/>
                  </a:cubicBezTo>
                  <a:cubicBezTo>
                    <a:pt x="34" y="424"/>
                    <a:pt x="43" y="432"/>
                    <a:pt x="47" y="439"/>
                  </a:cubicBezTo>
                  <a:cubicBezTo>
                    <a:pt x="58" y="455"/>
                    <a:pt x="66" y="471"/>
                    <a:pt x="77" y="486"/>
                  </a:cubicBezTo>
                  <a:cubicBezTo>
                    <a:pt x="87" y="502"/>
                    <a:pt x="107" y="515"/>
                    <a:pt x="121" y="528"/>
                  </a:cubicBezTo>
                  <a:cubicBezTo>
                    <a:pt x="124" y="531"/>
                    <a:pt x="127" y="534"/>
                    <a:pt x="130" y="537"/>
                  </a:cubicBezTo>
                  <a:cubicBezTo>
                    <a:pt x="135" y="551"/>
                    <a:pt x="135" y="567"/>
                    <a:pt x="139" y="580"/>
                  </a:cubicBezTo>
                  <a:cubicBezTo>
                    <a:pt x="143" y="589"/>
                    <a:pt x="152" y="601"/>
                    <a:pt x="163" y="601"/>
                  </a:cubicBezTo>
                  <a:cubicBezTo>
                    <a:pt x="166" y="601"/>
                    <a:pt x="169" y="600"/>
                    <a:pt x="172" y="598"/>
                  </a:cubicBezTo>
                  <a:cubicBezTo>
                    <a:pt x="162" y="592"/>
                    <a:pt x="162" y="592"/>
                    <a:pt x="162" y="592"/>
                  </a:cubicBezTo>
                  <a:cubicBezTo>
                    <a:pt x="161" y="592"/>
                    <a:pt x="159" y="592"/>
                    <a:pt x="158" y="591"/>
                  </a:cubicBezTo>
                  <a:cubicBezTo>
                    <a:pt x="139" y="586"/>
                    <a:pt x="142" y="559"/>
                    <a:pt x="137" y="543"/>
                  </a:cubicBezTo>
                  <a:cubicBezTo>
                    <a:pt x="147" y="552"/>
                    <a:pt x="158" y="560"/>
                    <a:pt x="169" y="569"/>
                  </a:cubicBezTo>
                  <a:cubicBezTo>
                    <a:pt x="174" y="573"/>
                    <a:pt x="178" y="577"/>
                    <a:pt x="183" y="581"/>
                  </a:cubicBezTo>
                  <a:cubicBezTo>
                    <a:pt x="184" y="582"/>
                    <a:pt x="184" y="582"/>
                    <a:pt x="184" y="582"/>
                  </a:cubicBezTo>
                  <a:cubicBezTo>
                    <a:pt x="188" y="586"/>
                    <a:pt x="192" y="590"/>
                    <a:pt x="196" y="593"/>
                  </a:cubicBezTo>
                  <a:cubicBezTo>
                    <a:pt x="198" y="596"/>
                    <a:pt x="201" y="599"/>
                    <a:pt x="203" y="602"/>
                  </a:cubicBezTo>
                  <a:cubicBezTo>
                    <a:pt x="205" y="606"/>
                    <a:pt x="205" y="610"/>
                    <a:pt x="206" y="614"/>
                  </a:cubicBezTo>
                  <a:cubicBezTo>
                    <a:pt x="208" y="622"/>
                    <a:pt x="211" y="629"/>
                    <a:pt x="218" y="634"/>
                  </a:cubicBezTo>
                  <a:cubicBezTo>
                    <a:pt x="227" y="641"/>
                    <a:pt x="239" y="639"/>
                    <a:pt x="248" y="634"/>
                  </a:cubicBezTo>
                  <a:cubicBezTo>
                    <a:pt x="241" y="631"/>
                    <a:pt x="241" y="631"/>
                    <a:pt x="241" y="631"/>
                  </a:cubicBezTo>
                  <a:cubicBezTo>
                    <a:pt x="237" y="633"/>
                    <a:pt x="233" y="633"/>
                    <a:pt x="228" y="628"/>
                  </a:cubicBezTo>
                  <a:cubicBezTo>
                    <a:pt x="223" y="624"/>
                    <a:pt x="219" y="616"/>
                    <a:pt x="217" y="610"/>
                  </a:cubicBezTo>
                  <a:cubicBezTo>
                    <a:pt x="219" y="611"/>
                    <a:pt x="221" y="612"/>
                    <a:pt x="223" y="613"/>
                  </a:cubicBezTo>
                  <a:cubicBezTo>
                    <a:pt x="231" y="619"/>
                    <a:pt x="240" y="623"/>
                    <a:pt x="249" y="626"/>
                  </a:cubicBezTo>
                  <a:cubicBezTo>
                    <a:pt x="256" y="629"/>
                    <a:pt x="256" y="629"/>
                    <a:pt x="256" y="629"/>
                  </a:cubicBezTo>
                  <a:cubicBezTo>
                    <a:pt x="263" y="631"/>
                    <a:pt x="270" y="633"/>
                    <a:pt x="278" y="635"/>
                  </a:cubicBezTo>
                  <a:cubicBezTo>
                    <a:pt x="296" y="641"/>
                    <a:pt x="312" y="647"/>
                    <a:pt x="329" y="657"/>
                  </a:cubicBezTo>
                  <a:cubicBezTo>
                    <a:pt x="347" y="666"/>
                    <a:pt x="364" y="668"/>
                    <a:pt x="385" y="667"/>
                  </a:cubicBezTo>
                  <a:cubicBezTo>
                    <a:pt x="407" y="666"/>
                    <a:pt x="423" y="665"/>
                    <a:pt x="443" y="674"/>
                  </a:cubicBezTo>
                  <a:cubicBezTo>
                    <a:pt x="459" y="681"/>
                    <a:pt x="473" y="681"/>
                    <a:pt x="490" y="681"/>
                  </a:cubicBezTo>
                  <a:cubicBezTo>
                    <a:pt x="460" y="677"/>
                    <a:pt x="433" y="660"/>
                    <a:pt x="402" y="658"/>
                  </a:cubicBezTo>
                  <a:cubicBezTo>
                    <a:pt x="384" y="658"/>
                    <a:pt x="367" y="659"/>
                    <a:pt x="351" y="656"/>
                  </a:cubicBezTo>
                  <a:close/>
                  <a:moveTo>
                    <a:pt x="490" y="681"/>
                  </a:moveTo>
                  <a:cubicBezTo>
                    <a:pt x="493" y="682"/>
                    <a:pt x="497" y="682"/>
                    <a:pt x="501" y="682"/>
                  </a:cubicBezTo>
                  <a:cubicBezTo>
                    <a:pt x="497" y="682"/>
                    <a:pt x="493" y="682"/>
                    <a:pt x="490" y="681"/>
                  </a:cubicBezTo>
                  <a:close/>
                  <a:moveTo>
                    <a:pt x="306" y="563"/>
                  </a:moveTo>
                  <a:cubicBezTo>
                    <a:pt x="309" y="565"/>
                    <a:pt x="311" y="566"/>
                    <a:pt x="314" y="566"/>
                  </a:cubicBezTo>
                  <a:cubicBezTo>
                    <a:pt x="311" y="565"/>
                    <a:pt x="309" y="564"/>
                    <a:pt x="306" y="563"/>
                  </a:cubicBezTo>
                  <a:close/>
                </a:path>
              </a:pathLst>
            </a:custGeom>
            <a:solidFill>
              <a:srgbClr val="E678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50" name="Freeform 92">
              <a:extLst>
                <a:ext uri="{FF2B5EF4-FFF2-40B4-BE49-F238E27FC236}">
                  <a16:creationId xmlns:a16="http://schemas.microsoft.com/office/drawing/2014/main" id="{729D3540-D34F-1263-979E-E16E6A05622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80" y="1738"/>
              <a:ext cx="1350" cy="1839"/>
            </a:xfrm>
            <a:custGeom>
              <a:avLst/>
              <a:gdLst>
                <a:gd name="T0" fmla="*/ 4284 w 501"/>
                <a:gd name="T1" fmla="*/ 1513 h 682"/>
                <a:gd name="T2" fmla="*/ 587 w 501"/>
                <a:gd name="T3" fmla="*/ 8491 h 682"/>
                <a:gd name="T4" fmla="*/ 922 w 501"/>
                <a:gd name="T5" fmla="*/ 8610 h 682"/>
                <a:gd name="T6" fmla="*/ 2541 w 501"/>
                <a:gd name="T7" fmla="*/ 10530 h 682"/>
                <a:gd name="T8" fmla="*/ 3363 w 501"/>
                <a:gd name="T9" fmla="*/ 11722 h 682"/>
                <a:gd name="T10" fmla="*/ 2678 w 501"/>
                <a:gd name="T11" fmla="*/ 10646 h 682"/>
                <a:gd name="T12" fmla="*/ 3603 w 501"/>
                <a:gd name="T13" fmla="*/ 11409 h 682"/>
                <a:gd name="T14" fmla="*/ 4031 w 501"/>
                <a:gd name="T15" fmla="*/ 12040 h 682"/>
                <a:gd name="T16" fmla="*/ 4713 w 501"/>
                <a:gd name="T17" fmla="*/ 12369 h 682"/>
                <a:gd name="T18" fmla="*/ 4363 w 501"/>
                <a:gd name="T19" fmla="*/ 12018 h 682"/>
                <a:gd name="T20" fmla="*/ 5438 w 501"/>
                <a:gd name="T21" fmla="*/ 12447 h 682"/>
                <a:gd name="T22" fmla="*/ 8669 w 501"/>
                <a:gd name="T23" fmla="*/ 13213 h 682"/>
                <a:gd name="T24" fmla="*/ 6869 w 501"/>
                <a:gd name="T25" fmla="*/ 12862 h 682"/>
                <a:gd name="T26" fmla="*/ 8590 w 501"/>
                <a:gd name="T27" fmla="*/ 11722 h 682"/>
                <a:gd name="T28" fmla="*/ 8685 w 501"/>
                <a:gd name="T29" fmla="*/ 11511 h 682"/>
                <a:gd name="T30" fmla="*/ 7216 w 501"/>
                <a:gd name="T31" fmla="*/ 12587 h 682"/>
                <a:gd name="T32" fmla="*/ 5438 w 501"/>
                <a:gd name="T33" fmla="*/ 12237 h 682"/>
                <a:gd name="T34" fmla="*/ 4387 w 501"/>
                <a:gd name="T35" fmla="*/ 11662 h 682"/>
                <a:gd name="T36" fmla="*/ 5381 w 501"/>
                <a:gd name="T37" fmla="*/ 11705 h 682"/>
                <a:gd name="T38" fmla="*/ 6243 w 501"/>
                <a:gd name="T39" fmla="*/ 11765 h 682"/>
                <a:gd name="T40" fmla="*/ 6419 w 501"/>
                <a:gd name="T41" fmla="*/ 11743 h 682"/>
                <a:gd name="T42" fmla="*/ 5694 w 501"/>
                <a:gd name="T43" fmla="*/ 11511 h 682"/>
                <a:gd name="T44" fmla="*/ 3878 w 501"/>
                <a:gd name="T45" fmla="*/ 11271 h 682"/>
                <a:gd name="T46" fmla="*/ 3754 w 501"/>
                <a:gd name="T47" fmla="*/ 11174 h 682"/>
                <a:gd name="T48" fmla="*/ 3244 w 501"/>
                <a:gd name="T49" fmla="*/ 9999 h 682"/>
                <a:gd name="T50" fmla="*/ 3913 w 501"/>
                <a:gd name="T51" fmla="*/ 10055 h 682"/>
                <a:gd name="T52" fmla="*/ 5069 w 501"/>
                <a:gd name="T53" fmla="*/ 10505 h 682"/>
                <a:gd name="T54" fmla="*/ 5694 w 501"/>
                <a:gd name="T55" fmla="*/ 10689 h 682"/>
                <a:gd name="T56" fmla="*/ 4443 w 501"/>
                <a:gd name="T57" fmla="*/ 10098 h 682"/>
                <a:gd name="T58" fmla="*/ 5206 w 501"/>
                <a:gd name="T59" fmla="*/ 10055 h 682"/>
                <a:gd name="T60" fmla="*/ 6906 w 501"/>
                <a:gd name="T61" fmla="*/ 10470 h 682"/>
                <a:gd name="T62" fmla="*/ 6556 w 501"/>
                <a:gd name="T63" fmla="*/ 10158 h 682"/>
                <a:gd name="T64" fmla="*/ 4457 w 501"/>
                <a:gd name="T65" fmla="*/ 9742 h 682"/>
                <a:gd name="T66" fmla="*/ 3522 w 501"/>
                <a:gd name="T67" fmla="*/ 9883 h 682"/>
                <a:gd name="T68" fmla="*/ 1859 w 501"/>
                <a:gd name="T69" fmla="*/ 9373 h 682"/>
                <a:gd name="T70" fmla="*/ 1178 w 501"/>
                <a:gd name="T71" fmla="*/ 6215 h 682"/>
                <a:gd name="T72" fmla="*/ 2819 w 501"/>
                <a:gd name="T73" fmla="*/ 7059 h 682"/>
                <a:gd name="T74" fmla="*/ 6672 w 501"/>
                <a:gd name="T75" fmla="*/ 8820 h 682"/>
                <a:gd name="T76" fmla="*/ 7785 w 501"/>
                <a:gd name="T77" fmla="*/ 8623 h 682"/>
                <a:gd name="T78" fmla="*/ 3797 w 501"/>
                <a:gd name="T79" fmla="*/ 7569 h 682"/>
                <a:gd name="T80" fmla="*/ 1641 w 501"/>
                <a:gd name="T81" fmla="*/ 5628 h 682"/>
                <a:gd name="T82" fmla="*/ 4837 w 501"/>
                <a:gd name="T83" fmla="*/ 4393 h 682"/>
                <a:gd name="T84" fmla="*/ 5947 w 501"/>
                <a:gd name="T85" fmla="*/ 4471 h 682"/>
                <a:gd name="T86" fmla="*/ 6359 w 501"/>
                <a:gd name="T87" fmla="*/ 4393 h 682"/>
                <a:gd name="T88" fmla="*/ 5475 w 501"/>
                <a:gd name="T89" fmla="*/ 4371 h 682"/>
                <a:gd name="T90" fmla="*/ 4872 w 501"/>
                <a:gd name="T91" fmla="*/ 4136 h 682"/>
                <a:gd name="T92" fmla="*/ 7240 w 501"/>
                <a:gd name="T93" fmla="*/ 4037 h 682"/>
                <a:gd name="T94" fmla="*/ 4893 w 501"/>
                <a:gd name="T95" fmla="*/ 4037 h 682"/>
                <a:gd name="T96" fmla="*/ 4443 w 501"/>
                <a:gd name="T97" fmla="*/ 3098 h 682"/>
                <a:gd name="T98" fmla="*/ 9585 w 501"/>
                <a:gd name="T99" fmla="*/ 13350 h 682"/>
                <a:gd name="T100" fmla="*/ 5990 w 501"/>
                <a:gd name="T101" fmla="*/ 11037 h 68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501" h="682">
                  <a:moveTo>
                    <a:pt x="226" y="0"/>
                  </a:moveTo>
                  <a:cubicBezTo>
                    <a:pt x="226" y="0"/>
                    <a:pt x="229" y="7"/>
                    <a:pt x="226" y="15"/>
                  </a:cubicBezTo>
                  <a:cubicBezTo>
                    <a:pt x="222" y="27"/>
                    <a:pt x="216" y="50"/>
                    <a:pt x="219" y="77"/>
                  </a:cubicBezTo>
                  <a:cubicBezTo>
                    <a:pt x="220" y="97"/>
                    <a:pt x="207" y="162"/>
                    <a:pt x="161" y="195"/>
                  </a:cubicBezTo>
                  <a:cubicBezTo>
                    <a:pt x="114" y="227"/>
                    <a:pt x="0" y="279"/>
                    <a:pt x="2" y="397"/>
                  </a:cubicBezTo>
                  <a:cubicBezTo>
                    <a:pt x="3" y="432"/>
                    <a:pt x="23" y="436"/>
                    <a:pt x="30" y="433"/>
                  </a:cubicBezTo>
                  <a:cubicBezTo>
                    <a:pt x="26" y="425"/>
                    <a:pt x="26" y="425"/>
                    <a:pt x="26" y="425"/>
                  </a:cubicBezTo>
                  <a:cubicBezTo>
                    <a:pt x="26" y="425"/>
                    <a:pt x="27" y="421"/>
                    <a:pt x="28" y="415"/>
                  </a:cubicBezTo>
                  <a:cubicBezTo>
                    <a:pt x="34" y="424"/>
                    <a:pt x="43" y="432"/>
                    <a:pt x="47" y="439"/>
                  </a:cubicBezTo>
                  <a:cubicBezTo>
                    <a:pt x="58" y="455"/>
                    <a:pt x="66" y="471"/>
                    <a:pt x="77" y="486"/>
                  </a:cubicBezTo>
                  <a:cubicBezTo>
                    <a:pt x="87" y="502"/>
                    <a:pt x="107" y="515"/>
                    <a:pt x="121" y="528"/>
                  </a:cubicBezTo>
                  <a:cubicBezTo>
                    <a:pt x="124" y="531"/>
                    <a:pt x="127" y="534"/>
                    <a:pt x="130" y="537"/>
                  </a:cubicBezTo>
                  <a:cubicBezTo>
                    <a:pt x="135" y="551"/>
                    <a:pt x="135" y="567"/>
                    <a:pt x="139" y="580"/>
                  </a:cubicBezTo>
                  <a:cubicBezTo>
                    <a:pt x="143" y="589"/>
                    <a:pt x="152" y="601"/>
                    <a:pt x="163" y="601"/>
                  </a:cubicBezTo>
                  <a:cubicBezTo>
                    <a:pt x="166" y="601"/>
                    <a:pt x="169" y="600"/>
                    <a:pt x="172" y="598"/>
                  </a:cubicBezTo>
                  <a:cubicBezTo>
                    <a:pt x="162" y="592"/>
                    <a:pt x="162" y="592"/>
                    <a:pt x="162" y="592"/>
                  </a:cubicBezTo>
                  <a:cubicBezTo>
                    <a:pt x="161" y="592"/>
                    <a:pt x="159" y="592"/>
                    <a:pt x="158" y="591"/>
                  </a:cubicBezTo>
                  <a:cubicBezTo>
                    <a:pt x="139" y="586"/>
                    <a:pt x="142" y="559"/>
                    <a:pt x="137" y="543"/>
                  </a:cubicBezTo>
                  <a:cubicBezTo>
                    <a:pt x="147" y="552"/>
                    <a:pt x="158" y="560"/>
                    <a:pt x="169" y="569"/>
                  </a:cubicBezTo>
                  <a:cubicBezTo>
                    <a:pt x="174" y="573"/>
                    <a:pt x="178" y="577"/>
                    <a:pt x="183" y="581"/>
                  </a:cubicBezTo>
                  <a:cubicBezTo>
                    <a:pt x="184" y="582"/>
                    <a:pt x="184" y="582"/>
                    <a:pt x="184" y="582"/>
                  </a:cubicBezTo>
                  <a:cubicBezTo>
                    <a:pt x="188" y="586"/>
                    <a:pt x="192" y="590"/>
                    <a:pt x="196" y="593"/>
                  </a:cubicBezTo>
                  <a:cubicBezTo>
                    <a:pt x="198" y="596"/>
                    <a:pt x="201" y="599"/>
                    <a:pt x="203" y="602"/>
                  </a:cubicBezTo>
                  <a:cubicBezTo>
                    <a:pt x="205" y="606"/>
                    <a:pt x="205" y="610"/>
                    <a:pt x="206" y="614"/>
                  </a:cubicBezTo>
                  <a:cubicBezTo>
                    <a:pt x="208" y="622"/>
                    <a:pt x="211" y="629"/>
                    <a:pt x="218" y="634"/>
                  </a:cubicBezTo>
                  <a:cubicBezTo>
                    <a:pt x="227" y="641"/>
                    <a:pt x="239" y="639"/>
                    <a:pt x="248" y="634"/>
                  </a:cubicBezTo>
                  <a:cubicBezTo>
                    <a:pt x="241" y="631"/>
                    <a:pt x="241" y="631"/>
                    <a:pt x="241" y="631"/>
                  </a:cubicBezTo>
                  <a:cubicBezTo>
                    <a:pt x="237" y="633"/>
                    <a:pt x="233" y="633"/>
                    <a:pt x="228" y="628"/>
                  </a:cubicBezTo>
                  <a:cubicBezTo>
                    <a:pt x="223" y="624"/>
                    <a:pt x="219" y="616"/>
                    <a:pt x="217" y="610"/>
                  </a:cubicBezTo>
                  <a:cubicBezTo>
                    <a:pt x="219" y="611"/>
                    <a:pt x="221" y="612"/>
                    <a:pt x="223" y="613"/>
                  </a:cubicBezTo>
                  <a:cubicBezTo>
                    <a:pt x="231" y="619"/>
                    <a:pt x="240" y="623"/>
                    <a:pt x="249" y="626"/>
                  </a:cubicBezTo>
                  <a:cubicBezTo>
                    <a:pt x="256" y="629"/>
                    <a:pt x="256" y="629"/>
                    <a:pt x="256" y="629"/>
                  </a:cubicBezTo>
                  <a:cubicBezTo>
                    <a:pt x="263" y="631"/>
                    <a:pt x="270" y="633"/>
                    <a:pt x="278" y="635"/>
                  </a:cubicBezTo>
                  <a:cubicBezTo>
                    <a:pt x="296" y="641"/>
                    <a:pt x="312" y="647"/>
                    <a:pt x="329" y="657"/>
                  </a:cubicBezTo>
                  <a:cubicBezTo>
                    <a:pt x="347" y="666"/>
                    <a:pt x="364" y="668"/>
                    <a:pt x="385" y="667"/>
                  </a:cubicBezTo>
                  <a:cubicBezTo>
                    <a:pt x="407" y="666"/>
                    <a:pt x="423" y="665"/>
                    <a:pt x="443" y="674"/>
                  </a:cubicBezTo>
                  <a:cubicBezTo>
                    <a:pt x="459" y="681"/>
                    <a:pt x="473" y="681"/>
                    <a:pt x="490" y="681"/>
                  </a:cubicBezTo>
                  <a:cubicBezTo>
                    <a:pt x="460" y="677"/>
                    <a:pt x="433" y="660"/>
                    <a:pt x="402" y="658"/>
                  </a:cubicBezTo>
                  <a:cubicBezTo>
                    <a:pt x="384" y="658"/>
                    <a:pt x="367" y="659"/>
                    <a:pt x="351" y="656"/>
                  </a:cubicBezTo>
                  <a:cubicBezTo>
                    <a:pt x="360" y="654"/>
                    <a:pt x="371" y="651"/>
                    <a:pt x="380" y="648"/>
                  </a:cubicBezTo>
                  <a:cubicBezTo>
                    <a:pt x="397" y="643"/>
                    <a:pt x="409" y="631"/>
                    <a:pt x="420" y="619"/>
                  </a:cubicBezTo>
                  <a:cubicBezTo>
                    <a:pt x="427" y="612"/>
                    <a:pt x="432" y="604"/>
                    <a:pt x="439" y="598"/>
                  </a:cubicBezTo>
                  <a:cubicBezTo>
                    <a:pt x="446" y="593"/>
                    <a:pt x="454" y="590"/>
                    <a:pt x="461" y="586"/>
                  </a:cubicBezTo>
                  <a:cubicBezTo>
                    <a:pt x="471" y="580"/>
                    <a:pt x="475" y="573"/>
                    <a:pt x="483" y="566"/>
                  </a:cubicBezTo>
                  <a:cubicBezTo>
                    <a:pt x="472" y="575"/>
                    <a:pt x="457" y="579"/>
                    <a:pt x="444" y="587"/>
                  </a:cubicBezTo>
                  <a:cubicBezTo>
                    <a:pt x="432" y="594"/>
                    <a:pt x="421" y="605"/>
                    <a:pt x="410" y="614"/>
                  </a:cubicBezTo>
                  <a:cubicBezTo>
                    <a:pt x="404" y="619"/>
                    <a:pt x="397" y="624"/>
                    <a:pt x="390" y="630"/>
                  </a:cubicBezTo>
                  <a:cubicBezTo>
                    <a:pt x="383" y="636"/>
                    <a:pt x="377" y="638"/>
                    <a:pt x="369" y="642"/>
                  </a:cubicBezTo>
                  <a:cubicBezTo>
                    <a:pt x="356" y="649"/>
                    <a:pt x="349" y="651"/>
                    <a:pt x="335" y="651"/>
                  </a:cubicBezTo>
                  <a:cubicBezTo>
                    <a:pt x="334" y="651"/>
                    <a:pt x="333" y="650"/>
                    <a:pt x="333" y="650"/>
                  </a:cubicBezTo>
                  <a:cubicBezTo>
                    <a:pt x="315" y="642"/>
                    <a:pt x="297" y="630"/>
                    <a:pt x="278" y="624"/>
                  </a:cubicBezTo>
                  <a:cubicBezTo>
                    <a:pt x="275" y="623"/>
                    <a:pt x="271" y="622"/>
                    <a:pt x="267" y="620"/>
                  </a:cubicBezTo>
                  <a:cubicBezTo>
                    <a:pt x="261" y="618"/>
                    <a:pt x="261" y="618"/>
                    <a:pt x="261" y="618"/>
                  </a:cubicBezTo>
                  <a:cubicBezTo>
                    <a:pt x="247" y="613"/>
                    <a:pt x="236" y="607"/>
                    <a:pt x="224" y="595"/>
                  </a:cubicBezTo>
                  <a:cubicBezTo>
                    <a:pt x="219" y="590"/>
                    <a:pt x="213" y="586"/>
                    <a:pt x="208" y="582"/>
                  </a:cubicBezTo>
                  <a:cubicBezTo>
                    <a:pt x="218" y="581"/>
                    <a:pt x="229" y="580"/>
                    <a:pt x="240" y="582"/>
                  </a:cubicBezTo>
                  <a:cubicBezTo>
                    <a:pt x="252" y="585"/>
                    <a:pt x="262" y="595"/>
                    <a:pt x="275" y="597"/>
                  </a:cubicBezTo>
                  <a:cubicBezTo>
                    <a:pt x="281" y="598"/>
                    <a:pt x="289" y="594"/>
                    <a:pt x="296" y="594"/>
                  </a:cubicBezTo>
                  <a:cubicBezTo>
                    <a:pt x="304" y="593"/>
                    <a:pt x="310" y="595"/>
                    <a:pt x="318" y="599"/>
                  </a:cubicBezTo>
                  <a:cubicBezTo>
                    <a:pt x="318" y="600"/>
                    <a:pt x="318" y="600"/>
                    <a:pt x="319" y="600"/>
                  </a:cubicBezTo>
                  <a:cubicBezTo>
                    <a:pt x="322" y="602"/>
                    <a:pt x="322" y="602"/>
                    <a:pt x="322" y="602"/>
                  </a:cubicBezTo>
                  <a:cubicBezTo>
                    <a:pt x="335" y="608"/>
                    <a:pt x="343" y="604"/>
                    <a:pt x="359" y="601"/>
                  </a:cubicBezTo>
                  <a:cubicBezTo>
                    <a:pt x="347" y="603"/>
                    <a:pt x="338" y="603"/>
                    <a:pt x="328" y="599"/>
                  </a:cubicBezTo>
                  <a:cubicBezTo>
                    <a:pt x="323" y="597"/>
                    <a:pt x="323" y="597"/>
                    <a:pt x="323" y="597"/>
                  </a:cubicBezTo>
                  <a:cubicBezTo>
                    <a:pt x="320" y="596"/>
                    <a:pt x="316" y="594"/>
                    <a:pt x="313" y="592"/>
                  </a:cubicBezTo>
                  <a:cubicBezTo>
                    <a:pt x="306" y="588"/>
                    <a:pt x="300" y="586"/>
                    <a:pt x="291" y="587"/>
                  </a:cubicBezTo>
                  <a:cubicBezTo>
                    <a:pt x="284" y="587"/>
                    <a:pt x="277" y="591"/>
                    <a:pt x="270" y="590"/>
                  </a:cubicBezTo>
                  <a:cubicBezTo>
                    <a:pt x="258" y="588"/>
                    <a:pt x="247" y="577"/>
                    <a:pt x="235" y="575"/>
                  </a:cubicBezTo>
                  <a:cubicBezTo>
                    <a:pt x="222" y="572"/>
                    <a:pt x="210" y="574"/>
                    <a:pt x="198" y="575"/>
                  </a:cubicBezTo>
                  <a:cubicBezTo>
                    <a:pt x="197" y="574"/>
                    <a:pt x="195" y="573"/>
                    <a:pt x="194" y="572"/>
                  </a:cubicBezTo>
                  <a:cubicBezTo>
                    <a:pt x="192" y="570"/>
                    <a:pt x="192" y="570"/>
                    <a:pt x="192" y="570"/>
                  </a:cubicBezTo>
                  <a:cubicBezTo>
                    <a:pt x="192" y="570"/>
                    <a:pt x="192" y="570"/>
                    <a:pt x="192" y="570"/>
                  </a:cubicBezTo>
                  <a:cubicBezTo>
                    <a:pt x="187" y="567"/>
                    <a:pt x="182" y="563"/>
                    <a:pt x="178" y="560"/>
                  </a:cubicBezTo>
                  <a:cubicBezTo>
                    <a:pt x="159" y="543"/>
                    <a:pt x="140" y="526"/>
                    <a:pt x="123" y="508"/>
                  </a:cubicBezTo>
                  <a:cubicBezTo>
                    <a:pt x="137" y="511"/>
                    <a:pt x="151" y="510"/>
                    <a:pt x="166" y="510"/>
                  </a:cubicBezTo>
                  <a:cubicBezTo>
                    <a:pt x="171" y="510"/>
                    <a:pt x="175" y="510"/>
                    <a:pt x="180" y="511"/>
                  </a:cubicBezTo>
                  <a:cubicBezTo>
                    <a:pt x="184" y="512"/>
                    <a:pt x="188" y="515"/>
                    <a:pt x="192" y="515"/>
                  </a:cubicBezTo>
                  <a:cubicBezTo>
                    <a:pt x="195" y="515"/>
                    <a:pt x="197" y="514"/>
                    <a:pt x="200" y="513"/>
                  </a:cubicBezTo>
                  <a:cubicBezTo>
                    <a:pt x="211" y="514"/>
                    <a:pt x="220" y="517"/>
                    <a:pt x="228" y="526"/>
                  </a:cubicBezTo>
                  <a:cubicBezTo>
                    <a:pt x="232" y="531"/>
                    <a:pt x="234" y="534"/>
                    <a:pt x="239" y="535"/>
                  </a:cubicBezTo>
                  <a:cubicBezTo>
                    <a:pt x="246" y="537"/>
                    <a:pt x="252" y="536"/>
                    <a:pt x="259" y="536"/>
                  </a:cubicBezTo>
                  <a:cubicBezTo>
                    <a:pt x="272" y="535"/>
                    <a:pt x="282" y="542"/>
                    <a:pt x="290" y="551"/>
                  </a:cubicBezTo>
                  <a:cubicBezTo>
                    <a:pt x="295" y="557"/>
                    <a:pt x="300" y="560"/>
                    <a:pt x="306" y="563"/>
                  </a:cubicBezTo>
                  <a:cubicBezTo>
                    <a:pt x="300" y="559"/>
                    <a:pt x="295" y="550"/>
                    <a:pt x="291" y="545"/>
                  </a:cubicBezTo>
                  <a:cubicBezTo>
                    <a:pt x="285" y="538"/>
                    <a:pt x="278" y="533"/>
                    <a:pt x="269" y="531"/>
                  </a:cubicBezTo>
                  <a:cubicBezTo>
                    <a:pt x="261" y="529"/>
                    <a:pt x="252" y="532"/>
                    <a:pt x="244" y="530"/>
                  </a:cubicBezTo>
                  <a:cubicBezTo>
                    <a:pt x="235" y="528"/>
                    <a:pt x="233" y="520"/>
                    <a:pt x="227" y="515"/>
                  </a:cubicBezTo>
                  <a:cubicBezTo>
                    <a:pt x="224" y="512"/>
                    <a:pt x="219" y="508"/>
                    <a:pt x="214" y="507"/>
                  </a:cubicBezTo>
                  <a:cubicBezTo>
                    <a:pt x="218" y="505"/>
                    <a:pt x="223" y="504"/>
                    <a:pt x="228" y="504"/>
                  </a:cubicBezTo>
                  <a:cubicBezTo>
                    <a:pt x="241" y="502"/>
                    <a:pt x="253" y="509"/>
                    <a:pt x="266" y="513"/>
                  </a:cubicBezTo>
                  <a:cubicBezTo>
                    <a:pt x="282" y="519"/>
                    <a:pt x="297" y="523"/>
                    <a:pt x="314" y="523"/>
                  </a:cubicBezTo>
                  <a:cubicBezTo>
                    <a:pt x="321" y="523"/>
                    <a:pt x="328" y="523"/>
                    <a:pt x="335" y="525"/>
                  </a:cubicBezTo>
                  <a:cubicBezTo>
                    <a:pt x="342" y="527"/>
                    <a:pt x="346" y="531"/>
                    <a:pt x="353" y="534"/>
                  </a:cubicBezTo>
                  <a:cubicBezTo>
                    <a:pt x="364" y="540"/>
                    <a:pt x="379" y="527"/>
                    <a:pt x="388" y="532"/>
                  </a:cubicBezTo>
                  <a:cubicBezTo>
                    <a:pt x="379" y="527"/>
                    <a:pt x="364" y="532"/>
                    <a:pt x="353" y="527"/>
                  </a:cubicBezTo>
                  <a:cubicBezTo>
                    <a:pt x="346" y="524"/>
                    <a:pt x="342" y="520"/>
                    <a:pt x="335" y="518"/>
                  </a:cubicBezTo>
                  <a:cubicBezTo>
                    <a:pt x="328" y="516"/>
                    <a:pt x="321" y="515"/>
                    <a:pt x="314" y="515"/>
                  </a:cubicBezTo>
                  <a:cubicBezTo>
                    <a:pt x="297" y="515"/>
                    <a:pt x="282" y="511"/>
                    <a:pt x="266" y="506"/>
                  </a:cubicBezTo>
                  <a:cubicBezTo>
                    <a:pt x="253" y="501"/>
                    <a:pt x="241" y="495"/>
                    <a:pt x="228" y="497"/>
                  </a:cubicBezTo>
                  <a:cubicBezTo>
                    <a:pt x="220" y="497"/>
                    <a:pt x="213" y="499"/>
                    <a:pt x="207" y="502"/>
                  </a:cubicBezTo>
                  <a:cubicBezTo>
                    <a:pt x="202" y="504"/>
                    <a:pt x="197" y="508"/>
                    <a:pt x="192" y="508"/>
                  </a:cubicBezTo>
                  <a:cubicBezTo>
                    <a:pt x="188" y="507"/>
                    <a:pt x="184" y="504"/>
                    <a:pt x="180" y="504"/>
                  </a:cubicBezTo>
                  <a:cubicBezTo>
                    <a:pt x="175" y="503"/>
                    <a:pt x="171" y="503"/>
                    <a:pt x="166" y="503"/>
                  </a:cubicBezTo>
                  <a:cubicBezTo>
                    <a:pt x="148" y="503"/>
                    <a:pt x="131" y="504"/>
                    <a:pt x="113" y="499"/>
                  </a:cubicBezTo>
                  <a:cubicBezTo>
                    <a:pt x="107" y="492"/>
                    <a:pt x="101" y="485"/>
                    <a:pt x="95" y="478"/>
                  </a:cubicBezTo>
                  <a:cubicBezTo>
                    <a:pt x="82" y="462"/>
                    <a:pt x="72" y="445"/>
                    <a:pt x="61" y="428"/>
                  </a:cubicBezTo>
                  <a:cubicBezTo>
                    <a:pt x="53" y="417"/>
                    <a:pt x="38" y="406"/>
                    <a:pt x="32" y="393"/>
                  </a:cubicBezTo>
                  <a:cubicBezTo>
                    <a:pt x="37" y="369"/>
                    <a:pt x="46" y="339"/>
                    <a:pt x="60" y="317"/>
                  </a:cubicBezTo>
                  <a:cubicBezTo>
                    <a:pt x="65" y="309"/>
                    <a:pt x="71" y="302"/>
                    <a:pt x="77" y="295"/>
                  </a:cubicBezTo>
                  <a:cubicBezTo>
                    <a:pt x="77" y="309"/>
                    <a:pt x="88" y="323"/>
                    <a:pt x="98" y="330"/>
                  </a:cubicBezTo>
                  <a:cubicBezTo>
                    <a:pt x="113" y="341"/>
                    <a:pt x="130" y="348"/>
                    <a:pt x="144" y="360"/>
                  </a:cubicBezTo>
                  <a:cubicBezTo>
                    <a:pt x="159" y="372"/>
                    <a:pt x="167" y="390"/>
                    <a:pt x="187" y="395"/>
                  </a:cubicBezTo>
                  <a:cubicBezTo>
                    <a:pt x="207" y="401"/>
                    <a:pt x="230" y="395"/>
                    <a:pt x="250" y="401"/>
                  </a:cubicBezTo>
                  <a:cubicBezTo>
                    <a:pt x="284" y="410"/>
                    <a:pt x="305" y="444"/>
                    <a:pt x="341" y="450"/>
                  </a:cubicBezTo>
                  <a:cubicBezTo>
                    <a:pt x="358" y="454"/>
                    <a:pt x="374" y="454"/>
                    <a:pt x="391" y="449"/>
                  </a:cubicBezTo>
                  <a:cubicBezTo>
                    <a:pt x="403" y="446"/>
                    <a:pt x="421" y="433"/>
                    <a:pt x="433" y="439"/>
                  </a:cubicBezTo>
                  <a:cubicBezTo>
                    <a:pt x="421" y="433"/>
                    <a:pt x="410" y="436"/>
                    <a:pt x="398" y="440"/>
                  </a:cubicBezTo>
                  <a:cubicBezTo>
                    <a:pt x="381" y="444"/>
                    <a:pt x="365" y="444"/>
                    <a:pt x="348" y="441"/>
                  </a:cubicBezTo>
                  <a:cubicBezTo>
                    <a:pt x="313" y="434"/>
                    <a:pt x="291" y="401"/>
                    <a:pt x="257" y="392"/>
                  </a:cubicBezTo>
                  <a:cubicBezTo>
                    <a:pt x="237" y="386"/>
                    <a:pt x="214" y="391"/>
                    <a:pt x="194" y="386"/>
                  </a:cubicBezTo>
                  <a:cubicBezTo>
                    <a:pt x="175" y="381"/>
                    <a:pt x="166" y="362"/>
                    <a:pt x="152" y="350"/>
                  </a:cubicBezTo>
                  <a:cubicBezTo>
                    <a:pt x="137" y="338"/>
                    <a:pt x="121" y="331"/>
                    <a:pt x="105" y="321"/>
                  </a:cubicBezTo>
                  <a:cubicBezTo>
                    <a:pt x="96" y="314"/>
                    <a:pt x="85" y="300"/>
                    <a:pt x="84" y="287"/>
                  </a:cubicBezTo>
                  <a:cubicBezTo>
                    <a:pt x="121" y="250"/>
                    <a:pt x="175" y="221"/>
                    <a:pt x="205" y="190"/>
                  </a:cubicBezTo>
                  <a:cubicBezTo>
                    <a:pt x="209" y="196"/>
                    <a:pt x="215" y="199"/>
                    <a:pt x="221" y="202"/>
                  </a:cubicBezTo>
                  <a:cubicBezTo>
                    <a:pt x="229" y="208"/>
                    <a:pt x="240" y="221"/>
                    <a:pt x="247" y="224"/>
                  </a:cubicBezTo>
                  <a:cubicBezTo>
                    <a:pt x="257" y="229"/>
                    <a:pt x="266" y="229"/>
                    <a:pt x="277" y="226"/>
                  </a:cubicBezTo>
                  <a:cubicBezTo>
                    <a:pt x="282" y="225"/>
                    <a:pt x="287" y="224"/>
                    <a:pt x="292" y="224"/>
                  </a:cubicBezTo>
                  <a:cubicBezTo>
                    <a:pt x="297" y="224"/>
                    <a:pt x="300" y="227"/>
                    <a:pt x="304" y="228"/>
                  </a:cubicBezTo>
                  <a:cubicBezTo>
                    <a:pt x="310" y="229"/>
                    <a:pt x="316" y="227"/>
                    <a:pt x="322" y="228"/>
                  </a:cubicBezTo>
                  <a:cubicBezTo>
                    <a:pt x="329" y="229"/>
                    <a:pt x="337" y="232"/>
                    <a:pt x="344" y="234"/>
                  </a:cubicBezTo>
                  <a:cubicBezTo>
                    <a:pt x="337" y="232"/>
                    <a:pt x="332" y="225"/>
                    <a:pt x="325" y="224"/>
                  </a:cubicBezTo>
                  <a:cubicBezTo>
                    <a:pt x="319" y="223"/>
                    <a:pt x="313" y="225"/>
                    <a:pt x="307" y="224"/>
                  </a:cubicBezTo>
                  <a:cubicBezTo>
                    <a:pt x="303" y="223"/>
                    <a:pt x="300" y="220"/>
                    <a:pt x="295" y="220"/>
                  </a:cubicBezTo>
                  <a:cubicBezTo>
                    <a:pt x="290" y="220"/>
                    <a:pt x="285" y="221"/>
                    <a:pt x="280" y="223"/>
                  </a:cubicBezTo>
                  <a:cubicBezTo>
                    <a:pt x="269" y="225"/>
                    <a:pt x="260" y="225"/>
                    <a:pt x="250" y="221"/>
                  </a:cubicBezTo>
                  <a:cubicBezTo>
                    <a:pt x="243" y="217"/>
                    <a:pt x="240" y="211"/>
                    <a:pt x="235" y="206"/>
                  </a:cubicBezTo>
                  <a:cubicBezTo>
                    <a:pt x="240" y="207"/>
                    <a:pt x="244" y="208"/>
                    <a:pt x="249" y="211"/>
                  </a:cubicBezTo>
                  <a:cubicBezTo>
                    <a:pt x="257" y="215"/>
                    <a:pt x="261" y="215"/>
                    <a:pt x="270" y="213"/>
                  </a:cubicBezTo>
                  <a:cubicBezTo>
                    <a:pt x="291" y="208"/>
                    <a:pt x="306" y="203"/>
                    <a:pt x="327" y="211"/>
                  </a:cubicBezTo>
                  <a:cubicBezTo>
                    <a:pt x="342" y="216"/>
                    <a:pt x="357" y="205"/>
                    <a:pt x="370" y="206"/>
                  </a:cubicBezTo>
                  <a:cubicBezTo>
                    <a:pt x="357" y="205"/>
                    <a:pt x="343" y="211"/>
                    <a:pt x="328" y="205"/>
                  </a:cubicBezTo>
                  <a:cubicBezTo>
                    <a:pt x="306" y="197"/>
                    <a:pt x="292" y="203"/>
                    <a:pt x="271" y="208"/>
                  </a:cubicBezTo>
                  <a:cubicBezTo>
                    <a:pt x="262" y="210"/>
                    <a:pt x="258" y="210"/>
                    <a:pt x="250" y="206"/>
                  </a:cubicBezTo>
                  <a:cubicBezTo>
                    <a:pt x="244" y="203"/>
                    <a:pt x="239" y="201"/>
                    <a:pt x="232" y="200"/>
                  </a:cubicBezTo>
                  <a:cubicBezTo>
                    <a:pt x="223" y="198"/>
                    <a:pt x="214" y="194"/>
                    <a:pt x="208" y="187"/>
                  </a:cubicBezTo>
                  <a:cubicBezTo>
                    <a:pt x="217" y="178"/>
                    <a:pt x="223" y="168"/>
                    <a:pt x="227" y="158"/>
                  </a:cubicBezTo>
                  <a:cubicBezTo>
                    <a:pt x="244" y="105"/>
                    <a:pt x="242" y="86"/>
                    <a:pt x="241" y="71"/>
                  </a:cubicBezTo>
                  <a:cubicBezTo>
                    <a:pt x="239" y="50"/>
                    <a:pt x="246" y="25"/>
                    <a:pt x="256" y="10"/>
                  </a:cubicBezTo>
                  <a:moveTo>
                    <a:pt x="490" y="681"/>
                  </a:moveTo>
                  <a:cubicBezTo>
                    <a:pt x="493" y="682"/>
                    <a:pt x="497" y="682"/>
                    <a:pt x="501" y="682"/>
                  </a:cubicBezTo>
                  <a:cubicBezTo>
                    <a:pt x="497" y="682"/>
                    <a:pt x="493" y="682"/>
                    <a:pt x="490" y="681"/>
                  </a:cubicBezTo>
                  <a:close/>
                  <a:moveTo>
                    <a:pt x="306" y="563"/>
                  </a:moveTo>
                  <a:cubicBezTo>
                    <a:pt x="309" y="565"/>
                    <a:pt x="311" y="566"/>
                    <a:pt x="314" y="566"/>
                  </a:cubicBezTo>
                  <a:cubicBezTo>
                    <a:pt x="311" y="565"/>
                    <a:pt x="309" y="564"/>
                    <a:pt x="306" y="563"/>
                  </a:cubicBezTo>
                  <a:close/>
                </a:path>
              </a:pathLst>
            </a:custGeom>
            <a:noFill/>
            <a:ln w="7938" cap="flat">
              <a:solidFill>
                <a:srgbClr val="494E4E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51" name="Freeform 93">
              <a:extLst>
                <a:ext uri="{FF2B5EF4-FFF2-40B4-BE49-F238E27FC236}">
                  <a16:creationId xmlns:a16="http://schemas.microsoft.com/office/drawing/2014/main" id="{2BEA5C46-1483-E3C8-F3F3-185B237ABBB7}"/>
                </a:ext>
              </a:extLst>
            </p:cNvPr>
            <p:cNvSpPr>
              <a:spLocks/>
            </p:cNvSpPr>
            <p:nvPr/>
          </p:nvSpPr>
          <p:spPr bwMode="auto">
            <a:xfrm>
              <a:off x="1896" y="2396"/>
              <a:ext cx="251" cy="356"/>
            </a:xfrm>
            <a:custGeom>
              <a:avLst/>
              <a:gdLst>
                <a:gd name="T0" fmla="*/ 1827 w 93"/>
                <a:gd name="T1" fmla="*/ 0 h 132"/>
                <a:gd name="T2" fmla="*/ 0 w 93"/>
                <a:gd name="T3" fmla="*/ 2589 h 132"/>
                <a:gd name="T4" fmla="*/ 1827 w 93"/>
                <a:gd name="T5" fmla="*/ 0 h 13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3" h="132">
                  <a:moveTo>
                    <a:pt x="93" y="0"/>
                  </a:moveTo>
                  <a:cubicBezTo>
                    <a:pt x="93" y="0"/>
                    <a:pt x="11" y="38"/>
                    <a:pt x="0" y="132"/>
                  </a:cubicBezTo>
                  <a:cubicBezTo>
                    <a:pt x="0" y="132"/>
                    <a:pt x="6" y="57"/>
                    <a:pt x="9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52" name="Freeform 94">
              <a:extLst>
                <a:ext uri="{FF2B5EF4-FFF2-40B4-BE49-F238E27FC236}">
                  <a16:creationId xmlns:a16="http://schemas.microsoft.com/office/drawing/2014/main" id="{6A0377F6-347F-BB08-B8BA-0F823C395D48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1" y="2029"/>
              <a:ext cx="165" cy="249"/>
            </a:xfrm>
            <a:custGeom>
              <a:avLst/>
              <a:gdLst>
                <a:gd name="T0" fmla="*/ 1206 w 61"/>
                <a:gd name="T1" fmla="*/ 0 h 92"/>
                <a:gd name="T2" fmla="*/ 0 w 61"/>
                <a:gd name="T3" fmla="*/ 1824 h 92"/>
                <a:gd name="T4" fmla="*/ 1206 w 61"/>
                <a:gd name="T5" fmla="*/ 0 h 9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1" h="92">
                  <a:moveTo>
                    <a:pt x="61" y="0"/>
                  </a:moveTo>
                  <a:cubicBezTo>
                    <a:pt x="61" y="0"/>
                    <a:pt x="56" y="52"/>
                    <a:pt x="0" y="92"/>
                  </a:cubicBezTo>
                  <a:cubicBezTo>
                    <a:pt x="0" y="92"/>
                    <a:pt x="54" y="68"/>
                    <a:pt x="6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53" name="Freeform 95">
              <a:extLst>
                <a:ext uri="{FF2B5EF4-FFF2-40B4-BE49-F238E27FC236}">
                  <a16:creationId xmlns:a16="http://schemas.microsoft.com/office/drawing/2014/main" id="{E8352F5A-4B7C-C729-8A51-8C593ED5F2F6}"/>
                </a:ext>
              </a:extLst>
            </p:cNvPr>
            <p:cNvSpPr>
              <a:spLocks/>
            </p:cNvSpPr>
            <p:nvPr/>
          </p:nvSpPr>
          <p:spPr bwMode="auto">
            <a:xfrm>
              <a:off x="2047" y="2957"/>
              <a:ext cx="135" cy="170"/>
            </a:xfrm>
            <a:custGeom>
              <a:avLst/>
              <a:gdLst>
                <a:gd name="T0" fmla="*/ 0 w 50"/>
                <a:gd name="T1" fmla="*/ 0 h 63"/>
                <a:gd name="T2" fmla="*/ 986 w 50"/>
                <a:gd name="T3" fmla="*/ 1239 h 63"/>
                <a:gd name="T4" fmla="*/ 0 w 50"/>
                <a:gd name="T5" fmla="*/ 0 h 6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0" h="63">
                  <a:moveTo>
                    <a:pt x="0" y="0"/>
                  </a:moveTo>
                  <a:cubicBezTo>
                    <a:pt x="0" y="0"/>
                    <a:pt x="19" y="41"/>
                    <a:pt x="50" y="63"/>
                  </a:cubicBezTo>
                  <a:cubicBezTo>
                    <a:pt x="50" y="63"/>
                    <a:pt x="14" y="3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54" name="Freeform 96">
              <a:extLst>
                <a:ext uri="{FF2B5EF4-FFF2-40B4-BE49-F238E27FC236}">
                  <a16:creationId xmlns:a16="http://schemas.microsoft.com/office/drawing/2014/main" id="{0F0AEAD0-A8A4-C102-3EC8-E94E6737A442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0" y="3386"/>
              <a:ext cx="65" cy="67"/>
            </a:xfrm>
            <a:custGeom>
              <a:avLst/>
              <a:gdLst>
                <a:gd name="T0" fmla="*/ 0 w 24"/>
                <a:gd name="T1" fmla="*/ 0 h 25"/>
                <a:gd name="T2" fmla="*/ 477 w 24"/>
                <a:gd name="T3" fmla="*/ 461 h 25"/>
                <a:gd name="T4" fmla="*/ 38 w 24"/>
                <a:gd name="T5" fmla="*/ 35 h 2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4" h="25">
                  <a:moveTo>
                    <a:pt x="0" y="0"/>
                  </a:moveTo>
                  <a:cubicBezTo>
                    <a:pt x="3" y="11"/>
                    <a:pt x="9" y="25"/>
                    <a:pt x="24" y="24"/>
                  </a:cubicBezTo>
                  <a:cubicBezTo>
                    <a:pt x="11" y="24"/>
                    <a:pt x="5" y="12"/>
                    <a:pt x="2" y="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55" name="Freeform 97">
              <a:extLst>
                <a:ext uri="{FF2B5EF4-FFF2-40B4-BE49-F238E27FC236}">
                  <a16:creationId xmlns:a16="http://schemas.microsoft.com/office/drawing/2014/main" id="{CF763868-2DF2-56C3-67BB-14EB57F8D126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9" y="1873"/>
              <a:ext cx="94" cy="569"/>
            </a:xfrm>
            <a:custGeom>
              <a:avLst/>
              <a:gdLst>
                <a:gd name="T0" fmla="*/ 0 w 35"/>
                <a:gd name="T1" fmla="*/ 0 h 211"/>
                <a:gd name="T2" fmla="*/ 540 w 35"/>
                <a:gd name="T3" fmla="*/ 3295 h 211"/>
                <a:gd name="T4" fmla="*/ 0 w 35"/>
                <a:gd name="T5" fmla="*/ 0 h 21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5" h="211">
                  <a:moveTo>
                    <a:pt x="0" y="0"/>
                  </a:moveTo>
                  <a:cubicBezTo>
                    <a:pt x="0" y="0"/>
                    <a:pt x="22" y="125"/>
                    <a:pt x="28" y="168"/>
                  </a:cubicBezTo>
                  <a:cubicBezTo>
                    <a:pt x="35" y="211"/>
                    <a:pt x="14" y="38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56" name="Freeform 98">
              <a:extLst>
                <a:ext uri="{FF2B5EF4-FFF2-40B4-BE49-F238E27FC236}">
                  <a16:creationId xmlns:a16="http://schemas.microsoft.com/office/drawing/2014/main" id="{A8C1DF9E-E400-E0A1-B022-25341FF703DF}"/>
                </a:ext>
              </a:extLst>
            </p:cNvPr>
            <p:cNvSpPr>
              <a:spLocks/>
            </p:cNvSpPr>
            <p:nvPr/>
          </p:nvSpPr>
          <p:spPr bwMode="auto">
            <a:xfrm>
              <a:off x="3292" y="2917"/>
              <a:ext cx="95" cy="480"/>
            </a:xfrm>
            <a:custGeom>
              <a:avLst/>
              <a:gdLst>
                <a:gd name="T0" fmla="*/ 421 w 35"/>
                <a:gd name="T1" fmla="*/ 0 h 178"/>
                <a:gd name="T2" fmla="*/ 339 w 35"/>
                <a:gd name="T3" fmla="*/ 1354 h 178"/>
                <a:gd name="T4" fmla="*/ 318 w 35"/>
                <a:gd name="T5" fmla="*/ 2529 h 178"/>
                <a:gd name="T6" fmla="*/ 258 w 35"/>
                <a:gd name="T7" fmla="*/ 3411 h 178"/>
                <a:gd name="T8" fmla="*/ 176 w 35"/>
                <a:gd name="T9" fmla="*/ 2392 h 178"/>
                <a:gd name="T10" fmla="*/ 244 w 35"/>
                <a:gd name="T11" fmla="*/ 1329 h 178"/>
                <a:gd name="T12" fmla="*/ 421 w 35"/>
                <a:gd name="T13" fmla="*/ 0 h 17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5" h="178">
                  <a:moveTo>
                    <a:pt x="21" y="0"/>
                  </a:moveTo>
                  <a:cubicBezTo>
                    <a:pt x="21" y="0"/>
                    <a:pt x="35" y="38"/>
                    <a:pt x="17" y="69"/>
                  </a:cubicBezTo>
                  <a:cubicBezTo>
                    <a:pt x="0" y="100"/>
                    <a:pt x="12" y="116"/>
                    <a:pt x="16" y="129"/>
                  </a:cubicBezTo>
                  <a:cubicBezTo>
                    <a:pt x="20" y="142"/>
                    <a:pt x="13" y="170"/>
                    <a:pt x="13" y="174"/>
                  </a:cubicBezTo>
                  <a:cubicBezTo>
                    <a:pt x="13" y="178"/>
                    <a:pt x="16" y="136"/>
                    <a:pt x="9" y="122"/>
                  </a:cubicBezTo>
                  <a:cubicBezTo>
                    <a:pt x="3" y="109"/>
                    <a:pt x="5" y="86"/>
                    <a:pt x="12" y="68"/>
                  </a:cubicBezTo>
                  <a:cubicBezTo>
                    <a:pt x="19" y="49"/>
                    <a:pt x="28" y="48"/>
                    <a:pt x="2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57" name="Freeform 99">
              <a:extLst>
                <a:ext uri="{FF2B5EF4-FFF2-40B4-BE49-F238E27FC236}">
                  <a16:creationId xmlns:a16="http://schemas.microsoft.com/office/drawing/2014/main" id="{D63908AE-B931-159A-A28A-E2DA4892F4A0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6" y="2151"/>
              <a:ext cx="33" cy="46"/>
            </a:xfrm>
            <a:custGeom>
              <a:avLst/>
              <a:gdLst>
                <a:gd name="T0" fmla="*/ 250 w 12"/>
                <a:gd name="T1" fmla="*/ 22 h 17"/>
                <a:gd name="T2" fmla="*/ 228 w 12"/>
                <a:gd name="T3" fmla="*/ 336 h 17"/>
                <a:gd name="T4" fmla="*/ 47 w 12"/>
                <a:gd name="T5" fmla="*/ 103 h 17"/>
                <a:gd name="T6" fmla="*/ 212 w 12"/>
                <a:gd name="T7" fmla="*/ 22 h 1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" h="17">
                  <a:moveTo>
                    <a:pt x="12" y="1"/>
                  </a:moveTo>
                  <a:cubicBezTo>
                    <a:pt x="1" y="3"/>
                    <a:pt x="5" y="11"/>
                    <a:pt x="11" y="17"/>
                  </a:cubicBezTo>
                  <a:cubicBezTo>
                    <a:pt x="8" y="14"/>
                    <a:pt x="0" y="11"/>
                    <a:pt x="2" y="5"/>
                  </a:cubicBezTo>
                  <a:cubicBezTo>
                    <a:pt x="3" y="2"/>
                    <a:pt x="7" y="0"/>
                    <a:pt x="10" y="1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58" name="Freeform 100">
              <a:extLst>
                <a:ext uri="{FF2B5EF4-FFF2-40B4-BE49-F238E27FC236}">
                  <a16:creationId xmlns:a16="http://schemas.microsoft.com/office/drawing/2014/main" id="{1B5672AE-E223-E133-8BCF-709DFF2DA87B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6" y="2089"/>
              <a:ext cx="43" cy="256"/>
            </a:xfrm>
            <a:custGeom>
              <a:avLst/>
              <a:gdLst>
                <a:gd name="T0" fmla="*/ 290 w 16"/>
                <a:gd name="T1" fmla="*/ 0 h 95"/>
                <a:gd name="T2" fmla="*/ 22 w 16"/>
                <a:gd name="T3" fmla="*/ 865 h 95"/>
                <a:gd name="T4" fmla="*/ 175 w 16"/>
                <a:gd name="T5" fmla="*/ 1859 h 95"/>
                <a:gd name="T6" fmla="*/ 159 w 16"/>
                <a:gd name="T7" fmla="*/ 1444 h 95"/>
                <a:gd name="T8" fmla="*/ 94 w 16"/>
                <a:gd name="T9" fmla="*/ 1213 h 95"/>
                <a:gd name="T10" fmla="*/ 81 w 16"/>
                <a:gd name="T11" fmla="*/ 843 h 95"/>
                <a:gd name="T12" fmla="*/ 175 w 16"/>
                <a:gd name="T13" fmla="*/ 369 h 95"/>
                <a:gd name="T14" fmla="*/ 312 w 16"/>
                <a:gd name="T15" fmla="*/ 0 h 9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6" h="95">
                  <a:moveTo>
                    <a:pt x="15" y="0"/>
                  </a:moveTo>
                  <a:cubicBezTo>
                    <a:pt x="6" y="13"/>
                    <a:pt x="2" y="28"/>
                    <a:pt x="1" y="44"/>
                  </a:cubicBezTo>
                  <a:cubicBezTo>
                    <a:pt x="0" y="61"/>
                    <a:pt x="9" y="78"/>
                    <a:pt x="9" y="95"/>
                  </a:cubicBezTo>
                  <a:cubicBezTo>
                    <a:pt x="8" y="88"/>
                    <a:pt x="9" y="81"/>
                    <a:pt x="8" y="74"/>
                  </a:cubicBezTo>
                  <a:cubicBezTo>
                    <a:pt x="7" y="70"/>
                    <a:pt x="6" y="66"/>
                    <a:pt x="5" y="62"/>
                  </a:cubicBezTo>
                  <a:cubicBezTo>
                    <a:pt x="4" y="55"/>
                    <a:pt x="3" y="49"/>
                    <a:pt x="4" y="43"/>
                  </a:cubicBezTo>
                  <a:cubicBezTo>
                    <a:pt x="5" y="34"/>
                    <a:pt x="7" y="27"/>
                    <a:pt x="9" y="19"/>
                  </a:cubicBezTo>
                  <a:cubicBezTo>
                    <a:pt x="11" y="13"/>
                    <a:pt x="12" y="5"/>
                    <a:pt x="16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59" name="Freeform 101">
              <a:extLst>
                <a:ext uri="{FF2B5EF4-FFF2-40B4-BE49-F238E27FC236}">
                  <a16:creationId xmlns:a16="http://schemas.microsoft.com/office/drawing/2014/main" id="{B4273F72-2C8C-A7C5-E932-8AF93E7EFD9E}"/>
                </a:ext>
              </a:extLst>
            </p:cNvPr>
            <p:cNvSpPr>
              <a:spLocks/>
            </p:cNvSpPr>
            <p:nvPr/>
          </p:nvSpPr>
          <p:spPr bwMode="auto">
            <a:xfrm>
              <a:off x="3673" y="1970"/>
              <a:ext cx="70" cy="32"/>
            </a:xfrm>
            <a:custGeom>
              <a:avLst/>
              <a:gdLst>
                <a:gd name="T0" fmla="*/ 0 w 26"/>
                <a:gd name="T1" fmla="*/ 77 h 12"/>
                <a:gd name="T2" fmla="*/ 159 w 26"/>
                <a:gd name="T3" fmla="*/ 0 h 12"/>
                <a:gd name="T4" fmla="*/ 334 w 26"/>
                <a:gd name="T5" fmla="*/ 35 h 12"/>
                <a:gd name="T6" fmla="*/ 506 w 26"/>
                <a:gd name="T7" fmla="*/ 227 h 12"/>
                <a:gd name="T8" fmla="*/ 275 w 26"/>
                <a:gd name="T9" fmla="*/ 56 h 12"/>
                <a:gd name="T10" fmla="*/ 35 w 26"/>
                <a:gd name="T11" fmla="*/ 56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6" h="12">
                  <a:moveTo>
                    <a:pt x="0" y="4"/>
                  </a:moveTo>
                  <a:cubicBezTo>
                    <a:pt x="3" y="4"/>
                    <a:pt x="5" y="1"/>
                    <a:pt x="8" y="0"/>
                  </a:cubicBezTo>
                  <a:cubicBezTo>
                    <a:pt x="11" y="0"/>
                    <a:pt x="14" y="1"/>
                    <a:pt x="17" y="2"/>
                  </a:cubicBezTo>
                  <a:cubicBezTo>
                    <a:pt x="22" y="4"/>
                    <a:pt x="24" y="7"/>
                    <a:pt x="26" y="12"/>
                  </a:cubicBezTo>
                  <a:cubicBezTo>
                    <a:pt x="21" y="8"/>
                    <a:pt x="21" y="4"/>
                    <a:pt x="14" y="3"/>
                  </a:cubicBezTo>
                  <a:cubicBezTo>
                    <a:pt x="10" y="1"/>
                    <a:pt x="6" y="2"/>
                    <a:pt x="2" y="3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60" name="Freeform 102">
              <a:extLst>
                <a:ext uri="{FF2B5EF4-FFF2-40B4-BE49-F238E27FC236}">
                  <a16:creationId xmlns:a16="http://schemas.microsoft.com/office/drawing/2014/main" id="{DFF49310-3C81-BD19-5784-D61067BC89ED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8" y="3011"/>
              <a:ext cx="78" cy="507"/>
            </a:xfrm>
            <a:custGeom>
              <a:avLst/>
              <a:gdLst>
                <a:gd name="T0" fmla="*/ 565 w 29"/>
                <a:gd name="T1" fmla="*/ 0 h 188"/>
                <a:gd name="T2" fmla="*/ 334 w 29"/>
                <a:gd name="T3" fmla="*/ 1354 h 188"/>
                <a:gd name="T4" fmla="*/ 175 w 29"/>
                <a:gd name="T5" fmla="*/ 3687 h 188"/>
                <a:gd name="T6" fmla="*/ 290 w 29"/>
                <a:gd name="T7" fmla="*/ 1861 h 188"/>
                <a:gd name="T8" fmla="*/ 565 w 29"/>
                <a:gd name="T9" fmla="*/ 0 h 1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" h="188">
                  <a:moveTo>
                    <a:pt x="29" y="0"/>
                  </a:moveTo>
                  <a:cubicBezTo>
                    <a:pt x="29" y="0"/>
                    <a:pt x="27" y="36"/>
                    <a:pt x="17" y="69"/>
                  </a:cubicBezTo>
                  <a:cubicBezTo>
                    <a:pt x="7" y="102"/>
                    <a:pt x="0" y="167"/>
                    <a:pt x="9" y="188"/>
                  </a:cubicBezTo>
                  <a:cubicBezTo>
                    <a:pt x="9" y="188"/>
                    <a:pt x="3" y="130"/>
                    <a:pt x="15" y="95"/>
                  </a:cubicBezTo>
                  <a:cubicBezTo>
                    <a:pt x="27" y="60"/>
                    <a:pt x="29" y="0"/>
                    <a:pt x="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61" name="Freeform 103">
              <a:extLst>
                <a:ext uri="{FF2B5EF4-FFF2-40B4-BE49-F238E27FC236}">
                  <a16:creationId xmlns:a16="http://schemas.microsoft.com/office/drawing/2014/main" id="{244A12DC-0732-6ABB-CBEF-15496660C950}"/>
                </a:ext>
              </a:extLst>
            </p:cNvPr>
            <p:cNvSpPr>
              <a:spLocks/>
            </p:cNvSpPr>
            <p:nvPr/>
          </p:nvSpPr>
          <p:spPr bwMode="auto">
            <a:xfrm>
              <a:off x="3381" y="2563"/>
              <a:ext cx="76" cy="246"/>
            </a:xfrm>
            <a:custGeom>
              <a:avLst/>
              <a:gdLst>
                <a:gd name="T0" fmla="*/ 559 w 28"/>
                <a:gd name="T1" fmla="*/ 0 h 91"/>
                <a:gd name="T2" fmla="*/ 301 w 28"/>
                <a:gd name="T3" fmla="*/ 1798 h 91"/>
                <a:gd name="T4" fmla="*/ 559 w 28"/>
                <a:gd name="T5" fmla="*/ 0 h 9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8" h="91">
                  <a:moveTo>
                    <a:pt x="28" y="0"/>
                  </a:moveTo>
                  <a:cubicBezTo>
                    <a:pt x="28" y="0"/>
                    <a:pt x="0" y="36"/>
                    <a:pt x="15" y="91"/>
                  </a:cubicBezTo>
                  <a:cubicBezTo>
                    <a:pt x="15" y="91"/>
                    <a:pt x="4" y="40"/>
                    <a:pt x="2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62" name="Freeform 104">
              <a:extLst>
                <a:ext uri="{FF2B5EF4-FFF2-40B4-BE49-F238E27FC236}">
                  <a16:creationId xmlns:a16="http://schemas.microsoft.com/office/drawing/2014/main" id="{3521C339-4180-3086-BAEE-F30574991660}"/>
                </a:ext>
              </a:extLst>
            </p:cNvPr>
            <p:cNvSpPr>
              <a:spLocks/>
            </p:cNvSpPr>
            <p:nvPr/>
          </p:nvSpPr>
          <p:spPr bwMode="auto">
            <a:xfrm>
              <a:off x="2400" y="2917"/>
              <a:ext cx="30" cy="35"/>
            </a:xfrm>
            <a:custGeom>
              <a:avLst/>
              <a:gdLst>
                <a:gd name="T0" fmla="*/ 224 w 11"/>
                <a:gd name="T1" fmla="*/ 253 h 13"/>
                <a:gd name="T2" fmla="*/ 224 w 11"/>
                <a:gd name="T3" fmla="*/ 35 h 13"/>
                <a:gd name="T4" fmla="*/ 38 w 11"/>
                <a:gd name="T5" fmla="*/ 22 h 13"/>
                <a:gd name="T6" fmla="*/ 185 w 11"/>
                <a:gd name="T7" fmla="*/ 218 h 1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1" h="13">
                  <a:moveTo>
                    <a:pt x="11" y="13"/>
                  </a:moveTo>
                  <a:cubicBezTo>
                    <a:pt x="7" y="10"/>
                    <a:pt x="2" y="1"/>
                    <a:pt x="11" y="2"/>
                  </a:cubicBezTo>
                  <a:cubicBezTo>
                    <a:pt x="9" y="2"/>
                    <a:pt x="3" y="0"/>
                    <a:pt x="2" y="1"/>
                  </a:cubicBezTo>
                  <a:cubicBezTo>
                    <a:pt x="0" y="4"/>
                    <a:pt x="6" y="9"/>
                    <a:pt x="9" y="11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63" name="Freeform 105">
              <a:extLst>
                <a:ext uri="{FF2B5EF4-FFF2-40B4-BE49-F238E27FC236}">
                  <a16:creationId xmlns:a16="http://schemas.microsoft.com/office/drawing/2014/main" id="{886CA4CE-8442-BAB3-61C8-46D1CFC893E9}"/>
                </a:ext>
              </a:extLst>
            </p:cNvPr>
            <p:cNvSpPr>
              <a:spLocks/>
            </p:cNvSpPr>
            <p:nvPr/>
          </p:nvSpPr>
          <p:spPr bwMode="auto">
            <a:xfrm>
              <a:off x="2710" y="2652"/>
              <a:ext cx="24" cy="30"/>
            </a:xfrm>
            <a:custGeom>
              <a:avLst/>
              <a:gdLst>
                <a:gd name="T0" fmla="*/ 136 w 9"/>
                <a:gd name="T1" fmla="*/ 224 h 11"/>
                <a:gd name="T2" fmla="*/ 171 w 9"/>
                <a:gd name="T3" fmla="*/ 38 h 11"/>
                <a:gd name="T4" fmla="*/ 21 w 9"/>
                <a:gd name="T5" fmla="*/ 60 h 11"/>
                <a:gd name="T6" fmla="*/ 115 w 9"/>
                <a:gd name="T7" fmla="*/ 185 h 1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9" h="11">
                  <a:moveTo>
                    <a:pt x="7" y="11"/>
                  </a:moveTo>
                  <a:cubicBezTo>
                    <a:pt x="1" y="8"/>
                    <a:pt x="3" y="4"/>
                    <a:pt x="9" y="2"/>
                  </a:cubicBezTo>
                  <a:cubicBezTo>
                    <a:pt x="6" y="2"/>
                    <a:pt x="2" y="0"/>
                    <a:pt x="1" y="3"/>
                  </a:cubicBezTo>
                  <a:cubicBezTo>
                    <a:pt x="0" y="6"/>
                    <a:pt x="3" y="9"/>
                    <a:pt x="6" y="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64" name="Freeform 106">
              <a:extLst>
                <a:ext uri="{FF2B5EF4-FFF2-40B4-BE49-F238E27FC236}">
                  <a16:creationId xmlns:a16="http://schemas.microsoft.com/office/drawing/2014/main" id="{44F34BA1-ECBB-ACE5-B676-4ABD8DA8F278}"/>
                </a:ext>
              </a:extLst>
            </p:cNvPr>
            <p:cNvSpPr>
              <a:spLocks/>
            </p:cNvSpPr>
            <p:nvPr/>
          </p:nvSpPr>
          <p:spPr bwMode="auto">
            <a:xfrm>
              <a:off x="3346" y="1870"/>
              <a:ext cx="127" cy="105"/>
            </a:xfrm>
            <a:custGeom>
              <a:avLst/>
              <a:gdLst>
                <a:gd name="T0" fmla="*/ 0 w 47"/>
                <a:gd name="T1" fmla="*/ 22 h 39"/>
                <a:gd name="T2" fmla="*/ 927 w 47"/>
                <a:gd name="T3" fmla="*/ 762 h 39"/>
                <a:gd name="T4" fmla="*/ 476 w 47"/>
                <a:gd name="T5" fmla="*/ 312 h 39"/>
                <a:gd name="T6" fmla="*/ 59 w 47"/>
                <a:gd name="T7" fmla="*/ 0 h 3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7" h="39">
                  <a:moveTo>
                    <a:pt x="0" y="1"/>
                  </a:moveTo>
                  <a:cubicBezTo>
                    <a:pt x="21" y="0"/>
                    <a:pt x="34" y="26"/>
                    <a:pt x="47" y="39"/>
                  </a:cubicBezTo>
                  <a:cubicBezTo>
                    <a:pt x="38" y="33"/>
                    <a:pt x="32" y="24"/>
                    <a:pt x="24" y="16"/>
                  </a:cubicBezTo>
                  <a:cubicBezTo>
                    <a:pt x="18" y="10"/>
                    <a:pt x="11" y="4"/>
                    <a:pt x="3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65" name="Freeform 107">
              <a:extLst>
                <a:ext uri="{FF2B5EF4-FFF2-40B4-BE49-F238E27FC236}">
                  <a16:creationId xmlns:a16="http://schemas.microsoft.com/office/drawing/2014/main" id="{796EE96D-DC02-AF54-1385-7452617F6D81}"/>
                </a:ext>
              </a:extLst>
            </p:cNvPr>
            <p:cNvSpPr>
              <a:spLocks/>
            </p:cNvSpPr>
            <p:nvPr/>
          </p:nvSpPr>
          <p:spPr bwMode="auto">
            <a:xfrm>
              <a:off x="3921" y="2367"/>
              <a:ext cx="19" cy="62"/>
            </a:xfrm>
            <a:custGeom>
              <a:avLst/>
              <a:gdLst>
                <a:gd name="T0" fmla="*/ 0 w 7"/>
                <a:gd name="T1" fmla="*/ 0 h 23"/>
                <a:gd name="T2" fmla="*/ 141 w 7"/>
                <a:gd name="T3" fmla="*/ 450 h 23"/>
                <a:gd name="T4" fmla="*/ 22 w 7"/>
                <a:gd name="T5" fmla="*/ 22 h 2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" h="23">
                  <a:moveTo>
                    <a:pt x="0" y="0"/>
                  </a:moveTo>
                  <a:cubicBezTo>
                    <a:pt x="7" y="5"/>
                    <a:pt x="6" y="16"/>
                    <a:pt x="7" y="23"/>
                  </a:cubicBezTo>
                  <a:cubicBezTo>
                    <a:pt x="5" y="16"/>
                    <a:pt x="4" y="8"/>
                    <a:pt x="1" y="1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761" name="Group 3">
            <a:extLst>
              <a:ext uri="{FF2B5EF4-FFF2-40B4-BE49-F238E27FC236}">
                <a16:creationId xmlns:a16="http://schemas.microsoft.com/office/drawing/2014/main" id="{F16EB630-B317-4F15-BA8E-23B49F8419F3}"/>
              </a:ext>
            </a:extLst>
          </p:cNvPr>
          <p:cNvGrpSpPr>
            <a:grpSpLocks/>
          </p:cNvGrpSpPr>
          <p:nvPr/>
        </p:nvGrpSpPr>
        <p:grpSpPr bwMode="auto">
          <a:xfrm>
            <a:off x="5469177" y="1378292"/>
            <a:ext cx="1457947" cy="1828800"/>
            <a:chOff x="1534" y="711"/>
            <a:chExt cx="2634" cy="3304"/>
          </a:xfrm>
        </p:grpSpPr>
        <p:sp>
          <p:nvSpPr>
            <p:cNvPr id="2764" name="Freeform 6">
              <a:extLst>
                <a:ext uri="{FF2B5EF4-FFF2-40B4-BE49-F238E27FC236}">
                  <a16:creationId xmlns:a16="http://schemas.microsoft.com/office/drawing/2014/main" id="{21456593-F670-FE9B-D75E-B40B15164A36}"/>
                </a:ext>
              </a:extLst>
            </p:cNvPr>
            <p:cNvSpPr>
              <a:spLocks/>
            </p:cNvSpPr>
            <p:nvPr/>
          </p:nvSpPr>
          <p:spPr bwMode="auto">
            <a:xfrm>
              <a:off x="3351" y="1945"/>
              <a:ext cx="304" cy="904"/>
            </a:xfrm>
            <a:custGeom>
              <a:avLst/>
              <a:gdLst>
                <a:gd name="T0" fmla="*/ 584 w 217"/>
                <a:gd name="T1" fmla="*/ 1724 h 644"/>
                <a:gd name="T2" fmla="*/ 352 w 217"/>
                <a:gd name="T3" fmla="*/ 1571 h 644"/>
                <a:gd name="T4" fmla="*/ 375 w 217"/>
                <a:gd name="T5" fmla="*/ 719 h 644"/>
                <a:gd name="T6" fmla="*/ 122 w 217"/>
                <a:gd name="T7" fmla="*/ 0 h 644"/>
                <a:gd name="T8" fmla="*/ 368 w 217"/>
                <a:gd name="T9" fmla="*/ 542 h 644"/>
                <a:gd name="T10" fmla="*/ 406 w 217"/>
                <a:gd name="T11" fmla="*/ 1720 h 644"/>
                <a:gd name="T12" fmla="*/ 597 w 217"/>
                <a:gd name="T13" fmla="*/ 1781 h 64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17" h="644">
                  <a:moveTo>
                    <a:pt x="213" y="623"/>
                  </a:moveTo>
                  <a:cubicBezTo>
                    <a:pt x="188" y="626"/>
                    <a:pt x="158" y="612"/>
                    <a:pt x="128" y="568"/>
                  </a:cubicBezTo>
                  <a:cubicBezTo>
                    <a:pt x="64" y="474"/>
                    <a:pt x="112" y="332"/>
                    <a:pt x="136" y="260"/>
                  </a:cubicBezTo>
                  <a:cubicBezTo>
                    <a:pt x="160" y="188"/>
                    <a:pt x="198" y="70"/>
                    <a:pt x="44" y="0"/>
                  </a:cubicBezTo>
                  <a:cubicBezTo>
                    <a:pt x="44" y="0"/>
                    <a:pt x="164" y="86"/>
                    <a:pt x="134" y="196"/>
                  </a:cubicBezTo>
                  <a:cubicBezTo>
                    <a:pt x="104" y="306"/>
                    <a:pt x="0" y="548"/>
                    <a:pt x="148" y="622"/>
                  </a:cubicBezTo>
                  <a:cubicBezTo>
                    <a:pt x="175" y="635"/>
                    <a:pt x="198" y="643"/>
                    <a:pt x="217" y="644"/>
                  </a:cubicBezTo>
                </a:path>
              </a:pathLst>
            </a:custGeom>
            <a:solidFill>
              <a:srgbClr val="A4C6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6" name="Freeform 8">
              <a:extLst>
                <a:ext uri="{FF2B5EF4-FFF2-40B4-BE49-F238E27FC236}">
                  <a16:creationId xmlns:a16="http://schemas.microsoft.com/office/drawing/2014/main" id="{99C24134-F247-8D2D-0D20-BCA683FF8F18}"/>
                </a:ext>
              </a:extLst>
            </p:cNvPr>
            <p:cNvSpPr>
              <a:spLocks/>
            </p:cNvSpPr>
            <p:nvPr/>
          </p:nvSpPr>
          <p:spPr bwMode="auto">
            <a:xfrm>
              <a:off x="3083" y="2766"/>
              <a:ext cx="870" cy="957"/>
            </a:xfrm>
            <a:custGeom>
              <a:avLst/>
              <a:gdLst>
                <a:gd name="T0" fmla="*/ 0 w 620"/>
                <a:gd name="T1" fmla="*/ 0 h 682"/>
                <a:gd name="T2" fmla="*/ 358 w 620"/>
                <a:gd name="T3" fmla="*/ 1563 h 682"/>
                <a:gd name="T4" fmla="*/ 1713 w 620"/>
                <a:gd name="T5" fmla="*/ 1885 h 682"/>
                <a:gd name="T6" fmla="*/ 0 w 620"/>
                <a:gd name="T7" fmla="*/ 0 h 6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20" h="682">
                  <a:moveTo>
                    <a:pt x="0" y="0"/>
                  </a:moveTo>
                  <a:cubicBezTo>
                    <a:pt x="0" y="0"/>
                    <a:pt x="2" y="495"/>
                    <a:pt x="130" y="566"/>
                  </a:cubicBezTo>
                  <a:cubicBezTo>
                    <a:pt x="257" y="637"/>
                    <a:pt x="412" y="550"/>
                    <a:pt x="620" y="682"/>
                  </a:cubicBezTo>
                  <a:cubicBezTo>
                    <a:pt x="620" y="682"/>
                    <a:pt x="221" y="98"/>
                    <a:pt x="0" y="0"/>
                  </a:cubicBezTo>
                  <a:close/>
                </a:path>
              </a:pathLst>
            </a:custGeom>
            <a:solidFill>
              <a:srgbClr val="D7AA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7" name="Freeform 9">
              <a:extLst>
                <a:ext uri="{FF2B5EF4-FFF2-40B4-BE49-F238E27FC236}">
                  <a16:creationId xmlns:a16="http://schemas.microsoft.com/office/drawing/2014/main" id="{1EA21B05-BA25-9302-78B2-834F5C71BA8E}"/>
                </a:ext>
              </a:extLst>
            </p:cNvPr>
            <p:cNvSpPr>
              <a:spLocks/>
            </p:cNvSpPr>
            <p:nvPr/>
          </p:nvSpPr>
          <p:spPr bwMode="auto">
            <a:xfrm>
              <a:off x="2053" y="3106"/>
              <a:ext cx="698" cy="586"/>
            </a:xfrm>
            <a:custGeom>
              <a:avLst/>
              <a:gdLst>
                <a:gd name="T0" fmla="*/ 0 w 498"/>
                <a:gd name="T1" fmla="*/ 1152 h 418"/>
                <a:gd name="T2" fmla="*/ 659 w 498"/>
                <a:gd name="T3" fmla="*/ 910 h 418"/>
                <a:gd name="T4" fmla="*/ 1277 w 498"/>
                <a:gd name="T5" fmla="*/ 0 h 418"/>
                <a:gd name="T6" fmla="*/ 0 w 498"/>
                <a:gd name="T7" fmla="*/ 1152 h 41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98" h="418">
                  <a:moveTo>
                    <a:pt x="0" y="418"/>
                  </a:moveTo>
                  <a:cubicBezTo>
                    <a:pt x="0" y="418"/>
                    <a:pt x="182" y="337"/>
                    <a:pt x="239" y="330"/>
                  </a:cubicBezTo>
                  <a:cubicBezTo>
                    <a:pt x="295" y="323"/>
                    <a:pt x="498" y="267"/>
                    <a:pt x="464" y="0"/>
                  </a:cubicBezTo>
                  <a:cubicBezTo>
                    <a:pt x="464" y="0"/>
                    <a:pt x="60" y="272"/>
                    <a:pt x="0" y="418"/>
                  </a:cubicBezTo>
                  <a:close/>
                </a:path>
              </a:pathLst>
            </a:custGeom>
            <a:solidFill>
              <a:srgbClr val="D7AA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8" name="Freeform 10">
              <a:extLst>
                <a:ext uri="{FF2B5EF4-FFF2-40B4-BE49-F238E27FC236}">
                  <a16:creationId xmlns:a16="http://schemas.microsoft.com/office/drawing/2014/main" id="{13504234-D7BB-EE6B-40F1-692F2FF7022E}"/>
                </a:ext>
              </a:extLst>
            </p:cNvPr>
            <p:cNvSpPr>
              <a:spLocks/>
            </p:cNvSpPr>
            <p:nvPr/>
          </p:nvSpPr>
          <p:spPr bwMode="auto">
            <a:xfrm>
              <a:off x="1544" y="1402"/>
              <a:ext cx="1335" cy="2511"/>
            </a:xfrm>
            <a:custGeom>
              <a:avLst/>
              <a:gdLst>
                <a:gd name="T0" fmla="*/ 1900 w 952"/>
                <a:gd name="T1" fmla="*/ 69 h 1789"/>
                <a:gd name="T2" fmla="*/ 433 w 952"/>
                <a:gd name="T3" fmla="*/ 2083 h 1789"/>
                <a:gd name="T4" fmla="*/ 279 w 952"/>
                <a:gd name="T5" fmla="*/ 2357 h 1789"/>
                <a:gd name="T6" fmla="*/ 231 w 952"/>
                <a:gd name="T7" fmla="*/ 2715 h 1789"/>
                <a:gd name="T8" fmla="*/ 142 w 952"/>
                <a:gd name="T9" fmla="*/ 3096 h 1789"/>
                <a:gd name="T10" fmla="*/ 381 w 952"/>
                <a:gd name="T11" fmla="*/ 4755 h 1789"/>
                <a:gd name="T12" fmla="*/ 1479 w 952"/>
                <a:gd name="T13" fmla="*/ 4048 h 1789"/>
                <a:gd name="T14" fmla="*/ 2521 w 952"/>
                <a:gd name="T15" fmla="*/ 2837 h 1789"/>
                <a:gd name="T16" fmla="*/ 2146 w 952"/>
                <a:gd name="T17" fmla="*/ 845 h 1789"/>
                <a:gd name="T18" fmla="*/ 1900 w 952"/>
                <a:gd name="T19" fmla="*/ 69 h 178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952" h="1789">
                  <a:moveTo>
                    <a:pt x="689" y="25"/>
                  </a:moveTo>
                  <a:cubicBezTo>
                    <a:pt x="498" y="0"/>
                    <a:pt x="93" y="645"/>
                    <a:pt x="157" y="753"/>
                  </a:cubicBezTo>
                  <a:cubicBezTo>
                    <a:pt x="157" y="753"/>
                    <a:pt x="118" y="797"/>
                    <a:pt x="101" y="852"/>
                  </a:cubicBezTo>
                  <a:cubicBezTo>
                    <a:pt x="84" y="908"/>
                    <a:pt x="74" y="960"/>
                    <a:pt x="84" y="982"/>
                  </a:cubicBezTo>
                  <a:cubicBezTo>
                    <a:pt x="84" y="982"/>
                    <a:pt x="56" y="1002"/>
                    <a:pt x="51" y="1120"/>
                  </a:cubicBezTo>
                  <a:cubicBezTo>
                    <a:pt x="47" y="1238"/>
                    <a:pt x="0" y="1650"/>
                    <a:pt x="138" y="1720"/>
                  </a:cubicBezTo>
                  <a:cubicBezTo>
                    <a:pt x="277" y="1789"/>
                    <a:pt x="549" y="1490"/>
                    <a:pt x="536" y="1464"/>
                  </a:cubicBezTo>
                  <a:cubicBezTo>
                    <a:pt x="536" y="1464"/>
                    <a:pt x="952" y="1320"/>
                    <a:pt x="914" y="1026"/>
                  </a:cubicBezTo>
                  <a:cubicBezTo>
                    <a:pt x="877" y="733"/>
                    <a:pt x="773" y="405"/>
                    <a:pt x="778" y="306"/>
                  </a:cubicBezTo>
                  <a:cubicBezTo>
                    <a:pt x="784" y="208"/>
                    <a:pt x="775" y="37"/>
                    <a:pt x="689" y="25"/>
                  </a:cubicBezTo>
                  <a:close/>
                </a:path>
              </a:pathLst>
            </a:custGeom>
            <a:solidFill>
              <a:srgbClr val="EFCE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9" name="Freeform 11">
              <a:extLst>
                <a:ext uri="{FF2B5EF4-FFF2-40B4-BE49-F238E27FC236}">
                  <a16:creationId xmlns:a16="http://schemas.microsoft.com/office/drawing/2014/main" id="{379E9AF8-0370-2320-2FBE-77A65D62496A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4" y="1406"/>
              <a:ext cx="1334" cy="2495"/>
            </a:xfrm>
            <a:custGeom>
              <a:avLst/>
              <a:gdLst>
                <a:gd name="T0" fmla="*/ 626 w 952"/>
                <a:gd name="T1" fmla="*/ 6 h 1778"/>
                <a:gd name="T2" fmla="*/ 118 w 952"/>
                <a:gd name="T3" fmla="*/ 1500 h 1778"/>
                <a:gd name="T4" fmla="*/ 527 w 952"/>
                <a:gd name="T5" fmla="*/ 2760 h 1778"/>
                <a:gd name="T6" fmla="*/ 1185 w 952"/>
                <a:gd name="T7" fmla="*/ 3604 h 1778"/>
                <a:gd name="T8" fmla="*/ 2140 w 952"/>
                <a:gd name="T9" fmla="*/ 4576 h 1778"/>
                <a:gd name="T10" fmla="*/ 2580 w 952"/>
                <a:gd name="T11" fmla="*/ 4203 h 1778"/>
                <a:gd name="T12" fmla="*/ 2487 w 952"/>
                <a:gd name="T13" fmla="*/ 3242 h 1778"/>
                <a:gd name="T14" fmla="*/ 2433 w 952"/>
                <a:gd name="T15" fmla="*/ 2995 h 1778"/>
                <a:gd name="T16" fmla="*/ 2412 w 952"/>
                <a:gd name="T17" fmla="*/ 2658 h 1778"/>
                <a:gd name="T18" fmla="*/ 2070 w 952"/>
                <a:gd name="T19" fmla="*/ 1727 h 1778"/>
                <a:gd name="T20" fmla="*/ 1981 w 952"/>
                <a:gd name="T21" fmla="*/ 1479 h 1778"/>
                <a:gd name="T22" fmla="*/ 626 w 952"/>
                <a:gd name="T23" fmla="*/ 6 h 177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952" h="1778">
                  <a:moveTo>
                    <a:pt x="228" y="2"/>
                  </a:moveTo>
                  <a:cubicBezTo>
                    <a:pt x="109" y="0"/>
                    <a:pt x="86" y="451"/>
                    <a:pt x="43" y="543"/>
                  </a:cubicBezTo>
                  <a:cubicBezTo>
                    <a:pt x="0" y="636"/>
                    <a:pt x="46" y="913"/>
                    <a:pt x="191" y="999"/>
                  </a:cubicBezTo>
                  <a:cubicBezTo>
                    <a:pt x="191" y="999"/>
                    <a:pt x="251" y="1201"/>
                    <a:pt x="431" y="1304"/>
                  </a:cubicBezTo>
                  <a:cubicBezTo>
                    <a:pt x="644" y="1426"/>
                    <a:pt x="720" y="1598"/>
                    <a:pt x="778" y="1656"/>
                  </a:cubicBezTo>
                  <a:cubicBezTo>
                    <a:pt x="898" y="1778"/>
                    <a:pt x="952" y="1638"/>
                    <a:pt x="938" y="1521"/>
                  </a:cubicBezTo>
                  <a:cubicBezTo>
                    <a:pt x="924" y="1403"/>
                    <a:pt x="904" y="1213"/>
                    <a:pt x="904" y="1173"/>
                  </a:cubicBezTo>
                  <a:cubicBezTo>
                    <a:pt x="904" y="1134"/>
                    <a:pt x="912" y="1096"/>
                    <a:pt x="884" y="1084"/>
                  </a:cubicBezTo>
                  <a:cubicBezTo>
                    <a:pt x="884" y="1084"/>
                    <a:pt x="904" y="1038"/>
                    <a:pt x="876" y="962"/>
                  </a:cubicBezTo>
                  <a:cubicBezTo>
                    <a:pt x="848" y="886"/>
                    <a:pt x="818" y="633"/>
                    <a:pt x="752" y="625"/>
                  </a:cubicBezTo>
                  <a:cubicBezTo>
                    <a:pt x="752" y="625"/>
                    <a:pt x="758" y="599"/>
                    <a:pt x="720" y="535"/>
                  </a:cubicBezTo>
                  <a:cubicBezTo>
                    <a:pt x="682" y="471"/>
                    <a:pt x="434" y="4"/>
                    <a:pt x="228" y="2"/>
                  </a:cubicBezTo>
                  <a:close/>
                </a:path>
              </a:pathLst>
            </a:custGeom>
            <a:solidFill>
              <a:srgbClr val="EFCE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74" name="Freeform 16">
              <a:extLst>
                <a:ext uri="{FF2B5EF4-FFF2-40B4-BE49-F238E27FC236}">
                  <a16:creationId xmlns:a16="http://schemas.microsoft.com/office/drawing/2014/main" id="{4995B37D-E04F-EBC1-E150-CA0C5AD36DF1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2" y="1548"/>
              <a:ext cx="167" cy="45"/>
            </a:xfrm>
            <a:custGeom>
              <a:avLst/>
              <a:gdLst>
                <a:gd name="T0" fmla="*/ 313 w 119"/>
                <a:gd name="T1" fmla="*/ 30 h 32"/>
                <a:gd name="T2" fmla="*/ 327 w 119"/>
                <a:gd name="T3" fmla="*/ 0 h 32"/>
                <a:gd name="T4" fmla="*/ 166 w 119"/>
                <a:gd name="T5" fmla="*/ 21 h 32"/>
                <a:gd name="T6" fmla="*/ 1 w 119"/>
                <a:gd name="T7" fmla="*/ 0 h 32"/>
                <a:gd name="T8" fmla="*/ 15 w 119"/>
                <a:gd name="T9" fmla="*/ 30 h 32"/>
                <a:gd name="T10" fmla="*/ 0 w 119"/>
                <a:gd name="T11" fmla="*/ 62 h 32"/>
                <a:gd name="T12" fmla="*/ 0 w 119"/>
                <a:gd name="T13" fmla="*/ 62 h 32"/>
                <a:gd name="T14" fmla="*/ 166 w 119"/>
                <a:gd name="T15" fmla="*/ 89 h 32"/>
                <a:gd name="T16" fmla="*/ 328 w 119"/>
                <a:gd name="T17" fmla="*/ 62 h 32"/>
                <a:gd name="T18" fmla="*/ 328 w 119"/>
                <a:gd name="T19" fmla="*/ 62 h 32"/>
                <a:gd name="T20" fmla="*/ 313 w 119"/>
                <a:gd name="T21" fmla="*/ 30 h 3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9" h="32">
                  <a:moveTo>
                    <a:pt x="113" y="11"/>
                  </a:moveTo>
                  <a:cubicBezTo>
                    <a:pt x="113" y="6"/>
                    <a:pt x="115" y="2"/>
                    <a:pt x="118" y="0"/>
                  </a:cubicBezTo>
                  <a:cubicBezTo>
                    <a:pt x="114" y="1"/>
                    <a:pt x="86" y="8"/>
                    <a:pt x="60" y="8"/>
                  </a:cubicBezTo>
                  <a:cubicBezTo>
                    <a:pt x="33" y="8"/>
                    <a:pt x="5" y="1"/>
                    <a:pt x="1" y="0"/>
                  </a:cubicBezTo>
                  <a:cubicBezTo>
                    <a:pt x="4" y="2"/>
                    <a:pt x="6" y="6"/>
                    <a:pt x="6" y="11"/>
                  </a:cubicBezTo>
                  <a:cubicBezTo>
                    <a:pt x="6" y="16"/>
                    <a:pt x="4" y="20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31" y="32"/>
                    <a:pt x="60" y="32"/>
                  </a:cubicBezTo>
                  <a:cubicBezTo>
                    <a:pt x="90" y="32"/>
                    <a:pt x="119" y="22"/>
                    <a:pt x="119" y="22"/>
                  </a:cubicBezTo>
                  <a:cubicBezTo>
                    <a:pt x="119" y="22"/>
                    <a:pt x="119" y="22"/>
                    <a:pt x="119" y="22"/>
                  </a:cubicBezTo>
                  <a:cubicBezTo>
                    <a:pt x="115" y="20"/>
                    <a:pt x="113" y="16"/>
                    <a:pt x="113" y="11"/>
                  </a:cubicBezTo>
                  <a:close/>
                </a:path>
              </a:pathLst>
            </a:custGeom>
            <a:solidFill>
              <a:srgbClr val="FBDD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75" name="Freeform 17">
              <a:extLst>
                <a:ext uri="{FF2B5EF4-FFF2-40B4-BE49-F238E27FC236}">
                  <a16:creationId xmlns:a16="http://schemas.microsoft.com/office/drawing/2014/main" id="{19F85B50-0CCD-86A7-7BCD-56D87EBA17B3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2" y="1632"/>
              <a:ext cx="167" cy="45"/>
            </a:xfrm>
            <a:custGeom>
              <a:avLst/>
              <a:gdLst>
                <a:gd name="T0" fmla="*/ 313 w 119"/>
                <a:gd name="T1" fmla="*/ 30 h 32"/>
                <a:gd name="T2" fmla="*/ 327 w 119"/>
                <a:gd name="T3" fmla="*/ 0 h 32"/>
                <a:gd name="T4" fmla="*/ 166 w 119"/>
                <a:gd name="T5" fmla="*/ 21 h 32"/>
                <a:gd name="T6" fmla="*/ 1 w 119"/>
                <a:gd name="T7" fmla="*/ 0 h 32"/>
                <a:gd name="T8" fmla="*/ 15 w 119"/>
                <a:gd name="T9" fmla="*/ 30 h 32"/>
                <a:gd name="T10" fmla="*/ 0 w 119"/>
                <a:gd name="T11" fmla="*/ 62 h 32"/>
                <a:gd name="T12" fmla="*/ 0 w 119"/>
                <a:gd name="T13" fmla="*/ 62 h 32"/>
                <a:gd name="T14" fmla="*/ 166 w 119"/>
                <a:gd name="T15" fmla="*/ 89 h 32"/>
                <a:gd name="T16" fmla="*/ 328 w 119"/>
                <a:gd name="T17" fmla="*/ 62 h 32"/>
                <a:gd name="T18" fmla="*/ 328 w 119"/>
                <a:gd name="T19" fmla="*/ 62 h 32"/>
                <a:gd name="T20" fmla="*/ 313 w 119"/>
                <a:gd name="T21" fmla="*/ 30 h 3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9" h="32">
                  <a:moveTo>
                    <a:pt x="113" y="11"/>
                  </a:moveTo>
                  <a:cubicBezTo>
                    <a:pt x="113" y="6"/>
                    <a:pt x="115" y="2"/>
                    <a:pt x="118" y="0"/>
                  </a:cubicBezTo>
                  <a:cubicBezTo>
                    <a:pt x="114" y="1"/>
                    <a:pt x="86" y="8"/>
                    <a:pt x="60" y="8"/>
                  </a:cubicBezTo>
                  <a:cubicBezTo>
                    <a:pt x="33" y="8"/>
                    <a:pt x="5" y="1"/>
                    <a:pt x="1" y="0"/>
                  </a:cubicBezTo>
                  <a:cubicBezTo>
                    <a:pt x="4" y="2"/>
                    <a:pt x="6" y="6"/>
                    <a:pt x="6" y="11"/>
                  </a:cubicBezTo>
                  <a:cubicBezTo>
                    <a:pt x="6" y="16"/>
                    <a:pt x="4" y="20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31" y="32"/>
                    <a:pt x="60" y="32"/>
                  </a:cubicBezTo>
                  <a:cubicBezTo>
                    <a:pt x="90" y="32"/>
                    <a:pt x="119" y="22"/>
                    <a:pt x="119" y="22"/>
                  </a:cubicBezTo>
                  <a:cubicBezTo>
                    <a:pt x="119" y="22"/>
                    <a:pt x="119" y="22"/>
                    <a:pt x="119" y="22"/>
                  </a:cubicBezTo>
                  <a:cubicBezTo>
                    <a:pt x="115" y="20"/>
                    <a:pt x="113" y="16"/>
                    <a:pt x="113" y="11"/>
                  </a:cubicBezTo>
                  <a:close/>
                </a:path>
              </a:pathLst>
            </a:custGeom>
            <a:solidFill>
              <a:srgbClr val="FBDD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76" name="Freeform 18">
              <a:extLst>
                <a:ext uri="{FF2B5EF4-FFF2-40B4-BE49-F238E27FC236}">
                  <a16:creationId xmlns:a16="http://schemas.microsoft.com/office/drawing/2014/main" id="{09B2777D-4251-B50A-676F-2F9F877B8D1B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2" y="1716"/>
              <a:ext cx="167" cy="45"/>
            </a:xfrm>
            <a:custGeom>
              <a:avLst/>
              <a:gdLst>
                <a:gd name="T0" fmla="*/ 313 w 119"/>
                <a:gd name="T1" fmla="*/ 30 h 32"/>
                <a:gd name="T2" fmla="*/ 327 w 119"/>
                <a:gd name="T3" fmla="*/ 0 h 32"/>
                <a:gd name="T4" fmla="*/ 166 w 119"/>
                <a:gd name="T5" fmla="*/ 21 h 32"/>
                <a:gd name="T6" fmla="*/ 1 w 119"/>
                <a:gd name="T7" fmla="*/ 0 h 32"/>
                <a:gd name="T8" fmla="*/ 15 w 119"/>
                <a:gd name="T9" fmla="*/ 30 h 32"/>
                <a:gd name="T10" fmla="*/ 0 w 119"/>
                <a:gd name="T11" fmla="*/ 62 h 32"/>
                <a:gd name="T12" fmla="*/ 0 w 119"/>
                <a:gd name="T13" fmla="*/ 62 h 32"/>
                <a:gd name="T14" fmla="*/ 166 w 119"/>
                <a:gd name="T15" fmla="*/ 89 h 32"/>
                <a:gd name="T16" fmla="*/ 328 w 119"/>
                <a:gd name="T17" fmla="*/ 62 h 32"/>
                <a:gd name="T18" fmla="*/ 328 w 119"/>
                <a:gd name="T19" fmla="*/ 62 h 32"/>
                <a:gd name="T20" fmla="*/ 313 w 119"/>
                <a:gd name="T21" fmla="*/ 30 h 3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9" h="32">
                  <a:moveTo>
                    <a:pt x="113" y="11"/>
                  </a:moveTo>
                  <a:cubicBezTo>
                    <a:pt x="113" y="6"/>
                    <a:pt x="115" y="2"/>
                    <a:pt x="118" y="0"/>
                  </a:cubicBezTo>
                  <a:cubicBezTo>
                    <a:pt x="114" y="1"/>
                    <a:pt x="86" y="8"/>
                    <a:pt x="60" y="8"/>
                  </a:cubicBezTo>
                  <a:cubicBezTo>
                    <a:pt x="33" y="8"/>
                    <a:pt x="5" y="1"/>
                    <a:pt x="1" y="0"/>
                  </a:cubicBezTo>
                  <a:cubicBezTo>
                    <a:pt x="4" y="2"/>
                    <a:pt x="6" y="6"/>
                    <a:pt x="6" y="11"/>
                  </a:cubicBezTo>
                  <a:cubicBezTo>
                    <a:pt x="6" y="16"/>
                    <a:pt x="4" y="20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31" y="32"/>
                    <a:pt x="60" y="32"/>
                  </a:cubicBezTo>
                  <a:cubicBezTo>
                    <a:pt x="90" y="32"/>
                    <a:pt x="119" y="22"/>
                    <a:pt x="119" y="22"/>
                  </a:cubicBezTo>
                  <a:cubicBezTo>
                    <a:pt x="119" y="22"/>
                    <a:pt x="119" y="22"/>
                    <a:pt x="119" y="22"/>
                  </a:cubicBezTo>
                  <a:cubicBezTo>
                    <a:pt x="115" y="20"/>
                    <a:pt x="113" y="16"/>
                    <a:pt x="113" y="11"/>
                  </a:cubicBezTo>
                  <a:close/>
                </a:path>
              </a:pathLst>
            </a:custGeom>
            <a:solidFill>
              <a:srgbClr val="FBDD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77" name="Freeform 19">
              <a:extLst>
                <a:ext uri="{FF2B5EF4-FFF2-40B4-BE49-F238E27FC236}">
                  <a16:creationId xmlns:a16="http://schemas.microsoft.com/office/drawing/2014/main" id="{A78B5872-FB3F-2141-AD9F-850DFFC5D928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2" y="1800"/>
              <a:ext cx="167" cy="45"/>
            </a:xfrm>
            <a:custGeom>
              <a:avLst/>
              <a:gdLst>
                <a:gd name="T0" fmla="*/ 313 w 119"/>
                <a:gd name="T1" fmla="*/ 30 h 32"/>
                <a:gd name="T2" fmla="*/ 327 w 119"/>
                <a:gd name="T3" fmla="*/ 0 h 32"/>
                <a:gd name="T4" fmla="*/ 166 w 119"/>
                <a:gd name="T5" fmla="*/ 21 h 32"/>
                <a:gd name="T6" fmla="*/ 1 w 119"/>
                <a:gd name="T7" fmla="*/ 0 h 32"/>
                <a:gd name="T8" fmla="*/ 15 w 119"/>
                <a:gd name="T9" fmla="*/ 30 h 32"/>
                <a:gd name="T10" fmla="*/ 0 w 119"/>
                <a:gd name="T11" fmla="*/ 62 h 32"/>
                <a:gd name="T12" fmla="*/ 0 w 119"/>
                <a:gd name="T13" fmla="*/ 62 h 32"/>
                <a:gd name="T14" fmla="*/ 166 w 119"/>
                <a:gd name="T15" fmla="*/ 89 h 32"/>
                <a:gd name="T16" fmla="*/ 328 w 119"/>
                <a:gd name="T17" fmla="*/ 62 h 32"/>
                <a:gd name="T18" fmla="*/ 328 w 119"/>
                <a:gd name="T19" fmla="*/ 62 h 32"/>
                <a:gd name="T20" fmla="*/ 313 w 119"/>
                <a:gd name="T21" fmla="*/ 30 h 3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9" h="32">
                  <a:moveTo>
                    <a:pt x="113" y="11"/>
                  </a:moveTo>
                  <a:cubicBezTo>
                    <a:pt x="113" y="6"/>
                    <a:pt x="115" y="2"/>
                    <a:pt x="118" y="0"/>
                  </a:cubicBezTo>
                  <a:cubicBezTo>
                    <a:pt x="114" y="1"/>
                    <a:pt x="86" y="8"/>
                    <a:pt x="60" y="8"/>
                  </a:cubicBezTo>
                  <a:cubicBezTo>
                    <a:pt x="33" y="8"/>
                    <a:pt x="5" y="1"/>
                    <a:pt x="1" y="0"/>
                  </a:cubicBezTo>
                  <a:cubicBezTo>
                    <a:pt x="4" y="2"/>
                    <a:pt x="6" y="6"/>
                    <a:pt x="6" y="11"/>
                  </a:cubicBezTo>
                  <a:cubicBezTo>
                    <a:pt x="6" y="16"/>
                    <a:pt x="4" y="20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31" y="32"/>
                    <a:pt x="60" y="32"/>
                  </a:cubicBezTo>
                  <a:cubicBezTo>
                    <a:pt x="90" y="32"/>
                    <a:pt x="119" y="22"/>
                    <a:pt x="119" y="22"/>
                  </a:cubicBezTo>
                  <a:cubicBezTo>
                    <a:pt x="119" y="22"/>
                    <a:pt x="119" y="22"/>
                    <a:pt x="119" y="22"/>
                  </a:cubicBezTo>
                  <a:cubicBezTo>
                    <a:pt x="115" y="20"/>
                    <a:pt x="113" y="16"/>
                    <a:pt x="113" y="11"/>
                  </a:cubicBezTo>
                  <a:close/>
                </a:path>
              </a:pathLst>
            </a:custGeom>
            <a:solidFill>
              <a:srgbClr val="FBDD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78" name="Freeform 20">
              <a:extLst>
                <a:ext uri="{FF2B5EF4-FFF2-40B4-BE49-F238E27FC236}">
                  <a16:creationId xmlns:a16="http://schemas.microsoft.com/office/drawing/2014/main" id="{77F5BA11-38B4-D417-5156-255095961125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2" y="1885"/>
              <a:ext cx="167" cy="45"/>
            </a:xfrm>
            <a:custGeom>
              <a:avLst/>
              <a:gdLst>
                <a:gd name="T0" fmla="*/ 313 w 119"/>
                <a:gd name="T1" fmla="*/ 30 h 32"/>
                <a:gd name="T2" fmla="*/ 327 w 119"/>
                <a:gd name="T3" fmla="*/ 0 h 32"/>
                <a:gd name="T4" fmla="*/ 166 w 119"/>
                <a:gd name="T5" fmla="*/ 21 h 32"/>
                <a:gd name="T6" fmla="*/ 1 w 119"/>
                <a:gd name="T7" fmla="*/ 0 h 32"/>
                <a:gd name="T8" fmla="*/ 15 w 119"/>
                <a:gd name="T9" fmla="*/ 30 h 32"/>
                <a:gd name="T10" fmla="*/ 0 w 119"/>
                <a:gd name="T11" fmla="*/ 62 h 32"/>
                <a:gd name="T12" fmla="*/ 0 w 119"/>
                <a:gd name="T13" fmla="*/ 62 h 32"/>
                <a:gd name="T14" fmla="*/ 166 w 119"/>
                <a:gd name="T15" fmla="*/ 89 h 32"/>
                <a:gd name="T16" fmla="*/ 328 w 119"/>
                <a:gd name="T17" fmla="*/ 62 h 32"/>
                <a:gd name="T18" fmla="*/ 328 w 119"/>
                <a:gd name="T19" fmla="*/ 62 h 32"/>
                <a:gd name="T20" fmla="*/ 313 w 119"/>
                <a:gd name="T21" fmla="*/ 30 h 3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9" h="32">
                  <a:moveTo>
                    <a:pt x="113" y="11"/>
                  </a:moveTo>
                  <a:cubicBezTo>
                    <a:pt x="113" y="6"/>
                    <a:pt x="115" y="2"/>
                    <a:pt x="118" y="0"/>
                  </a:cubicBezTo>
                  <a:cubicBezTo>
                    <a:pt x="114" y="1"/>
                    <a:pt x="86" y="8"/>
                    <a:pt x="60" y="8"/>
                  </a:cubicBezTo>
                  <a:cubicBezTo>
                    <a:pt x="33" y="8"/>
                    <a:pt x="5" y="1"/>
                    <a:pt x="1" y="0"/>
                  </a:cubicBezTo>
                  <a:cubicBezTo>
                    <a:pt x="4" y="2"/>
                    <a:pt x="6" y="6"/>
                    <a:pt x="6" y="11"/>
                  </a:cubicBezTo>
                  <a:cubicBezTo>
                    <a:pt x="6" y="16"/>
                    <a:pt x="4" y="20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31" y="32"/>
                    <a:pt x="60" y="32"/>
                  </a:cubicBezTo>
                  <a:cubicBezTo>
                    <a:pt x="90" y="32"/>
                    <a:pt x="119" y="22"/>
                    <a:pt x="119" y="22"/>
                  </a:cubicBezTo>
                  <a:cubicBezTo>
                    <a:pt x="119" y="22"/>
                    <a:pt x="119" y="22"/>
                    <a:pt x="119" y="22"/>
                  </a:cubicBezTo>
                  <a:cubicBezTo>
                    <a:pt x="115" y="20"/>
                    <a:pt x="113" y="16"/>
                    <a:pt x="113" y="11"/>
                  </a:cubicBezTo>
                  <a:close/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79" name="Freeform 21">
              <a:extLst>
                <a:ext uri="{FF2B5EF4-FFF2-40B4-BE49-F238E27FC236}">
                  <a16:creationId xmlns:a16="http://schemas.microsoft.com/office/drawing/2014/main" id="{0470A771-8B19-98C7-E00F-7273CEFEF35A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2" y="1969"/>
              <a:ext cx="167" cy="45"/>
            </a:xfrm>
            <a:custGeom>
              <a:avLst/>
              <a:gdLst>
                <a:gd name="T0" fmla="*/ 313 w 119"/>
                <a:gd name="T1" fmla="*/ 30 h 32"/>
                <a:gd name="T2" fmla="*/ 327 w 119"/>
                <a:gd name="T3" fmla="*/ 0 h 32"/>
                <a:gd name="T4" fmla="*/ 166 w 119"/>
                <a:gd name="T5" fmla="*/ 21 h 32"/>
                <a:gd name="T6" fmla="*/ 1 w 119"/>
                <a:gd name="T7" fmla="*/ 0 h 32"/>
                <a:gd name="T8" fmla="*/ 15 w 119"/>
                <a:gd name="T9" fmla="*/ 30 h 32"/>
                <a:gd name="T10" fmla="*/ 0 w 119"/>
                <a:gd name="T11" fmla="*/ 62 h 32"/>
                <a:gd name="T12" fmla="*/ 0 w 119"/>
                <a:gd name="T13" fmla="*/ 62 h 32"/>
                <a:gd name="T14" fmla="*/ 166 w 119"/>
                <a:gd name="T15" fmla="*/ 89 h 32"/>
                <a:gd name="T16" fmla="*/ 328 w 119"/>
                <a:gd name="T17" fmla="*/ 62 h 32"/>
                <a:gd name="T18" fmla="*/ 328 w 119"/>
                <a:gd name="T19" fmla="*/ 62 h 32"/>
                <a:gd name="T20" fmla="*/ 313 w 119"/>
                <a:gd name="T21" fmla="*/ 30 h 3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9" h="32">
                  <a:moveTo>
                    <a:pt x="113" y="11"/>
                  </a:moveTo>
                  <a:cubicBezTo>
                    <a:pt x="113" y="6"/>
                    <a:pt x="115" y="2"/>
                    <a:pt x="118" y="0"/>
                  </a:cubicBezTo>
                  <a:cubicBezTo>
                    <a:pt x="114" y="1"/>
                    <a:pt x="86" y="8"/>
                    <a:pt x="60" y="8"/>
                  </a:cubicBezTo>
                  <a:cubicBezTo>
                    <a:pt x="33" y="8"/>
                    <a:pt x="5" y="1"/>
                    <a:pt x="1" y="0"/>
                  </a:cubicBezTo>
                  <a:cubicBezTo>
                    <a:pt x="4" y="2"/>
                    <a:pt x="6" y="6"/>
                    <a:pt x="6" y="11"/>
                  </a:cubicBezTo>
                  <a:cubicBezTo>
                    <a:pt x="6" y="16"/>
                    <a:pt x="4" y="20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31" y="32"/>
                    <a:pt x="60" y="32"/>
                  </a:cubicBezTo>
                  <a:cubicBezTo>
                    <a:pt x="90" y="32"/>
                    <a:pt x="119" y="22"/>
                    <a:pt x="119" y="22"/>
                  </a:cubicBezTo>
                  <a:cubicBezTo>
                    <a:pt x="119" y="22"/>
                    <a:pt x="119" y="22"/>
                    <a:pt x="119" y="22"/>
                  </a:cubicBezTo>
                  <a:cubicBezTo>
                    <a:pt x="115" y="20"/>
                    <a:pt x="113" y="16"/>
                    <a:pt x="113" y="11"/>
                  </a:cubicBezTo>
                  <a:close/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80" name="Freeform 22">
              <a:extLst>
                <a:ext uri="{FF2B5EF4-FFF2-40B4-BE49-F238E27FC236}">
                  <a16:creationId xmlns:a16="http://schemas.microsoft.com/office/drawing/2014/main" id="{8066C2FC-97CF-B823-5F0B-C7F872B2C9DF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2" y="2053"/>
              <a:ext cx="167" cy="45"/>
            </a:xfrm>
            <a:custGeom>
              <a:avLst/>
              <a:gdLst>
                <a:gd name="T0" fmla="*/ 313 w 119"/>
                <a:gd name="T1" fmla="*/ 30 h 32"/>
                <a:gd name="T2" fmla="*/ 327 w 119"/>
                <a:gd name="T3" fmla="*/ 0 h 32"/>
                <a:gd name="T4" fmla="*/ 166 w 119"/>
                <a:gd name="T5" fmla="*/ 21 h 32"/>
                <a:gd name="T6" fmla="*/ 1 w 119"/>
                <a:gd name="T7" fmla="*/ 0 h 32"/>
                <a:gd name="T8" fmla="*/ 15 w 119"/>
                <a:gd name="T9" fmla="*/ 30 h 32"/>
                <a:gd name="T10" fmla="*/ 0 w 119"/>
                <a:gd name="T11" fmla="*/ 62 h 32"/>
                <a:gd name="T12" fmla="*/ 0 w 119"/>
                <a:gd name="T13" fmla="*/ 62 h 32"/>
                <a:gd name="T14" fmla="*/ 166 w 119"/>
                <a:gd name="T15" fmla="*/ 89 h 32"/>
                <a:gd name="T16" fmla="*/ 328 w 119"/>
                <a:gd name="T17" fmla="*/ 62 h 32"/>
                <a:gd name="T18" fmla="*/ 328 w 119"/>
                <a:gd name="T19" fmla="*/ 62 h 32"/>
                <a:gd name="T20" fmla="*/ 313 w 119"/>
                <a:gd name="T21" fmla="*/ 30 h 3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9" h="32">
                  <a:moveTo>
                    <a:pt x="113" y="11"/>
                  </a:moveTo>
                  <a:cubicBezTo>
                    <a:pt x="113" y="6"/>
                    <a:pt x="115" y="2"/>
                    <a:pt x="118" y="0"/>
                  </a:cubicBezTo>
                  <a:cubicBezTo>
                    <a:pt x="114" y="1"/>
                    <a:pt x="86" y="8"/>
                    <a:pt x="60" y="8"/>
                  </a:cubicBezTo>
                  <a:cubicBezTo>
                    <a:pt x="33" y="8"/>
                    <a:pt x="5" y="1"/>
                    <a:pt x="1" y="0"/>
                  </a:cubicBezTo>
                  <a:cubicBezTo>
                    <a:pt x="4" y="2"/>
                    <a:pt x="6" y="6"/>
                    <a:pt x="6" y="11"/>
                  </a:cubicBezTo>
                  <a:cubicBezTo>
                    <a:pt x="6" y="16"/>
                    <a:pt x="4" y="20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31" y="32"/>
                    <a:pt x="60" y="32"/>
                  </a:cubicBezTo>
                  <a:cubicBezTo>
                    <a:pt x="90" y="32"/>
                    <a:pt x="119" y="22"/>
                    <a:pt x="119" y="22"/>
                  </a:cubicBezTo>
                  <a:cubicBezTo>
                    <a:pt x="119" y="22"/>
                    <a:pt x="119" y="22"/>
                    <a:pt x="119" y="22"/>
                  </a:cubicBezTo>
                  <a:cubicBezTo>
                    <a:pt x="115" y="20"/>
                    <a:pt x="113" y="16"/>
                    <a:pt x="113" y="11"/>
                  </a:cubicBezTo>
                  <a:close/>
                </a:path>
              </a:pathLst>
            </a:custGeom>
            <a:solidFill>
              <a:srgbClr val="FBDD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81" name="Freeform 23">
              <a:extLst>
                <a:ext uri="{FF2B5EF4-FFF2-40B4-BE49-F238E27FC236}">
                  <a16:creationId xmlns:a16="http://schemas.microsoft.com/office/drawing/2014/main" id="{1C70F56D-7D7B-610C-4D6E-654FCEBA254E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2" y="2130"/>
              <a:ext cx="131" cy="79"/>
            </a:xfrm>
            <a:custGeom>
              <a:avLst/>
              <a:gdLst>
                <a:gd name="T0" fmla="*/ 43 w 94"/>
                <a:gd name="T1" fmla="*/ 102 h 56"/>
                <a:gd name="T2" fmla="*/ 139 w 94"/>
                <a:gd name="T3" fmla="*/ 73 h 56"/>
                <a:gd name="T4" fmla="*/ 208 w 94"/>
                <a:gd name="T5" fmla="*/ 151 h 56"/>
                <a:gd name="T6" fmla="*/ 255 w 94"/>
                <a:gd name="T7" fmla="*/ 157 h 56"/>
                <a:gd name="T8" fmla="*/ 149 w 94"/>
                <a:gd name="T9" fmla="*/ 32 h 56"/>
                <a:gd name="T10" fmla="*/ 0 w 94"/>
                <a:gd name="T11" fmla="*/ 76 h 56"/>
                <a:gd name="T12" fmla="*/ 43 w 94"/>
                <a:gd name="T13" fmla="*/ 102 h 5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94" h="56">
                  <a:moveTo>
                    <a:pt x="16" y="36"/>
                  </a:moveTo>
                  <a:cubicBezTo>
                    <a:pt x="16" y="36"/>
                    <a:pt x="30" y="18"/>
                    <a:pt x="52" y="26"/>
                  </a:cubicBezTo>
                  <a:cubicBezTo>
                    <a:pt x="74" y="33"/>
                    <a:pt x="77" y="54"/>
                    <a:pt x="77" y="54"/>
                  </a:cubicBezTo>
                  <a:cubicBezTo>
                    <a:pt x="94" y="56"/>
                    <a:pt x="94" y="56"/>
                    <a:pt x="94" y="56"/>
                  </a:cubicBezTo>
                  <a:cubicBezTo>
                    <a:pt x="94" y="56"/>
                    <a:pt x="94" y="22"/>
                    <a:pt x="55" y="11"/>
                  </a:cubicBezTo>
                  <a:cubicBezTo>
                    <a:pt x="16" y="0"/>
                    <a:pt x="0" y="27"/>
                    <a:pt x="0" y="27"/>
                  </a:cubicBezTo>
                  <a:lnTo>
                    <a:pt x="16" y="36"/>
                  </a:lnTo>
                  <a:close/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82" name="Freeform 24">
              <a:extLst>
                <a:ext uri="{FF2B5EF4-FFF2-40B4-BE49-F238E27FC236}">
                  <a16:creationId xmlns:a16="http://schemas.microsoft.com/office/drawing/2014/main" id="{0E9F32F2-C7BE-C935-1428-97604A51271A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6" y="1165"/>
              <a:ext cx="1172" cy="1027"/>
            </a:xfrm>
            <a:custGeom>
              <a:avLst/>
              <a:gdLst>
                <a:gd name="T0" fmla="*/ 1609 w 836"/>
                <a:gd name="T1" fmla="*/ 1743 h 732"/>
                <a:gd name="T2" fmla="*/ 1503 w 836"/>
                <a:gd name="T3" fmla="*/ 1967 h 732"/>
                <a:gd name="T4" fmla="*/ 1173 w 836"/>
                <a:gd name="T5" fmla="*/ 1745 h 732"/>
                <a:gd name="T6" fmla="*/ 1218 w 836"/>
                <a:gd name="T7" fmla="*/ 1270 h 732"/>
                <a:gd name="T8" fmla="*/ 6 w 836"/>
                <a:gd name="T9" fmla="*/ 210 h 732"/>
                <a:gd name="T10" fmla="*/ 0 w 836"/>
                <a:gd name="T11" fmla="*/ 28 h 732"/>
                <a:gd name="T12" fmla="*/ 564 w 836"/>
                <a:gd name="T13" fmla="*/ 118 h 732"/>
                <a:gd name="T14" fmla="*/ 728 w 836"/>
                <a:gd name="T15" fmla="*/ 0 h 732"/>
                <a:gd name="T16" fmla="*/ 831 w 836"/>
                <a:gd name="T17" fmla="*/ 0 h 732"/>
                <a:gd name="T18" fmla="*/ 886 w 836"/>
                <a:gd name="T19" fmla="*/ 303 h 732"/>
                <a:gd name="T20" fmla="*/ 1389 w 836"/>
                <a:gd name="T21" fmla="*/ 1083 h 732"/>
                <a:gd name="T22" fmla="*/ 1527 w 836"/>
                <a:gd name="T23" fmla="*/ 1006 h 732"/>
                <a:gd name="T24" fmla="*/ 1615 w 836"/>
                <a:gd name="T25" fmla="*/ 508 h 732"/>
                <a:gd name="T26" fmla="*/ 1755 w 836"/>
                <a:gd name="T27" fmla="*/ 512 h 732"/>
                <a:gd name="T28" fmla="*/ 1757 w 836"/>
                <a:gd name="T29" fmla="*/ 967 h 732"/>
                <a:gd name="T30" fmla="*/ 1901 w 836"/>
                <a:gd name="T31" fmla="*/ 845 h 732"/>
                <a:gd name="T32" fmla="*/ 2050 w 836"/>
                <a:gd name="T33" fmla="*/ 918 h 732"/>
                <a:gd name="T34" fmla="*/ 2065 w 836"/>
                <a:gd name="T35" fmla="*/ 1104 h 732"/>
                <a:gd name="T36" fmla="*/ 2288 w 836"/>
                <a:gd name="T37" fmla="*/ 1911 h 732"/>
                <a:gd name="T38" fmla="*/ 2006 w 836"/>
                <a:gd name="T39" fmla="*/ 1851 h 732"/>
                <a:gd name="T40" fmla="*/ 1730 w 836"/>
                <a:gd name="T41" fmla="*/ 1288 h 732"/>
                <a:gd name="T42" fmla="*/ 1618 w 836"/>
                <a:gd name="T43" fmla="*/ 1729 h 732"/>
                <a:gd name="T44" fmla="*/ 1609 w 836"/>
                <a:gd name="T45" fmla="*/ 1743 h 73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836" h="732">
                  <a:moveTo>
                    <a:pt x="584" y="631"/>
                  </a:moveTo>
                  <a:cubicBezTo>
                    <a:pt x="584" y="631"/>
                    <a:pt x="552" y="701"/>
                    <a:pt x="546" y="712"/>
                  </a:cubicBezTo>
                  <a:cubicBezTo>
                    <a:pt x="546" y="712"/>
                    <a:pt x="457" y="732"/>
                    <a:pt x="426" y="632"/>
                  </a:cubicBezTo>
                  <a:cubicBezTo>
                    <a:pt x="395" y="533"/>
                    <a:pt x="442" y="460"/>
                    <a:pt x="442" y="460"/>
                  </a:cubicBezTo>
                  <a:cubicBezTo>
                    <a:pt x="442" y="460"/>
                    <a:pt x="336" y="72"/>
                    <a:pt x="2" y="76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151" y="11"/>
                    <a:pt x="205" y="43"/>
                  </a:cubicBezTo>
                  <a:cubicBezTo>
                    <a:pt x="259" y="75"/>
                    <a:pt x="266" y="22"/>
                    <a:pt x="264" y="0"/>
                  </a:cubicBezTo>
                  <a:cubicBezTo>
                    <a:pt x="302" y="0"/>
                    <a:pt x="302" y="0"/>
                    <a:pt x="302" y="0"/>
                  </a:cubicBezTo>
                  <a:cubicBezTo>
                    <a:pt x="302" y="0"/>
                    <a:pt x="296" y="70"/>
                    <a:pt x="322" y="110"/>
                  </a:cubicBezTo>
                  <a:cubicBezTo>
                    <a:pt x="348" y="150"/>
                    <a:pt x="484" y="326"/>
                    <a:pt x="504" y="392"/>
                  </a:cubicBezTo>
                  <a:cubicBezTo>
                    <a:pt x="504" y="392"/>
                    <a:pt x="538" y="368"/>
                    <a:pt x="554" y="364"/>
                  </a:cubicBezTo>
                  <a:cubicBezTo>
                    <a:pt x="554" y="364"/>
                    <a:pt x="596" y="236"/>
                    <a:pt x="586" y="184"/>
                  </a:cubicBezTo>
                  <a:cubicBezTo>
                    <a:pt x="637" y="185"/>
                    <a:pt x="637" y="185"/>
                    <a:pt x="637" y="185"/>
                  </a:cubicBezTo>
                  <a:cubicBezTo>
                    <a:pt x="637" y="185"/>
                    <a:pt x="624" y="336"/>
                    <a:pt x="638" y="350"/>
                  </a:cubicBezTo>
                  <a:cubicBezTo>
                    <a:pt x="638" y="350"/>
                    <a:pt x="676" y="378"/>
                    <a:pt x="690" y="306"/>
                  </a:cubicBezTo>
                  <a:cubicBezTo>
                    <a:pt x="744" y="332"/>
                    <a:pt x="744" y="332"/>
                    <a:pt x="744" y="332"/>
                  </a:cubicBezTo>
                  <a:cubicBezTo>
                    <a:pt x="744" y="332"/>
                    <a:pt x="720" y="382"/>
                    <a:pt x="750" y="400"/>
                  </a:cubicBezTo>
                  <a:cubicBezTo>
                    <a:pt x="780" y="418"/>
                    <a:pt x="836" y="512"/>
                    <a:pt x="830" y="692"/>
                  </a:cubicBezTo>
                  <a:cubicBezTo>
                    <a:pt x="728" y="670"/>
                    <a:pt x="728" y="670"/>
                    <a:pt x="728" y="670"/>
                  </a:cubicBezTo>
                  <a:cubicBezTo>
                    <a:pt x="728" y="670"/>
                    <a:pt x="744" y="474"/>
                    <a:pt x="628" y="466"/>
                  </a:cubicBezTo>
                  <a:cubicBezTo>
                    <a:pt x="512" y="458"/>
                    <a:pt x="532" y="609"/>
                    <a:pt x="587" y="626"/>
                  </a:cubicBezTo>
                  <a:lnTo>
                    <a:pt x="584" y="631"/>
                  </a:lnTo>
                  <a:close/>
                </a:path>
              </a:pathLst>
            </a:custGeom>
            <a:solidFill>
              <a:srgbClr val="F55C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783" name="Oval 25">
              <a:extLst>
                <a:ext uri="{FF2B5EF4-FFF2-40B4-BE49-F238E27FC236}">
                  <a16:creationId xmlns:a16="http://schemas.microsoft.com/office/drawing/2014/main" id="{71C81F90-5D85-F5F1-3072-424F7FC0D1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5" y="1179"/>
              <a:ext cx="45" cy="92"/>
            </a:xfrm>
            <a:prstGeom prst="ellipse">
              <a:avLst/>
            </a:prstGeom>
            <a:solidFill>
              <a:srgbClr val="FC91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784" name="Oval 26">
              <a:extLst>
                <a:ext uri="{FF2B5EF4-FFF2-40B4-BE49-F238E27FC236}">
                  <a16:creationId xmlns:a16="http://schemas.microsoft.com/office/drawing/2014/main" id="{6CF5E36C-D309-F6CB-1B0A-1F881E6AA2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8" y="1187"/>
              <a:ext cx="36" cy="77"/>
            </a:xfrm>
            <a:prstGeom prst="ellipse">
              <a:avLst/>
            </a:prstGeom>
            <a:solidFill>
              <a:srgbClr val="E042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785" name="Oval 27">
              <a:extLst>
                <a:ext uri="{FF2B5EF4-FFF2-40B4-BE49-F238E27FC236}">
                  <a16:creationId xmlns:a16="http://schemas.microsoft.com/office/drawing/2014/main" id="{22E59EF0-BF3E-7F5A-B9C5-C33EC9606C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6" y="1153"/>
              <a:ext cx="54" cy="20"/>
            </a:xfrm>
            <a:prstGeom prst="ellipse">
              <a:avLst/>
            </a:prstGeom>
            <a:solidFill>
              <a:srgbClr val="FC91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786" name="Oval 28">
              <a:extLst>
                <a:ext uri="{FF2B5EF4-FFF2-40B4-BE49-F238E27FC236}">
                  <a16:creationId xmlns:a16="http://schemas.microsoft.com/office/drawing/2014/main" id="{74C91AB7-D111-7548-F7DD-6E1B804F78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82" y="1156"/>
              <a:ext cx="42" cy="13"/>
            </a:xfrm>
            <a:prstGeom prst="ellipse">
              <a:avLst/>
            </a:prstGeom>
            <a:solidFill>
              <a:srgbClr val="E042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787" name="Oval 29">
              <a:extLst>
                <a:ext uri="{FF2B5EF4-FFF2-40B4-BE49-F238E27FC236}">
                  <a16:creationId xmlns:a16="http://schemas.microsoft.com/office/drawing/2014/main" id="{6E579896-13E7-F23D-B7D6-5330ADC6EE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8" y="1410"/>
              <a:ext cx="71" cy="28"/>
            </a:xfrm>
            <a:prstGeom prst="ellipse">
              <a:avLst/>
            </a:prstGeom>
            <a:solidFill>
              <a:srgbClr val="FC91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788" name="Oval 30">
              <a:extLst>
                <a:ext uri="{FF2B5EF4-FFF2-40B4-BE49-F238E27FC236}">
                  <a16:creationId xmlns:a16="http://schemas.microsoft.com/office/drawing/2014/main" id="{D8E43C53-3EBB-5FDC-A5FB-8166D8C5D5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5" y="1413"/>
              <a:ext cx="59" cy="20"/>
            </a:xfrm>
            <a:prstGeom prst="ellipse">
              <a:avLst/>
            </a:prstGeom>
            <a:solidFill>
              <a:srgbClr val="E042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789" name="Freeform 31">
              <a:extLst>
                <a:ext uri="{FF2B5EF4-FFF2-40B4-BE49-F238E27FC236}">
                  <a16:creationId xmlns:a16="http://schemas.microsoft.com/office/drawing/2014/main" id="{5CE549E0-8045-D01C-C1B1-AE2783E0DB1A}"/>
                </a:ext>
              </a:extLst>
            </p:cNvPr>
            <p:cNvSpPr>
              <a:spLocks/>
            </p:cNvSpPr>
            <p:nvPr/>
          </p:nvSpPr>
          <p:spPr bwMode="auto">
            <a:xfrm>
              <a:off x="1861" y="1887"/>
              <a:ext cx="834" cy="1529"/>
            </a:xfrm>
            <a:custGeom>
              <a:avLst/>
              <a:gdLst>
                <a:gd name="T0" fmla="*/ 362 w 595"/>
                <a:gd name="T1" fmla="*/ 3012 h 1089"/>
                <a:gd name="T2" fmla="*/ 69 w 595"/>
                <a:gd name="T3" fmla="*/ 2283 h 1089"/>
                <a:gd name="T4" fmla="*/ 412 w 595"/>
                <a:gd name="T5" fmla="*/ 491 h 1089"/>
                <a:gd name="T6" fmla="*/ 1154 w 595"/>
                <a:gd name="T7" fmla="*/ 184 h 1089"/>
                <a:gd name="T8" fmla="*/ 1639 w 595"/>
                <a:gd name="T9" fmla="*/ 0 h 1089"/>
                <a:gd name="T10" fmla="*/ 1633 w 595"/>
                <a:gd name="T11" fmla="*/ 234 h 1089"/>
                <a:gd name="T12" fmla="*/ 1149 w 595"/>
                <a:gd name="T13" fmla="*/ 239 h 1089"/>
                <a:gd name="T14" fmla="*/ 196 w 595"/>
                <a:gd name="T15" fmla="*/ 1365 h 1089"/>
                <a:gd name="T16" fmla="*/ 157 w 595"/>
                <a:gd name="T17" fmla="*/ 1918 h 1089"/>
                <a:gd name="T18" fmla="*/ 348 w 595"/>
                <a:gd name="T19" fmla="*/ 2932 h 108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595" h="1089">
                  <a:moveTo>
                    <a:pt x="131" y="1088"/>
                  </a:moveTo>
                  <a:cubicBezTo>
                    <a:pt x="25" y="1089"/>
                    <a:pt x="15" y="919"/>
                    <a:pt x="25" y="825"/>
                  </a:cubicBezTo>
                  <a:cubicBezTo>
                    <a:pt x="38" y="714"/>
                    <a:pt x="46" y="290"/>
                    <a:pt x="150" y="177"/>
                  </a:cubicBezTo>
                  <a:cubicBezTo>
                    <a:pt x="255" y="65"/>
                    <a:pt x="395" y="65"/>
                    <a:pt x="419" y="66"/>
                  </a:cubicBezTo>
                  <a:cubicBezTo>
                    <a:pt x="442" y="68"/>
                    <a:pt x="595" y="0"/>
                    <a:pt x="595" y="0"/>
                  </a:cubicBezTo>
                  <a:cubicBezTo>
                    <a:pt x="595" y="0"/>
                    <a:pt x="583" y="60"/>
                    <a:pt x="593" y="85"/>
                  </a:cubicBezTo>
                  <a:cubicBezTo>
                    <a:pt x="593" y="85"/>
                    <a:pt x="450" y="75"/>
                    <a:pt x="417" y="86"/>
                  </a:cubicBezTo>
                  <a:cubicBezTo>
                    <a:pt x="384" y="97"/>
                    <a:pt x="101" y="56"/>
                    <a:pt x="71" y="493"/>
                  </a:cubicBezTo>
                  <a:cubicBezTo>
                    <a:pt x="65" y="579"/>
                    <a:pt x="57" y="693"/>
                    <a:pt x="57" y="693"/>
                  </a:cubicBezTo>
                  <a:cubicBezTo>
                    <a:pt x="57" y="693"/>
                    <a:pt x="0" y="1039"/>
                    <a:pt x="126" y="1059"/>
                  </a:cubicBezTo>
                </a:path>
              </a:pathLst>
            </a:custGeom>
            <a:solidFill>
              <a:srgbClr val="A4C6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90" name="Freeform 32">
              <a:extLst>
                <a:ext uri="{FF2B5EF4-FFF2-40B4-BE49-F238E27FC236}">
                  <a16:creationId xmlns:a16="http://schemas.microsoft.com/office/drawing/2014/main" id="{6E9DDE36-F246-F08F-B2E0-B44217CFAAD9}"/>
                </a:ext>
              </a:extLst>
            </p:cNvPr>
            <p:cNvSpPr>
              <a:spLocks/>
            </p:cNvSpPr>
            <p:nvPr/>
          </p:nvSpPr>
          <p:spPr bwMode="auto">
            <a:xfrm>
              <a:off x="1715" y="1396"/>
              <a:ext cx="864" cy="2125"/>
            </a:xfrm>
            <a:custGeom>
              <a:avLst/>
              <a:gdLst>
                <a:gd name="T0" fmla="*/ 11 w 616"/>
                <a:gd name="T1" fmla="*/ 4187 h 1514"/>
                <a:gd name="T2" fmla="*/ 123 w 616"/>
                <a:gd name="T3" fmla="*/ 2933 h 1514"/>
                <a:gd name="T4" fmla="*/ 879 w 616"/>
                <a:gd name="T5" fmla="*/ 693 h 1514"/>
                <a:gd name="T6" fmla="*/ 1694 w 616"/>
                <a:gd name="T7" fmla="*/ 378 h 1514"/>
                <a:gd name="T8" fmla="*/ 1476 w 616"/>
                <a:gd name="T9" fmla="*/ 874 h 1514"/>
                <a:gd name="T10" fmla="*/ 1476 w 616"/>
                <a:gd name="T11" fmla="*/ 943 h 1514"/>
                <a:gd name="T12" fmla="*/ 1295 w 616"/>
                <a:gd name="T13" fmla="*/ 758 h 1514"/>
                <a:gd name="T14" fmla="*/ 1544 w 616"/>
                <a:gd name="T15" fmla="*/ 553 h 1514"/>
                <a:gd name="T16" fmla="*/ 1598 w 616"/>
                <a:gd name="T17" fmla="*/ 254 h 1514"/>
                <a:gd name="T18" fmla="*/ 816 w 616"/>
                <a:gd name="T19" fmla="*/ 919 h 1514"/>
                <a:gd name="T20" fmla="*/ 192 w 616"/>
                <a:gd name="T21" fmla="*/ 2879 h 1514"/>
                <a:gd name="T22" fmla="*/ 43 w 616"/>
                <a:gd name="T23" fmla="*/ 4180 h 15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616" h="1514">
                  <a:moveTo>
                    <a:pt x="4" y="1514"/>
                  </a:moveTo>
                  <a:cubicBezTo>
                    <a:pt x="0" y="1254"/>
                    <a:pt x="41" y="1123"/>
                    <a:pt x="45" y="1061"/>
                  </a:cubicBezTo>
                  <a:cubicBezTo>
                    <a:pt x="49" y="995"/>
                    <a:pt x="194" y="397"/>
                    <a:pt x="319" y="251"/>
                  </a:cubicBezTo>
                  <a:cubicBezTo>
                    <a:pt x="444" y="106"/>
                    <a:pt x="616" y="0"/>
                    <a:pt x="614" y="137"/>
                  </a:cubicBezTo>
                  <a:cubicBezTo>
                    <a:pt x="612" y="274"/>
                    <a:pt x="383" y="241"/>
                    <a:pt x="535" y="316"/>
                  </a:cubicBezTo>
                  <a:cubicBezTo>
                    <a:pt x="535" y="341"/>
                    <a:pt x="535" y="341"/>
                    <a:pt x="535" y="341"/>
                  </a:cubicBezTo>
                  <a:cubicBezTo>
                    <a:pt x="535" y="341"/>
                    <a:pt x="461" y="313"/>
                    <a:pt x="469" y="274"/>
                  </a:cubicBezTo>
                  <a:cubicBezTo>
                    <a:pt x="477" y="235"/>
                    <a:pt x="520" y="237"/>
                    <a:pt x="560" y="200"/>
                  </a:cubicBezTo>
                  <a:cubicBezTo>
                    <a:pt x="599" y="162"/>
                    <a:pt x="609" y="107"/>
                    <a:pt x="579" y="92"/>
                  </a:cubicBezTo>
                  <a:cubicBezTo>
                    <a:pt x="548" y="78"/>
                    <a:pt x="407" y="150"/>
                    <a:pt x="296" y="333"/>
                  </a:cubicBezTo>
                  <a:cubicBezTo>
                    <a:pt x="185" y="515"/>
                    <a:pt x="98" y="909"/>
                    <a:pt x="70" y="1041"/>
                  </a:cubicBezTo>
                  <a:cubicBezTo>
                    <a:pt x="48" y="1139"/>
                    <a:pt x="14" y="1361"/>
                    <a:pt x="16" y="1512"/>
                  </a:cubicBezTo>
                </a:path>
              </a:pathLst>
            </a:custGeom>
            <a:solidFill>
              <a:srgbClr val="A4C6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91" name="Freeform 33">
              <a:extLst>
                <a:ext uri="{FF2B5EF4-FFF2-40B4-BE49-F238E27FC236}">
                  <a16:creationId xmlns:a16="http://schemas.microsoft.com/office/drawing/2014/main" id="{7C766306-6CB9-BC78-3CA8-6D98DFB6781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6" y="1661"/>
              <a:ext cx="332" cy="381"/>
            </a:xfrm>
            <a:custGeom>
              <a:avLst/>
              <a:gdLst>
                <a:gd name="T0" fmla="*/ 412 w 237"/>
                <a:gd name="T1" fmla="*/ 0 h 271"/>
                <a:gd name="T2" fmla="*/ 55 w 237"/>
                <a:gd name="T3" fmla="*/ 642 h 271"/>
                <a:gd name="T4" fmla="*/ 646 w 237"/>
                <a:gd name="T5" fmla="*/ 624 h 271"/>
                <a:gd name="T6" fmla="*/ 651 w 237"/>
                <a:gd name="T7" fmla="*/ 574 h 271"/>
                <a:gd name="T8" fmla="*/ 94 w 237"/>
                <a:gd name="T9" fmla="*/ 605 h 271"/>
                <a:gd name="T10" fmla="*/ 426 w 237"/>
                <a:gd name="T11" fmla="*/ 42 h 27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37" h="271">
                  <a:moveTo>
                    <a:pt x="150" y="0"/>
                  </a:moveTo>
                  <a:cubicBezTo>
                    <a:pt x="91" y="62"/>
                    <a:pt x="0" y="206"/>
                    <a:pt x="20" y="231"/>
                  </a:cubicBezTo>
                  <a:cubicBezTo>
                    <a:pt x="47" y="265"/>
                    <a:pt x="191" y="238"/>
                    <a:pt x="235" y="225"/>
                  </a:cubicBezTo>
                  <a:cubicBezTo>
                    <a:pt x="237" y="206"/>
                    <a:pt x="237" y="206"/>
                    <a:pt x="237" y="206"/>
                  </a:cubicBezTo>
                  <a:cubicBezTo>
                    <a:pt x="237" y="206"/>
                    <a:pt x="42" y="271"/>
                    <a:pt x="34" y="218"/>
                  </a:cubicBezTo>
                  <a:cubicBezTo>
                    <a:pt x="28" y="179"/>
                    <a:pt x="108" y="64"/>
                    <a:pt x="155" y="15"/>
                  </a:cubicBezTo>
                </a:path>
              </a:pathLst>
            </a:custGeom>
            <a:solidFill>
              <a:srgbClr val="A4C6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92" name="Freeform 34">
              <a:extLst>
                <a:ext uri="{FF2B5EF4-FFF2-40B4-BE49-F238E27FC236}">
                  <a16:creationId xmlns:a16="http://schemas.microsoft.com/office/drawing/2014/main" id="{58CDBD8C-279D-CD87-38E1-22871366D1A8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4" y="1698"/>
              <a:ext cx="345" cy="237"/>
            </a:xfrm>
            <a:custGeom>
              <a:avLst/>
              <a:gdLst>
                <a:gd name="T0" fmla="*/ 55 w 246"/>
                <a:gd name="T1" fmla="*/ 0 h 169"/>
                <a:gd name="T2" fmla="*/ 128 w 246"/>
                <a:gd name="T3" fmla="*/ 400 h 169"/>
                <a:gd name="T4" fmla="*/ 474 w 246"/>
                <a:gd name="T5" fmla="*/ 412 h 169"/>
                <a:gd name="T6" fmla="*/ 679 w 246"/>
                <a:gd name="T7" fmla="*/ 439 h 169"/>
                <a:gd name="T8" fmla="*/ 663 w 246"/>
                <a:gd name="T9" fmla="*/ 358 h 169"/>
                <a:gd name="T10" fmla="*/ 433 w 246"/>
                <a:gd name="T11" fmla="*/ 372 h 169"/>
                <a:gd name="T12" fmla="*/ 69 w 246"/>
                <a:gd name="T13" fmla="*/ 191 h 169"/>
                <a:gd name="T14" fmla="*/ 84 w 246"/>
                <a:gd name="T15" fmla="*/ 20 h 16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46" h="169">
                  <a:moveTo>
                    <a:pt x="20" y="0"/>
                  </a:moveTo>
                  <a:cubicBezTo>
                    <a:pt x="0" y="46"/>
                    <a:pt x="7" y="130"/>
                    <a:pt x="46" y="145"/>
                  </a:cubicBezTo>
                  <a:cubicBezTo>
                    <a:pt x="105" y="167"/>
                    <a:pt x="141" y="158"/>
                    <a:pt x="172" y="150"/>
                  </a:cubicBezTo>
                  <a:cubicBezTo>
                    <a:pt x="202" y="142"/>
                    <a:pt x="240" y="150"/>
                    <a:pt x="246" y="159"/>
                  </a:cubicBezTo>
                  <a:cubicBezTo>
                    <a:pt x="240" y="130"/>
                    <a:pt x="240" y="130"/>
                    <a:pt x="240" y="130"/>
                  </a:cubicBezTo>
                  <a:cubicBezTo>
                    <a:pt x="240" y="130"/>
                    <a:pt x="190" y="122"/>
                    <a:pt x="157" y="135"/>
                  </a:cubicBezTo>
                  <a:cubicBezTo>
                    <a:pt x="124" y="149"/>
                    <a:pt x="44" y="169"/>
                    <a:pt x="25" y="69"/>
                  </a:cubicBezTo>
                  <a:cubicBezTo>
                    <a:pt x="19" y="39"/>
                    <a:pt x="23" y="19"/>
                    <a:pt x="31" y="7"/>
                  </a:cubicBezTo>
                </a:path>
              </a:pathLst>
            </a:custGeom>
            <a:solidFill>
              <a:srgbClr val="A4C6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93" name="Freeform 35">
              <a:extLst>
                <a:ext uri="{FF2B5EF4-FFF2-40B4-BE49-F238E27FC236}">
                  <a16:creationId xmlns:a16="http://schemas.microsoft.com/office/drawing/2014/main" id="{563BFE5D-B144-7EB1-7B79-33FD85B6D3BC}"/>
                </a:ext>
              </a:extLst>
            </p:cNvPr>
            <p:cNvSpPr>
              <a:spLocks/>
            </p:cNvSpPr>
            <p:nvPr/>
          </p:nvSpPr>
          <p:spPr bwMode="auto">
            <a:xfrm>
              <a:off x="2110" y="2098"/>
              <a:ext cx="401" cy="1373"/>
            </a:xfrm>
            <a:custGeom>
              <a:avLst/>
              <a:gdLst>
                <a:gd name="T0" fmla="*/ 219 w 286"/>
                <a:gd name="T1" fmla="*/ 2707 h 978"/>
                <a:gd name="T2" fmla="*/ 543 w 286"/>
                <a:gd name="T3" fmla="*/ 1752 h 978"/>
                <a:gd name="T4" fmla="*/ 126 w 286"/>
                <a:gd name="T5" fmla="*/ 625 h 978"/>
                <a:gd name="T6" fmla="*/ 788 w 286"/>
                <a:gd name="T7" fmla="*/ 88 h 978"/>
                <a:gd name="T8" fmla="*/ 705 w 286"/>
                <a:gd name="T9" fmla="*/ 35 h 978"/>
                <a:gd name="T10" fmla="*/ 143 w 286"/>
                <a:gd name="T11" fmla="*/ 323 h 978"/>
                <a:gd name="T12" fmla="*/ 358 w 286"/>
                <a:gd name="T13" fmla="*/ 1426 h 978"/>
                <a:gd name="T14" fmla="*/ 219 w 286"/>
                <a:gd name="T15" fmla="*/ 2620 h 97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86" h="978">
                  <a:moveTo>
                    <a:pt x="79" y="978"/>
                  </a:moveTo>
                  <a:cubicBezTo>
                    <a:pt x="169" y="968"/>
                    <a:pt x="233" y="808"/>
                    <a:pt x="197" y="633"/>
                  </a:cubicBezTo>
                  <a:cubicBezTo>
                    <a:pt x="160" y="454"/>
                    <a:pt x="29" y="396"/>
                    <a:pt x="46" y="226"/>
                  </a:cubicBezTo>
                  <a:cubicBezTo>
                    <a:pt x="64" y="57"/>
                    <a:pt x="201" y="20"/>
                    <a:pt x="286" y="32"/>
                  </a:cubicBezTo>
                  <a:cubicBezTo>
                    <a:pt x="256" y="13"/>
                    <a:pt x="256" y="13"/>
                    <a:pt x="256" y="13"/>
                  </a:cubicBezTo>
                  <a:cubicBezTo>
                    <a:pt x="256" y="13"/>
                    <a:pt x="104" y="0"/>
                    <a:pt x="52" y="117"/>
                  </a:cubicBezTo>
                  <a:cubicBezTo>
                    <a:pt x="0" y="234"/>
                    <a:pt x="21" y="362"/>
                    <a:pt x="130" y="516"/>
                  </a:cubicBezTo>
                  <a:cubicBezTo>
                    <a:pt x="235" y="663"/>
                    <a:pt x="174" y="938"/>
                    <a:pt x="79" y="947"/>
                  </a:cubicBezTo>
                </a:path>
              </a:pathLst>
            </a:custGeom>
            <a:solidFill>
              <a:srgbClr val="F55C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94" name="Freeform 36">
              <a:extLst>
                <a:ext uri="{FF2B5EF4-FFF2-40B4-BE49-F238E27FC236}">
                  <a16:creationId xmlns:a16="http://schemas.microsoft.com/office/drawing/2014/main" id="{304A8D30-B45E-D2C2-7C07-635C9D6008C4}"/>
                </a:ext>
              </a:extLst>
            </p:cNvPr>
            <p:cNvSpPr>
              <a:spLocks/>
            </p:cNvSpPr>
            <p:nvPr/>
          </p:nvSpPr>
          <p:spPr bwMode="auto">
            <a:xfrm>
              <a:off x="2035" y="1907"/>
              <a:ext cx="462" cy="1568"/>
            </a:xfrm>
            <a:custGeom>
              <a:avLst/>
              <a:gdLst>
                <a:gd name="T0" fmla="*/ 364 w 330"/>
                <a:gd name="T1" fmla="*/ 2996 h 1117"/>
                <a:gd name="T2" fmla="*/ 329 w 330"/>
                <a:gd name="T3" fmla="*/ 2993 h 1117"/>
                <a:gd name="T4" fmla="*/ 172 w 330"/>
                <a:gd name="T5" fmla="*/ 1941 h 1117"/>
                <a:gd name="T6" fmla="*/ 342 w 330"/>
                <a:gd name="T7" fmla="*/ 150 h 1117"/>
                <a:gd name="T8" fmla="*/ 829 w 330"/>
                <a:gd name="T9" fmla="*/ 101 h 1117"/>
                <a:gd name="T10" fmla="*/ 906 w 330"/>
                <a:gd name="T11" fmla="*/ 0 h 1117"/>
                <a:gd name="T12" fmla="*/ 619 w 330"/>
                <a:gd name="T13" fmla="*/ 55 h 1117"/>
                <a:gd name="T14" fmla="*/ 148 w 330"/>
                <a:gd name="T15" fmla="*/ 337 h 1117"/>
                <a:gd name="T16" fmla="*/ 97 w 330"/>
                <a:gd name="T17" fmla="*/ 1533 h 1117"/>
                <a:gd name="T18" fmla="*/ 77 w 330"/>
                <a:gd name="T19" fmla="*/ 2590 h 1117"/>
                <a:gd name="T20" fmla="*/ 349 w 330"/>
                <a:gd name="T21" fmla="*/ 3081 h 1117"/>
                <a:gd name="T22" fmla="*/ 364 w 330"/>
                <a:gd name="T23" fmla="*/ 3081 h 111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330" h="1117">
                  <a:moveTo>
                    <a:pt x="133" y="1083"/>
                  </a:moveTo>
                  <a:cubicBezTo>
                    <a:pt x="129" y="1083"/>
                    <a:pt x="124" y="1083"/>
                    <a:pt x="120" y="1082"/>
                  </a:cubicBezTo>
                  <a:cubicBezTo>
                    <a:pt x="18" y="1068"/>
                    <a:pt x="58" y="820"/>
                    <a:pt x="63" y="702"/>
                  </a:cubicBezTo>
                  <a:cubicBezTo>
                    <a:pt x="68" y="585"/>
                    <a:pt x="0" y="109"/>
                    <a:pt x="124" y="54"/>
                  </a:cubicBezTo>
                  <a:cubicBezTo>
                    <a:pt x="170" y="34"/>
                    <a:pt x="243" y="49"/>
                    <a:pt x="302" y="36"/>
                  </a:cubicBezTo>
                  <a:cubicBezTo>
                    <a:pt x="330" y="0"/>
                    <a:pt x="330" y="0"/>
                    <a:pt x="330" y="0"/>
                  </a:cubicBezTo>
                  <a:cubicBezTo>
                    <a:pt x="330" y="0"/>
                    <a:pt x="278" y="25"/>
                    <a:pt x="226" y="20"/>
                  </a:cubicBezTo>
                  <a:cubicBezTo>
                    <a:pt x="174" y="14"/>
                    <a:pt x="91" y="16"/>
                    <a:pt x="54" y="122"/>
                  </a:cubicBezTo>
                  <a:cubicBezTo>
                    <a:pt x="16" y="229"/>
                    <a:pt x="24" y="481"/>
                    <a:pt x="35" y="554"/>
                  </a:cubicBezTo>
                  <a:cubicBezTo>
                    <a:pt x="46" y="628"/>
                    <a:pt x="34" y="876"/>
                    <a:pt x="28" y="936"/>
                  </a:cubicBezTo>
                  <a:cubicBezTo>
                    <a:pt x="23" y="996"/>
                    <a:pt x="34" y="1117"/>
                    <a:pt x="127" y="1114"/>
                  </a:cubicBezTo>
                  <a:cubicBezTo>
                    <a:pt x="129" y="1114"/>
                    <a:pt x="131" y="1114"/>
                    <a:pt x="133" y="1114"/>
                  </a:cubicBezTo>
                </a:path>
              </a:pathLst>
            </a:custGeom>
            <a:solidFill>
              <a:srgbClr val="A4C6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95" name="Freeform 37">
              <a:extLst>
                <a:ext uri="{FF2B5EF4-FFF2-40B4-BE49-F238E27FC236}">
                  <a16:creationId xmlns:a16="http://schemas.microsoft.com/office/drawing/2014/main" id="{2A66AD1C-DC7B-10D4-653F-4D218F31B4B2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1" y="1416"/>
              <a:ext cx="242" cy="418"/>
            </a:xfrm>
            <a:custGeom>
              <a:avLst/>
              <a:gdLst>
                <a:gd name="T0" fmla="*/ 0 w 173"/>
                <a:gd name="T1" fmla="*/ 60 h 298"/>
                <a:gd name="T2" fmla="*/ 403 w 173"/>
                <a:gd name="T3" fmla="*/ 321 h 298"/>
                <a:gd name="T4" fmla="*/ 270 w 173"/>
                <a:gd name="T5" fmla="*/ 822 h 298"/>
                <a:gd name="T6" fmla="*/ 207 w 173"/>
                <a:gd name="T7" fmla="*/ 816 h 298"/>
                <a:gd name="T8" fmla="*/ 339 w 173"/>
                <a:gd name="T9" fmla="*/ 255 h 298"/>
                <a:gd name="T10" fmla="*/ 35 w 173"/>
                <a:gd name="T11" fmla="*/ 91 h 29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3" h="298">
                  <a:moveTo>
                    <a:pt x="0" y="22"/>
                  </a:moveTo>
                  <a:cubicBezTo>
                    <a:pt x="44" y="0"/>
                    <a:pt x="132" y="25"/>
                    <a:pt x="147" y="116"/>
                  </a:cubicBezTo>
                  <a:cubicBezTo>
                    <a:pt x="166" y="234"/>
                    <a:pt x="105" y="292"/>
                    <a:pt x="99" y="298"/>
                  </a:cubicBezTo>
                  <a:cubicBezTo>
                    <a:pt x="76" y="296"/>
                    <a:pt x="76" y="296"/>
                    <a:pt x="76" y="296"/>
                  </a:cubicBezTo>
                  <a:cubicBezTo>
                    <a:pt x="76" y="296"/>
                    <a:pt x="173" y="177"/>
                    <a:pt x="124" y="93"/>
                  </a:cubicBezTo>
                  <a:cubicBezTo>
                    <a:pt x="91" y="36"/>
                    <a:pt x="40" y="23"/>
                    <a:pt x="13" y="33"/>
                  </a:cubicBezTo>
                </a:path>
              </a:pathLst>
            </a:custGeom>
            <a:solidFill>
              <a:srgbClr val="A4C6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96" name="Freeform 38">
              <a:extLst>
                <a:ext uri="{FF2B5EF4-FFF2-40B4-BE49-F238E27FC236}">
                  <a16:creationId xmlns:a16="http://schemas.microsoft.com/office/drawing/2014/main" id="{4642DD44-4C9D-DAEC-9775-E6D6CE356CC2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5" y="1468"/>
              <a:ext cx="369" cy="351"/>
            </a:xfrm>
            <a:custGeom>
              <a:avLst/>
              <a:gdLst>
                <a:gd name="T0" fmla="*/ 43 w 263"/>
                <a:gd name="T1" fmla="*/ 185 h 250"/>
                <a:gd name="T2" fmla="*/ 180 w 263"/>
                <a:gd name="T3" fmla="*/ 142 h 250"/>
                <a:gd name="T4" fmla="*/ 595 w 263"/>
                <a:gd name="T5" fmla="*/ 444 h 250"/>
                <a:gd name="T6" fmla="*/ 464 w 263"/>
                <a:gd name="T7" fmla="*/ 677 h 250"/>
                <a:gd name="T8" fmla="*/ 506 w 263"/>
                <a:gd name="T9" fmla="*/ 692 h 250"/>
                <a:gd name="T10" fmla="*/ 624 w 263"/>
                <a:gd name="T11" fmla="*/ 317 h 250"/>
                <a:gd name="T12" fmla="*/ 41 w 263"/>
                <a:gd name="T13" fmla="*/ 131 h 250"/>
                <a:gd name="T14" fmla="*/ 0 w 263"/>
                <a:gd name="T15" fmla="*/ 157 h 25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63" h="250">
                  <a:moveTo>
                    <a:pt x="16" y="67"/>
                  </a:moveTo>
                  <a:cubicBezTo>
                    <a:pt x="27" y="57"/>
                    <a:pt x="43" y="52"/>
                    <a:pt x="65" y="51"/>
                  </a:cubicBezTo>
                  <a:cubicBezTo>
                    <a:pt x="131" y="47"/>
                    <a:pt x="230" y="116"/>
                    <a:pt x="215" y="160"/>
                  </a:cubicBezTo>
                  <a:cubicBezTo>
                    <a:pt x="200" y="204"/>
                    <a:pt x="168" y="244"/>
                    <a:pt x="168" y="244"/>
                  </a:cubicBezTo>
                  <a:cubicBezTo>
                    <a:pt x="183" y="250"/>
                    <a:pt x="183" y="250"/>
                    <a:pt x="183" y="250"/>
                  </a:cubicBezTo>
                  <a:cubicBezTo>
                    <a:pt x="183" y="250"/>
                    <a:pt x="263" y="161"/>
                    <a:pt x="226" y="115"/>
                  </a:cubicBezTo>
                  <a:cubicBezTo>
                    <a:pt x="226" y="115"/>
                    <a:pt x="110" y="0"/>
                    <a:pt x="15" y="47"/>
                  </a:cubicBezTo>
                  <a:cubicBezTo>
                    <a:pt x="9" y="50"/>
                    <a:pt x="4" y="53"/>
                    <a:pt x="0" y="57"/>
                  </a:cubicBezTo>
                </a:path>
              </a:pathLst>
            </a:custGeom>
            <a:solidFill>
              <a:srgbClr val="A4C6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97" name="Freeform 39">
              <a:extLst>
                <a:ext uri="{FF2B5EF4-FFF2-40B4-BE49-F238E27FC236}">
                  <a16:creationId xmlns:a16="http://schemas.microsoft.com/office/drawing/2014/main" id="{138C5B78-7253-1C24-A639-6AF586CC5A76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3" y="1640"/>
              <a:ext cx="209" cy="201"/>
            </a:xfrm>
            <a:custGeom>
              <a:avLst/>
              <a:gdLst>
                <a:gd name="T0" fmla="*/ 411 w 149"/>
                <a:gd name="T1" fmla="*/ 231 h 143"/>
                <a:gd name="T2" fmla="*/ 342 w 149"/>
                <a:gd name="T3" fmla="*/ 49 h 143"/>
                <a:gd name="T4" fmla="*/ 104 w 149"/>
                <a:gd name="T5" fmla="*/ 268 h 143"/>
                <a:gd name="T6" fmla="*/ 11 w 149"/>
                <a:gd name="T7" fmla="*/ 367 h 143"/>
                <a:gd name="T8" fmla="*/ 53 w 149"/>
                <a:gd name="T9" fmla="*/ 398 h 143"/>
                <a:gd name="T10" fmla="*/ 224 w 149"/>
                <a:gd name="T11" fmla="*/ 190 h 143"/>
                <a:gd name="T12" fmla="*/ 358 w 149"/>
                <a:gd name="T13" fmla="*/ 157 h 143"/>
                <a:gd name="T14" fmla="*/ 362 w 149"/>
                <a:gd name="T15" fmla="*/ 233 h 14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49" h="143">
                  <a:moveTo>
                    <a:pt x="149" y="83"/>
                  </a:moveTo>
                  <a:cubicBezTo>
                    <a:pt x="149" y="52"/>
                    <a:pt x="142" y="26"/>
                    <a:pt x="124" y="18"/>
                  </a:cubicBezTo>
                  <a:cubicBezTo>
                    <a:pt x="84" y="0"/>
                    <a:pt x="76" y="65"/>
                    <a:pt x="38" y="97"/>
                  </a:cubicBezTo>
                  <a:cubicBezTo>
                    <a:pt x="0" y="129"/>
                    <a:pt x="4" y="132"/>
                    <a:pt x="4" y="132"/>
                  </a:cubicBezTo>
                  <a:cubicBezTo>
                    <a:pt x="19" y="143"/>
                    <a:pt x="19" y="143"/>
                    <a:pt x="19" y="143"/>
                  </a:cubicBezTo>
                  <a:cubicBezTo>
                    <a:pt x="19" y="143"/>
                    <a:pt x="63" y="102"/>
                    <a:pt x="81" y="68"/>
                  </a:cubicBezTo>
                  <a:cubicBezTo>
                    <a:pt x="99" y="34"/>
                    <a:pt x="127" y="24"/>
                    <a:pt x="130" y="57"/>
                  </a:cubicBezTo>
                  <a:cubicBezTo>
                    <a:pt x="131" y="65"/>
                    <a:pt x="131" y="74"/>
                    <a:pt x="131" y="84"/>
                  </a:cubicBezTo>
                </a:path>
              </a:pathLst>
            </a:custGeom>
            <a:solidFill>
              <a:srgbClr val="A4C6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98" name="Freeform 40">
              <a:extLst>
                <a:ext uri="{FF2B5EF4-FFF2-40B4-BE49-F238E27FC236}">
                  <a16:creationId xmlns:a16="http://schemas.microsoft.com/office/drawing/2014/main" id="{4522E2C6-E3B9-9BD8-285B-1AC9D90A2B11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0" y="1757"/>
              <a:ext cx="132" cy="220"/>
            </a:xfrm>
            <a:custGeom>
              <a:avLst/>
              <a:gdLst>
                <a:gd name="T0" fmla="*/ 211 w 94"/>
                <a:gd name="T1" fmla="*/ 1 h 157"/>
                <a:gd name="T2" fmla="*/ 156 w 94"/>
                <a:gd name="T3" fmla="*/ 303 h 157"/>
                <a:gd name="T4" fmla="*/ 20 w 94"/>
                <a:gd name="T5" fmla="*/ 369 h 157"/>
                <a:gd name="T6" fmla="*/ 0 w 94"/>
                <a:gd name="T7" fmla="*/ 406 h 157"/>
                <a:gd name="T8" fmla="*/ 204 w 94"/>
                <a:gd name="T9" fmla="*/ 322 h 157"/>
                <a:gd name="T10" fmla="*/ 260 w 94"/>
                <a:gd name="T11" fmla="*/ 0 h 15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4" h="157">
                  <a:moveTo>
                    <a:pt x="76" y="1"/>
                  </a:moveTo>
                  <a:cubicBezTo>
                    <a:pt x="77" y="36"/>
                    <a:pt x="73" y="82"/>
                    <a:pt x="56" y="110"/>
                  </a:cubicBezTo>
                  <a:cubicBezTo>
                    <a:pt x="39" y="136"/>
                    <a:pt x="35" y="121"/>
                    <a:pt x="7" y="134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148"/>
                    <a:pt x="57" y="157"/>
                    <a:pt x="73" y="117"/>
                  </a:cubicBezTo>
                  <a:cubicBezTo>
                    <a:pt x="84" y="86"/>
                    <a:pt x="94" y="39"/>
                    <a:pt x="94" y="0"/>
                  </a:cubicBezTo>
                </a:path>
              </a:pathLst>
            </a:custGeom>
            <a:solidFill>
              <a:srgbClr val="F55C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99" name="Freeform 41">
              <a:extLst>
                <a:ext uri="{FF2B5EF4-FFF2-40B4-BE49-F238E27FC236}">
                  <a16:creationId xmlns:a16="http://schemas.microsoft.com/office/drawing/2014/main" id="{690150BA-1D52-DD42-2CC6-D2887E72FBDB}"/>
                </a:ext>
              </a:extLst>
            </p:cNvPr>
            <p:cNvSpPr>
              <a:spLocks/>
            </p:cNvSpPr>
            <p:nvPr/>
          </p:nvSpPr>
          <p:spPr bwMode="auto">
            <a:xfrm>
              <a:off x="3264" y="2174"/>
              <a:ext cx="433" cy="1407"/>
            </a:xfrm>
            <a:custGeom>
              <a:avLst/>
              <a:gdLst>
                <a:gd name="T0" fmla="*/ 848 w 309"/>
                <a:gd name="T1" fmla="*/ 2769 h 1003"/>
                <a:gd name="T2" fmla="*/ 109 w 309"/>
                <a:gd name="T3" fmla="*/ 2365 h 1003"/>
                <a:gd name="T4" fmla="*/ 280 w 309"/>
                <a:gd name="T5" fmla="*/ 1118 h 1003"/>
                <a:gd name="T6" fmla="*/ 329 w 309"/>
                <a:gd name="T7" fmla="*/ 77 h 1003"/>
                <a:gd name="T8" fmla="*/ 411 w 309"/>
                <a:gd name="T9" fmla="*/ 0 h 1003"/>
                <a:gd name="T10" fmla="*/ 507 w 309"/>
                <a:gd name="T11" fmla="*/ 499 h 1003"/>
                <a:gd name="T12" fmla="*/ 280 w 309"/>
                <a:gd name="T13" fmla="*/ 1267 h 1003"/>
                <a:gd name="T14" fmla="*/ 254 w 309"/>
                <a:gd name="T15" fmla="*/ 2503 h 1003"/>
                <a:gd name="T16" fmla="*/ 851 w 309"/>
                <a:gd name="T17" fmla="*/ 2702 h 100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09" h="1003">
                  <a:moveTo>
                    <a:pt x="308" y="1003"/>
                  </a:moveTo>
                  <a:cubicBezTo>
                    <a:pt x="170" y="1001"/>
                    <a:pt x="58" y="953"/>
                    <a:pt x="40" y="857"/>
                  </a:cubicBezTo>
                  <a:cubicBezTo>
                    <a:pt x="16" y="731"/>
                    <a:pt x="44" y="503"/>
                    <a:pt x="102" y="405"/>
                  </a:cubicBezTo>
                  <a:cubicBezTo>
                    <a:pt x="160" y="307"/>
                    <a:pt x="208" y="0"/>
                    <a:pt x="120" y="28"/>
                  </a:cubicBezTo>
                  <a:cubicBezTo>
                    <a:pt x="149" y="0"/>
                    <a:pt x="149" y="0"/>
                    <a:pt x="149" y="0"/>
                  </a:cubicBezTo>
                  <a:cubicBezTo>
                    <a:pt x="149" y="0"/>
                    <a:pt x="198" y="15"/>
                    <a:pt x="184" y="181"/>
                  </a:cubicBezTo>
                  <a:cubicBezTo>
                    <a:pt x="170" y="347"/>
                    <a:pt x="134" y="387"/>
                    <a:pt x="102" y="459"/>
                  </a:cubicBezTo>
                  <a:cubicBezTo>
                    <a:pt x="70" y="531"/>
                    <a:pt x="0" y="809"/>
                    <a:pt x="92" y="907"/>
                  </a:cubicBezTo>
                  <a:cubicBezTo>
                    <a:pt x="163" y="983"/>
                    <a:pt x="241" y="980"/>
                    <a:pt x="309" y="979"/>
                  </a:cubicBezTo>
                </a:path>
              </a:pathLst>
            </a:custGeom>
            <a:solidFill>
              <a:srgbClr val="F55C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00" name="Freeform 42">
              <a:extLst>
                <a:ext uri="{FF2B5EF4-FFF2-40B4-BE49-F238E27FC236}">
                  <a16:creationId xmlns:a16="http://schemas.microsoft.com/office/drawing/2014/main" id="{FF41AD7F-17D0-9293-79BF-C7A6EE6E4469}"/>
                </a:ext>
              </a:extLst>
            </p:cNvPr>
            <p:cNvSpPr>
              <a:spLocks/>
            </p:cNvSpPr>
            <p:nvPr/>
          </p:nvSpPr>
          <p:spPr bwMode="auto">
            <a:xfrm>
              <a:off x="3295" y="1747"/>
              <a:ext cx="869" cy="1836"/>
            </a:xfrm>
            <a:custGeom>
              <a:avLst/>
              <a:gdLst>
                <a:gd name="T0" fmla="*/ 789 w 620"/>
                <a:gd name="T1" fmla="*/ 3548 h 1308"/>
                <a:gd name="T2" fmla="*/ 947 w 620"/>
                <a:gd name="T3" fmla="*/ 3554 h 1308"/>
                <a:gd name="T4" fmla="*/ 1393 w 620"/>
                <a:gd name="T5" fmla="*/ 2823 h 1308"/>
                <a:gd name="T6" fmla="*/ 1075 w 620"/>
                <a:gd name="T7" fmla="*/ 1402 h 1308"/>
                <a:gd name="T8" fmla="*/ 540 w 620"/>
                <a:gd name="T9" fmla="*/ 180 h 1308"/>
                <a:gd name="T10" fmla="*/ 0 w 620"/>
                <a:gd name="T11" fmla="*/ 277 h 1308"/>
                <a:gd name="T12" fmla="*/ 83 w 620"/>
                <a:gd name="T13" fmla="*/ 191 h 1308"/>
                <a:gd name="T14" fmla="*/ 261 w 620"/>
                <a:gd name="T15" fmla="*/ 128 h 1308"/>
                <a:gd name="T16" fmla="*/ 671 w 620"/>
                <a:gd name="T17" fmla="*/ 233 h 1308"/>
                <a:gd name="T18" fmla="*/ 1239 w 620"/>
                <a:gd name="T19" fmla="*/ 1767 h 1308"/>
                <a:gd name="T20" fmla="*/ 1168 w 620"/>
                <a:gd name="T21" fmla="*/ 3582 h 1308"/>
                <a:gd name="T22" fmla="*/ 788 w 620"/>
                <a:gd name="T23" fmla="*/ 3616 h 130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620" h="1308">
                  <a:moveTo>
                    <a:pt x="287" y="1283"/>
                  </a:moveTo>
                  <a:cubicBezTo>
                    <a:pt x="307" y="1283"/>
                    <a:pt x="326" y="1283"/>
                    <a:pt x="344" y="1285"/>
                  </a:cubicBezTo>
                  <a:cubicBezTo>
                    <a:pt x="424" y="1295"/>
                    <a:pt x="542" y="1271"/>
                    <a:pt x="506" y="1021"/>
                  </a:cubicBezTo>
                  <a:cubicBezTo>
                    <a:pt x="470" y="771"/>
                    <a:pt x="406" y="581"/>
                    <a:pt x="390" y="507"/>
                  </a:cubicBezTo>
                  <a:cubicBezTo>
                    <a:pt x="374" y="433"/>
                    <a:pt x="248" y="93"/>
                    <a:pt x="196" y="65"/>
                  </a:cubicBezTo>
                  <a:cubicBezTo>
                    <a:pt x="144" y="37"/>
                    <a:pt x="64" y="74"/>
                    <a:pt x="0" y="100"/>
                  </a:cubicBezTo>
                  <a:cubicBezTo>
                    <a:pt x="30" y="69"/>
                    <a:pt x="30" y="69"/>
                    <a:pt x="30" y="69"/>
                  </a:cubicBezTo>
                  <a:cubicBezTo>
                    <a:pt x="30" y="69"/>
                    <a:pt x="66" y="62"/>
                    <a:pt x="95" y="46"/>
                  </a:cubicBezTo>
                  <a:cubicBezTo>
                    <a:pt x="124" y="30"/>
                    <a:pt x="200" y="0"/>
                    <a:pt x="244" y="84"/>
                  </a:cubicBezTo>
                  <a:cubicBezTo>
                    <a:pt x="288" y="168"/>
                    <a:pt x="420" y="515"/>
                    <a:pt x="450" y="639"/>
                  </a:cubicBezTo>
                  <a:cubicBezTo>
                    <a:pt x="480" y="763"/>
                    <a:pt x="620" y="1259"/>
                    <a:pt x="424" y="1295"/>
                  </a:cubicBezTo>
                  <a:cubicBezTo>
                    <a:pt x="377" y="1304"/>
                    <a:pt x="330" y="1308"/>
                    <a:pt x="286" y="1307"/>
                  </a:cubicBezTo>
                </a:path>
              </a:pathLst>
            </a:custGeom>
            <a:solidFill>
              <a:srgbClr val="A4C6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01" name="Freeform 43">
              <a:extLst>
                <a:ext uri="{FF2B5EF4-FFF2-40B4-BE49-F238E27FC236}">
                  <a16:creationId xmlns:a16="http://schemas.microsoft.com/office/drawing/2014/main" id="{7047E49C-51A8-53EF-978A-EDCBD3D0F1E8}"/>
                </a:ext>
              </a:extLst>
            </p:cNvPr>
            <p:cNvSpPr>
              <a:spLocks/>
            </p:cNvSpPr>
            <p:nvPr/>
          </p:nvSpPr>
          <p:spPr bwMode="auto">
            <a:xfrm>
              <a:off x="3295" y="1882"/>
              <a:ext cx="429" cy="1259"/>
            </a:xfrm>
            <a:custGeom>
              <a:avLst/>
              <a:gdLst>
                <a:gd name="T0" fmla="*/ 843 w 306"/>
                <a:gd name="T1" fmla="*/ 2472 h 897"/>
                <a:gd name="T2" fmla="*/ 597 w 306"/>
                <a:gd name="T3" fmla="*/ 2397 h 897"/>
                <a:gd name="T4" fmla="*/ 460 w 306"/>
                <a:gd name="T5" fmla="*/ 1670 h 897"/>
                <a:gd name="T6" fmla="*/ 508 w 306"/>
                <a:gd name="T7" fmla="*/ 514 h 897"/>
                <a:gd name="T8" fmla="*/ 0 w 306"/>
                <a:gd name="T9" fmla="*/ 156 h 897"/>
                <a:gd name="T10" fmla="*/ 14 w 306"/>
                <a:gd name="T11" fmla="*/ 63 h 897"/>
                <a:gd name="T12" fmla="*/ 522 w 306"/>
                <a:gd name="T13" fmla="*/ 404 h 897"/>
                <a:gd name="T14" fmla="*/ 660 w 306"/>
                <a:gd name="T15" fmla="*/ 1300 h 897"/>
                <a:gd name="T16" fmla="*/ 407 w 306"/>
                <a:gd name="T17" fmla="*/ 2103 h 897"/>
                <a:gd name="T18" fmla="*/ 816 w 306"/>
                <a:gd name="T19" fmla="*/ 2383 h 89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06" h="897">
                  <a:moveTo>
                    <a:pt x="306" y="894"/>
                  </a:moveTo>
                  <a:cubicBezTo>
                    <a:pt x="285" y="897"/>
                    <a:pt x="259" y="879"/>
                    <a:pt x="217" y="867"/>
                  </a:cubicBezTo>
                  <a:cubicBezTo>
                    <a:pt x="116" y="836"/>
                    <a:pt x="93" y="719"/>
                    <a:pt x="167" y="604"/>
                  </a:cubicBezTo>
                  <a:cubicBezTo>
                    <a:pt x="240" y="490"/>
                    <a:pt x="248" y="319"/>
                    <a:pt x="184" y="186"/>
                  </a:cubicBezTo>
                  <a:cubicBezTo>
                    <a:pt x="120" y="52"/>
                    <a:pt x="76" y="64"/>
                    <a:pt x="0" y="56"/>
                  </a:cubicBezTo>
                  <a:cubicBezTo>
                    <a:pt x="5" y="23"/>
                    <a:pt x="5" y="23"/>
                    <a:pt x="5" y="23"/>
                  </a:cubicBezTo>
                  <a:cubicBezTo>
                    <a:pt x="5" y="23"/>
                    <a:pt x="111" y="0"/>
                    <a:pt x="189" y="146"/>
                  </a:cubicBezTo>
                  <a:cubicBezTo>
                    <a:pt x="268" y="291"/>
                    <a:pt x="255" y="363"/>
                    <a:pt x="240" y="470"/>
                  </a:cubicBezTo>
                  <a:cubicBezTo>
                    <a:pt x="225" y="576"/>
                    <a:pt x="119" y="662"/>
                    <a:pt x="148" y="760"/>
                  </a:cubicBezTo>
                  <a:cubicBezTo>
                    <a:pt x="170" y="835"/>
                    <a:pt x="247" y="873"/>
                    <a:pt x="296" y="862"/>
                  </a:cubicBezTo>
                </a:path>
              </a:pathLst>
            </a:custGeom>
            <a:solidFill>
              <a:srgbClr val="A4C6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02" name="Freeform 44">
              <a:extLst>
                <a:ext uri="{FF2B5EF4-FFF2-40B4-BE49-F238E27FC236}">
                  <a16:creationId xmlns:a16="http://schemas.microsoft.com/office/drawing/2014/main" id="{6A9B578E-70E2-089E-B91E-B7499A9D6C32}"/>
                </a:ext>
              </a:extLst>
            </p:cNvPr>
            <p:cNvSpPr>
              <a:spLocks/>
            </p:cNvSpPr>
            <p:nvPr/>
          </p:nvSpPr>
          <p:spPr bwMode="auto">
            <a:xfrm>
              <a:off x="3372" y="1639"/>
              <a:ext cx="771" cy="2039"/>
            </a:xfrm>
            <a:custGeom>
              <a:avLst/>
              <a:gdLst>
                <a:gd name="T0" fmla="*/ 1262 w 550"/>
                <a:gd name="T1" fmla="*/ 4015 h 1453"/>
                <a:gd name="T2" fmla="*/ 1378 w 550"/>
                <a:gd name="T3" fmla="*/ 3817 h 1453"/>
                <a:gd name="T4" fmla="*/ 1091 w 550"/>
                <a:gd name="T5" fmla="*/ 2699 h 1453"/>
                <a:gd name="T6" fmla="*/ 660 w 550"/>
                <a:gd name="T7" fmla="*/ 1241 h 1453"/>
                <a:gd name="T8" fmla="*/ 363 w 550"/>
                <a:gd name="T9" fmla="*/ 177 h 1453"/>
                <a:gd name="T10" fmla="*/ 160 w 550"/>
                <a:gd name="T11" fmla="*/ 348 h 1453"/>
                <a:gd name="T12" fmla="*/ 0 w 550"/>
                <a:gd name="T13" fmla="*/ 519 h 1453"/>
                <a:gd name="T14" fmla="*/ 88 w 550"/>
                <a:gd name="T15" fmla="*/ 629 h 1453"/>
                <a:gd name="T16" fmla="*/ 199 w 550"/>
                <a:gd name="T17" fmla="*/ 289 h 1453"/>
                <a:gd name="T18" fmla="*/ 348 w 550"/>
                <a:gd name="T19" fmla="*/ 234 h 1453"/>
                <a:gd name="T20" fmla="*/ 519 w 550"/>
                <a:gd name="T21" fmla="*/ 929 h 1453"/>
                <a:gd name="T22" fmla="*/ 793 w 550"/>
                <a:gd name="T23" fmla="*/ 1904 h 1453"/>
                <a:gd name="T24" fmla="*/ 1135 w 550"/>
                <a:gd name="T25" fmla="*/ 2871 h 1453"/>
                <a:gd name="T26" fmla="*/ 1246 w 550"/>
                <a:gd name="T27" fmla="*/ 3915 h 1453"/>
                <a:gd name="T28" fmla="*/ 1234 w 550"/>
                <a:gd name="T29" fmla="*/ 3925 h 145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550" h="1453">
                  <a:moveTo>
                    <a:pt x="458" y="1453"/>
                  </a:moveTo>
                  <a:cubicBezTo>
                    <a:pt x="473" y="1447"/>
                    <a:pt x="487" y="1425"/>
                    <a:pt x="500" y="1381"/>
                  </a:cubicBezTo>
                  <a:cubicBezTo>
                    <a:pt x="550" y="1214"/>
                    <a:pt x="469" y="1089"/>
                    <a:pt x="396" y="976"/>
                  </a:cubicBezTo>
                  <a:cubicBezTo>
                    <a:pt x="322" y="863"/>
                    <a:pt x="293" y="560"/>
                    <a:pt x="240" y="449"/>
                  </a:cubicBezTo>
                  <a:cubicBezTo>
                    <a:pt x="186" y="339"/>
                    <a:pt x="185" y="128"/>
                    <a:pt x="132" y="64"/>
                  </a:cubicBezTo>
                  <a:cubicBezTo>
                    <a:pt x="78" y="0"/>
                    <a:pt x="58" y="65"/>
                    <a:pt x="58" y="126"/>
                  </a:cubicBezTo>
                  <a:cubicBezTo>
                    <a:pt x="58" y="204"/>
                    <a:pt x="0" y="188"/>
                    <a:pt x="0" y="188"/>
                  </a:cubicBezTo>
                  <a:cubicBezTo>
                    <a:pt x="32" y="227"/>
                    <a:pt x="32" y="227"/>
                    <a:pt x="32" y="227"/>
                  </a:cubicBezTo>
                  <a:cubicBezTo>
                    <a:pt x="32" y="227"/>
                    <a:pt x="84" y="202"/>
                    <a:pt x="72" y="105"/>
                  </a:cubicBezTo>
                  <a:cubicBezTo>
                    <a:pt x="66" y="53"/>
                    <a:pt x="120" y="55"/>
                    <a:pt x="126" y="85"/>
                  </a:cubicBezTo>
                  <a:cubicBezTo>
                    <a:pt x="133" y="116"/>
                    <a:pt x="177" y="288"/>
                    <a:pt x="188" y="336"/>
                  </a:cubicBezTo>
                  <a:cubicBezTo>
                    <a:pt x="198" y="384"/>
                    <a:pt x="281" y="585"/>
                    <a:pt x="288" y="689"/>
                  </a:cubicBezTo>
                  <a:cubicBezTo>
                    <a:pt x="294" y="793"/>
                    <a:pt x="353" y="963"/>
                    <a:pt x="412" y="1039"/>
                  </a:cubicBezTo>
                  <a:cubicBezTo>
                    <a:pt x="470" y="1115"/>
                    <a:pt x="547" y="1341"/>
                    <a:pt x="452" y="1417"/>
                  </a:cubicBezTo>
                  <a:cubicBezTo>
                    <a:pt x="450" y="1418"/>
                    <a:pt x="449" y="1419"/>
                    <a:pt x="448" y="1420"/>
                  </a:cubicBezTo>
                </a:path>
              </a:pathLst>
            </a:custGeom>
            <a:solidFill>
              <a:srgbClr val="A4C6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03" name="Freeform 45">
              <a:extLst>
                <a:ext uri="{FF2B5EF4-FFF2-40B4-BE49-F238E27FC236}">
                  <a16:creationId xmlns:a16="http://schemas.microsoft.com/office/drawing/2014/main" id="{FCD2B338-5349-DB89-A2F3-3CFC9A77EF9D}"/>
                </a:ext>
              </a:extLst>
            </p:cNvPr>
            <p:cNvSpPr>
              <a:spLocks/>
            </p:cNvSpPr>
            <p:nvPr/>
          </p:nvSpPr>
          <p:spPr bwMode="auto">
            <a:xfrm>
              <a:off x="2389" y="1826"/>
              <a:ext cx="309" cy="184"/>
            </a:xfrm>
            <a:custGeom>
              <a:avLst/>
              <a:gdLst>
                <a:gd name="T0" fmla="*/ 101 w 220"/>
                <a:gd name="T1" fmla="*/ 0 h 131"/>
                <a:gd name="T2" fmla="*/ 610 w 220"/>
                <a:gd name="T3" fmla="*/ 117 h 131"/>
                <a:gd name="T4" fmla="*/ 598 w 220"/>
                <a:gd name="T5" fmla="*/ 357 h 131"/>
                <a:gd name="T6" fmla="*/ 91 w 220"/>
                <a:gd name="T7" fmla="*/ 362 h 131"/>
                <a:gd name="T8" fmla="*/ 48 w 220"/>
                <a:gd name="T9" fmla="*/ 211 h 131"/>
                <a:gd name="T10" fmla="*/ 63 w 220"/>
                <a:gd name="T11" fmla="*/ 156 h 131"/>
                <a:gd name="T12" fmla="*/ 77 w 220"/>
                <a:gd name="T13" fmla="*/ 103 h 131"/>
                <a:gd name="T14" fmla="*/ 83 w 220"/>
                <a:gd name="T15" fmla="*/ 67 h 131"/>
                <a:gd name="T16" fmla="*/ 101 w 220"/>
                <a:gd name="T17" fmla="*/ 0 h 13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20" h="131">
                  <a:moveTo>
                    <a:pt x="36" y="0"/>
                  </a:moveTo>
                  <a:cubicBezTo>
                    <a:pt x="36" y="0"/>
                    <a:pt x="153" y="43"/>
                    <a:pt x="220" y="42"/>
                  </a:cubicBezTo>
                  <a:cubicBezTo>
                    <a:pt x="220" y="42"/>
                    <a:pt x="209" y="86"/>
                    <a:pt x="216" y="129"/>
                  </a:cubicBezTo>
                  <a:cubicBezTo>
                    <a:pt x="216" y="129"/>
                    <a:pt x="59" y="127"/>
                    <a:pt x="33" y="131"/>
                  </a:cubicBezTo>
                  <a:cubicBezTo>
                    <a:pt x="17" y="76"/>
                    <a:pt x="17" y="76"/>
                    <a:pt x="17" y="76"/>
                  </a:cubicBezTo>
                  <a:cubicBezTo>
                    <a:pt x="17" y="76"/>
                    <a:pt x="46" y="67"/>
                    <a:pt x="23" y="56"/>
                  </a:cubicBezTo>
                  <a:cubicBezTo>
                    <a:pt x="0" y="45"/>
                    <a:pt x="28" y="37"/>
                    <a:pt x="28" y="37"/>
                  </a:cubicBezTo>
                  <a:cubicBezTo>
                    <a:pt x="28" y="37"/>
                    <a:pt x="47" y="37"/>
                    <a:pt x="30" y="24"/>
                  </a:cubicBezTo>
                  <a:cubicBezTo>
                    <a:pt x="13" y="11"/>
                    <a:pt x="36" y="0"/>
                    <a:pt x="36" y="0"/>
                  </a:cubicBezTo>
                  <a:close/>
                </a:path>
              </a:pathLst>
            </a:custGeom>
            <a:solidFill>
              <a:srgbClr val="A4C6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04" name="Freeform 46">
              <a:extLst>
                <a:ext uri="{FF2B5EF4-FFF2-40B4-BE49-F238E27FC236}">
                  <a16:creationId xmlns:a16="http://schemas.microsoft.com/office/drawing/2014/main" id="{5064CA14-5F57-D6EA-6A41-1E910496D3BA}"/>
                </a:ext>
              </a:extLst>
            </p:cNvPr>
            <p:cNvSpPr>
              <a:spLocks/>
            </p:cNvSpPr>
            <p:nvPr/>
          </p:nvSpPr>
          <p:spPr bwMode="auto">
            <a:xfrm>
              <a:off x="2426" y="2080"/>
              <a:ext cx="112" cy="67"/>
            </a:xfrm>
            <a:custGeom>
              <a:avLst/>
              <a:gdLst>
                <a:gd name="T0" fmla="*/ 211 w 80"/>
                <a:gd name="T1" fmla="*/ 0 h 48"/>
                <a:gd name="T2" fmla="*/ 220 w 80"/>
                <a:gd name="T3" fmla="*/ 131 h 48"/>
                <a:gd name="T4" fmla="*/ 80 w 80"/>
                <a:gd name="T5" fmla="*/ 117 h 48"/>
                <a:gd name="T6" fmla="*/ 77 w 80"/>
                <a:gd name="T7" fmla="*/ 68 h 48"/>
                <a:gd name="T8" fmla="*/ 43 w 80"/>
                <a:gd name="T9" fmla="*/ 49 h 48"/>
                <a:gd name="T10" fmla="*/ 67 w 80"/>
                <a:gd name="T11" fmla="*/ 1 h 48"/>
                <a:gd name="T12" fmla="*/ 211 w 80"/>
                <a:gd name="T13" fmla="*/ 0 h 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0" h="48">
                  <a:moveTo>
                    <a:pt x="77" y="0"/>
                  </a:moveTo>
                  <a:cubicBezTo>
                    <a:pt x="80" y="48"/>
                    <a:pt x="80" y="48"/>
                    <a:pt x="80" y="48"/>
                  </a:cubicBezTo>
                  <a:cubicBezTo>
                    <a:pt x="80" y="48"/>
                    <a:pt x="57" y="43"/>
                    <a:pt x="29" y="43"/>
                  </a:cubicBezTo>
                  <a:cubicBezTo>
                    <a:pt x="0" y="42"/>
                    <a:pt x="28" y="25"/>
                    <a:pt x="28" y="25"/>
                  </a:cubicBezTo>
                  <a:cubicBezTo>
                    <a:pt x="28" y="25"/>
                    <a:pt x="36" y="21"/>
                    <a:pt x="16" y="18"/>
                  </a:cubicBezTo>
                  <a:cubicBezTo>
                    <a:pt x="24" y="1"/>
                    <a:pt x="24" y="1"/>
                    <a:pt x="24" y="1"/>
                  </a:cubicBezTo>
                  <a:cubicBezTo>
                    <a:pt x="24" y="1"/>
                    <a:pt x="70" y="2"/>
                    <a:pt x="77" y="0"/>
                  </a:cubicBezTo>
                  <a:close/>
                </a:path>
              </a:pathLst>
            </a:custGeom>
            <a:solidFill>
              <a:srgbClr val="F55C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05" name="Freeform 47">
              <a:extLst>
                <a:ext uri="{FF2B5EF4-FFF2-40B4-BE49-F238E27FC236}">
                  <a16:creationId xmlns:a16="http://schemas.microsoft.com/office/drawing/2014/main" id="{6B564C74-74B7-2D8D-3396-D9FC8794BE5B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1" y="2066"/>
              <a:ext cx="82" cy="56"/>
            </a:xfrm>
            <a:custGeom>
              <a:avLst/>
              <a:gdLst>
                <a:gd name="T0" fmla="*/ 6 w 58"/>
                <a:gd name="T1" fmla="*/ 11 h 40"/>
                <a:gd name="T2" fmla="*/ 98 w 58"/>
                <a:gd name="T3" fmla="*/ 0 h 40"/>
                <a:gd name="T4" fmla="*/ 164 w 58"/>
                <a:gd name="T5" fmla="*/ 108 h 40"/>
                <a:gd name="T6" fmla="*/ 34 w 58"/>
                <a:gd name="T7" fmla="*/ 109 h 40"/>
                <a:gd name="T8" fmla="*/ 6 w 58"/>
                <a:gd name="T9" fmla="*/ 11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8" h="40">
                  <a:moveTo>
                    <a:pt x="2" y="4"/>
                  </a:moveTo>
                  <a:cubicBezTo>
                    <a:pt x="2" y="4"/>
                    <a:pt x="26" y="4"/>
                    <a:pt x="35" y="0"/>
                  </a:cubicBezTo>
                  <a:cubicBezTo>
                    <a:pt x="58" y="39"/>
                    <a:pt x="58" y="39"/>
                    <a:pt x="58" y="39"/>
                  </a:cubicBezTo>
                  <a:cubicBezTo>
                    <a:pt x="58" y="39"/>
                    <a:pt x="20" y="38"/>
                    <a:pt x="12" y="40"/>
                  </a:cubicBezTo>
                  <a:cubicBezTo>
                    <a:pt x="12" y="40"/>
                    <a:pt x="0" y="8"/>
                    <a:pt x="2" y="4"/>
                  </a:cubicBezTo>
                  <a:close/>
                </a:path>
              </a:pathLst>
            </a:custGeom>
            <a:solidFill>
              <a:srgbClr val="F55C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06" name="Freeform 48">
              <a:extLst>
                <a:ext uri="{FF2B5EF4-FFF2-40B4-BE49-F238E27FC236}">
                  <a16:creationId xmlns:a16="http://schemas.microsoft.com/office/drawing/2014/main" id="{6B184C72-7871-CFD9-82E7-C77F089DC531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2" y="2205"/>
              <a:ext cx="180" cy="123"/>
            </a:xfrm>
            <a:custGeom>
              <a:avLst/>
              <a:gdLst>
                <a:gd name="T0" fmla="*/ 350 w 129"/>
                <a:gd name="T1" fmla="*/ 0 h 88"/>
                <a:gd name="T2" fmla="*/ 207 w 129"/>
                <a:gd name="T3" fmla="*/ 221 h 88"/>
                <a:gd name="T4" fmla="*/ 0 w 129"/>
                <a:gd name="T5" fmla="*/ 240 h 88"/>
                <a:gd name="T6" fmla="*/ 33 w 129"/>
                <a:gd name="T7" fmla="*/ 137 h 88"/>
                <a:gd name="T8" fmla="*/ 25 w 129"/>
                <a:gd name="T9" fmla="*/ 124 h 88"/>
                <a:gd name="T10" fmla="*/ 25 w 129"/>
                <a:gd name="T11" fmla="*/ 74 h 88"/>
                <a:gd name="T12" fmla="*/ 350 w 129"/>
                <a:gd name="T13" fmla="*/ 0 h 8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29" h="88">
                  <a:moveTo>
                    <a:pt x="129" y="0"/>
                  </a:moveTo>
                  <a:cubicBezTo>
                    <a:pt x="129" y="0"/>
                    <a:pt x="84" y="44"/>
                    <a:pt x="76" y="81"/>
                  </a:cubicBezTo>
                  <a:cubicBezTo>
                    <a:pt x="76" y="81"/>
                    <a:pt x="32" y="67"/>
                    <a:pt x="0" y="88"/>
                  </a:cubicBezTo>
                  <a:cubicBezTo>
                    <a:pt x="12" y="50"/>
                    <a:pt x="12" y="50"/>
                    <a:pt x="12" y="50"/>
                  </a:cubicBezTo>
                  <a:cubicBezTo>
                    <a:pt x="12" y="50"/>
                    <a:pt x="21" y="47"/>
                    <a:pt x="9" y="46"/>
                  </a:cubicBezTo>
                  <a:cubicBezTo>
                    <a:pt x="9" y="27"/>
                    <a:pt x="9" y="27"/>
                    <a:pt x="9" y="27"/>
                  </a:cubicBezTo>
                  <a:cubicBezTo>
                    <a:pt x="9" y="27"/>
                    <a:pt x="108" y="21"/>
                    <a:pt x="129" y="0"/>
                  </a:cubicBezTo>
                  <a:close/>
                </a:path>
              </a:pathLst>
            </a:custGeom>
            <a:solidFill>
              <a:srgbClr val="F55C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07" name="Freeform 49">
              <a:extLst>
                <a:ext uri="{FF2B5EF4-FFF2-40B4-BE49-F238E27FC236}">
                  <a16:creationId xmlns:a16="http://schemas.microsoft.com/office/drawing/2014/main" id="{8CBE6BD5-8C12-C9BF-D57F-E4DF0C855DA1}"/>
                </a:ext>
              </a:extLst>
            </p:cNvPr>
            <p:cNvSpPr>
              <a:spLocks/>
            </p:cNvSpPr>
            <p:nvPr/>
          </p:nvSpPr>
          <p:spPr bwMode="auto">
            <a:xfrm>
              <a:off x="3319" y="2095"/>
              <a:ext cx="168" cy="159"/>
            </a:xfrm>
            <a:custGeom>
              <a:avLst/>
              <a:gdLst>
                <a:gd name="T0" fmla="*/ 0 w 120"/>
                <a:gd name="T1" fmla="*/ 191 h 113"/>
                <a:gd name="T2" fmla="*/ 286 w 120"/>
                <a:gd name="T3" fmla="*/ 0 h 113"/>
                <a:gd name="T4" fmla="*/ 329 w 120"/>
                <a:gd name="T5" fmla="*/ 220 h 113"/>
                <a:gd name="T6" fmla="*/ 29 w 120"/>
                <a:gd name="T7" fmla="*/ 315 h 113"/>
                <a:gd name="T8" fmla="*/ 0 w 120"/>
                <a:gd name="T9" fmla="*/ 191 h 11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0" h="113">
                  <a:moveTo>
                    <a:pt x="0" y="69"/>
                  </a:moveTo>
                  <a:cubicBezTo>
                    <a:pt x="0" y="69"/>
                    <a:pt x="92" y="42"/>
                    <a:pt x="104" y="0"/>
                  </a:cubicBezTo>
                  <a:cubicBezTo>
                    <a:pt x="104" y="0"/>
                    <a:pt x="83" y="61"/>
                    <a:pt x="120" y="79"/>
                  </a:cubicBezTo>
                  <a:cubicBezTo>
                    <a:pt x="120" y="79"/>
                    <a:pt x="36" y="84"/>
                    <a:pt x="11" y="113"/>
                  </a:cubicBezTo>
                  <a:lnTo>
                    <a:pt x="0" y="69"/>
                  </a:lnTo>
                  <a:close/>
                </a:path>
              </a:pathLst>
            </a:custGeom>
            <a:solidFill>
              <a:srgbClr val="F55C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08" name="Freeform 50">
              <a:extLst>
                <a:ext uri="{FF2B5EF4-FFF2-40B4-BE49-F238E27FC236}">
                  <a16:creationId xmlns:a16="http://schemas.microsoft.com/office/drawing/2014/main" id="{34A6015E-4A1B-3888-4F05-A69660400DD3}"/>
                </a:ext>
              </a:extLst>
            </p:cNvPr>
            <p:cNvSpPr>
              <a:spLocks/>
            </p:cNvSpPr>
            <p:nvPr/>
          </p:nvSpPr>
          <p:spPr bwMode="auto">
            <a:xfrm>
              <a:off x="2978" y="1548"/>
              <a:ext cx="536" cy="620"/>
            </a:xfrm>
            <a:custGeom>
              <a:avLst/>
              <a:gdLst>
                <a:gd name="T0" fmla="*/ 191 w 382"/>
                <a:gd name="T1" fmla="*/ 0 h 442"/>
                <a:gd name="T2" fmla="*/ 498 w 382"/>
                <a:gd name="T3" fmla="*/ 651 h 442"/>
                <a:gd name="T4" fmla="*/ 870 w 382"/>
                <a:gd name="T5" fmla="*/ 1173 h 442"/>
                <a:gd name="T6" fmla="*/ 946 w 382"/>
                <a:gd name="T7" fmla="*/ 1220 h 442"/>
                <a:gd name="T8" fmla="*/ 821 w 382"/>
                <a:gd name="T9" fmla="*/ 835 h 442"/>
                <a:gd name="T10" fmla="*/ 229 w 382"/>
                <a:gd name="T11" fmla="*/ 323 h 442"/>
                <a:gd name="T12" fmla="*/ 234 w 382"/>
                <a:gd name="T13" fmla="*/ 28 h 44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82" h="442">
                  <a:moveTo>
                    <a:pt x="69" y="0"/>
                  </a:moveTo>
                  <a:cubicBezTo>
                    <a:pt x="0" y="55"/>
                    <a:pt x="81" y="190"/>
                    <a:pt x="180" y="236"/>
                  </a:cubicBezTo>
                  <a:cubicBezTo>
                    <a:pt x="285" y="285"/>
                    <a:pt x="362" y="391"/>
                    <a:pt x="315" y="425"/>
                  </a:cubicBezTo>
                  <a:cubicBezTo>
                    <a:pt x="342" y="442"/>
                    <a:pt x="342" y="442"/>
                    <a:pt x="342" y="442"/>
                  </a:cubicBezTo>
                  <a:cubicBezTo>
                    <a:pt x="342" y="442"/>
                    <a:pt x="382" y="384"/>
                    <a:pt x="297" y="302"/>
                  </a:cubicBezTo>
                  <a:cubicBezTo>
                    <a:pt x="237" y="245"/>
                    <a:pt x="116" y="196"/>
                    <a:pt x="83" y="117"/>
                  </a:cubicBezTo>
                  <a:cubicBezTo>
                    <a:pt x="61" y="64"/>
                    <a:pt x="62" y="28"/>
                    <a:pt x="85" y="10"/>
                  </a:cubicBezTo>
                </a:path>
              </a:pathLst>
            </a:custGeom>
            <a:solidFill>
              <a:srgbClr val="F55C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09" name="Freeform 51">
              <a:extLst>
                <a:ext uri="{FF2B5EF4-FFF2-40B4-BE49-F238E27FC236}">
                  <a16:creationId xmlns:a16="http://schemas.microsoft.com/office/drawing/2014/main" id="{24713A86-53FF-A7C3-0B4A-DDBC478B66BD}"/>
                </a:ext>
              </a:extLst>
            </p:cNvPr>
            <p:cNvSpPr>
              <a:spLocks/>
            </p:cNvSpPr>
            <p:nvPr/>
          </p:nvSpPr>
          <p:spPr bwMode="auto">
            <a:xfrm>
              <a:off x="2223" y="1615"/>
              <a:ext cx="276" cy="684"/>
            </a:xfrm>
            <a:custGeom>
              <a:avLst/>
              <a:gdLst>
                <a:gd name="T0" fmla="*/ 235 w 197"/>
                <a:gd name="T1" fmla="*/ 132 h 487"/>
                <a:gd name="T2" fmla="*/ 328 w 197"/>
                <a:gd name="T3" fmla="*/ 69 h 487"/>
                <a:gd name="T4" fmla="*/ 14 w 197"/>
                <a:gd name="T5" fmla="*/ 1020 h 487"/>
                <a:gd name="T6" fmla="*/ 425 w 197"/>
                <a:gd name="T7" fmla="*/ 1267 h 487"/>
                <a:gd name="T8" fmla="*/ 425 w 197"/>
                <a:gd name="T9" fmla="*/ 1230 h 487"/>
                <a:gd name="T10" fmla="*/ 74 w 197"/>
                <a:gd name="T11" fmla="*/ 1008 h 487"/>
                <a:gd name="T12" fmla="*/ 342 w 197"/>
                <a:gd name="T13" fmla="*/ 11 h 487"/>
                <a:gd name="T14" fmla="*/ 221 w 197"/>
                <a:gd name="T15" fmla="*/ 91 h 48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97" h="487">
                  <a:moveTo>
                    <a:pt x="86" y="48"/>
                  </a:moveTo>
                  <a:cubicBezTo>
                    <a:pt x="102" y="31"/>
                    <a:pt x="115" y="22"/>
                    <a:pt x="119" y="25"/>
                  </a:cubicBezTo>
                  <a:cubicBezTo>
                    <a:pt x="158" y="53"/>
                    <a:pt x="0" y="291"/>
                    <a:pt x="5" y="368"/>
                  </a:cubicBezTo>
                  <a:cubicBezTo>
                    <a:pt x="10" y="445"/>
                    <a:pt x="47" y="487"/>
                    <a:pt x="154" y="457"/>
                  </a:cubicBezTo>
                  <a:cubicBezTo>
                    <a:pt x="154" y="444"/>
                    <a:pt x="154" y="444"/>
                    <a:pt x="154" y="444"/>
                  </a:cubicBezTo>
                  <a:cubicBezTo>
                    <a:pt x="154" y="444"/>
                    <a:pt x="30" y="475"/>
                    <a:pt x="27" y="364"/>
                  </a:cubicBezTo>
                  <a:cubicBezTo>
                    <a:pt x="22" y="239"/>
                    <a:pt x="197" y="51"/>
                    <a:pt x="124" y="4"/>
                  </a:cubicBezTo>
                  <a:cubicBezTo>
                    <a:pt x="117" y="0"/>
                    <a:pt x="101" y="12"/>
                    <a:pt x="81" y="33"/>
                  </a:cubicBezTo>
                </a:path>
              </a:pathLst>
            </a:custGeom>
            <a:solidFill>
              <a:srgbClr val="F55C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10" name="Freeform 52">
              <a:extLst>
                <a:ext uri="{FF2B5EF4-FFF2-40B4-BE49-F238E27FC236}">
                  <a16:creationId xmlns:a16="http://schemas.microsoft.com/office/drawing/2014/main" id="{D47A1BDE-CF8D-2A1C-60DA-D8998D70A3C5}"/>
                </a:ext>
              </a:extLst>
            </p:cNvPr>
            <p:cNvSpPr>
              <a:spLocks/>
            </p:cNvSpPr>
            <p:nvPr/>
          </p:nvSpPr>
          <p:spPr bwMode="auto">
            <a:xfrm>
              <a:off x="2038" y="2264"/>
              <a:ext cx="420" cy="1150"/>
            </a:xfrm>
            <a:custGeom>
              <a:avLst/>
              <a:gdLst>
                <a:gd name="T0" fmla="*/ 0 w 300"/>
                <a:gd name="T1" fmla="*/ 2181 h 820"/>
                <a:gd name="T2" fmla="*/ 181 w 300"/>
                <a:gd name="T3" fmla="*/ 2144 h 820"/>
                <a:gd name="T4" fmla="*/ 354 w 300"/>
                <a:gd name="T5" fmla="*/ 857 h 820"/>
                <a:gd name="T6" fmla="*/ 631 w 300"/>
                <a:gd name="T7" fmla="*/ 25 h 820"/>
                <a:gd name="T8" fmla="*/ 823 w 300"/>
                <a:gd name="T9" fmla="*/ 21 h 820"/>
                <a:gd name="T10" fmla="*/ 808 w 300"/>
                <a:gd name="T11" fmla="*/ 55 h 820"/>
                <a:gd name="T12" fmla="*/ 371 w 300"/>
                <a:gd name="T13" fmla="*/ 279 h 820"/>
                <a:gd name="T14" fmla="*/ 482 w 300"/>
                <a:gd name="T15" fmla="*/ 1179 h 820"/>
                <a:gd name="T16" fmla="*/ 204 w 300"/>
                <a:gd name="T17" fmla="*/ 2209 h 820"/>
                <a:gd name="T18" fmla="*/ 14 w 300"/>
                <a:gd name="T19" fmla="*/ 2262 h 82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00" h="820">
                  <a:moveTo>
                    <a:pt x="0" y="791"/>
                  </a:moveTo>
                  <a:cubicBezTo>
                    <a:pt x="18" y="794"/>
                    <a:pt x="40" y="790"/>
                    <a:pt x="66" y="777"/>
                  </a:cubicBezTo>
                  <a:cubicBezTo>
                    <a:pt x="247" y="691"/>
                    <a:pt x="157" y="419"/>
                    <a:pt x="129" y="311"/>
                  </a:cubicBezTo>
                  <a:cubicBezTo>
                    <a:pt x="129" y="311"/>
                    <a:pt x="25" y="40"/>
                    <a:pt x="230" y="9"/>
                  </a:cubicBezTo>
                  <a:cubicBezTo>
                    <a:pt x="293" y="0"/>
                    <a:pt x="300" y="8"/>
                    <a:pt x="300" y="8"/>
                  </a:cubicBezTo>
                  <a:cubicBezTo>
                    <a:pt x="294" y="20"/>
                    <a:pt x="294" y="20"/>
                    <a:pt x="294" y="20"/>
                  </a:cubicBezTo>
                  <a:cubicBezTo>
                    <a:pt x="294" y="20"/>
                    <a:pt x="172" y="6"/>
                    <a:pt x="135" y="101"/>
                  </a:cubicBezTo>
                  <a:cubicBezTo>
                    <a:pt x="97" y="196"/>
                    <a:pt x="154" y="337"/>
                    <a:pt x="176" y="428"/>
                  </a:cubicBezTo>
                  <a:cubicBezTo>
                    <a:pt x="197" y="518"/>
                    <a:pt x="244" y="715"/>
                    <a:pt x="74" y="801"/>
                  </a:cubicBezTo>
                  <a:cubicBezTo>
                    <a:pt x="47" y="814"/>
                    <a:pt x="25" y="820"/>
                    <a:pt x="5" y="820"/>
                  </a:cubicBezTo>
                </a:path>
              </a:pathLst>
            </a:custGeom>
            <a:solidFill>
              <a:srgbClr val="F55C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11" name="Freeform 53">
              <a:extLst>
                <a:ext uri="{FF2B5EF4-FFF2-40B4-BE49-F238E27FC236}">
                  <a16:creationId xmlns:a16="http://schemas.microsoft.com/office/drawing/2014/main" id="{17BDE01E-FFEE-97B2-97D6-0995452CBBA5}"/>
                </a:ext>
              </a:extLst>
            </p:cNvPr>
            <p:cNvSpPr>
              <a:spLocks/>
            </p:cNvSpPr>
            <p:nvPr/>
          </p:nvSpPr>
          <p:spPr bwMode="auto">
            <a:xfrm>
              <a:off x="1721" y="2278"/>
              <a:ext cx="806" cy="1737"/>
            </a:xfrm>
            <a:custGeom>
              <a:avLst/>
              <a:gdLst>
                <a:gd name="T0" fmla="*/ 34 w 575"/>
                <a:gd name="T1" fmla="*/ 2441 h 1238"/>
                <a:gd name="T2" fmla="*/ 84 w 575"/>
                <a:gd name="T3" fmla="*/ 2808 h 1238"/>
                <a:gd name="T4" fmla="*/ 449 w 575"/>
                <a:gd name="T5" fmla="*/ 2802 h 1238"/>
                <a:gd name="T6" fmla="*/ 1213 w 575"/>
                <a:gd name="T7" fmla="*/ 2267 h 1238"/>
                <a:gd name="T8" fmla="*/ 1454 w 575"/>
                <a:gd name="T9" fmla="*/ 1535 h 1238"/>
                <a:gd name="T10" fmla="*/ 1124 w 575"/>
                <a:gd name="T11" fmla="*/ 194 h 1238"/>
                <a:gd name="T12" fmla="*/ 1330 w 575"/>
                <a:gd name="T13" fmla="*/ 0 h 1238"/>
                <a:gd name="T14" fmla="*/ 1330 w 575"/>
                <a:gd name="T15" fmla="*/ 60 h 1238"/>
                <a:gd name="T16" fmla="*/ 1159 w 575"/>
                <a:gd name="T17" fmla="*/ 302 h 1238"/>
                <a:gd name="T18" fmla="*/ 1486 w 575"/>
                <a:gd name="T19" fmla="*/ 1410 h 1238"/>
                <a:gd name="T20" fmla="*/ 1193 w 575"/>
                <a:gd name="T21" fmla="*/ 2345 h 1238"/>
                <a:gd name="T22" fmla="*/ 1 w 575"/>
                <a:gd name="T23" fmla="*/ 2627 h 1238"/>
                <a:gd name="T24" fmla="*/ 0 w 575"/>
                <a:gd name="T25" fmla="*/ 2447 h 123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75" h="1238">
                  <a:moveTo>
                    <a:pt x="12" y="884"/>
                  </a:moveTo>
                  <a:cubicBezTo>
                    <a:pt x="12" y="942"/>
                    <a:pt x="18" y="989"/>
                    <a:pt x="31" y="1016"/>
                  </a:cubicBezTo>
                  <a:cubicBezTo>
                    <a:pt x="31" y="1016"/>
                    <a:pt x="54" y="1088"/>
                    <a:pt x="163" y="1014"/>
                  </a:cubicBezTo>
                  <a:cubicBezTo>
                    <a:pt x="272" y="941"/>
                    <a:pt x="370" y="869"/>
                    <a:pt x="440" y="821"/>
                  </a:cubicBezTo>
                  <a:cubicBezTo>
                    <a:pt x="511" y="773"/>
                    <a:pt x="538" y="733"/>
                    <a:pt x="528" y="556"/>
                  </a:cubicBezTo>
                  <a:cubicBezTo>
                    <a:pt x="519" y="378"/>
                    <a:pt x="368" y="158"/>
                    <a:pt x="408" y="70"/>
                  </a:cubicBezTo>
                  <a:cubicBezTo>
                    <a:pt x="431" y="21"/>
                    <a:pt x="458" y="1"/>
                    <a:pt x="483" y="0"/>
                  </a:cubicBezTo>
                  <a:cubicBezTo>
                    <a:pt x="483" y="22"/>
                    <a:pt x="483" y="22"/>
                    <a:pt x="483" y="22"/>
                  </a:cubicBezTo>
                  <a:cubicBezTo>
                    <a:pt x="483" y="22"/>
                    <a:pt x="413" y="32"/>
                    <a:pt x="421" y="109"/>
                  </a:cubicBezTo>
                  <a:cubicBezTo>
                    <a:pt x="429" y="186"/>
                    <a:pt x="504" y="311"/>
                    <a:pt x="539" y="510"/>
                  </a:cubicBezTo>
                  <a:cubicBezTo>
                    <a:pt x="575" y="710"/>
                    <a:pt x="542" y="799"/>
                    <a:pt x="433" y="849"/>
                  </a:cubicBezTo>
                  <a:cubicBezTo>
                    <a:pt x="325" y="899"/>
                    <a:pt x="13" y="1238"/>
                    <a:pt x="1" y="951"/>
                  </a:cubicBezTo>
                  <a:cubicBezTo>
                    <a:pt x="0" y="928"/>
                    <a:pt x="0" y="906"/>
                    <a:pt x="0" y="886"/>
                  </a:cubicBezTo>
                </a:path>
              </a:pathLst>
            </a:custGeom>
            <a:solidFill>
              <a:srgbClr val="F55C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12" name="Freeform 54">
              <a:extLst>
                <a:ext uri="{FF2B5EF4-FFF2-40B4-BE49-F238E27FC236}">
                  <a16:creationId xmlns:a16="http://schemas.microsoft.com/office/drawing/2014/main" id="{25504034-5D65-7B3C-5449-C9A31112EEC8}"/>
                </a:ext>
              </a:extLst>
            </p:cNvPr>
            <p:cNvSpPr>
              <a:spLocks/>
            </p:cNvSpPr>
            <p:nvPr/>
          </p:nvSpPr>
          <p:spPr bwMode="auto">
            <a:xfrm>
              <a:off x="2172" y="1646"/>
              <a:ext cx="310" cy="463"/>
            </a:xfrm>
            <a:custGeom>
              <a:avLst/>
              <a:gdLst>
                <a:gd name="T0" fmla="*/ 29 w 221"/>
                <a:gd name="T1" fmla="*/ 122 h 330"/>
                <a:gd name="T2" fmla="*/ 212 w 221"/>
                <a:gd name="T3" fmla="*/ 150 h 330"/>
                <a:gd name="T4" fmla="*/ 541 w 221"/>
                <a:gd name="T5" fmla="*/ 904 h 330"/>
                <a:gd name="T6" fmla="*/ 598 w 221"/>
                <a:gd name="T7" fmla="*/ 912 h 330"/>
                <a:gd name="T8" fmla="*/ 610 w 221"/>
                <a:gd name="T9" fmla="*/ 856 h 330"/>
                <a:gd name="T10" fmla="*/ 297 w 221"/>
                <a:gd name="T11" fmla="*/ 636 h 330"/>
                <a:gd name="T12" fmla="*/ 143 w 221"/>
                <a:gd name="T13" fmla="*/ 28 h 330"/>
                <a:gd name="T14" fmla="*/ 0 w 221"/>
                <a:gd name="T15" fmla="*/ 102 h 33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21" h="330">
                  <a:moveTo>
                    <a:pt x="11" y="44"/>
                  </a:moveTo>
                  <a:cubicBezTo>
                    <a:pt x="29" y="16"/>
                    <a:pt x="72" y="29"/>
                    <a:pt x="77" y="54"/>
                  </a:cubicBezTo>
                  <a:cubicBezTo>
                    <a:pt x="84" y="88"/>
                    <a:pt x="37" y="315"/>
                    <a:pt x="196" y="327"/>
                  </a:cubicBezTo>
                  <a:cubicBezTo>
                    <a:pt x="217" y="330"/>
                    <a:pt x="217" y="330"/>
                    <a:pt x="217" y="330"/>
                  </a:cubicBezTo>
                  <a:cubicBezTo>
                    <a:pt x="221" y="310"/>
                    <a:pt x="221" y="310"/>
                    <a:pt x="221" y="310"/>
                  </a:cubicBezTo>
                  <a:cubicBezTo>
                    <a:pt x="221" y="310"/>
                    <a:pt x="130" y="320"/>
                    <a:pt x="108" y="230"/>
                  </a:cubicBezTo>
                  <a:cubicBezTo>
                    <a:pt x="85" y="139"/>
                    <a:pt x="140" y="46"/>
                    <a:pt x="52" y="10"/>
                  </a:cubicBezTo>
                  <a:cubicBezTo>
                    <a:pt x="28" y="0"/>
                    <a:pt x="10" y="13"/>
                    <a:pt x="0" y="37"/>
                  </a:cubicBezTo>
                </a:path>
              </a:pathLst>
            </a:custGeom>
            <a:solidFill>
              <a:srgbClr val="F55C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13" name="Freeform 55">
              <a:extLst>
                <a:ext uri="{FF2B5EF4-FFF2-40B4-BE49-F238E27FC236}">
                  <a16:creationId xmlns:a16="http://schemas.microsoft.com/office/drawing/2014/main" id="{F4FE4997-54CD-04F8-F4EF-26A4A6A354D7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1" y="2940"/>
              <a:ext cx="387" cy="695"/>
            </a:xfrm>
            <a:custGeom>
              <a:avLst/>
              <a:gdLst>
                <a:gd name="T0" fmla="*/ 383 w 276"/>
                <a:gd name="T1" fmla="*/ 0 h 495"/>
                <a:gd name="T2" fmla="*/ 142 w 276"/>
                <a:gd name="T3" fmla="*/ 908 h 495"/>
                <a:gd name="T4" fmla="*/ 761 w 276"/>
                <a:gd name="T5" fmla="*/ 1212 h 495"/>
                <a:gd name="T6" fmla="*/ 684 w 276"/>
                <a:gd name="T7" fmla="*/ 1171 h 495"/>
                <a:gd name="T8" fmla="*/ 311 w 276"/>
                <a:gd name="T9" fmla="*/ 1118 h 495"/>
                <a:gd name="T10" fmla="*/ 337 w 276"/>
                <a:gd name="T11" fmla="*/ 157 h 495"/>
                <a:gd name="T12" fmla="*/ 372 w 276"/>
                <a:gd name="T13" fmla="*/ 131 h 495"/>
                <a:gd name="T14" fmla="*/ 383 w 276"/>
                <a:gd name="T15" fmla="*/ 0 h 49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6" h="495">
                  <a:moveTo>
                    <a:pt x="139" y="0"/>
                  </a:moveTo>
                  <a:cubicBezTo>
                    <a:pt x="139" y="0"/>
                    <a:pt x="0" y="160"/>
                    <a:pt x="51" y="328"/>
                  </a:cubicBezTo>
                  <a:cubicBezTo>
                    <a:pt x="101" y="495"/>
                    <a:pt x="203" y="446"/>
                    <a:pt x="276" y="438"/>
                  </a:cubicBezTo>
                  <a:cubicBezTo>
                    <a:pt x="248" y="423"/>
                    <a:pt x="248" y="423"/>
                    <a:pt x="248" y="423"/>
                  </a:cubicBezTo>
                  <a:cubicBezTo>
                    <a:pt x="248" y="423"/>
                    <a:pt x="161" y="455"/>
                    <a:pt x="113" y="404"/>
                  </a:cubicBezTo>
                  <a:cubicBezTo>
                    <a:pt x="66" y="353"/>
                    <a:pt x="7" y="235"/>
                    <a:pt x="122" y="57"/>
                  </a:cubicBezTo>
                  <a:cubicBezTo>
                    <a:pt x="135" y="47"/>
                    <a:pt x="135" y="47"/>
                    <a:pt x="135" y="47"/>
                  </a:cubicBezTo>
                  <a:lnTo>
                    <a:pt x="139" y="0"/>
                  </a:lnTo>
                  <a:close/>
                </a:path>
              </a:pathLst>
            </a:custGeom>
            <a:solidFill>
              <a:srgbClr val="F55C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14" name="Freeform 56">
              <a:extLst>
                <a:ext uri="{FF2B5EF4-FFF2-40B4-BE49-F238E27FC236}">
                  <a16:creationId xmlns:a16="http://schemas.microsoft.com/office/drawing/2014/main" id="{01AD665D-D929-CFA1-2329-11CD60BD621F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6" y="3170"/>
              <a:ext cx="240" cy="171"/>
            </a:xfrm>
            <a:custGeom>
              <a:avLst/>
              <a:gdLst>
                <a:gd name="T0" fmla="*/ 448 w 171"/>
                <a:gd name="T1" fmla="*/ 0 h 122"/>
                <a:gd name="T2" fmla="*/ 0 w 171"/>
                <a:gd name="T3" fmla="*/ 219 h 122"/>
                <a:gd name="T4" fmla="*/ 8 w 171"/>
                <a:gd name="T5" fmla="*/ 265 h 122"/>
                <a:gd name="T6" fmla="*/ 473 w 171"/>
                <a:gd name="T7" fmla="*/ 41 h 122"/>
                <a:gd name="T8" fmla="*/ 448 w 171"/>
                <a:gd name="T9" fmla="*/ 0 h 1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1" h="122">
                  <a:moveTo>
                    <a:pt x="162" y="0"/>
                  </a:moveTo>
                  <a:cubicBezTo>
                    <a:pt x="162" y="0"/>
                    <a:pt x="90" y="110"/>
                    <a:pt x="0" y="79"/>
                  </a:cubicBezTo>
                  <a:cubicBezTo>
                    <a:pt x="3" y="96"/>
                    <a:pt x="3" y="96"/>
                    <a:pt x="3" y="96"/>
                  </a:cubicBezTo>
                  <a:cubicBezTo>
                    <a:pt x="3" y="96"/>
                    <a:pt x="96" y="122"/>
                    <a:pt x="171" y="15"/>
                  </a:cubicBezTo>
                  <a:lnTo>
                    <a:pt x="162" y="0"/>
                  </a:lnTo>
                  <a:close/>
                </a:path>
              </a:pathLst>
            </a:custGeom>
            <a:solidFill>
              <a:srgbClr val="F55C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15" name="Freeform 57">
              <a:extLst>
                <a:ext uri="{FF2B5EF4-FFF2-40B4-BE49-F238E27FC236}">
                  <a16:creationId xmlns:a16="http://schemas.microsoft.com/office/drawing/2014/main" id="{4231F388-AFA3-519C-3C29-7A913B6D9014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0" y="3058"/>
              <a:ext cx="173" cy="439"/>
            </a:xfrm>
            <a:custGeom>
              <a:avLst/>
              <a:gdLst>
                <a:gd name="T0" fmla="*/ 0 w 123"/>
                <a:gd name="T1" fmla="*/ 67 h 313"/>
                <a:gd name="T2" fmla="*/ 117 w 123"/>
                <a:gd name="T3" fmla="*/ 828 h 313"/>
                <a:gd name="T4" fmla="*/ 145 w 123"/>
                <a:gd name="T5" fmla="*/ 864 h 313"/>
                <a:gd name="T6" fmla="*/ 42 w 123"/>
                <a:gd name="T7" fmla="*/ 0 h 313"/>
                <a:gd name="T8" fmla="*/ 0 w 123"/>
                <a:gd name="T9" fmla="*/ 67 h 31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3" h="313">
                  <a:moveTo>
                    <a:pt x="0" y="24"/>
                  </a:moveTo>
                  <a:cubicBezTo>
                    <a:pt x="0" y="24"/>
                    <a:pt x="91" y="202"/>
                    <a:pt x="42" y="300"/>
                  </a:cubicBezTo>
                  <a:cubicBezTo>
                    <a:pt x="52" y="313"/>
                    <a:pt x="52" y="313"/>
                    <a:pt x="52" y="313"/>
                  </a:cubicBezTo>
                  <a:cubicBezTo>
                    <a:pt x="52" y="313"/>
                    <a:pt x="123" y="249"/>
                    <a:pt x="15" y="0"/>
                  </a:cubicBezTo>
                  <a:lnTo>
                    <a:pt x="0" y="24"/>
                  </a:lnTo>
                  <a:close/>
                </a:path>
              </a:pathLst>
            </a:custGeom>
            <a:solidFill>
              <a:srgbClr val="F55C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16" name="Freeform 58">
              <a:extLst>
                <a:ext uri="{FF2B5EF4-FFF2-40B4-BE49-F238E27FC236}">
                  <a16:creationId xmlns:a16="http://schemas.microsoft.com/office/drawing/2014/main" id="{4150663A-6244-C9F9-6017-F7253163611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2" y="3399"/>
              <a:ext cx="122" cy="305"/>
            </a:xfrm>
            <a:custGeom>
              <a:avLst/>
              <a:gdLst>
                <a:gd name="T0" fmla="*/ 196 w 87"/>
                <a:gd name="T1" fmla="*/ 15 h 217"/>
                <a:gd name="T2" fmla="*/ 0 w 87"/>
                <a:gd name="T3" fmla="*/ 603 h 217"/>
                <a:gd name="T4" fmla="*/ 83 w 87"/>
                <a:gd name="T5" fmla="*/ 554 h 217"/>
                <a:gd name="T6" fmla="*/ 240 w 87"/>
                <a:gd name="T7" fmla="*/ 0 h 217"/>
                <a:gd name="T8" fmla="*/ 196 w 87"/>
                <a:gd name="T9" fmla="*/ 15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7" h="217">
                  <a:moveTo>
                    <a:pt x="71" y="6"/>
                  </a:moveTo>
                  <a:cubicBezTo>
                    <a:pt x="71" y="6"/>
                    <a:pt x="52" y="166"/>
                    <a:pt x="0" y="217"/>
                  </a:cubicBezTo>
                  <a:cubicBezTo>
                    <a:pt x="30" y="199"/>
                    <a:pt x="30" y="199"/>
                    <a:pt x="30" y="199"/>
                  </a:cubicBezTo>
                  <a:cubicBezTo>
                    <a:pt x="30" y="199"/>
                    <a:pt x="78" y="111"/>
                    <a:pt x="87" y="0"/>
                  </a:cubicBezTo>
                  <a:lnTo>
                    <a:pt x="71" y="6"/>
                  </a:lnTo>
                  <a:close/>
                </a:path>
              </a:pathLst>
            </a:custGeom>
            <a:solidFill>
              <a:srgbClr val="F55C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17" name="Freeform 59">
              <a:extLst>
                <a:ext uri="{FF2B5EF4-FFF2-40B4-BE49-F238E27FC236}">
                  <a16:creationId xmlns:a16="http://schemas.microsoft.com/office/drawing/2014/main" id="{6368D6E2-C70E-30C4-4EE8-CFE857DA8F60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9" y="2693"/>
              <a:ext cx="84" cy="175"/>
            </a:xfrm>
            <a:custGeom>
              <a:avLst/>
              <a:gdLst>
                <a:gd name="T0" fmla="*/ 118 w 60"/>
                <a:gd name="T1" fmla="*/ 0 h 125"/>
                <a:gd name="T2" fmla="*/ 0 w 60"/>
                <a:gd name="T3" fmla="*/ 276 h 125"/>
                <a:gd name="T4" fmla="*/ 39 w 60"/>
                <a:gd name="T5" fmla="*/ 332 h 125"/>
                <a:gd name="T6" fmla="*/ 157 w 60"/>
                <a:gd name="T7" fmla="*/ 88 h 125"/>
                <a:gd name="T8" fmla="*/ 118 w 60"/>
                <a:gd name="T9" fmla="*/ 0 h 1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0" h="125">
                  <a:moveTo>
                    <a:pt x="43" y="0"/>
                  </a:moveTo>
                  <a:cubicBezTo>
                    <a:pt x="43" y="0"/>
                    <a:pt x="52" y="125"/>
                    <a:pt x="0" y="101"/>
                  </a:cubicBezTo>
                  <a:cubicBezTo>
                    <a:pt x="14" y="121"/>
                    <a:pt x="14" y="121"/>
                    <a:pt x="14" y="121"/>
                  </a:cubicBezTo>
                  <a:cubicBezTo>
                    <a:pt x="14" y="121"/>
                    <a:pt x="60" y="114"/>
                    <a:pt x="57" y="32"/>
                  </a:cubicBezTo>
                  <a:lnTo>
                    <a:pt x="43" y="0"/>
                  </a:lnTo>
                  <a:close/>
                </a:path>
              </a:pathLst>
            </a:custGeom>
            <a:solidFill>
              <a:srgbClr val="F55C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18" name="Freeform 60">
              <a:extLst>
                <a:ext uri="{FF2B5EF4-FFF2-40B4-BE49-F238E27FC236}">
                  <a16:creationId xmlns:a16="http://schemas.microsoft.com/office/drawing/2014/main" id="{7411C0FE-B54F-180D-0375-135279C21CA4}"/>
                </a:ext>
              </a:extLst>
            </p:cNvPr>
            <p:cNvSpPr>
              <a:spLocks/>
            </p:cNvSpPr>
            <p:nvPr/>
          </p:nvSpPr>
          <p:spPr bwMode="auto">
            <a:xfrm>
              <a:off x="1534" y="2366"/>
              <a:ext cx="379" cy="921"/>
            </a:xfrm>
            <a:custGeom>
              <a:avLst/>
              <a:gdLst>
                <a:gd name="T0" fmla="*/ 747 w 270"/>
                <a:gd name="T1" fmla="*/ 0 h 656"/>
                <a:gd name="T2" fmla="*/ 392 w 270"/>
                <a:gd name="T3" fmla="*/ 1815 h 656"/>
                <a:gd name="T4" fmla="*/ 410 w 270"/>
                <a:gd name="T5" fmla="*/ 1704 h 656"/>
                <a:gd name="T6" fmla="*/ 726 w 270"/>
                <a:gd name="T7" fmla="*/ 122 h 656"/>
                <a:gd name="T8" fmla="*/ 747 w 270"/>
                <a:gd name="T9" fmla="*/ 0 h 6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70" h="656">
                  <a:moveTo>
                    <a:pt x="270" y="0"/>
                  </a:moveTo>
                  <a:cubicBezTo>
                    <a:pt x="270" y="0"/>
                    <a:pt x="0" y="370"/>
                    <a:pt x="142" y="656"/>
                  </a:cubicBezTo>
                  <a:cubicBezTo>
                    <a:pt x="148" y="616"/>
                    <a:pt x="148" y="616"/>
                    <a:pt x="148" y="616"/>
                  </a:cubicBezTo>
                  <a:cubicBezTo>
                    <a:pt x="148" y="616"/>
                    <a:pt x="30" y="434"/>
                    <a:pt x="262" y="44"/>
                  </a:cubicBezTo>
                  <a:lnTo>
                    <a:pt x="270" y="0"/>
                  </a:lnTo>
                  <a:close/>
                </a:path>
              </a:pathLst>
            </a:custGeom>
            <a:solidFill>
              <a:srgbClr val="A4C6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19" name="Freeform 61">
              <a:extLst>
                <a:ext uri="{FF2B5EF4-FFF2-40B4-BE49-F238E27FC236}">
                  <a16:creationId xmlns:a16="http://schemas.microsoft.com/office/drawing/2014/main" id="{3C16DC65-FA2F-7A5D-E4A8-E91A277D6225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6" y="2923"/>
              <a:ext cx="380" cy="594"/>
            </a:xfrm>
            <a:custGeom>
              <a:avLst/>
              <a:gdLst>
                <a:gd name="T0" fmla="*/ 0 w 271"/>
                <a:gd name="T1" fmla="*/ 1039 h 423"/>
                <a:gd name="T2" fmla="*/ 602 w 271"/>
                <a:gd name="T3" fmla="*/ 772 h 423"/>
                <a:gd name="T4" fmla="*/ 206 w 271"/>
                <a:gd name="T5" fmla="*/ 0 h 423"/>
                <a:gd name="T6" fmla="*/ 210 w 271"/>
                <a:gd name="T7" fmla="*/ 62 h 423"/>
                <a:gd name="T8" fmla="*/ 508 w 271"/>
                <a:gd name="T9" fmla="*/ 382 h 423"/>
                <a:gd name="T10" fmla="*/ 464 w 271"/>
                <a:gd name="T11" fmla="*/ 909 h 423"/>
                <a:gd name="T12" fmla="*/ 53 w 271"/>
                <a:gd name="T13" fmla="*/ 1000 h 423"/>
                <a:gd name="T14" fmla="*/ 0 w 271"/>
                <a:gd name="T15" fmla="*/ 1039 h 42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1" h="423">
                  <a:moveTo>
                    <a:pt x="0" y="375"/>
                  </a:moveTo>
                  <a:cubicBezTo>
                    <a:pt x="0" y="375"/>
                    <a:pt x="165" y="423"/>
                    <a:pt x="218" y="279"/>
                  </a:cubicBezTo>
                  <a:cubicBezTo>
                    <a:pt x="271" y="136"/>
                    <a:pt x="139" y="98"/>
                    <a:pt x="75" y="0"/>
                  </a:cubicBezTo>
                  <a:cubicBezTo>
                    <a:pt x="76" y="22"/>
                    <a:pt x="76" y="22"/>
                    <a:pt x="76" y="22"/>
                  </a:cubicBezTo>
                  <a:cubicBezTo>
                    <a:pt x="76" y="22"/>
                    <a:pt x="146" y="103"/>
                    <a:pt x="184" y="138"/>
                  </a:cubicBezTo>
                  <a:cubicBezTo>
                    <a:pt x="223" y="173"/>
                    <a:pt x="226" y="274"/>
                    <a:pt x="168" y="328"/>
                  </a:cubicBezTo>
                  <a:cubicBezTo>
                    <a:pt x="110" y="383"/>
                    <a:pt x="19" y="361"/>
                    <a:pt x="19" y="361"/>
                  </a:cubicBezTo>
                  <a:lnTo>
                    <a:pt x="0" y="375"/>
                  </a:lnTo>
                  <a:close/>
                </a:path>
              </a:pathLst>
            </a:custGeom>
            <a:solidFill>
              <a:srgbClr val="F55C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20" name="Freeform 62">
              <a:extLst>
                <a:ext uri="{FF2B5EF4-FFF2-40B4-BE49-F238E27FC236}">
                  <a16:creationId xmlns:a16="http://schemas.microsoft.com/office/drawing/2014/main" id="{9224326E-0437-4B6C-B510-FB5039535B0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1" y="2749"/>
              <a:ext cx="175" cy="117"/>
            </a:xfrm>
            <a:custGeom>
              <a:avLst/>
              <a:gdLst>
                <a:gd name="T0" fmla="*/ 8 w 125"/>
                <a:gd name="T1" fmla="*/ 135 h 83"/>
                <a:gd name="T2" fmla="*/ 342 w 125"/>
                <a:gd name="T3" fmla="*/ 0 h 83"/>
                <a:gd name="T4" fmla="*/ 343 w 125"/>
                <a:gd name="T5" fmla="*/ 101 h 83"/>
                <a:gd name="T6" fmla="*/ 0 w 125"/>
                <a:gd name="T7" fmla="*/ 204 h 83"/>
                <a:gd name="T8" fmla="*/ 8 w 125"/>
                <a:gd name="T9" fmla="*/ 135 h 8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5" h="83">
                  <a:moveTo>
                    <a:pt x="3" y="48"/>
                  </a:moveTo>
                  <a:cubicBezTo>
                    <a:pt x="3" y="48"/>
                    <a:pt x="112" y="48"/>
                    <a:pt x="124" y="0"/>
                  </a:cubicBezTo>
                  <a:cubicBezTo>
                    <a:pt x="125" y="36"/>
                    <a:pt x="125" y="36"/>
                    <a:pt x="125" y="36"/>
                  </a:cubicBezTo>
                  <a:cubicBezTo>
                    <a:pt x="125" y="36"/>
                    <a:pt x="51" y="83"/>
                    <a:pt x="0" y="73"/>
                  </a:cubicBezTo>
                  <a:lnTo>
                    <a:pt x="3" y="48"/>
                  </a:lnTo>
                  <a:close/>
                </a:path>
              </a:pathLst>
            </a:custGeom>
            <a:solidFill>
              <a:srgbClr val="A4C6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21" name="Freeform 63">
              <a:extLst>
                <a:ext uri="{FF2B5EF4-FFF2-40B4-BE49-F238E27FC236}">
                  <a16:creationId xmlns:a16="http://schemas.microsoft.com/office/drawing/2014/main" id="{1910D32B-6CC6-142D-D270-2911E5F2E5F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565" y="1426"/>
              <a:ext cx="1169" cy="2589"/>
            </a:xfrm>
            <a:custGeom>
              <a:avLst/>
              <a:gdLst>
                <a:gd name="T0" fmla="*/ 1718 w 834"/>
                <a:gd name="T1" fmla="*/ 790 h 1845"/>
                <a:gd name="T2" fmla="*/ 1193 w 834"/>
                <a:gd name="T3" fmla="*/ 536 h 1845"/>
                <a:gd name="T4" fmla="*/ 307 w 834"/>
                <a:gd name="T5" fmla="*/ 4126 h 1845"/>
                <a:gd name="T6" fmla="*/ 2153 w 834"/>
                <a:gd name="T7" fmla="*/ 3721 h 1845"/>
                <a:gd name="T8" fmla="*/ 1755 w 834"/>
                <a:gd name="T9" fmla="*/ 1761 h 1845"/>
                <a:gd name="T10" fmla="*/ 1769 w 834"/>
                <a:gd name="T11" fmla="*/ 1406 h 1845"/>
                <a:gd name="T12" fmla="*/ 1801 w 834"/>
                <a:gd name="T13" fmla="*/ 1294 h 1845"/>
                <a:gd name="T14" fmla="*/ 1531 w 834"/>
                <a:gd name="T15" fmla="*/ 1170 h 1845"/>
                <a:gd name="T16" fmla="*/ 1462 w 834"/>
                <a:gd name="T17" fmla="*/ 582 h 1845"/>
                <a:gd name="T18" fmla="*/ 1889 w 834"/>
                <a:gd name="T19" fmla="*/ 199 h 1845"/>
                <a:gd name="T20" fmla="*/ 1515 w 834"/>
                <a:gd name="T21" fmla="*/ 464 h 1845"/>
                <a:gd name="T22" fmla="*/ 1442 w 834"/>
                <a:gd name="T23" fmla="*/ 1114 h 1845"/>
                <a:gd name="T24" fmla="*/ 1442 w 834"/>
                <a:gd name="T25" fmla="*/ 1114 h 1845"/>
                <a:gd name="T26" fmla="*/ 1287 w 834"/>
                <a:gd name="T27" fmla="*/ 2516 h 1845"/>
                <a:gd name="T28" fmla="*/ 1099 w 834"/>
                <a:gd name="T29" fmla="*/ 1386 h 1845"/>
                <a:gd name="T30" fmla="*/ 1428 w 834"/>
                <a:gd name="T31" fmla="*/ 2749 h 1845"/>
                <a:gd name="T32" fmla="*/ 1413 w 834"/>
                <a:gd name="T33" fmla="*/ 2832 h 1845"/>
                <a:gd name="T34" fmla="*/ 928 w 834"/>
                <a:gd name="T35" fmla="*/ 3836 h 1845"/>
                <a:gd name="T36" fmla="*/ 999 w 834"/>
                <a:gd name="T37" fmla="*/ 3535 h 1845"/>
                <a:gd name="T38" fmla="*/ 777 w 834"/>
                <a:gd name="T39" fmla="*/ 2270 h 1845"/>
                <a:gd name="T40" fmla="*/ 1212 w 834"/>
                <a:gd name="T41" fmla="*/ 1137 h 1845"/>
                <a:gd name="T42" fmla="*/ 1239 w 834"/>
                <a:gd name="T43" fmla="*/ 1114 h 1845"/>
                <a:gd name="T44" fmla="*/ 1239 w 834"/>
                <a:gd name="T45" fmla="*/ 1114 h 1845"/>
                <a:gd name="T46" fmla="*/ 1263 w 834"/>
                <a:gd name="T47" fmla="*/ 937 h 1845"/>
                <a:gd name="T48" fmla="*/ 1404 w 834"/>
                <a:gd name="T49" fmla="*/ 943 h 1845"/>
                <a:gd name="T50" fmla="*/ 1360 w 834"/>
                <a:gd name="T51" fmla="*/ 528 h 1845"/>
                <a:gd name="T52" fmla="*/ 1207 w 834"/>
                <a:gd name="T53" fmla="*/ 727 h 1845"/>
                <a:gd name="T54" fmla="*/ 1287 w 834"/>
                <a:gd name="T55" fmla="*/ 514 h 1845"/>
                <a:gd name="T56" fmla="*/ 419 w 834"/>
                <a:gd name="T57" fmla="*/ 2877 h 1845"/>
                <a:gd name="T58" fmla="*/ 391 w 834"/>
                <a:gd name="T59" fmla="*/ 4483 h 1845"/>
                <a:gd name="T60" fmla="*/ 1168 w 834"/>
                <a:gd name="T61" fmla="*/ 772 h 1845"/>
                <a:gd name="T62" fmla="*/ 1071 w 834"/>
                <a:gd name="T63" fmla="*/ 1288 h 1845"/>
                <a:gd name="T64" fmla="*/ 941 w 834"/>
                <a:gd name="T65" fmla="*/ 3918 h 1845"/>
                <a:gd name="T66" fmla="*/ 1790 w 834"/>
                <a:gd name="T67" fmla="*/ 3090 h 1845"/>
                <a:gd name="T68" fmla="*/ 1625 w 834"/>
                <a:gd name="T69" fmla="*/ 3949 h 1845"/>
                <a:gd name="T70" fmla="*/ 911 w 834"/>
                <a:gd name="T71" fmla="*/ 4374 h 1845"/>
                <a:gd name="T72" fmla="*/ 1290 w 834"/>
                <a:gd name="T73" fmla="*/ 4027 h 1845"/>
                <a:gd name="T74" fmla="*/ 1761 w 834"/>
                <a:gd name="T75" fmla="*/ 3213 h 1845"/>
                <a:gd name="T76" fmla="*/ 1301 w 834"/>
                <a:gd name="T77" fmla="*/ 2418 h 1845"/>
                <a:gd name="T78" fmla="*/ 1575 w 834"/>
                <a:gd name="T79" fmla="*/ 1664 h 1845"/>
                <a:gd name="T80" fmla="*/ 1214 w 834"/>
                <a:gd name="T81" fmla="*/ 2202 h 1845"/>
                <a:gd name="T82" fmla="*/ 1732 w 834"/>
                <a:gd name="T83" fmla="*/ 1337 h 1845"/>
                <a:gd name="T84" fmla="*/ 1378 w 834"/>
                <a:gd name="T85" fmla="*/ 1457 h 1845"/>
                <a:gd name="T86" fmla="*/ 1732 w 834"/>
                <a:gd name="T87" fmla="*/ 1337 h 1845"/>
                <a:gd name="T88" fmla="*/ 1674 w 834"/>
                <a:gd name="T89" fmla="*/ 1061 h 1845"/>
                <a:gd name="T90" fmla="*/ 1545 w 834"/>
                <a:gd name="T91" fmla="*/ 1002 h 1845"/>
                <a:gd name="T92" fmla="*/ 1611 w 834"/>
                <a:gd name="T93" fmla="*/ 951 h 1845"/>
                <a:gd name="T94" fmla="*/ 1706 w 834"/>
                <a:gd name="T95" fmla="*/ 890 h 1845"/>
                <a:gd name="T96" fmla="*/ 1696 w 834"/>
                <a:gd name="T97" fmla="*/ 850 h 184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834" h="1845">
                  <a:moveTo>
                    <a:pt x="804" y="414"/>
                  </a:moveTo>
                  <a:cubicBezTo>
                    <a:pt x="797" y="371"/>
                    <a:pt x="808" y="328"/>
                    <a:pt x="808" y="328"/>
                  </a:cubicBezTo>
                  <a:cubicBezTo>
                    <a:pt x="741" y="326"/>
                    <a:pt x="624" y="286"/>
                    <a:pt x="624" y="286"/>
                  </a:cubicBezTo>
                  <a:cubicBezTo>
                    <a:pt x="624" y="286"/>
                    <a:pt x="624" y="286"/>
                    <a:pt x="624" y="286"/>
                  </a:cubicBezTo>
                  <a:cubicBezTo>
                    <a:pt x="510" y="223"/>
                    <a:pt x="719" y="247"/>
                    <a:pt x="721" y="116"/>
                  </a:cubicBezTo>
                  <a:cubicBezTo>
                    <a:pt x="723" y="0"/>
                    <a:pt x="599" y="59"/>
                    <a:pt x="486" y="168"/>
                  </a:cubicBezTo>
                  <a:cubicBezTo>
                    <a:pt x="485" y="167"/>
                    <a:pt x="485" y="167"/>
                    <a:pt x="485" y="167"/>
                  </a:cubicBezTo>
                  <a:cubicBezTo>
                    <a:pt x="461" y="157"/>
                    <a:pt x="443" y="171"/>
                    <a:pt x="433" y="194"/>
                  </a:cubicBezTo>
                  <a:cubicBezTo>
                    <a:pt x="428" y="206"/>
                    <a:pt x="424" y="220"/>
                    <a:pt x="423" y="234"/>
                  </a:cubicBezTo>
                  <a:cubicBezTo>
                    <a:pt x="359" y="313"/>
                    <a:pt x="290" y="506"/>
                    <a:pt x="238" y="685"/>
                  </a:cubicBezTo>
                  <a:cubicBezTo>
                    <a:pt x="191" y="755"/>
                    <a:pt x="0" y="1065"/>
                    <a:pt x="115" y="1316"/>
                  </a:cubicBezTo>
                  <a:cubicBezTo>
                    <a:pt x="112" y="1367"/>
                    <a:pt x="110" y="1426"/>
                    <a:pt x="111" y="1493"/>
                  </a:cubicBezTo>
                  <a:cubicBezTo>
                    <a:pt x="111" y="1514"/>
                    <a:pt x="111" y="1536"/>
                    <a:pt x="112" y="1558"/>
                  </a:cubicBezTo>
                  <a:cubicBezTo>
                    <a:pt x="124" y="1845"/>
                    <a:pt x="436" y="1506"/>
                    <a:pt x="544" y="1456"/>
                  </a:cubicBezTo>
                  <a:cubicBezTo>
                    <a:pt x="553" y="1452"/>
                    <a:pt x="561" y="1448"/>
                    <a:pt x="569" y="1444"/>
                  </a:cubicBezTo>
                  <a:cubicBezTo>
                    <a:pt x="597" y="1450"/>
                    <a:pt x="735" y="1475"/>
                    <a:pt x="782" y="1347"/>
                  </a:cubicBezTo>
                  <a:cubicBezTo>
                    <a:pt x="834" y="1205"/>
                    <a:pt x="707" y="1167"/>
                    <a:pt x="641" y="1071"/>
                  </a:cubicBezTo>
                  <a:cubicBezTo>
                    <a:pt x="604" y="899"/>
                    <a:pt x="540" y="787"/>
                    <a:pt x="532" y="717"/>
                  </a:cubicBezTo>
                  <a:cubicBezTo>
                    <a:pt x="527" y="673"/>
                    <a:pt x="548" y="651"/>
                    <a:pt x="567" y="640"/>
                  </a:cubicBezTo>
                  <a:cubicBezTo>
                    <a:pt x="598" y="624"/>
                    <a:pt x="637" y="637"/>
                    <a:pt x="637" y="637"/>
                  </a:cubicBezTo>
                  <a:cubicBezTo>
                    <a:pt x="645" y="600"/>
                    <a:pt x="690" y="556"/>
                    <a:pt x="690" y="556"/>
                  </a:cubicBezTo>
                  <a:cubicBezTo>
                    <a:pt x="671" y="574"/>
                    <a:pt x="593" y="581"/>
                    <a:pt x="575" y="583"/>
                  </a:cubicBezTo>
                  <a:cubicBezTo>
                    <a:pt x="553" y="581"/>
                    <a:pt x="528" y="574"/>
                    <a:pt x="512" y="553"/>
                  </a:cubicBezTo>
                  <a:cubicBezTo>
                    <a:pt x="552" y="522"/>
                    <a:pt x="600" y="510"/>
                    <a:pt x="642" y="509"/>
                  </a:cubicBezTo>
                  <a:cubicBezTo>
                    <a:pt x="642" y="509"/>
                    <a:pt x="643" y="509"/>
                    <a:pt x="643" y="509"/>
                  </a:cubicBezTo>
                  <a:cubicBezTo>
                    <a:pt x="671" y="510"/>
                    <a:pt x="694" y="515"/>
                    <a:pt x="694" y="515"/>
                  </a:cubicBezTo>
                  <a:cubicBezTo>
                    <a:pt x="691" y="467"/>
                    <a:pt x="691" y="467"/>
                    <a:pt x="691" y="467"/>
                  </a:cubicBezTo>
                  <a:cubicBezTo>
                    <a:pt x="687" y="468"/>
                    <a:pt x="668" y="468"/>
                    <a:pt x="654" y="468"/>
                  </a:cubicBezTo>
                  <a:cubicBezTo>
                    <a:pt x="654" y="467"/>
                    <a:pt x="654" y="467"/>
                    <a:pt x="654" y="467"/>
                  </a:cubicBezTo>
                  <a:cubicBezTo>
                    <a:pt x="654" y="467"/>
                    <a:pt x="651" y="467"/>
                    <a:pt x="647" y="467"/>
                  </a:cubicBezTo>
                  <a:cubicBezTo>
                    <a:pt x="645" y="467"/>
                    <a:pt x="643" y="467"/>
                    <a:pt x="642" y="467"/>
                  </a:cubicBezTo>
                  <a:cubicBezTo>
                    <a:pt x="621" y="467"/>
                    <a:pt x="581" y="461"/>
                    <a:pt x="556" y="423"/>
                  </a:cubicBezTo>
                  <a:cubicBezTo>
                    <a:pt x="591" y="418"/>
                    <a:pt x="617" y="418"/>
                    <a:pt x="627" y="416"/>
                  </a:cubicBezTo>
                  <a:cubicBezTo>
                    <a:pt x="666" y="412"/>
                    <a:pt x="804" y="414"/>
                    <a:pt x="804" y="414"/>
                  </a:cubicBezTo>
                  <a:close/>
                  <a:moveTo>
                    <a:pt x="535" y="333"/>
                  </a:moveTo>
                  <a:cubicBezTo>
                    <a:pt x="534" y="287"/>
                    <a:pt x="543" y="244"/>
                    <a:pt x="531" y="211"/>
                  </a:cubicBezTo>
                  <a:cubicBezTo>
                    <a:pt x="539" y="200"/>
                    <a:pt x="548" y="191"/>
                    <a:pt x="555" y="183"/>
                  </a:cubicBezTo>
                  <a:cubicBezTo>
                    <a:pt x="571" y="166"/>
                    <a:pt x="584" y="157"/>
                    <a:pt x="588" y="160"/>
                  </a:cubicBezTo>
                  <a:cubicBezTo>
                    <a:pt x="609" y="176"/>
                    <a:pt x="572" y="253"/>
                    <a:pt x="535" y="333"/>
                  </a:cubicBezTo>
                  <a:close/>
                  <a:moveTo>
                    <a:pt x="686" y="72"/>
                  </a:moveTo>
                  <a:cubicBezTo>
                    <a:pt x="716" y="86"/>
                    <a:pt x="706" y="141"/>
                    <a:pt x="667" y="179"/>
                  </a:cubicBezTo>
                  <a:cubicBezTo>
                    <a:pt x="644" y="201"/>
                    <a:pt x="619" y="210"/>
                    <a:pt x="601" y="221"/>
                  </a:cubicBezTo>
                  <a:cubicBezTo>
                    <a:pt x="614" y="184"/>
                    <a:pt x="616" y="154"/>
                    <a:pt x="593" y="140"/>
                  </a:cubicBezTo>
                  <a:cubicBezTo>
                    <a:pt x="586" y="135"/>
                    <a:pt x="570" y="147"/>
                    <a:pt x="550" y="168"/>
                  </a:cubicBezTo>
                  <a:cubicBezTo>
                    <a:pt x="542" y="177"/>
                    <a:pt x="533" y="187"/>
                    <a:pt x="524" y="198"/>
                  </a:cubicBezTo>
                  <a:cubicBezTo>
                    <a:pt x="520" y="191"/>
                    <a:pt x="514" y="184"/>
                    <a:pt x="506" y="179"/>
                  </a:cubicBezTo>
                  <a:cubicBezTo>
                    <a:pt x="588" y="94"/>
                    <a:pt x="664" y="62"/>
                    <a:pt x="686" y="72"/>
                  </a:cubicBezTo>
                  <a:close/>
                  <a:moveTo>
                    <a:pt x="524" y="403"/>
                  </a:moveTo>
                  <a:cubicBezTo>
                    <a:pt x="524" y="403"/>
                    <a:pt x="524" y="403"/>
                    <a:pt x="524" y="403"/>
                  </a:cubicBezTo>
                  <a:cubicBezTo>
                    <a:pt x="521" y="403"/>
                    <a:pt x="519" y="404"/>
                    <a:pt x="517" y="404"/>
                  </a:cubicBezTo>
                  <a:cubicBezTo>
                    <a:pt x="518" y="401"/>
                    <a:pt x="519" y="398"/>
                    <a:pt x="521" y="394"/>
                  </a:cubicBezTo>
                  <a:cubicBezTo>
                    <a:pt x="522" y="397"/>
                    <a:pt x="523" y="400"/>
                    <a:pt x="524" y="403"/>
                  </a:cubicBezTo>
                  <a:close/>
                  <a:moveTo>
                    <a:pt x="474" y="503"/>
                  </a:moveTo>
                  <a:cubicBezTo>
                    <a:pt x="475" y="518"/>
                    <a:pt x="477" y="531"/>
                    <a:pt x="480" y="542"/>
                  </a:cubicBezTo>
                  <a:cubicBezTo>
                    <a:pt x="464" y="556"/>
                    <a:pt x="451" y="574"/>
                    <a:pt x="441" y="596"/>
                  </a:cubicBezTo>
                  <a:cubicBezTo>
                    <a:pt x="399" y="692"/>
                    <a:pt x="405" y="794"/>
                    <a:pt x="467" y="911"/>
                  </a:cubicBezTo>
                  <a:cubicBezTo>
                    <a:pt x="495" y="1020"/>
                    <a:pt x="583" y="1289"/>
                    <a:pt x="403" y="1375"/>
                  </a:cubicBezTo>
                  <a:cubicBezTo>
                    <a:pt x="403" y="1375"/>
                    <a:pt x="402" y="1375"/>
                    <a:pt x="402" y="1375"/>
                  </a:cubicBezTo>
                  <a:cubicBezTo>
                    <a:pt x="371" y="1293"/>
                    <a:pt x="394" y="1133"/>
                    <a:pt x="398" y="1046"/>
                  </a:cubicBezTo>
                  <a:cubicBezTo>
                    <a:pt x="402" y="957"/>
                    <a:pt x="364" y="664"/>
                    <a:pt x="399" y="502"/>
                  </a:cubicBezTo>
                  <a:cubicBezTo>
                    <a:pt x="427" y="474"/>
                    <a:pt x="458" y="455"/>
                    <a:pt x="487" y="443"/>
                  </a:cubicBezTo>
                  <a:cubicBezTo>
                    <a:pt x="478" y="467"/>
                    <a:pt x="473" y="488"/>
                    <a:pt x="474" y="503"/>
                  </a:cubicBezTo>
                  <a:close/>
                  <a:moveTo>
                    <a:pt x="494" y="958"/>
                  </a:moveTo>
                  <a:cubicBezTo>
                    <a:pt x="502" y="970"/>
                    <a:pt x="510" y="982"/>
                    <a:pt x="519" y="995"/>
                  </a:cubicBezTo>
                  <a:cubicBezTo>
                    <a:pt x="624" y="1142"/>
                    <a:pt x="563" y="1417"/>
                    <a:pt x="468" y="1426"/>
                  </a:cubicBezTo>
                  <a:cubicBezTo>
                    <a:pt x="464" y="1426"/>
                    <a:pt x="459" y="1426"/>
                    <a:pt x="455" y="1426"/>
                  </a:cubicBezTo>
                  <a:cubicBezTo>
                    <a:pt x="437" y="1423"/>
                    <a:pt x="423" y="1413"/>
                    <a:pt x="413" y="1397"/>
                  </a:cubicBezTo>
                  <a:cubicBezTo>
                    <a:pt x="581" y="1311"/>
                    <a:pt x="534" y="1115"/>
                    <a:pt x="513" y="1025"/>
                  </a:cubicBezTo>
                  <a:cubicBezTo>
                    <a:pt x="508" y="1005"/>
                    <a:pt x="501" y="982"/>
                    <a:pt x="494" y="958"/>
                  </a:cubicBezTo>
                  <a:close/>
                  <a:moveTo>
                    <a:pt x="363" y="1279"/>
                  </a:moveTo>
                  <a:cubicBezTo>
                    <a:pt x="361" y="1307"/>
                    <a:pt x="362" y="1349"/>
                    <a:pt x="374" y="1386"/>
                  </a:cubicBezTo>
                  <a:cubicBezTo>
                    <a:pt x="360" y="1389"/>
                    <a:pt x="348" y="1390"/>
                    <a:pt x="337" y="1388"/>
                  </a:cubicBezTo>
                  <a:cubicBezTo>
                    <a:pt x="211" y="1369"/>
                    <a:pt x="268" y="1022"/>
                    <a:pt x="268" y="1022"/>
                  </a:cubicBezTo>
                  <a:cubicBezTo>
                    <a:pt x="268" y="1022"/>
                    <a:pt x="268" y="1021"/>
                    <a:pt x="268" y="1017"/>
                  </a:cubicBezTo>
                  <a:cubicBezTo>
                    <a:pt x="306" y="1021"/>
                    <a:pt x="353" y="998"/>
                    <a:pt x="374" y="986"/>
                  </a:cubicBezTo>
                  <a:cubicBezTo>
                    <a:pt x="375" y="1089"/>
                    <a:pt x="367" y="1235"/>
                    <a:pt x="363" y="1279"/>
                  </a:cubicBezTo>
                  <a:close/>
                  <a:moveTo>
                    <a:pt x="370" y="898"/>
                  </a:moveTo>
                  <a:cubicBezTo>
                    <a:pt x="372" y="913"/>
                    <a:pt x="373" y="935"/>
                    <a:pt x="374" y="961"/>
                  </a:cubicBezTo>
                  <a:cubicBezTo>
                    <a:pt x="349" y="986"/>
                    <a:pt x="289" y="990"/>
                    <a:pt x="270" y="991"/>
                  </a:cubicBezTo>
                  <a:cubicBezTo>
                    <a:pt x="273" y="951"/>
                    <a:pt x="278" y="880"/>
                    <a:pt x="282" y="822"/>
                  </a:cubicBezTo>
                  <a:cubicBezTo>
                    <a:pt x="292" y="682"/>
                    <a:pt x="328" y="591"/>
                    <a:pt x="373" y="531"/>
                  </a:cubicBezTo>
                  <a:cubicBezTo>
                    <a:pt x="354" y="653"/>
                    <a:pt x="361" y="837"/>
                    <a:pt x="370" y="898"/>
                  </a:cubicBezTo>
                  <a:close/>
                  <a:moveTo>
                    <a:pt x="409" y="464"/>
                  </a:moveTo>
                  <a:cubicBezTo>
                    <a:pt x="417" y="442"/>
                    <a:pt x="427" y="424"/>
                    <a:pt x="440" y="411"/>
                  </a:cubicBezTo>
                  <a:cubicBezTo>
                    <a:pt x="455" y="416"/>
                    <a:pt x="475" y="417"/>
                    <a:pt x="498" y="416"/>
                  </a:cubicBezTo>
                  <a:cubicBezTo>
                    <a:pt x="497" y="416"/>
                    <a:pt x="497" y="417"/>
                    <a:pt x="497" y="418"/>
                  </a:cubicBezTo>
                  <a:cubicBezTo>
                    <a:pt x="469" y="428"/>
                    <a:pt x="439" y="443"/>
                    <a:pt x="409" y="464"/>
                  </a:cubicBezTo>
                  <a:close/>
                  <a:moveTo>
                    <a:pt x="450" y="403"/>
                  </a:moveTo>
                  <a:cubicBezTo>
                    <a:pt x="453" y="401"/>
                    <a:pt x="456" y="399"/>
                    <a:pt x="459" y="398"/>
                  </a:cubicBezTo>
                  <a:cubicBezTo>
                    <a:pt x="474" y="391"/>
                    <a:pt x="491" y="389"/>
                    <a:pt x="510" y="387"/>
                  </a:cubicBezTo>
                  <a:cubicBezTo>
                    <a:pt x="507" y="394"/>
                    <a:pt x="504" y="400"/>
                    <a:pt x="502" y="406"/>
                  </a:cubicBezTo>
                  <a:cubicBezTo>
                    <a:pt x="481" y="408"/>
                    <a:pt x="462" y="408"/>
                    <a:pt x="450" y="403"/>
                  </a:cubicBezTo>
                  <a:close/>
                  <a:moveTo>
                    <a:pt x="436" y="393"/>
                  </a:moveTo>
                  <a:cubicBezTo>
                    <a:pt x="435" y="391"/>
                    <a:pt x="434" y="389"/>
                    <a:pt x="434" y="387"/>
                  </a:cubicBezTo>
                  <a:cubicBezTo>
                    <a:pt x="432" y="375"/>
                    <a:pt x="438" y="355"/>
                    <a:pt x="449" y="333"/>
                  </a:cubicBezTo>
                  <a:cubicBezTo>
                    <a:pt x="452" y="336"/>
                    <a:pt x="456" y="338"/>
                    <a:pt x="459" y="339"/>
                  </a:cubicBezTo>
                  <a:cubicBezTo>
                    <a:pt x="479" y="347"/>
                    <a:pt x="496" y="351"/>
                    <a:pt x="512" y="352"/>
                  </a:cubicBezTo>
                  <a:cubicBezTo>
                    <a:pt x="512" y="356"/>
                    <a:pt x="513" y="359"/>
                    <a:pt x="513" y="362"/>
                  </a:cubicBezTo>
                  <a:cubicBezTo>
                    <a:pt x="487" y="365"/>
                    <a:pt x="460" y="372"/>
                    <a:pt x="436" y="393"/>
                  </a:cubicBezTo>
                  <a:close/>
                  <a:moveTo>
                    <a:pt x="510" y="341"/>
                  </a:moveTo>
                  <a:cubicBezTo>
                    <a:pt x="492" y="339"/>
                    <a:pt x="473" y="332"/>
                    <a:pt x="459" y="314"/>
                  </a:cubicBezTo>
                  <a:cubicBezTo>
                    <a:pt x="473" y="289"/>
                    <a:pt x="492" y="262"/>
                    <a:pt x="510" y="237"/>
                  </a:cubicBezTo>
                  <a:cubicBezTo>
                    <a:pt x="509" y="263"/>
                    <a:pt x="507" y="301"/>
                    <a:pt x="510" y="341"/>
                  </a:cubicBezTo>
                  <a:close/>
                  <a:moveTo>
                    <a:pt x="494" y="191"/>
                  </a:moveTo>
                  <a:cubicBezTo>
                    <a:pt x="502" y="196"/>
                    <a:pt x="508" y="203"/>
                    <a:pt x="510" y="211"/>
                  </a:cubicBezTo>
                  <a:cubicBezTo>
                    <a:pt x="510" y="212"/>
                    <a:pt x="510" y="214"/>
                    <a:pt x="511" y="216"/>
                  </a:cubicBezTo>
                  <a:cubicBezTo>
                    <a:pt x="490" y="243"/>
                    <a:pt x="469" y="275"/>
                    <a:pt x="452" y="304"/>
                  </a:cubicBezTo>
                  <a:cubicBezTo>
                    <a:pt x="446" y="293"/>
                    <a:pt x="441" y="280"/>
                    <a:pt x="438" y="263"/>
                  </a:cubicBezTo>
                  <a:cubicBezTo>
                    <a:pt x="438" y="262"/>
                    <a:pt x="438" y="261"/>
                    <a:pt x="438" y="260"/>
                  </a:cubicBezTo>
                  <a:cubicBezTo>
                    <a:pt x="456" y="234"/>
                    <a:pt x="475" y="211"/>
                    <a:pt x="494" y="191"/>
                  </a:cubicBezTo>
                  <a:close/>
                  <a:moveTo>
                    <a:pt x="444" y="202"/>
                  </a:moveTo>
                  <a:cubicBezTo>
                    <a:pt x="450" y="192"/>
                    <a:pt x="458" y="188"/>
                    <a:pt x="467" y="186"/>
                  </a:cubicBezTo>
                  <a:cubicBezTo>
                    <a:pt x="457" y="196"/>
                    <a:pt x="447" y="207"/>
                    <a:pt x="437" y="218"/>
                  </a:cubicBezTo>
                  <a:cubicBezTo>
                    <a:pt x="439" y="211"/>
                    <a:pt x="441" y="206"/>
                    <a:pt x="444" y="202"/>
                  </a:cubicBezTo>
                  <a:close/>
                  <a:moveTo>
                    <a:pt x="219" y="750"/>
                  </a:moveTo>
                  <a:cubicBezTo>
                    <a:pt x="180" y="892"/>
                    <a:pt x="154" y="1013"/>
                    <a:pt x="152" y="1041"/>
                  </a:cubicBezTo>
                  <a:cubicBezTo>
                    <a:pt x="149" y="1082"/>
                    <a:pt x="130" y="1153"/>
                    <a:pt x="119" y="1272"/>
                  </a:cubicBezTo>
                  <a:cubicBezTo>
                    <a:pt x="98" y="1225"/>
                    <a:pt x="49" y="1056"/>
                    <a:pt x="219" y="750"/>
                  </a:cubicBezTo>
                  <a:close/>
                  <a:moveTo>
                    <a:pt x="274" y="1622"/>
                  </a:moveTo>
                  <a:cubicBezTo>
                    <a:pt x="165" y="1695"/>
                    <a:pt x="142" y="1623"/>
                    <a:pt x="142" y="1623"/>
                  </a:cubicBezTo>
                  <a:cubicBezTo>
                    <a:pt x="129" y="1597"/>
                    <a:pt x="123" y="1549"/>
                    <a:pt x="123" y="1492"/>
                  </a:cubicBezTo>
                  <a:cubicBezTo>
                    <a:pt x="121" y="1340"/>
                    <a:pt x="155" y="1118"/>
                    <a:pt x="177" y="1020"/>
                  </a:cubicBezTo>
                  <a:cubicBezTo>
                    <a:pt x="205" y="888"/>
                    <a:pt x="292" y="495"/>
                    <a:pt x="403" y="312"/>
                  </a:cubicBezTo>
                  <a:cubicBezTo>
                    <a:pt x="410" y="301"/>
                    <a:pt x="417" y="290"/>
                    <a:pt x="424" y="279"/>
                  </a:cubicBezTo>
                  <a:cubicBezTo>
                    <a:pt x="427" y="297"/>
                    <a:pt x="432" y="313"/>
                    <a:pt x="441" y="324"/>
                  </a:cubicBezTo>
                  <a:cubicBezTo>
                    <a:pt x="422" y="360"/>
                    <a:pt x="412" y="390"/>
                    <a:pt x="420" y="400"/>
                  </a:cubicBezTo>
                  <a:cubicBezTo>
                    <a:pt x="421" y="401"/>
                    <a:pt x="423" y="403"/>
                    <a:pt x="424" y="404"/>
                  </a:cubicBezTo>
                  <a:cubicBezTo>
                    <a:pt x="410" y="419"/>
                    <a:pt x="398" y="439"/>
                    <a:pt x="389" y="466"/>
                  </a:cubicBezTo>
                  <a:cubicBezTo>
                    <a:pt x="387" y="472"/>
                    <a:pt x="385" y="479"/>
                    <a:pt x="383" y="486"/>
                  </a:cubicBezTo>
                  <a:cubicBezTo>
                    <a:pt x="375" y="492"/>
                    <a:pt x="368" y="499"/>
                    <a:pt x="361" y="507"/>
                  </a:cubicBezTo>
                  <a:cubicBezTo>
                    <a:pt x="257" y="619"/>
                    <a:pt x="249" y="1044"/>
                    <a:pt x="236" y="1154"/>
                  </a:cubicBezTo>
                  <a:cubicBezTo>
                    <a:pt x="226" y="1248"/>
                    <a:pt x="236" y="1418"/>
                    <a:pt x="342" y="1418"/>
                  </a:cubicBezTo>
                  <a:cubicBezTo>
                    <a:pt x="348" y="1418"/>
                    <a:pt x="354" y="1417"/>
                    <a:pt x="360" y="1416"/>
                  </a:cubicBezTo>
                  <a:cubicBezTo>
                    <a:pt x="358" y="1436"/>
                    <a:pt x="343" y="1540"/>
                    <a:pt x="309" y="1598"/>
                  </a:cubicBezTo>
                  <a:cubicBezTo>
                    <a:pt x="298" y="1606"/>
                    <a:pt x="286" y="1614"/>
                    <a:pt x="274" y="1622"/>
                  </a:cubicBezTo>
                  <a:close/>
                  <a:moveTo>
                    <a:pt x="650" y="1118"/>
                  </a:moveTo>
                  <a:cubicBezTo>
                    <a:pt x="649" y="1111"/>
                    <a:pt x="648" y="1104"/>
                    <a:pt x="647" y="1097"/>
                  </a:cubicBezTo>
                  <a:cubicBezTo>
                    <a:pt x="665" y="1118"/>
                    <a:pt x="717" y="1177"/>
                    <a:pt x="748" y="1206"/>
                  </a:cubicBezTo>
                  <a:cubicBezTo>
                    <a:pt x="787" y="1241"/>
                    <a:pt x="790" y="1341"/>
                    <a:pt x="732" y="1396"/>
                  </a:cubicBezTo>
                  <a:cubicBezTo>
                    <a:pt x="683" y="1441"/>
                    <a:pt x="612" y="1433"/>
                    <a:pt x="590" y="1429"/>
                  </a:cubicBezTo>
                  <a:cubicBezTo>
                    <a:pt x="661" y="1375"/>
                    <a:pt x="680" y="1286"/>
                    <a:pt x="650" y="1118"/>
                  </a:cubicBezTo>
                  <a:close/>
                  <a:moveTo>
                    <a:pt x="639" y="1163"/>
                  </a:moveTo>
                  <a:cubicBezTo>
                    <a:pt x="649" y="1340"/>
                    <a:pt x="622" y="1380"/>
                    <a:pt x="551" y="1428"/>
                  </a:cubicBezTo>
                  <a:cubicBezTo>
                    <a:pt x="493" y="1468"/>
                    <a:pt x="417" y="1524"/>
                    <a:pt x="331" y="1583"/>
                  </a:cubicBezTo>
                  <a:cubicBezTo>
                    <a:pt x="345" y="1551"/>
                    <a:pt x="369" y="1487"/>
                    <a:pt x="376" y="1412"/>
                  </a:cubicBezTo>
                  <a:cubicBezTo>
                    <a:pt x="379" y="1411"/>
                    <a:pt x="381" y="1411"/>
                    <a:pt x="384" y="1410"/>
                  </a:cubicBezTo>
                  <a:cubicBezTo>
                    <a:pt x="399" y="1438"/>
                    <a:pt x="423" y="1459"/>
                    <a:pt x="462" y="1458"/>
                  </a:cubicBezTo>
                  <a:cubicBezTo>
                    <a:pt x="464" y="1458"/>
                    <a:pt x="466" y="1458"/>
                    <a:pt x="468" y="1457"/>
                  </a:cubicBezTo>
                  <a:cubicBezTo>
                    <a:pt x="558" y="1448"/>
                    <a:pt x="622" y="1287"/>
                    <a:pt x="586" y="1112"/>
                  </a:cubicBezTo>
                  <a:cubicBezTo>
                    <a:pt x="579" y="1079"/>
                    <a:pt x="569" y="1050"/>
                    <a:pt x="557" y="1023"/>
                  </a:cubicBezTo>
                  <a:cubicBezTo>
                    <a:pt x="566" y="1019"/>
                    <a:pt x="586" y="1007"/>
                    <a:pt x="593" y="971"/>
                  </a:cubicBezTo>
                  <a:cubicBezTo>
                    <a:pt x="616" y="1035"/>
                    <a:pt x="636" y="1102"/>
                    <a:pt x="639" y="1163"/>
                  </a:cubicBezTo>
                  <a:close/>
                  <a:moveTo>
                    <a:pt x="519" y="678"/>
                  </a:moveTo>
                  <a:cubicBezTo>
                    <a:pt x="495" y="730"/>
                    <a:pt x="540" y="830"/>
                    <a:pt x="581" y="940"/>
                  </a:cubicBezTo>
                  <a:cubicBezTo>
                    <a:pt x="580" y="970"/>
                    <a:pt x="573" y="1008"/>
                    <a:pt x="549" y="1008"/>
                  </a:cubicBezTo>
                  <a:cubicBezTo>
                    <a:pt x="525" y="958"/>
                    <a:pt x="496" y="917"/>
                    <a:pt x="472" y="875"/>
                  </a:cubicBezTo>
                  <a:cubicBezTo>
                    <a:pt x="459" y="813"/>
                    <a:pt x="452" y="749"/>
                    <a:pt x="472" y="699"/>
                  </a:cubicBezTo>
                  <a:cubicBezTo>
                    <a:pt x="489" y="656"/>
                    <a:pt x="523" y="635"/>
                    <a:pt x="555" y="625"/>
                  </a:cubicBezTo>
                  <a:cubicBezTo>
                    <a:pt x="542" y="637"/>
                    <a:pt x="530" y="654"/>
                    <a:pt x="519" y="678"/>
                  </a:cubicBezTo>
                  <a:close/>
                  <a:moveTo>
                    <a:pt x="572" y="602"/>
                  </a:moveTo>
                  <a:cubicBezTo>
                    <a:pt x="581" y="603"/>
                    <a:pt x="573" y="605"/>
                    <a:pt x="573" y="605"/>
                  </a:cubicBezTo>
                  <a:cubicBezTo>
                    <a:pt x="573" y="606"/>
                    <a:pt x="573" y="606"/>
                    <a:pt x="573" y="606"/>
                  </a:cubicBezTo>
                  <a:cubicBezTo>
                    <a:pt x="571" y="606"/>
                    <a:pt x="569" y="606"/>
                    <a:pt x="567" y="607"/>
                  </a:cubicBezTo>
                  <a:cubicBezTo>
                    <a:pt x="451" y="624"/>
                    <a:pt x="434" y="718"/>
                    <a:pt x="441" y="797"/>
                  </a:cubicBezTo>
                  <a:cubicBezTo>
                    <a:pt x="434" y="770"/>
                    <a:pt x="432" y="740"/>
                    <a:pt x="435" y="706"/>
                  </a:cubicBezTo>
                  <a:cubicBezTo>
                    <a:pt x="442" y="645"/>
                    <a:pt x="463" y="601"/>
                    <a:pt x="493" y="570"/>
                  </a:cubicBezTo>
                  <a:cubicBezTo>
                    <a:pt x="508" y="593"/>
                    <a:pt x="533" y="605"/>
                    <a:pt x="572" y="602"/>
                  </a:cubicBezTo>
                  <a:close/>
                  <a:moveTo>
                    <a:pt x="629" y="484"/>
                  </a:moveTo>
                  <a:cubicBezTo>
                    <a:pt x="638" y="486"/>
                    <a:pt x="638" y="486"/>
                    <a:pt x="638" y="486"/>
                  </a:cubicBezTo>
                  <a:cubicBezTo>
                    <a:pt x="648" y="488"/>
                    <a:pt x="642" y="492"/>
                    <a:pt x="642" y="492"/>
                  </a:cubicBezTo>
                  <a:cubicBezTo>
                    <a:pt x="642" y="492"/>
                    <a:pt x="642" y="492"/>
                    <a:pt x="641" y="492"/>
                  </a:cubicBezTo>
                  <a:cubicBezTo>
                    <a:pt x="624" y="491"/>
                    <a:pt x="555" y="491"/>
                    <a:pt x="500" y="527"/>
                  </a:cubicBezTo>
                  <a:cubicBezTo>
                    <a:pt x="497" y="519"/>
                    <a:pt x="496" y="510"/>
                    <a:pt x="496" y="500"/>
                  </a:cubicBezTo>
                  <a:cubicBezTo>
                    <a:pt x="495" y="480"/>
                    <a:pt x="499" y="458"/>
                    <a:pt x="505" y="436"/>
                  </a:cubicBezTo>
                  <a:cubicBezTo>
                    <a:pt x="516" y="433"/>
                    <a:pt x="525" y="430"/>
                    <a:pt x="535" y="428"/>
                  </a:cubicBezTo>
                  <a:cubicBezTo>
                    <a:pt x="553" y="458"/>
                    <a:pt x="582" y="481"/>
                    <a:pt x="629" y="484"/>
                  </a:cubicBezTo>
                  <a:close/>
                  <a:moveTo>
                    <a:pt x="544" y="399"/>
                  </a:moveTo>
                  <a:cubicBezTo>
                    <a:pt x="543" y="395"/>
                    <a:pt x="542" y="391"/>
                    <a:pt x="541" y="387"/>
                  </a:cubicBezTo>
                  <a:cubicBezTo>
                    <a:pt x="541" y="387"/>
                    <a:pt x="541" y="386"/>
                    <a:pt x="540" y="386"/>
                  </a:cubicBezTo>
                  <a:cubicBezTo>
                    <a:pt x="563" y="386"/>
                    <a:pt x="586" y="386"/>
                    <a:pt x="608" y="384"/>
                  </a:cubicBezTo>
                  <a:cubicBezTo>
                    <a:pt x="591" y="388"/>
                    <a:pt x="568" y="394"/>
                    <a:pt x="544" y="399"/>
                  </a:cubicBezTo>
                  <a:close/>
                  <a:moveTo>
                    <a:pt x="605" y="361"/>
                  </a:moveTo>
                  <a:cubicBezTo>
                    <a:pt x="605" y="361"/>
                    <a:pt x="605" y="361"/>
                    <a:pt x="605" y="361"/>
                  </a:cubicBezTo>
                  <a:cubicBezTo>
                    <a:pt x="591" y="364"/>
                    <a:pt x="576" y="365"/>
                    <a:pt x="561" y="363"/>
                  </a:cubicBezTo>
                  <a:cubicBezTo>
                    <a:pt x="553" y="362"/>
                    <a:pt x="545" y="362"/>
                    <a:pt x="536" y="362"/>
                  </a:cubicBezTo>
                  <a:cubicBezTo>
                    <a:pt x="536" y="361"/>
                    <a:pt x="536" y="360"/>
                    <a:pt x="536" y="360"/>
                  </a:cubicBezTo>
                  <a:cubicBezTo>
                    <a:pt x="537" y="357"/>
                    <a:pt x="538" y="355"/>
                    <a:pt x="539" y="353"/>
                  </a:cubicBezTo>
                  <a:cubicBezTo>
                    <a:pt x="556" y="352"/>
                    <a:pt x="571" y="348"/>
                    <a:pt x="585" y="344"/>
                  </a:cubicBezTo>
                  <a:cubicBezTo>
                    <a:pt x="593" y="342"/>
                    <a:pt x="602" y="341"/>
                    <a:pt x="611" y="341"/>
                  </a:cubicBezTo>
                  <a:cubicBezTo>
                    <a:pt x="611" y="341"/>
                    <a:pt x="611" y="341"/>
                    <a:pt x="611" y="341"/>
                  </a:cubicBezTo>
                  <a:cubicBezTo>
                    <a:pt x="634" y="352"/>
                    <a:pt x="605" y="361"/>
                    <a:pt x="605" y="361"/>
                  </a:cubicBezTo>
                  <a:close/>
                  <a:moveTo>
                    <a:pt x="619" y="322"/>
                  </a:moveTo>
                  <a:cubicBezTo>
                    <a:pt x="604" y="322"/>
                    <a:pt x="585" y="324"/>
                    <a:pt x="570" y="330"/>
                  </a:cubicBezTo>
                  <a:cubicBezTo>
                    <a:pt x="564" y="332"/>
                    <a:pt x="556" y="335"/>
                    <a:pt x="547" y="337"/>
                  </a:cubicBezTo>
                  <a:cubicBezTo>
                    <a:pt x="558" y="315"/>
                    <a:pt x="569" y="294"/>
                    <a:pt x="579" y="273"/>
                  </a:cubicBezTo>
                  <a:cubicBezTo>
                    <a:pt x="585" y="288"/>
                    <a:pt x="602" y="299"/>
                    <a:pt x="616" y="308"/>
                  </a:cubicBezTo>
                  <a:cubicBezTo>
                    <a:pt x="616" y="308"/>
                    <a:pt x="617" y="309"/>
                    <a:pt x="618" y="309"/>
                  </a:cubicBezTo>
                  <a:cubicBezTo>
                    <a:pt x="630" y="318"/>
                    <a:pt x="624" y="321"/>
                    <a:pt x="619" y="322"/>
                  </a:cubicBezTo>
                  <a:close/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22" name="Freeform 64">
              <a:extLst>
                <a:ext uri="{FF2B5EF4-FFF2-40B4-BE49-F238E27FC236}">
                  <a16:creationId xmlns:a16="http://schemas.microsoft.com/office/drawing/2014/main" id="{593530D2-4BFC-6772-118D-D2DA4B91FEAD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5" y="1739"/>
              <a:ext cx="600" cy="470"/>
            </a:xfrm>
            <a:custGeom>
              <a:avLst/>
              <a:gdLst>
                <a:gd name="T0" fmla="*/ 791 w 428"/>
                <a:gd name="T1" fmla="*/ 182 h 335"/>
                <a:gd name="T2" fmla="*/ 674 w 428"/>
                <a:gd name="T3" fmla="*/ 239 h 335"/>
                <a:gd name="T4" fmla="*/ 35 w 428"/>
                <a:gd name="T5" fmla="*/ 295 h 335"/>
                <a:gd name="T6" fmla="*/ 57 w 428"/>
                <a:gd name="T7" fmla="*/ 513 h 335"/>
                <a:gd name="T8" fmla="*/ 146 w 428"/>
                <a:gd name="T9" fmla="*/ 599 h 335"/>
                <a:gd name="T10" fmla="*/ 112 w 428"/>
                <a:gd name="T11" fmla="*/ 659 h 335"/>
                <a:gd name="T12" fmla="*/ 34 w 428"/>
                <a:gd name="T13" fmla="*/ 836 h 335"/>
                <a:gd name="T14" fmla="*/ 293 w 428"/>
                <a:gd name="T15" fmla="*/ 925 h 335"/>
                <a:gd name="T16" fmla="*/ 767 w 428"/>
                <a:gd name="T17" fmla="*/ 441 h 335"/>
                <a:gd name="T18" fmla="*/ 1121 w 428"/>
                <a:gd name="T19" fmla="*/ 450 h 335"/>
                <a:gd name="T20" fmla="*/ 1130 w 428"/>
                <a:gd name="T21" fmla="*/ 317 h 335"/>
                <a:gd name="T22" fmla="*/ 886 w 428"/>
                <a:gd name="T23" fmla="*/ 295 h 335"/>
                <a:gd name="T24" fmla="*/ 979 w 428"/>
                <a:gd name="T25" fmla="*/ 201 h 335"/>
                <a:gd name="T26" fmla="*/ 1042 w 428"/>
                <a:gd name="T27" fmla="*/ 60 h 335"/>
                <a:gd name="T28" fmla="*/ 1036 w 428"/>
                <a:gd name="T29" fmla="*/ 15 h 335"/>
                <a:gd name="T30" fmla="*/ 1007 w 428"/>
                <a:gd name="T31" fmla="*/ 0 h 335"/>
                <a:gd name="T32" fmla="*/ 955 w 428"/>
                <a:gd name="T33" fmla="*/ 53 h 335"/>
                <a:gd name="T34" fmla="*/ 939 w 428"/>
                <a:gd name="T35" fmla="*/ 69 h 33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428" h="335">
                  <a:moveTo>
                    <a:pt x="287" y="66"/>
                  </a:moveTo>
                  <a:cubicBezTo>
                    <a:pt x="275" y="73"/>
                    <a:pt x="260" y="81"/>
                    <a:pt x="245" y="86"/>
                  </a:cubicBezTo>
                  <a:cubicBezTo>
                    <a:pt x="176" y="111"/>
                    <a:pt x="64" y="110"/>
                    <a:pt x="13" y="107"/>
                  </a:cubicBezTo>
                  <a:cubicBezTo>
                    <a:pt x="13" y="107"/>
                    <a:pt x="0" y="150"/>
                    <a:pt x="21" y="186"/>
                  </a:cubicBezTo>
                  <a:cubicBezTo>
                    <a:pt x="21" y="186"/>
                    <a:pt x="70" y="187"/>
                    <a:pt x="53" y="217"/>
                  </a:cubicBezTo>
                  <a:cubicBezTo>
                    <a:pt x="49" y="223"/>
                    <a:pt x="45" y="231"/>
                    <a:pt x="41" y="239"/>
                  </a:cubicBezTo>
                  <a:cubicBezTo>
                    <a:pt x="27" y="269"/>
                    <a:pt x="12" y="303"/>
                    <a:pt x="12" y="303"/>
                  </a:cubicBezTo>
                  <a:cubicBezTo>
                    <a:pt x="12" y="303"/>
                    <a:pt x="77" y="274"/>
                    <a:pt x="106" y="335"/>
                  </a:cubicBezTo>
                  <a:cubicBezTo>
                    <a:pt x="106" y="335"/>
                    <a:pt x="162" y="164"/>
                    <a:pt x="278" y="160"/>
                  </a:cubicBezTo>
                  <a:cubicBezTo>
                    <a:pt x="301" y="160"/>
                    <a:pt x="407" y="163"/>
                    <a:pt x="407" y="163"/>
                  </a:cubicBezTo>
                  <a:cubicBezTo>
                    <a:pt x="407" y="163"/>
                    <a:pt x="428" y="143"/>
                    <a:pt x="410" y="115"/>
                  </a:cubicBezTo>
                  <a:cubicBezTo>
                    <a:pt x="410" y="115"/>
                    <a:pt x="320" y="121"/>
                    <a:pt x="322" y="107"/>
                  </a:cubicBezTo>
                  <a:cubicBezTo>
                    <a:pt x="325" y="93"/>
                    <a:pt x="355" y="73"/>
                    <a:pt x="355" y="73"/>
                  </a:cubicBezTo>
                  <a:cubicBezTo>
                    <a:pt x="355" y="73"/>
                    <a:pt x="375" y="43"/>
                    <a:pt x="378" y="22"/>
                  </a:cubicBezTo>
                  <a:cubicBezTo>
                    <a:pt x="370" y="24"/>
                    <a:pt x="371" y="22"/>
                    <a:pt x="376" y="6"/>
                  </a:cubicBezTo>
                  <a:cubicBezTo>
                    <a:pt x="374" y="2"/>
                    <a:pt x="371" y="0"/>
                    <a:pt x="365" y="0"/>
                  </a:cubicBezTo>
                  <a:cubicBezTo>
                    <a:pt x="365" y="0"/>
                    <a:pt x="359" y="7"/>
                    <a:pt x="347" y="19"/>
                  </a:cubicBezTo>
                  <a:cubicBezTo>
                    <a:pt x="341" y="29"/>
                    <a:pt x="340" y="28"/>
                    <a:pt x="341" y="25"/>
                  </a:cubicBezTo>
                </a:path>
              </a:pathLst>
            </a:custGeom>
            <a:solidFill>
              <a:srgbClr val="A4C6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23" name="Freeform 65">
              <a:extLst>
                <a:ext uri="{FF2B5EF4-FFF2-40B4-BE49-F238E27FC236}">
                  <a16:creationId xmlns:a16="http://schemas.microsoft.com/office/drawing/2014/main" id="{BA51386F-A97D-81A4-9CCC-5124F0B4A5C3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7" y="1774"/>
              <a:ext cx="76" cy="57"/>
            </a:xfrm>
            <a:custGeom>
              <a:avLst/>
              <a:gdLst>
                <a:gd name="T0" fmla="*/ 151 w 54"/>
                <a:gd name="T1" fmla="*/ 0 h 41"/>
                <a:gd name="T2" fmla="*/ 0 w 54"/>
                <a:gd name="T3" fmla="*/ 110 h 4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4" h="41">
                  <a:moveTo>
                    <a:pt x="54" y="0"/>
                  </a:moveTo>
                  <a:cubicBezTo>
                    <a:pt x="40" y="13"/>
                    <a:pt x="22" y="28"/>
                    <a:pt x="0" y="41"/>
                  </a:cubicBezTo>
                </a:path>
              </a:pathLst>
            </a:custGeom>
            <a:solidFill>
              <a:srgbClr val="A4C6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24" name="Freeform 66">
              <a:extLst>
                <a:ext uri="{FF2B5EF4-FFF2-40B4-BE49-F238E27FC236}">
                  <a16:creationId xmlns:a16="http://schemas.microsoft.com/office/drawing/2014/main" id="{CC05115D-B259-D9FD-786E-636A0CAAA3AB}"/>
                </a:ext>
              </a:extLst>
            </p:cNvPr>
            <p:cNvSpPr>
              <a:spLocks/>
            </p:cNvSpPr>
            <p:nvPr/>
          </p:nvSpPr>
          <p:spPr bwMode="auto">
            <a:xfrm>
              <a:off x="3280" y="1915"/>
              <a:ext cx="371" cy="934"/>
            </a:xfrm>
            <a:custGeom>
              <a:avLst/>
              <a:gdLst>
                <a:gd name="T0" fmla="*/ 725 w 265"/>
                <a:gd name="T1" fmla="*/ 1785 h 665"/>
                <a:gd name="T2" fmla="*/ 514 w 265"/>
                <a:gd name="T3" fmla="*/ 1430 h 665"/>
                <a:gd name="T4" fmla="*/ 290 w 265"/>
                <a:gd name="T5" fmla="*/ 83 h 665"/>
                <a:gd name="T6" fmla="*/ 225 w 265"/>
                <a:gd name="T7" fmla="*/ 94 h 665"/>
                <a:gd name="T8" fmla="*/ 480 w 265"/>
                <a:gd name="T9" fmla="*/ 663 h 665"/>
                <a:gd name="T10" fmla="*/ 549 w 265"/>
                <a:gd name="T11" fmla="*/ 1767 h 665"/>
                <a:gd name="T12" fmla="*/ 727 w 265"/>
                <a:gd name="T13" fmla="*/ 1843 h 66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65" h="665">
                  <a:moveTo>
                    <a:pt x="264" y="644"/>
                  </a:moveTo>
                  <a:cubicBezTo>
                    <a:pt x="264" y="644"/>
                    <a:pt x="170" y="648"/>
                    <a:pt x="187" y="516"/>
                  </a:cubicBezTo>
                  <a:cubicBezTo>
                    <a:pt x="204" y="384"/>
                    <a:pt x="212" y="60"/>
                    <a:pt x="106" y="30"/>
                  </a:cubicBezTo>
                  <a:cubicBezTo>
                    <a:pt x="0" y="0"/>
                    <a:pt x="82" y="34"/>
                    <a:pt x="82" y="34"/>
                  </a:cubicBezTo>
                  <a:cubicBezTo>
                    <a:pt x="82" y="34"/>
                    <a:pt x="147" y="28"/>
                    <a:pt x="175" y="239"/>
                  </a:cubicBezTo>
                  <a:cubicBezTo>
                    <a:pt x="203" y="450"/>
                    <a:pt x="129" y="587"/>
                    <a:pt x="200" y="638"/>
                  </a:cubicBezTo>
                  <a:cubicBezTo>
                    <a:pt x="234" y="662"/>
                    <a:pt x="258" y="665"/>
                    <a:pt x="265" y="665"/>
                  </a:cubicBezTo>
                </a:path>
              </a:pathLst>
            </a:custGeom>
            <a:solidFill>
              <a:srgbClr val="A4C6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25" name="Freeform 67">
              <a:extLst>
                <a:ext uri="{FF2B5EF4-FFF2-40B4-BE49-F238E27FC236}">
                  <a16:creationId xmlns:a16="http://schemas.microsoft.com/office/drawing/2014/main" id="{2C518696-EA18-CED0-0662-FFC71F5FE016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3" y="1817"/>
              <a:ext cx="513" cy="1320"/>
            </a:xfrm>
            <a:custGeom>
              <a:avLst/>
              <a:gdLst>
                <a:gd name="T0" fmla="*/ 603 w 366"/>
                <a:gd name="T1" fmla="*/ 2514 h 940"/>
                <a:gd name="T2" fmla="*/ 705 w 366"/>
                <a:gd name="T3" fmla="*/ 2439 h 940"/>
                <a:gd name="T4" fmla="*/ 733 w 366"/>
                <a:gd name="T5" fmla="*/ 1166 h 940"/>
                <a:gd name="T6" fmla="*/ 385 w 366"/>
                <a:gd name="T7" fmla="*/ 376 h 940"/>
                <a:gd name="T8" fmla="*/ 39 w 366"/>
                <a:gd name="T9" fmla="*/ 267 h 940"/>
                <a:gd name="T10" fmla="*/ 0 w 366"/>
                <a:gd name="T11" fmla="*/ 205 h 940"/>
                <a:gd name="T12" fmla="*/ 172 w 366"/>
                <a:gd name="T13" fmla="*/ 91 h 940"/>
                <a:gd name="T14" fmla="*/ 460 w 366"/>
                <a:gd name="T15" fmla="*/ 452 h 940"/>
                <a:gd name="T16" fmla="*/ 855 w 366"/>
                <a:gd name="T17" fmla="*/ 2005 h 940"/>
                <a:gd name="T18" fmla="*/ 631 w 366"/>
                <a:gd name="T19" fmla="*/ 2603 h 94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66" h="940">
                  <a:moveTo>
                    <a:pt x="219" y="908"/>
                  </a:moveTo>
                  <a:cubicBezTo>
                    <a:pt x="235" y="905"/>
                    <a:pt x="249" y="896"/>
                    <a:pt x="256" y="881"/>
                  </a:cubicBezTo>
                  <a:cubicBezTo>
                    <a:pt x="287" y="821"/>
                    <a:pt x="330" y="526"/>
                    <a:pt x="266" y="421"/>
                  </a:cubicBezTo>
                  <a:cubicBezTo>
                    <a:pt x="202" y="316"/>
                    <a:pt x="151" y="180"/>
                    <a:pt x="140" y="136"/>
                  </a:cubicBezTo>
                  <a:cubicBezTo>
                    <a:pt x="130" y="92"/>
                    <a:pt x="66" y="0"/>
                    <a:pt x="14" y="96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24" y="25"/>
                    <a:pt x="63" y="33"/>
                  </a:cubicBezTo>
                  <a:cubicBezTo>
                    <a:pt x="102" y="42"/>
                    <a:pt x="124" y="30"/>
                    <a:pt x="167" y="163"/>
                  </a:cubicBezTo>
                  <a:cubicBezTo>
                    <a:pt x="210" y="296"/>
                    <a:pt x="366" y="444"/>
                    <a:pt x="310" y="724"/>
                  </a:cubicBezTo>
                  <a:cubicBezTo>
                    <a:pt x="276" y="890"/>
                    <a:pt x="259" y="936"/>
                    <a:pt x="229" y="940"/>
                  </a:cubicBezTo>
                </a:path>
              </a:pathLst>
            </a:custGeom>
            <a:solidFill>
              <a:srgbClr val="F55C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26" name="Freeform 68">
              <a:extLst>
                <a:ext uri="{FF2B5EF4-FFF2-40B4-BE49-F238E27FC236}">
                  <a16:creationId xmlns:a16="http://schemas.microsoft.com/office/drawing/2014/main" id="{3DB7BEA0-CF01-11A2-CF86-E43E0F6FD9EA}"/>
                </a:ext>
              </a:extLst>
            </p:cNvPr>
            <p:cNvSpPr>
              <a:spLocks/>
            </p:cNvSpPr>
            <p:nvPr/>
          </p:nvSpPr>
          <p:spPr bwMode="auto">
            <a:xfrm>
              <a:off x="3113" y="1447"/>
              <a:ext cx="307" cy="480"/>
            </a:xfrm>
            <a:custGeom>
              <a:avLst/>
              <a:gdLst>
                <a:gd name="T0" fmla="*/ 111 w 219"/>
                <a:gd name="T1" fmla="*/ 29 h 342"/>
                <a:gd name="T2" fmla="*/ 60 w 219"/>
                <a:gd name="T3" fmla="*/ 104 h 342"/>
                <a:gd name="T4" fmla="*/ 495 w 219"/>
                <a:gd name="T5" fmla="*/ 429 h 342"/>
                <a:gd name="T6" fmla="*/ 568 w 219"/>
                <a:gd name="T7" fmla="*/ 946 h 342"/>
                <a:gd name="T8" fmla="*/ 523 w 219"/>
                <a:gd name="T9" fmla="*/ 890 h 342"/>
                <a:gd name="T10" fmla="*/ 488 w 219"/>
                <a:gd name="T11" fmla="*/ 479 h 342"/>
                <a:gd name="T12" fmla="*/ 6 w 219"/>
                <a:gd name="T13" fmla="*/ 81 h 342"/>
                <a:gd name="T14" fmla="*/ 74 w 219"/>
                <a:gd name="T15" fmla="*/ 0 h 34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19" h="342">
                  <a:moveTo>
                    <a:pt x="40" y="11"/>
                  </a:moveTo>
                  <a:cubicBezTo>
                    <a:pt x="27" y="16"/>
                    <a:pt x="18" y="26"/>
                    <a:pt x="22" y="38"/>
                  </a:cubicBezTo>
                  <a:cubicBezTo>
                    <a:pt x="44" y="111"/>
                    <a:pt x="152" y="105"/>
                    <a:pt x="180" y="155"/>
                  </a:cubicBezTo>
                  <a:cubicBezTo>
                    <a:pt x="213" y="213"/>
                    <a:pt x="219" y="289"/>
                    <a:pt x="206" y="342"/>
                  </a:cubicBezTo>
                  <a:cubicBezTo>
                    <a:pt x="190" y="322"/>
                    <a:pt x="190" y="322"/>
                    <a:pt x="190" y="322"/>
                  </a:cubicBezTo>
                  <a:cubicBezTo>
                    <a:pt x="190" y="322"/>
                    <a:pt x="216" y="242"/>
                    <a:pt x="177" y="173"/>
                  </a:cubicBezTo>
                  <a:cubicBezTo>
                    <a:pt x="145" y="117"/>
                    <a:pt x="13" y="117"/>
                    <a:pt x="2" y="29"/>
                  </a:cubicBezTo>
                  <a:cubicBezTo>
                    <a:pt x="0" y="16"/>
                    <a:pt x="14" y="6"/>
                    <a:pt x="27" y="0"/>
                  </a:cubicBezTo>
                </a:path>
              </a:pathLst>
            </a:custGeom>
            <a:solidFill>
              <a:srgbClr val="F55C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27" name="Freeform 69">
              <a:extLst>
                <a:ext uri="{FF2B5EF4-FFF2-40B4-BE49-F238E27FC236}">
                  <a16:creationId xmlns:a16="http://schemas.microsoft.com/office/drawing/2014/main" id="{A4252D39-70AF-75AD-A1C5-E93D44A32A9D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4" y="1890"/>
              <a:ext cx="271" cy="214"/>
            </a:xfrm>
            <a:custGeom>
              <a:avLst/>
              <a:gdLst>
                <a:gd name="T0" fmla="*/ 410 w 193"/>
                <a:gd name="T1" fmla="*/ 0 h 152"/>
                <a:gd name="T2" fmla="*/ 150 w 193"/>
                <a:gd name="T3" fmla="*/ 286 h 152"/>
                <a:gd name="T4" fmla="*/ 55 w 193"/>
                <a:gd name="T5" fmla="*/ 344 h 152"/>
                <a:gd name="T6" fmla="*/ 206 w 193"/>
                <a:gd name="T7" fmla="*/ 424 h 152"/>
                <a:gd name="T8" fmla="*/ 535 w 193"/>
                <a:gd name="T9" fmla="*/ 186 h 152"/>
                <a:gd name="T10" fmla="*/ 501 w 193"/>
                <a:gd name="T11" fmla="*/ 135 h 152"/>
                <a:gd name="T12" fmla="*/ 493 w 193"/>
                <a:gd name="T13" fmla="*/ 121 h 152"/>
                <a:gd name="T14" fmla="*/ 482 w 193"/>
                <a:gd name="T15" fmla="*/ 14 h 152"/>
                <a:gd name="T16" fmla="*/ 459 w 193"/>
                <a:gd name="T17" fmla="*/ 11 h 152"/>
                <a:gd name="T18" fmla="*/ 410 w 193"/>
                <a:gd name="T19" fmla="*/ 0 h 15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93" h="152">
                  <a:moveTo>
                    <a:pt x="148" y="0"/>
                  </a:moveTo>
                  <a:cubicBezTo>
                    <a:pt x="148" y="0"/>
                    <a:pt x="108" y="70"/>
                    <a:pt x="54" y="102"/>
                  </a:cubicBezTo>
                  <a:cubicBezTo>
                    <a:pt x="0" y="134"/>
                    <a:pt x="20" y="123"/>
                    <a:pt x="20" y="123"/>
                  </a:cubicBezTo>
                  <a:cubicBezTo>
                    <a:pt x="20" y="123"/>
                    <a:pt x="61" y="136"/>
                    <a:pt x="75" y="152"/>
                  </a:cubicBezTo>
                  <a:cubicBezTo>
                    <a:pt x="75" y="152"/>
                    <a:pt x="150" y="69"/>
                    <a:pt x="193" y="67"/>
                  </a:cubicBezTo>
                  <a:cubicBezTo>
                    <a:pt x="181" y="48"/>
                    <a:pt x="181" y="48"/>
                    <a:pt x="181" y="48"/>
                  </a:cubicBezTo>
                  <a:cubicBezTo>
                    <a:pt x="181" y="48"/>
                    <a:pt x="173" y="51"/>
                    <a:pt x="178" y="43"/>
                  </a:cubicBezTo>
                  <a:cubicBezTo>
                    <a:pt x="174" y="5"/>
                    <a:pt x="174" y="5"/>
                    <a:pt x="174" y="5"/>
                  </a:cubicBezTo>
                  <a:cubicBezTo>
                    <a:pt x="174" y="5"/>
                    <a:pt x="167" y="12"/>
                    <a:pt x="166" y="4"/>
                  </a:cubicBezTo>
                  <a:lnTo>
                    <a:pt x="148" y="0"/>
                  </a:lnTo>
                  <a:close/>
                </a:path>
              </a:pathLst>
            </a:custGeom>
            <a:solidFill>
              <a:srgbClr val="F55C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28" name="Freeform 70">
              <a:extLst>
                <a:ext uri="{FF2B5EF4-FFF2-40B4-BE49-F238E27FC236}">
                  <a16:creationId xmlns:a16="http://schemas.microsoft.com/office/drawing/2014/main" id="{47E71070-B4C3-EF6F-154D-F6C8D38F72C5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0" y="2984"/>
              <a:ext cx="163" cy="258"/>
            </a:xfrm>
            <a:custGeom>
              <a:avLst/>
              <a:gdLst>
                <a:gd name="T0" fmla="*/ 0 w 116"/>
                <a:gd name="T1" fmla="*/ 0 h 184"/>
                <a:gd name="T2" fmla="*/ 28 w 116"/>
                <a:gd name="T3" fmla="*/ 419 h 184"/>
                <a:gd name="T4" fmla="*/ 322 w 116"/>
                <a:gd name="T5" fmla="*/ 419 h 184"/>
                <a:gd name="T6" fmla="*/ 322 w 116"/>
                <a:gd name="T7" fmla="*/ 171 h 184"/>
                <a:gd name="T8" fmla="*/ 0 w 116"/>
                <a:gd name="T9" fmla="*/ 0 h 1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6" h="184">
                  <a:moveTo>
                    <a:pt x="0" y="0"/>
                  </a:moveTo>
                  <a:cubicBezTo>
                    <a:pt x="10" y="152"/>
                    <a:pt x="10" y="152"/>
                    <a:pt x="10" y="152"/>
                  </a:cubicBezTo>
                  <a:cubicBezTo>
                    <a:pt x="10" y="152"/>
                    <a:pt x="78" y="184"/>
                    <a:pt x="116" y="152"/>
                  </a:cubicBezTo>
                  <a:cubicBezTo>
                    <a:pt x="116" y="62"/>
                    <a:pt x="116" y="62"/>
                    <a:pt x="116" y="6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4C6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29" name="Freeform 71">
              <a:extLst>
                <a:ext uri="{FF2B5EF4-FFF2-40B4-BE49-F238E27FC236}">
                  <a16:creationId xmlns:a16="http://schemas.microsoft.com/office/drawing/2014/main" id="{89EA423C-E179-F6FB-2AD5-2254BA310990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8" y="1259"/>
              <a:ext cx="1282" cy="988"/>
            </a:xfrm>
            <a:custGeom>
              <a:avLst/>
              <a:gdLst>
                <a:gd name="T0" fmla="*/ 787 w 914"/>
                <a:gd name="T1" fmla="*/ 1947 h 704"/>
                <a:gd name="T2" fmla="*/ 0 w 914"/>
                <a:gd name="T3" fmla="*/ 355 h 704"/>
                <a:gd name="T4" fmla="*/ 0 w 914"/>
                <a:gd name="T5" fmla="*/ 118 h 704"/>
                <a:gd name="T6" fmla="*/ 97 w 914"/>
                <a:gd name="T7" fmla="*/ 143 h 704"/>
                <a:gd name="T8" fmla="*/ 84 w 914"/>
                <a:gd name="T9" fmla="*/ 20 h 704"/>
                <a:gd name="T10" fmla="*/ 185 w 914"/>
                <a:gd name="T11" fmla="*/ 20 h 704"/>
                <a:gd name="T12" fmla="*/ 323 w 914"/>
                <a:gd name="T13" fmla="*/ 174 h 704"/>
                <a:gd name="T14" fmla="*/ 382 w 914"/>
                <a:gd name="T15" fmla="*/ 0 h 704"/>
                <a:gd name="T16" fmla="*/ 502 w 914"/>
                <a:gd name="T17" fmla="*/ 0 h 704"/>
                <a:gd name="T18" fmla="*/ 562 w 914"/>
                <a:gd name="T19" fmla="*/ 293 h 704"/>
                <a:gd name="T20" fmla="*/ 966 w 914"/>
                <a:gd name="T21" fmla="*/ 863 h 704"/>
                <a:gd name="T22" fmla="*/ 1000 w 914"/>
                <a:gd name="T23" fmla="*/ 835 h 704"/>
                <a:gd name="T24" fmla="*/ 1490 w 914"/>
                <a:gd name="T25" fmla="*/ 434 h 704"/>
                <a:gd name="T26" fmla="*/ 1808 w 914"/>
                <a:gd name="T27" fmla="*/ 97 h 704"/>
                <a:gd name="T28" fmla="*/ 1975 w 914"/>
                <a:gd name="T29" fmla="*/ 97 h 704"/>
                <a:gd name="T30" fmla="*/ 2027 w 914"/>
                <a:gd name="T31" fmla="*/ 201 h 704"/>
                <a:gd name="T32" fmla="*/ 2254 w 914"/>
                <a:gd name="T33" fmla="*/ 67 h 704"/>
                <a:gd name="T34" fmla="*/ 2345 w 914"/>
                <a:gd name="T35" fmla="*/ 67 h 704"/>
                <a:gd name="T36" fmla="*/ 2373 w 914"/>
                <a:gd name="T37" fmla="*/ 152 h 704"/>
                <a:gd name="T38" fmla="*/ 2522 w 914"/>
                <a:gd name="T39" fmla="*/ 152 h 704"/>
                <a:gd name="T40" fmla="*/ 2522 w 914"/>
                <a:gd name="T41" fmla="*/ 376 h 704"/>
                <a:gd name="T42" fmla="*/ 1924 w 914"/>
                <a:gd name="T43" fmla="*/ 450 h 704"/>
                <a:gd name="T44" fmla="*/ 1070 w 914"/>
                <a:gd name="T45" fmla="*/ 1161 h 704"/>
                <a:gd name="T46" fmla="*/ 1090 w 914"/>
                <a:gd name="T47" fmla="*/ 1747 h 704"/>
                <a:gd name="T48" fmla="*/ 787 w 914"/>
                <a:gd name="T49" fmla="*/ 1947 h 70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914" h="704">
                  <a:moveTo>
                    <a:pt x="285" y="704"/>
                  </a:moveTo>
                  <a:cubicBezTo>
                    <a:pt x="285" y="704"/>
                    <a:pt x="309" y="96"/>
                    <a:pt x="0" y="128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0" y="43"/>
                    <a:pt x="22" y="46"/>
                    <a:pt x="35" y="52"/>
                  </a:cubicBezTo>
                  <a:cubicBezTo>
                    <a:pt x="47" y="57"/>
                    <a:pt x="64" y="58"/>
                    <a:pt x="31" y="7"/>
                  </a:cubicBezTo>
                  <a:cubicBezTo>
                    <a:pt x="67" y="7"/>
                    <a:pt x="67" y="7"/>
                    <a:pt x="67" y="7"/>
                  </a:cubicBezTo>
                  <a:cubicBezTo>
                    <a:pt x="67" y="7"/>
                    <a:pt x="92" y="64"/>
                    <a:pt x="117" y="63"/>
                  </a:cubicBezTo>
                  <a:cubicBezTo>
                    <a:pt x="141" y="62"/>
                    <a:pt x="138" y="0"/>
                    <a:pt x="138" y="0"/>
                  </a:cubicBezTo>
                  <a:cubicBezTo>
                    <a:pt x="182" y="0"/>
                    <a:pt x="182" y="0"/>
                    <a:pt x="182" y="0"/>
                  </a:cubicBezTo>
                  <a:cubicBezTo>
                    <a:pt x="182" y="0"/>
                    <a:pt x="185" y="70"/>
                    <a:pt x="204" y="106"/>
                  </a:cubicBezTo>
                  <a:cubicBezTo>
                    <a:pt x="225" y="145"/>
                    <a:pt x="295" y="316"/>
                    <a:pt x="350" y="312"/>
                  </a:cubicBezTo>
                  <a:cubicBezTo>
                    <a:pt x="350" y="312"/>
                    <a:pt x="357" y="308"/>
                    <a:pt x="362" y="302"/>
                  </a:cubicBezTo>
                  <a:cubicBezTo>
                    <a:pt x="366" y="297"/>
                    <a:pt x="412" y="193"/>
                    <a:pt x="540" y="157"/>
                  </a:cubicBezTo>
                  <a:cubicBezTo>
                    <a:pt x="613" y="136"/>
                    <a:pt x="652" y="107"/>
                    <a:pt x="655" y="35"/>
                  </a:cubicBezTo>
                  <a:cubicBezTo>
                    <a:pt x="716" y="35"/>
                    <a:pt x="716" y="35"/>
                    <a:pt x="716" y="35"/>
                  </a:cubicBezTo>
                  <a:cubicBezTo>
                    <a:pt x="716" y="35"/>
                    <a:pt x="710" y="71"/>
                    <a:pt x="734" y="73"/>
                  </a:cubicBezTo>
                  <a:cubicBezTo>
                    <a:pt x="758" y="75"/>
                    <a:pt x="814" y="66"/>
                    <a:pt x="817" y="24"/>
                  </a:cubicBezTo>
                  <a:cubicBezTo>
                    <a:pt x="850" y="24"/>
                    <a:pt x="850" y="24"/>
                    <a:pt x="850" y="24"/>
                  </a:cubicBezTo>
                  <a:cubicBezTo>
                    <a:pt x="850" y="24"/>
                    <a:pt x="842" y="51"/>
                    <a:pt x="860" y="55"/>
                  </a:cubicBezTo>
                  <a:cubicBezTo>
                    <a:pt x="878" y="58"/>
                    <a:pt x="914" y="55"/>
                    <a:pt x="914" y="55"/>
                  </a:cubicBezTo>
                  <a:cubicBezTo>
                    <a:pt x="914" y="136"/>
                    <a:pt x="914" y="136"/>
                    <a:pt x="914" y="136"/>
                  </a:cubicBezTo>
                  <a:cubicBezTo>
                    <a:pt x="914" y="136"/>
                    <a:pt x="778" y="131"/>
                    <a:pt x="697" y="163"/>
                  </a:cubicBezTo>
                  <a:cubicBezTo>
                    <a:pt x="616" y="196"/>
                    <a:pt x="426" y="250"/>
                    <a:pt x="388" y="420"/>
                  </a:cubicBezTo>
                  <a:cubicBezTo>
                    <a:pt x="350" y="590"/>
                    <a:pt x="395" y="632"/>
                    <a:pt x="395" y="632"/>
                  </a:cubicBezTo>
                  <a:lnTo>
                    <a:pt x="285" y="704"/>
                  </a:lnTo>
                  <a:close/>
                </a:path>
              </a:pathLst>
            </a:custGeom>
            <a:solidFill>
              <a:srgbClr val="A4C6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830" name="Freeform 72">
              <a:extLst>
                <a:ext uri="{FF2B5EF4-FFF2-40B4-BE49-F238E27FC236}">
                  <a16:creationId xmlns:a16="http://schemas.microsoft.com/office/drawing/2014/main" id="{BDA1B264-C664-6204-BCA6-051DE8AC52B8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7" y="2014"/>
              <a:ext cx="1217" cy="1253"/>
            </a:xfrm>
            <a:custGeom>
              <a:avLst/>
              <a:gdLst>
                <a:gd name="T0" fmla="*/ 993 w 868"/>
                <a:gd name="T1" fmla="*/ 303 h 893"/>
                <a:gd name="T2" fmla="*/ 845 w 868"/>
                <a:gd name="T3" fmla="*/ 253 h 893"/>
                <a:gd name="T4" fmla="*/ 275 w 868"/>
                <a:gd name="T5" fmla="*/ 434 h 893"/>
                <a:gd name="T6" fmla="*/ 259 w 868"/>
                <a:gd name="T7" fmla="*/ 1368 h 893"/>
                <a:gd name="T8" fmla="*/ 269 w 868"/>
                <a:gd name="T9" fmla="*/ 1486 h 893"/>
                <a:gd name="T10" fmla="*/ 690 w 868"/>
                <a:gd name="T11" fmla="*/ 2126 h 893"/>
                <a:gd name="T12" fmla="*/ 1561 w 868"/>
                <a:gd name="T13" fmla="*/ 2398 h 893"/>
                <a:gd name="T14" fmla="*/ 2050 w 868"/>
                <a:gd name="T15" fmla="*/ 2075 h 893"/>
                <a:gd name="T16" fmla="*/ 1932 w 868"/>
                <a:gd name="T17" fmla="*/ 612 h 893"/>
                <a:gd name="T18" fmla="*/ 1921 w 868"/>
                <a:gd name="T19" fmla="*/ 502 h 893"/>
                <a:gd name="T20" fmla="*/ 1373 w 868"/>
                <a:gd name="T21" fmla="*/ 94 h 893"/>
                <a:gd name="T22" fmla="*/ 993 w 868"/>
                <a:gd name="T23" fmla="*/ 303 h 89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868" h="893">
                  <a:moveTo>
                    <a:pt x="360" y="110"/>
                  </a:moveTo>
                  <a:cubicBezTo>
                    <a:pt x="360" y="110"/>
                    <a:pt x="326" y="104"/>
                    <a:pt x="307" y="91"/>
                  </a:cubicBezTo>
                  <a:cubicBezTo>
                    <a:pt x="288" y="78"/>
                    <a:pt x="199" y="42"/>
                    <a:pt x="100" y="157"/>
                  </a:cubicBezTo>
                  <a:cubicBezTo>
                    <a:pt x="0" y="271"/>
                    <a:pt x="83" y="487"/>
                    <a:pt x="94" y="495"/>
                  </a:cubicBezTo>
                  <a:cubicBezTo>
                    <a:pt x="94" y="495"/>
                    <a:pt x="87" y="521"/>
                    <a:pt x="98" y="538"/>
                  </a:cubicBezTo>
                  <a:cubicBezTo>
                    <a:pt x="98" y="538"/>
                    <a:pt x="22" y="671"/>
                    <a:pt x="250" y="770"/>
                  </a:cubicBezTo>
                  <a:cubicBezTo>
                    <a:pt x="405" y="838"/>
                    <a:pt x="513" y="851"/>
                    <a:pt x="566" y="868"/>
                  </a:cubicBezTo>
                  <a:cubicBezTo>
                    <a:pt x="619" y="885"/>
                    <a:pt x="739" y="893"/>
                    <a:pt x="744" y="751"/>
                  </a:cubicBezTo>
                  <a:cubicBezTo>
                    <a:pt x="748" y="610"/>
                    <a:pt x="868" y="298"/>
                    <a:pt x="701" y="222"/>
                  </a:cubicBezTo>
                  <a:cubicBezTo>
                    <a:pt x="701" y="222"/>
                    <a:pt x="710" y="193"/>
                    <a:pt x="697" y="182"/>
                  </a:cubicBezTo>
                  <a:cubicBezTo>
                    <a:pt x="697" y="182"/>
                    <a:pt x="705" y="0"/>
                    <a:pt x="498" y="34"/>
                  </a:cubicBezTo>
                  <a:cubicBezTo>
                    <a:pt x="498" y="34"/>
                    <a:pt x="426" y="49"/>
                    <a:pt x="360" y="110"/>
                  </a:cubicBezTo>
                  <a:close/>
                </a:path>
              </a:pathLst>
            </a:custGeom>
            <a:solidFill>
              <a:srgbClr val="EEB2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31" name="Freeform 73">
              <a:extLst>
                <a:ext uri="{FF2B5EF4-FFF2-40B4-BE49-F238E27FC236}">
                  <a16:creationId xmlns:a16="http://schemas.microsoft.com/office/drawing/2014/main" id="{7837C14B-98A3-81DE-6C40-F7CC1DB41E4E}"/>
                </a:ext>
              </a:extLst>
            </p:cNvPr>
            <p:cNvSpPr>
              <a:spLocks/>
            </p:cNvSpPr>
            <p:nvPr/>
          </p:nvSpPr>
          <p:spPr bwMode="auto">
            <a:xfrm>
              <a:off x="2461" y="2129"/>
              <a:ext cx="855" cy="1075"/>
            </a:xfrm>
            <a:custGeom>
              <a:avLst/>
              <a:gdLst>
                <a:gd name="T0" fmla="*/ 425 w 610"/>
                <a:gd name="T1" fmla="*/ 67 h 766"/>
                <a:gd name="T2" fmla="*/ 28 w 610"/>
                <a:gd name="T3" fmla="*/ 786 h 766"/>
                <a:gd name="T4" fmla="*/ 212 w 610"/>
                <a:gd name="T5" fmla="*/ 1100 h 766"/>
                <a:gd name="T6" fmla="*/ 446 w 610"/>
                <a:gd name="T7" fmla="*/ 1166 h 766"/>
                <a:gd name="T8" fmla="*/ 200 w 610"/>
                <a:gd name="T9" fmla="*/ 1201 h 766"/>
                <a:gd name="T10" fmla="*/ 540 w 610"/>
                <a:gd name="T11" fmla="*/ 1781 h 766"/>
                <a:gd name="T12" fmla="*/ 1311 w 610"/>
                <a:gd name="T13" fmla="*/ 1989 h 766"/>
                <a:gd name="T14" fmla="*/ 1561 w 610"/>
                <a:gd name="T15" fmla="*/ 1836 h 766"/>
                <a:gd name="T16" fmla="*/ 1019 w 610"/>
                <a:gd name="T17" fmla="*/ 152 h 766"/>
                <a:gd name="T18" fmla="*/ 950 w 610"/>
                <a:gd name="T19" fmla="*/ 74 h 766"/>
                <a:gd name="T20" fmla="*/ 851 w 610"/>
                <a:gd name="T21" fmla="*/ 102 h 766"/>
                <a:gd name="T22" fmla="*/ 821 w 610"/>
                <a:gd name="T23" fmla="*/ 385 h 766"/>
                <a:gd name="T24" fmla="*/ 615 w 610"/>
                <a:gd name="T25" fmla="*/ 1054 h 766"/>
                <a:gd name="T26" fmla="*/ 664 w 610"/>
                <a:gd name="T27" fmla="*/ 724 h 766"/>
                <a:gd name="T28" fmla="*/ 727 w 610"/>
                <a:gd name="T29" fmla="*/ 180 h 766"/>
                <a:gd name="T30" fmla="*/ 425 w 610"/>
                <a:gd name="T31" fmla="*/ 67 h 76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610" h="766">
                  <a:moveTo>
                    <a:pt x="154" y="24"/>
                  </a:moveTo>
                  <a:cubicBezTo>
                    <a:pt x="71" y="43"/>
                    <a:pt x="0" y="125"/>
                    <a:pt x="10" y="284"/>
                  </a:cubicBezTo>
                  <a:cubicBezTo>
                    <a:pt x="18" y="414"/>
                    <a:pt x="68" y="399"/>
                    <a:pt x="77" y="398"/>
                  </a:cubicBezTo>
                  <a:cubicBezTo>
                    <a:pt x="118" y="397"/>
                    <a:pt x="146" y="400"/>
                    <a:pt x="162" y="422"/>
                  </a:cubicBezTo>
                  <a:cubicBezTo>
                    <a:pt x="162" y="422"/>
                    <a:pt x="112" y="398"/>
                    <a:pt x="73" y="435"/>
                  </a:cubicBezTo>
                  <a:cubicBezTo>
                    <a:pt x="33" y="473"/>
                    <a:pt x="48" y="598"/>
                    <a:pt x="196" y="644"/>
                  </a:cubicBezTo>
                  <a:cubicBezTo>
                    <a:pt x="344" y="691"/>
                    <a:pt x="427" y="706"/>
                    <a:pt x="476" y="720"/>
                  </a:cubicBezTo>
                  <a:cubicBezTo>
                    <a:pt x="526" y="735"/>
                    <a:pt x="610" y="766"/>
                    <a:pt x="567" y="664"/>
                  </a:cubicBezTo>
                  <a:cubicBezTo>
                    <a:pt x="524" y="563"/>
                    <a:pt x="307" y="314"/>
                    <a:pt x="370" y="55"/>
                  </a:cubicBezTo>
                  <a:cubicBezTo>
                    <a:pt x="370" y="55"/>
                    <a:pt x="369" y="33"/>
                    <a:pt x="345" y="27"/>
                  </a:cubicBezTo>
                  <a:cubicBezTo>
                    <a:pt x="321" y="20"/>
                    <a:pt x="309" y="37"/>
                    <a:pt x="309" y="37"/>
                  </a:cubicBezTo>
                  <a:cubicBezTo>
                    <a:pt x="309" y="37"/>
                    <a:pt x="296" y="90"/>
                    <a:pt x="298" y="139"/>
                  </a:cubicBezTo>
                  <a:cubicBezTo>
                    <a:pt x="300" y="188"/>
                    <a:pt x="219" y="330"/>
                    <a:pt x="223" y="381"/>
                  </a:cubicBezTo>
                  <a:cubicBezTo>
                    <a:pt x="223" y="381"/>
                    <a:pt x="218" y="300"/>
                    <a:pt x="241" y="262"/>
                  </a:cubicBezTo>
                  <a:cubicBezTo>
                    <a:pt x="264" y="224"/>
                    <a:pt x="304" y="115"/>
                    <a:pt x="264" y="65"/>
                  </a:cubicBezTo>
                  <a:cubicBezTo>
                    <a:pt x="211" y="0"/>
                    <a:pt x="154" y="24"/>
                    <a:pt x="154" y="24"/>
                  </a:cubicBezTo>
                  <a:close/>
                </a:path>
              </a:pathLst>
            </a:custGeom>
            <a:solidFill>
              <a:srgbClr val="AB0B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32" name="Freeform 74">
              <a:extLst>
                <a:ext uri="{FF2B5EF4-FFF2-40B4-BE49-F238E27FC236}">
                  <a16:creationId xmlns:a16="http://schemas.microsoft.com/office/drawing/2014/main" id="{1BA4CEE7-2B3F-CFCF-5ACB-1D63547E840E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7" y="2015"/>
              <a:ext cx="527" cy="1028"/>
            </a:xfrm>
            <a:custGeom>
              <a:avLst/>
              <a:gdLst>
                <a:gd name="T0" fmla="*/ 485 w 376"/>
                <a:gd name="T1" fmla="*/ 753 h 732"/>
                <a:gd name="T2" fmla="*/ 597 w 376"/>
                <a:gd name="T3" fmla="*/ 611 h 732"/>
                <a:gd name="T4" fmla="*/ 666 w 376"/>
                <a:gd name="T5" fmla="*/ 361 h 732"/>
                <a:gd name="T6" fmla="*/ 88 w 376"/>
                <a:gd name="T7" fmla="*/ 184 h 732"/>
                <a:gd name="T8" fmla="*/ 70 w 376"/>
                <a:gd name="T9" fmla="*/ 382 h 732"/>
                <a:gd name="T10" fmla="*/ 80 w 376"/>
                <a:gd name="T11" fmla="*/ 829 h 732"/>
                <a:gd name="T12" fmla="*/ 362 w 376"/>
                <a:gd name="T13" fmla="*/ 712 h 732"/>
                <a:gd name="T14" fmla="*/ 143 w 376"/>
                <a:gd name="T15" fmla="*/ 830 h 732"/>
                <a:gd name="T16" fmla="*/ 322 w 376"/>
                <a:gd name="T17" fmla="*/ 1389 h 732"/>
                <a:gd name="T18" fmla="*/ 729 w 376"/>
                <a:gd name="T19" fmla="*/ 2015 h 732"/>
                <a:gd name="T20" fmla="*/ 725 w 376"/>
                <a:gd name="T21" fmla="*/ 670 h 732"/>
                <a:gd name="T22" fmla="*/ 485 w 376"/>
                <a:gd name="T23" fmla="*/ 753 h 73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376" h="732">
                  <a:moveTo>
                    <a:pt x="176" y="272"/>
                  </a:moveTo>
                  <a:cubicBezTo>
                    <a:pt x="176" y="272"/>
                    <a:pt x="194" y="235"/>
                    <a:pt x="217" y="221"/>
                  </a:cubicBezTo>
                  <a:cubicBezTo>
                    <a:pt x="240" y="208"/>
                    <a:pt x="253" y="167"/>
                    <a:pt x="242" y="130"/>
                  </a:cubicBezTo>
                  <a:cubicBezTo>
                    <a:pt x="231" y="92"/>
                    <a:pt x="159" y="0"/>
                    <a:pt x="32" y="66"/>
                  </a:cubicBezTo>
                  <a:cubicBezTo>
                    <a:pt x="32" y="66"/>
                    <a:pt x="32" y="121"/>
                    <a:pt x="26" y="138"/>
                  </a:cubicBezTo>
                  <a:cubicBezTo>
                    <a:pt x="21" y="155"/>
                    <a:pt x="0" y="299"/>
                    <a:pt x="29" y="299"/>
                  </a:cubicBezTo>
                  <a:cubicBezTo>
                    <a:pt x="39" y="299"/>
                    <a:pt x="73" y="231"/>
                    <a:pt x="131" y="257"/>
                  </a:cubicBezTo>
                  <a:cubicBezTo>
                    <a:pt x="131" y="257"/>
                    <a:pt x="81" y="251"/>
                    <a:pt x="52" y="300"/>
                  </a:cubicBezTo>
                  <a:cubicBezTo>
                    <a:pt x="22" y="348"/>
                    <a:pt x="58" y="436"/>
                    <a:pt x="117" y="501"/>
                  </a:cubicBezTo>
                  <a:cubicBezTo>
                    <a:pt x="211" y="605"/>
                    <a:pt x="213" y="732"/>
                    <a:pt x="265" y="728"/>
                  </a:cubicBezTo>
                  <a:cubicBezTo>
                    <a:pt x="317" y="724"/>
                    <a:pt x="376" y="375"/>
                    <a:pt x="263" y="242"/>
                  </a:cubicBezTo>
                  <a:cubicBezTo>
                    <a:pt x="246" y="222"/>
                    <a:pt x="200" y="232"/>
                    <a:pt x="176" y="272"/>
                  </a:cubicBezTo>
                  <a:close/>
                </a:path>
              </a:pathLst>
            </a:custGeom>
            <a:solidFill>
              <a:srgbClr val="AB0B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33" name="Freeform 75">
              <a:extLst>
                <a:ext uri="{FF2B5EF4-FFF2-40B4-BE49-F238E27FC236}">
                  <a16:creationId xmlns:a16="http://schemas.microsoft.com/office/drawing/2014/main" id="{B25D08B7-C27B-9932-3911-699B873DBAE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0" y="2221"/>
              <a:ext cx="156" cy="93"/>
            </a:xfrm>
            <a:custGeom>
              <a:avLst/>
              <a:gdLst>
                <a:gd name="T0" fmla="*/ 297 w 111"/>
                <a:gd name="T1" fmla="*/ 42 h 66"/>
                <a:gd name="T2" fmla="*/ 177 w 111"/>
                <a:gd name="T3" fmla="*/ 156 h 66"/>
                <a:gd name="T4" fmla="*/ 11 w 111"/>
                <a:gd name="T5" fmla="*/ 140 h 66"/>
                <a:gd name="T6" fmla="*/ 131 w 111"/>
                <a:gd name="T7" fmla="*/ 25 h 66"/>
                <a:gd name="T8" fmla="*/ 297 w 111"/>
                <a:gd name="T9" fmla="*/ 42 h 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1" h="66">
                  <a:moveTo>
                    <a:pt x="107" y="15"/>
                  </a:moveTo>
                  <a:cubicBezTo>
                    <a:pt x="111" y="28"/>
                    <a:pt x="92" y="47"/>
                    <a:pt x="64" y="56"/>
                  </a:cubicBezTo>
                  <a:cubicBezTo>
                    <a:pt x="35" y="66"/>
                    <a:pt x="8" y="63"/>
                    <a:pt x="4" y="50"/>
                  </a:cubicBezTo>
                  <a:cubicBezTo>
                    <a:pt x="0" y="37"/>
                    <a:pt x="19" y="19"/>
                    <a:pt x="47" y="9"/>
                  </a:cubicBezTo>
                  <a:cubicBezTo>
                    <a:pt x="76" y="0"/>
                    <a:pt x="103" y="2"/>
                    <a:pt x="107" y="15"/>
                  </a:cubicBezTo>
                  <a:close/>
                </a:path>
              </a:pathLst>
            </a:custGeom>
            <a:solidFill>
              <a:srgbClr val="7A0E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34" name="Freeform 76">
              <a:extLst>
                <a:ext uri="{FF2B5EF4-FFF2-40B4-BE49-F238E27FC236}">
                  <a16:creationId xmlns:a16="http://schemas.microsoft.com/office/drawing/2014/main" id="{40275D38-960C-A7D3-BBB3-0ED3D3A768A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28" y="2592"/>
              <a:ext cx="171" cy="74"/>
            </a:xfrm>
            <a:custGeom>
              <a:avLst/>
              <a:gdLst>
                <a:gd name="T0" fmla="*/ 329 w 122"/>
                <a:gd name="T1" fmla="*/ 43 h 53"/>
                <a:gd name="T2" fmla="*/ 179 w 122"/>
                <a:gd name="T3" fmla="*/ 128 h 53"/>
                <a:gd name="T4" fmla="*/ 6 w 122"/>
                <a:gd name="T5" fmla="*/ 98 h 53"/>
                <a:gd name="T6" fmla="*/ 157 w 122"/>
                <a:gd name="T7" fmla="*/ 14 h 53"/>
                <a:gd name="T8" fmla="*/ 329 w 122"/>
                <a:gd name="T9" fmla="*/ 43 h 5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2" h="53">
                  <a:moveTo>
                    <a:pt x="120" y="16"/>
                  </a:moveTo>
                  <a:cubicBezTo>
                    <a:pt x="122" y="28"/>
                    <a:pt x="97" y="42"/>
                    <a:pt x="65" y="47"/>
                  </a:cubicBezTo>
                  <a:cubicBezTo>
                    <a:pt x="32" y="53"/>
                    <a:pt x="4" y="48"/>
                    <a:pt x="2" y="36"/>
                  </a:cubicBezTo>
                  <a:cubicBezTo>
                    <a:pt x="0" y="24"/>
                    <a:pt x="25" y="11"/>
                    <a:pt x="57" y="5"/>
                  </a:cubicBezTo>
                  <a:cubicBezTo>
                    <a:pt x="90" y="0"/>
                    <a:pt x="118" y="5"/>
                    <a:pt x="120" y="16"/>
                  </a:cubicBezTo>
                  <a:close/>
                </a:path>
              </a:pathLst>
            </a:custGeom>
            <a:solidFill>
              <a:srgbClr val="7A0E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35" name="Freeform 77">
              <a:extLst>
                <a:ext uri="{FF2B5EF4-FFF2-40B4-BE49-F238E27FC236}">
                  <a16:creationId xmlns:a16="http://schemas.microsoft.com/office/drawing/2014/main" id="{ED832EA1-A296-1B95-92F1-850D76E790FA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8" y="2101"/>
              <a:ext cx="78" cy="59"/>
            </a:xfrm>
            <a:custGeom>
              <a:avLst/>
              <a:gdLst>
                <a:gd name="T0" fmla="*/ 139 w 56"/>
                <a:gd name="T1" fmla="*/ 101 h 42"/>
                <a:gd name="T2" fmla="*/ 56 w 56"/>
                <a:gd name="T3" fmla="*/ 89 h 42"/>
                <a:gd name="T4" fmla="*/ 11 w 56"/>
                <a:gd name="T5" fmla="*/ 15 h 42"/>
                <a:gd name="T6" fmla="*/ 95 w 56"/>
                <a:gd name="T7" fmla="*/ 28 h 42"/>
                <a:gd name="T8" fmla="*/ 139 w 56"/>
                <a:gd name="T9" fmla="*/ 101 h 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6" h="42">
                  <a:moveTo>
                    <a:pt x="52" y="36"/>
                  </a:moveTo>
                  <a:cubicBezTo>
                    <a:pt x="48" y="42"/>
                    <a:pt x="34" y="40"/>
                    <a:pt x="21" y="32"/>
                  </a:cubicBezTo>
                  <a:cubicBezTo>
                    <a:pt x="8" y="24"/>
                    <a:pt x="0" y="12"/>
                    <a:pt x="4" y="6"/>
                  </a:cubicBezTo>
                  <a:cubicBezTo>
                    <a:pt x="8" y="0"/>
                    <a:pt x="21" y="2"/>
                    <a:pt x="35" y="10"/>
                  </a:cubicBezTo>
                  <a:cubicBezTo>
                    <a:pt x="48" y="18"/>
                    <a:pt x="56" y="30"/>
                    <a:pt x="52" y="36"/>
                  </a:cubicBezTo>
                  <a:close/>
                </a:path>
              </a:pathLst>
            </a:custGeom>
            <a:solidFill>
              <a:srgbClr val="7A0E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36" name="Freeform 78">
              <a:extLst>
                <a:ext uri="{FF2B5EF4-FFF2-40B4-BE49-F238E27FC236}">
                  <a16:creationId xmlns:a16="http://schemas.microsoft.com/office/drawing/2014/main" id="{B8745E26-8DAE-B928-0C69-D5EA1142A1A7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6" y="2207"/>
              <a:ext cx="45" cy="69"/>
            </a:xfrm>
            <a:custGeom>
              <a:avLst/>
              <a:gdLst>
                <a:gd name="T0" fmla="*/ 77 w 32"/>
                <a:gd name="T1" fmla="*/ 59 h 49"/>
                <a:gd name="T2" fmla="*/ 63 w 32"/>
                <a:gd name="T3" fmla="*/ 131 h 49"/>
                <a:gd name="T4" fmla="*/ 11 w 32"/>
                <a:gd name="T5" fmla="*/ 77 h 49"/>
                <a:gd name="T6" fmla="*/ 25 w 32"/>
                <a:gd name="T7" fmla="*/ 6 h 49"/>
                <a:gd name="T8" fmla="*/ 77 w 32"/>
                <a:gd name="T9" fmla="*/ 59 h 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" h="49">
                  <a:moveTo>
                    <a:pt x="28" y="21"/>
                  </a:moveTo>
                  <a:cubicBezTo>
                    <a:pt x="32" y="33"/>
                    <a:pt x="30" y="45"/>
                    <a:pt x="23" y="47"/>
                  </a:cubicBezTo>
                  <a:cubicBezTo>
                    <a:pt x="17" y="49"/>
                    <a:pt x="8" y="41"/>
                    <a:pt x="4" y="28"/>
                  </a:cubicBezTo>
                  <a:cubicBezTo>
                    <a:pt x="0" y="16"/>
                    <a:pt x="2" y="4"/>
                    <a:pt x="9" y="2"/>
                  </a:cubicBezTo>
                  <a:cubicBezTo>
                    <a:pt x="15" y="0"/>
                    <a:pt x="24" y="8"/>
                    <a:pt x="28" y="21"/>
                  </a:cubicBezTo>
                  <a:close/>
                </a:path>
              </a:pathLst>
            </a:custGeom>
            <a:solidFill>
              <a:srgbClr val="7A0E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37" name="Freeform 79">
              <a:extLst>
                <a:ext uri="{FF2B5EF4-FFF2-40B4-BE49-F238E27FC236}">
                  <a16:creationId xmlns:a16="http://schemas.microsoft.com/office/drawing/2014/main" id="{3141523E-8B6C-96C5-4382-5F7DB8585912}"/>
                </a:ext>
              </a:extLst>
            </p:cNvPr>
            <p:cNvSpPr>
              <a:spLocks/>
            </p:cNvSpPr>
            <p:nvPr/>
          </p:nvSpPr>
          <p:spPr bwMode="auto">
            <a:xfrm>
              <a:off x="3263" y="2217"/>
              <a:ext cx="35" cy="54"/>
            </a:xfrm>
            <a:custGeom>
              <a:avLst/>
              <a:gdLst>
                <a:gd name="T0" fmla="*/ 60 w 25"/>
                <a:gd name="T1" fmla="*/ 47 h 38"/>
                <a:gd name="T2" fmla="*/ 49 w 25"/>
                <a:gd name="T3" fmla="*/ 102 h 38"/>
                <a:gd name="T4" fmla="*/ 8 w 25"/>
                <a:gd name="T5" fmla="*/ 63 h 38"/>
                <a:gd name="T6" fmla="*/ 20 w 25"/>
                <a:gd name="T7" fmla="*/ 1 h 38"/>
                <a:gd name="T8" fmla="*/ 60 w 25"/>
                <a:gd name="T9" fmla="*/ 47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" h="38">
                  <a:moveTo>
                    <a:pt x="22" y="16"/>
                  </a:moveTo>
                  <a:cubicBezTo>
                    <a:pt x="25" y="25"/>
                    <a:pt x="23" y="34"/>
                    <a:pt x="18" y="36"/>
                  </a:cubicBezTo>
                  <a:cubicBezTo>
                    <a:pt x="13" y="38"/>
                    <a:pt x="6" y="31"/>
                    <a:pt x="3" y="22"/>
                  </a:cubicBezTo>
                  <a:cubicBezTo>
                    <a:pt x="0" y="12"/>
                    <a:pt x="2" y="3"/>
                    <a:pt x="7" y="1"/>
                  </a:cubicBezTo>
                  <a:cubicBezTo>
                    <a:pt x="12" y="0"/>
                    <a:pt x="19" y="6"/>
                    <a:pt x="22" y="16"/>
                  </a:cubicBezTo>
                  <a:close/>
                </a:path>
              </a:pathLst>
            </a:custGeom>
            <a:solidFill>
              <a:srgbClr val="6309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38" name="Freeform 80">
              <a:extLst>
                <a:ext uri="{FF2B5EF4-FFF2-40B4-BE49-F238E27FC236}">
                  <a16:creationId xmlns:a16="http://schemas.microsoft.com/office/drawing/2014/main" id="{BA2DA7D4-0F1D-8499-A9B8-95EFC017D4CA}"/>
                </a:ext>
              </a:extLst>
            </p:cNvPr>
            <p:cNvSpPr>
              <a:spLocks/>
            </p:cNvSpPr>
            <p:nvPr/>
          </p:nvSpPr>
          <p:spPr bwMode="auto">
            <a:xfrm>
              <a:off x="2867" y="2000"/>
              <a:ext cx="222" cy="207"/>
            </a:xfrm>
            <a:custGeom>
              <a:avLst/>
              <a:gdLst>
                <a:gd name="T0" fmla="*/ 14 w 158"/>
                <a:gd name="T1" fmla="*/ 320 h 148"/>
                <a:gd name="T2" fmla="*/ 114 w 158"/>
                <a:gd name="T3" fmla="*/ 98 h 148"/>
                <a:gd name="T4" fmla="*/ 438 w 158"/>
                <a:gd name="T5" fmla="*/ 98 h 148"/>
                <a:gd name="T6" fmla="*/ 274 w 158"/>
                <a:gd name="T7" fmla="*/ 406 h 148"/>
                <a:gd name="T8" fmla="*/ 14 w 158"/>
                <a:gd name="T9" fmla="*/ 320 h 1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58" h="148">
                  <a:moveTo>
                    <a:pt x="5" y="117"/>
                  </a:moveTo>
                  <a:cubicBezTo>
                    <a:pt x="0" y="120"/>
                    <a:pt x="16" y="89"/>
                    <a:pt x="41" y="36"/>
                  </a:cubicBezTo>
                  <a:cubicBezTo>
                    <a:pt x="41" y="36"/>
                    <a:pt x="125" y="0"/>
                    <a:pt x="158" y="36"/>
                  </a:cubicBezTo>
                  <a:cubicBezTo>
                    <a:pt x="158" y="36"/>
                    <a:pt x="115" y="88"/>
                    <a:pt x="99" y="148"/>
                  </a:cubicBezTo>
                  <a:cubicBezTo>
                    <a:pt x="99" y="148"/>
                    <a:pt x="66" y="85"/>
                    <a:pt x="5" y="117"/>
                  </a:cubicBezTo>
                  <a:close/>
                </a:path>
              </a:pathLst>
            </a:custGeom>
            <a:solidFill>
              <a:srgbClr val="A4C6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39" name="Oval 81">
              <a:extLst>
                <a:ext uri="{FF2B5EF4-FFF2-40B4-BE49-F238E27FC236}">
                  <a16:creationId xmlns:a16="http://schemas.microsoft.com/office/drawing/2014/main" id="{B0BC9C76-48CB-8C49-2E58-CAF82F74BA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5" y="1336"/>
              <a:ext cx="49" cy="114"/>
            </a:xfrm>
            <a:prstGeom prst="ellipse">
              <a:avLst/>
            </a:prstGeom>
            <a:solidFill>
              <a:srgbClr val="BDD8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840" name="Oval 82">
              <a:extLst>
                <a:ext uri="{FF2B5EF4-FFF2-40B4-BE49-F238E27FC236}">
                  <a16:creationId xmlns:a16="http://schemas.microsoft.com/office/drawing/2014/main" id="{12AA0891-BAF8-05AE-95AE-3C961574CC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2" y="1344"/>
              <a:ext cx="36" cy="94"/>
            </a:xfrm>
            <a:prstGeom prst="ellipse">
              <a:avLst/>
            </a:prstGeom>
            <a:solidFill>
              <a:srgbClr val="7794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841" name="Oval 83">
              <a:extLst>
                <a:ext uri="{FF2B5EF4-FFF2-40B4-BE49-F238E27FC236}">
                  <a16:creationId xmlns:a16="http://schemas.microsoft.com/office/drawing/2014/main" id="{9ECA9CC8-05D5-46CB-4A8B-D017A61F36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4" y="1287"/>
              <a:ext cx="46" cy="14"/>
            </a:xfrm>
            <a:prstGeom prst="ellipse">
              <a:avLst/>
            </a:prstGeom>
            <a:solidFill>
              <a:srgbClr val="BDD8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842" name="Oval 84">
              <a:extLst>
                <a:ext uri="{FF2B5EF4-FFF2-40B4-BE49-F238E27FC236}">
                  <a16:creationId xmlns:a16="http://schemas.microsoft.com/office/drawing/2014/main" id="{B46D74FF-0A0E-0EE7-E2EE-3F8DE126C7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1" y="1290"/>
              <a:ext cx="32" cy="7"/>
            </a:xfrm>
            <a:prstGeom prst="ellipse">
              <a:avLst/>
            </a:prstGeom>
            <a:solidFill>
              <a:srgbClr val="7794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843" name="Freeform 85">
              <a:extLst>
                <a:ext uri="{FF2B5EF4-FFF2-40B4-BE49-F238E27FC236}">
                  <a16:creationId xmlns:a16="http://schemas.microsoft.com/office/drawing/2014/main" id="{C4BCD32C-02AB-0DA5-4061-5A731E52EC71}"/>
                </a:ext>
              </a:extLst>
            </p:cNvPr>
            <p:cNvSpPr>
              <a:spLocks/>
            </p:cNvSpPr>
            <p:nvPr/>
          </p:nvSpPr>
          <p:spPr bwMode="auto">
            <a:xfrm>
              <a:off x="3057" y="1290"/>
              <a:ext cx="85" cy="35"/>
            </a:xfrm>
            <a:custGeom>
              <a:avLst/>
              <a:gdLst>
                <a:gd name="T0" fmla="*/ 164 w 61"/>
                <a:gd name="T1" fmla="*/ 34 h 25"/>
                <a:gd name="T2" fmla="*/ 84 w 61"/>
                <a:gd name="T3" fmla="*/ 69 h 25"/>
                <a:gd name="T4" fmla="*/ 0 w 61"/>
                <a:gd name="T5" fmla="*/ 34 h 25"/>
                <a:gd name="T6" fmla="*/ 84 w 61"/>
                <a:gd name="T7" fmla="*/ 0 h 25"/>
                <a:gd name="T8" fmla="*/ 164 w 61"/>
                <a:gd name="T9" fmla="*/ 34 h 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1" h="25">
                  <a:moveTo>
                    <a:pt x="61" y="12"/>
                  </a:moveTo>
                  <a:cubicBezTo>
                    <a:pt x="61" y="19"/>
                    <a:pt x="47" y="24"/>
                    <a:pt x="31" y="25"/>
                  </a:cubicBezTo>
                  <a:cubicBezTo>
                    <a:pt x="14" y="25"/>
                    <a:pt x="0" y="19"/>
                    <a:pt x="0" y="12"/>
                  </a:cubicBezTo>
                  <a:cubicBezTo>
                    <a:pt x="0" y="6"/>
                    <a:pt x="14" y="0"/>
                    <a:pt x="31" y="0"/>
                  </a:cubicBezTo>
                  <a:cubicBezTo>
                    <a:pt x="47" y="0"/>
                    <a:pt x="61" y="5"/>
                    <a:pt x="61" y="12"/>
                  </a:cubicBezTo>
                  <a:close/>
                </a:path>
              </a:pathLst>
            </a:custGeom>
            <a:solidFill>
              <a:srgbClr val="BDD8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44" name="Oval 86">
              <a:extLst>
                <a:ext uri="{FF2B5EF4-FFF2-40B4-BE49-F238E27FC236}">
                  <a16:creationId xmlns:a16="http://schemas.microsoft.com/office/drawing/2014/main" id="{610D4CF9-8552-4F01-699F-62429BED45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4" y="1297"/>
              <a:ext cx="71" cy="21"/>
            </a:xfrm>
            <a:prstGeom prst="ellipse">
              <a:avLst/>
            </a:prstGeom>
            <a:solidFill>
              <a:srgbClr val="7794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845" name="Oval 87">
              <a:extLst>
                <a:ext uri="{FF2B5EF4-FFF2-40B4-BE49-F238E27FC236}">
                  <a16:creationId xmlns:a16="http://schemas.microsoft.com/office/drawing/2014/main" id="{E8F9E9A6-E1FF-80FD-2C51-5BFFD2918F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31" y="1249"/>
              <a:ext cx="63" cy="19"/>
            </a:xfrm>
            <a:prstGeom prst="ellipse">
              <a:avLst/>
            </a:prstGeom>
            <a:solidFill>
              <a:srgbClr val="BDD8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846" name="Oval 88">
              <a:extLst>
                <a:ext uri="{FF2B5EF4-FFF2-40B4-BE49-F238E27FC236}">
                  <a16:creationId xmlns:a16="http://schemas.microsoft.com/office/drawing/2014/main" id="{DD09000B-0C07-7503-2184-7F375FE027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0" y="1253"/>
              <a:ext cx="45" cy="11"/>
            </a:xfrm>
            <a:prstGeom prst="ellipse">
              <a:avLst/>
            </a:prstGeom>
            <a:solidFill>
              <a:srgbClr val="7794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847" name="Oval 89">
              <a:extLst>
                <a:ext uri="{FF2B5EF4-FFF2-40B4-BE49-F238E27FC236}">
                  <a16:creationId xmlns:a16="http://schemas.microsoft.com/office/drawing/2014/main" id="{17F09036-8244-837D-F34D-C7F3D7CFB6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2" y="1260"/>
              <a:ext cx="50" cy="17"/>
            </a:xfrm>
            <a:prstGeom prst="ellipse">
              <a:avLst/>
            </a:prstGeom>
            <a:solidFill>
              <a:srgbClr val="BDD8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848" name="Oval 90">
              <a:extLst>
                <a:ext uri="{FF2B5EF4-FFF2-40B4-BE49-F238E27FC236}">
                  <a16:creationId xmlns:a16="http://schemas.microsoft.com/office/drawing/2014/main" id="{CF4A96CA-1C2D-190C-3AD4-642F43FE0B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9" y="1264"/>
              <a:ext cx="36" cy="9"/>
            </a:xfrm>
            <a:prstGeom prst="ellipse">
              <a:avLst/>
            </a:prstGeom>
            <a:solidFill>
              <a:srgbClr val="7794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849" name="Oval 91">
              <a:extLst>
                <a:ext uri="{FF2B5EF4-FFF2-40B4-BE49-F238E27FC236}">
                  <a16:creationId xmlns:a16="http://schemas.microsoft.com/office/drawing/2014/main" id="{8075EC64-AF52-16A8-5D6C-3A83B63E42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2" y="1319"/>
              <a:ext cx="50" cy="119"/>
            </a:xfrm>
            <a:prstGeom prst="ellipse">
              <a:avLst/>
            </a:prstGeom>
            <a:solidFill>
              <a:srgbClr val="BDD8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850" name="Oval 92">
              <a:extLst>
                <a:ext uri="{FF2B5EF4-FFF2-40B4-BE49-F238E27FC236}">
                  <a16:creationId xmlns:a16="http://schemas.microsoft.com/office/drawing/2014/main" id="{4B5D2EDB-C0C0-9147-3825-1D61BB8505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20" y="1329"/>
              <a:ext cx="34" cy="99"/>
            </a:xfrm>
            <a:prstGeom prst="ellipse">
              <a:avLst/>
            </a:prstGeom>
            <a:solidFill>
              <a:srgbClr val="7794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851" name="Freeform 93">
              <a:extLst>
                <a:ext uri="{FF2B5EF4-FFF2-40B4-BE49-F238E27FC236}">
                  <a16:creationId xmlns:a16="http://schemas.microsoft.com/office/drawing/2014/main" id="{EAA7A0BA-B6EF-F69D-CCE4-107C0CD9F38C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9" y="1587"/>
              <a:ext cx="86" cy="49"/>
            </a:xfrm>
            <a:custGeom>
              <a:avLst/>
              <a:gdLst>
                <a:gd name="T0" fmla="*/ 165 w 61"/>
                <a:gd name="T1" fmla="*/ 80 h 35"/>
                <a:gd name="T2" fmla="*/ 73 w 61"/>
                <a:gd name="T3" fmla="*/ 77 h 35"/>
                <a:gd name="T4" fmla="*/ 6 w 61"/>
                <a:gd name="T5" fmla="*/ 15 h 35"/>
                <a:gd name="T6" fmla="*/ 96 w 61"/>
                <a:gd name="T7" fmla="*/ 20 h 35"/>
                <a:gd name="T8" fmla="*/ 165 w 61"/>
                <a:gd name="T9" fmla="*/ 80 h 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1" h="35">
                  <a:moveTo>
                    <a:pt x="59" y="29"/>
                  </a:moveTo>
                  <a:cubicBezTo>
                    <a:pt x="56" y="35"/>
                    <a:pt x="42" y="34"/>
                    <a:pt x="26" y="28"/>
                  </a:cubicBezTo>
                  <a:cubicBezTo>
                    <a:pt x="10" y="21"/>
                    <a:pt x="0" y="12"/>
                    <a:pt x="2" y="6"/>
                  </a:cubicBezTo>
                  <a:cubicBezTo>
                    <a:pt x="4" y="0"/>
                    <a:pt x="19" y="1"/>
                    <a:pt x="34" y="7"/>
                  </a:cubicBezTo>
                  <a:cubicBezTo>
                    <a:pt x="50" y="14"/>
                    <a:pt x="61" y="24"/>
                    <a:pt x="59" y="29"/>
                  </a:cubicBezTo>
                  <a:close/>
                </a:path>
              </a:pathLst>
            </a:custGeom>
            <a:solidFill>
              <a:srgbClr val="FC91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52" name="Freeform 94">
              <a:extLst>
                <a:ext uri="{FF2B5EF4-FFF2-40B4-BE49-F238E27FC236}">
                  <a16:creationId xmlns:a16="http://schemas.microsoft.com/office/drawing/2014/main" id="{4FF45D94-C68A-FD93-3D50-F34959A0822C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8" y="1593"/>
              <a:ext cx="70" cy="38"/>
            </a:xfrm>
            <a:custGeom>
              <a:avLst/>
              <a:gdLst>
                <a:gd name="T0" fmla="*/ 132 w 50"/>
                <a:gd name="T1" fmla="*/ 63 h 27"/>
                <a:gd name="T2" fmla="*/ 60 w 50"/>
                <a:gd name="T3" fmla="*/ 55 h 27"/>
                <a:gd name="T4" fmla="*/ 1 w 50"/>
                <a:gd name="T5" fmla="*/ 8 h 27"/>
                <a:gd name="T6" fmla="*/ 77 w 50"/>
                <a:gd name="T7" fmla="*/ 15 h 27"/>
                <a:gd name="T8" fmla="*/ 132 w 50"/>
                <a:gd name="T9" fmla="*/ 63 h 2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" h="27">
                  <a:moveTo>
                    <a:pt x="48" y="23"/>
                  </a:moveTo>
                  <a:cubicBezTo>
                    <a:pt x="47" y="27"/>
                    <a:pt x="35" y="25"/>
                    <a:pt x="22" y="20"/>
                  </a:cubicBezTo>
                  <a:cubicBezTo>
                    <a:pt x="9" y="15"/>
                    <a:pt x="0" y="7"/>
                    <a:pt x="1" y="3"/>
                  </a:cubicBezTo>
                  <a:cubicBezTo>
                    <a:pt x="3" y="0"/>
                    <a:pt x="15" y="1"/>
                    <a:pt x="28" y="6"/>
                  </a:cubicBezTo>
                  <a:cubicBezTo>
                    <a:pt x="41" y="12"/>
                    <a:pt x="50" y="19"/>
                    <a:pt x="48" y="23"/>
                  </a:cubicBezTo>
                  <a:close/>
                </a:path>
              </a:pathLst>
            </a:custGeom>
            <a:solidFill>
              <a:srgbClr val="E042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53" name="Freeform 95">
              <a:extLst>
                <a:ext uri="{FF2B5EF4-FFF2-40B4-BE49-F238E27FC236}">
                  <a16:creationId xmlns:a16="http://schemas.microsoft.com/office/drawing/2014/main" id="{CCF65827-7EA1-A6D6-BBBF-A7C283DFBA0E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1" y="3014"/>
              <a:ext cx="162" cy="228"/>
            </a:xfrm>
            <a:custGeom>
              <a:avLst/>
              <a:gdLst>
                <a:gd name="T0" fmla="*/ 0 w 115"/>
                <a:gd name="T1" fmla="*/ 0 h 162"/>
                <a:gd name="T2" fmla="*/ 25 w 115"/>
                <a:gd name="T3" fmla="*/ 363 h 162"/>
                <a:gd name="T4" fmla="*/ 321 w 115"/>
                <a:gd name="T5" fmla="*/ 363 h 162"/>
                <a:gd name="T6" fmla="*/ 321 w 115"/>
                <a:gd name="T7" fmla="*/ 184 h 16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15" h="162">
                  <a:moveTo>
                    <a:pt x="0" y="0"/>
                  </a:moveTo>
                  <a:cubicBezTo>
                    <a:pt x="9" y="130"/>
                    <a:pt x="9" y="130"/>
                    <a:pt x="9" y="130"/>
                  </a:cubicBezTo>
                  <a:cubicBezTo>
                    <a:pt x="9" y="130"/>
                    <a:pt x="77" y="162"/>
                    <a:pt x="115" y="130"/>
                  </a:cubicBezTo>
                  <a:cubicBezTo>
                    <a:pt x="115" y="66"/>
                    <a:pt x="115" y="66"/>
                    <a:pt x="115" y="66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54" name="Freeform 96">
              <a:extLst>
                <a:ext uri="{FF2B5EF4-FFF2-40B4-BE49-F238E27FC236}">
                  <a16:creationId xmlns:a16="http://schemas.microsoft.com/office/drawing/2014/main" id="{845C7425-803E-3E44-E792-590B017C2B31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7" y="2139"/>
              <a:ext cx="607" cy="1562"/>
            </a:xfrm>
            <a:custGeom>
              <a:avLst/>
              <a:gdLst>
                <a:gd name="T0" fmla="*/ 1165 w 433"/>
                <a:gd name="T1" fmla="*/ 2940 h 1113"/>
                <a:gd name="T2" fmla="*/ 747 w 433"/>
                <a:gd name="T3" fmla="*/ 2577 h 1113"/>
                <a:gd name="T4" fmla="*/ 279 w 433"/>
                <a:gd name="T5" fmla="*/ 1903 h 1113"/>
                <a:gd name="T6" fmla="*/ 371 w 433"/>
                <a:gd name="T7" fmla="*/ 699 h 1113"/>
                <a:gd name="T8" fmla="*/ 88 w 433"/>
                <a:gd name="T9" fmla="*/ 1 h 1113"/>
                <a:gd name="T10" fmla="*/ 0 w 433"/>
                <a:gd name="T11" fmla="*/ 122 h 1113"/>
                <a:gd name="T12" fmla="*/ 273 w 433"/>
                <a:gd name="T13" fmla="*/ 265 h 1113"/>
                <a:gd name="T14" fmla="*/ 219 w 433"/>
                <a:gd name="T15" fmla="*/ 1503 h 1113"/>
                <a:gd name="T16" fmla="*/ 666 w 433"/>
                <a:gd name="T17" fmla="*/ 2602 h 1113"/>
                <a:gd name="T18" fmla="*/ 1193 w 433"/>
                <a:gd name="T19" fmla="*/ 3033 h 111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33" h="1113">
                  <a:moveTo>
                    <a:pt x="423" y="1064"/>
                  </a:moveTo>
                  <a:cubicBezTo>
                    <a:pt x="377" y="1092"/>
                    <a:pt x="330" y="967"/>
                    <a:pt x="271" y="932"/>
                  </a:cubicBezTo>
                  <a:cubicBezTo>
                    <a:pt x="209" y="896"/>
                    <a:pt x="109" y="780"/>
                    <a:pt x="101" y="688"/>
                  </a:cubicBezTo>
                  <a:cubicBezTo>
                    <a:pt x="93" y="596"/>
                    <a:pt x="139" y="331"/>
                    <a:pt x="135" y="253"/>
                  </a:cubicBezTo>
                  <a:cubicBezTo>
                    <a:pt x="131" y="176"/>
                    <a:pt x="141" y="0"/>
                    <a:pt x="32" y="1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0" y="44"/>
                    <a:pt x="81" y="2"/>
                    <a:pt x="99" y="96"/>
                  </a:cubicBezTo>
                  <a:cubicBezTo>
                    <a:pt x="117" y="189"/>
                    <a:pt x="110" y="414"/>
                    <a:pt x="79" y="544"/>
                  </a:cubicBezTo>
                  <a:cubicBezTo>
                    <a:pt x="48" y="674"/>
                    <a:pt x="112" y="848"/>
                    <a:pt x="242" y="941"/>
                  </a:cubicBezTo>
                  <a:cubicBezTo>
                    <a:pt x="338" y="1009"/>
                    <a:pt x="392" y="1113"/>
                    <a:pt x="433" y="1097"/>
                  </a:cubicBezTo>
                </a:path>
              </a:pathLst>
            </a:custGeom>
            <a:solidFill>
              <a:srgbClr val="F55C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55" name="Freeform 97">
              <a:extLst>
                <a:ext uri="{FF2B5EF4-FFF2-40B4-BE49-F238E27FC236}">
                  <a16:creationId xmlns:a16="http://schemas.microsoft.com/office/drawing/2014/main" id="{42632732-23B1-A2C9-6F45-3E8E8C73B1AC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7" y="1956"/>
              <a:ext cx="384" cy="903"/>
            </a:xfrm>
            <a:custGeom>
              <a:avLst/>
              <a:gdLst>
                <a:gd name="T0" fmla="*/ 479 w 274"/>
                <a:gd name="T1" fmla="*/ 1761 h 643"/>
                <a:gd name="T2" fmla="*/ 488 w 274"/>
                <a:gd name="T3" fmla="*/ 1761 h 643"/>
                <a:gd name="T4" fmla="*/ 650 w 274"/>
                <a:gd name="T5" fmla="*/ 1087 h 643"/>
                <a:gd name="T6" fmla="*/ 0 w 274"/>
                <a:gd name="T7" fmla="*/ 0 h 643"/>
                <a:gd name="T8" fmla="*/ 41 w 274"/>
                <a:gd name="T9" fmla="*/ 53 h 643"/>
                <a:gd name="T10" fmla="*/ 416 w 274"/>
                <a:gd name="T11" fmla="*/ 371 h 643"/>
                <a:gd name="T12" fmla="*/ 642 w 274"/>
                <a:gd name="T13" fmla="*/ 1598 h 643"/>
                <a:gd name="T14" fmla="*/ 475 w 274"/>
                <a:gd name="T15" fmla="*/ 1703 h 64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4" h="643">
                  <a:moveTo>
                    <a:pt x="174" y="636"/>
                  </a:moveTo>
                  <a:cubicBezTo>
                    <a:pt x="176" y="636"/>
                    <a:pt x="177" y="636"/>
                    <a:pt x="177" y="636"/>
                  </a:cubicBezTo>
                  <a:cubicBezTo>
                    <a:pt x="263" y="643"/>
                    <a:pt x="274" y="538"/>
                    <a:pt x="236" y="392"/>
                  </a:cubicBezTo>
                  <a:cubicBezTo>
                    <a:pt x="190" y="214"/>
                    <a:pt x="184" y="4"/>
                    <a:pt x="0" y="0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9"/>
                    <a:pt x="99" y="6"/>
                    <a:pt x="151" y="134"/>
                  </a:cubicBezTo>
                  <a:cubicBezTo>
                    <a:pt x="207" y="274"/>
                    <a:pt x="253" y="523"/>
                    <a:pt x="233" y="577"/>
                  </a:cubicBezTo>
                  <a:cubicBezTo>
                    <a:pt x="223" y="605"/>
                    <a:pt x="201" y="612"/>
                    <a:pt x="173" y="615"/>
                  </a:cubicBezTo>
                </a:path>
              </a:pathLst>
            </a:custGeom>
            <a:solidFill>
              <a:srgbClr val="F55C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56" name="Freeform 98">
              <a:extLst>
                <a:ext uri="{FF2B5EF4-FFF2-40B4-BE49-F238E27FC236}">
                  <a16:creationId xmlns:a16="http://schemas.microsoft.com/office/drawing/2014/main" id="{D22406F3-92B3-5D17-2EAD-771BD464FA8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856" y="1455"/>
              <a:ext cx="1263" cy="2237"/>
            </a:xfrm>
            <a:custGeom>
              <a:avLst/>
              <a:gdLst>
                <a:gd name="T0" fmla="*/ 430 w 901"/>
                <a:gd name="T1" fmla="*/ 184 h 1594"/>
                <a:gd name="T2" fmla="*/ 1302 w 901"/>
                <a:gd name="T3" fmla="*/ 4140 h 1594"/>
                <a:gd name="T4" fmla="*/ 2391 w 901"/>
                <a:gd name="T5" fmla="*/ 4179 h 1594"/>
                <a:gd name="T6" fmla="*/ 1454 w 901"/>
                <a:gd name="T7" fmla="*/ 705 h 1594"/>
                <a:gd name="T8" fmla="*/ 1260 w 901"/>
                <a:gd name="T9" fmla="*/ 415 h 1594"/>
                <a:gd name="T10" fmla="*/ 988 w 901"/>
                <a:gd name="T11" fmla="*/ 288 h 1594"/>
                <a:gd name="T12" fmla="*/ 1135 w 901"/>
                <a:gd name="T13" fmla="*/ 1493 h 1594"/>
                <a:gd name="T14" fmla="*/ 1214 w 901"/>
                <a:gd name="T15" fmla="*/ 2157 h 1594"/>
                <a:gd name="T16" fmla="*/ 950 w 901"/>
                <a:gd name="T17" fmla="*/ 411 h 1594"/>
                <a:gd name="T18" fmla="*/ 670 w 901"/>
                <a:gd name="T19" fmla="*/ 800 h 1594"/>
                <a:gd name="T20" fmla="*/ 109 w 901"/>
                <a:gd name="T21" fmla="*/ 1220 h 1594"/>
                <a:gd name="T22" fmla="*/ 925 w 901"/>
                <a:gd name="T23" fmla="*/ 1002 h 1594"/>
                <a:gd name="T24" fmla="*/ 1056 w 901"/>
                <a:gd name="T25" fmla="*/ 1081 h 1594"/>
                <a:gd name="T26" fmla="*/ 1036 w 901"/>
                <a:gd name="T27" fmla="*/ 573 h 1594"/>
                <a:gd name="T28" fmla="*/ 1036 w 901"/>
                <a:gd name="T29" fmla="*/ 573 h 1594"/>
                <a:gd name="T30" fmla="*/ 992 w 901"/>
                <a:gd name="T31" fmla="*/ 397 h 1594"/>
                <a:gd name="T32" fmla="*/ 1011 w 901"/>
                <a:gd name="T33" fmla="*/ 500 h 1594"/>
                <a:gd name="T34" fmla="*/ 987 w 901"/>
                <a:gd name="T35" fmla="*/ 458 h 1594"/>
                <a:gd name="T36" fmla="*/ 959 w 901"/>
                <a:gd name="T37" fmla="*/ 317 h 1594"/>
                <a:gd name="T38" fmla="*/ 953 w 901"/>
                <a:gd name="T39" fmla="*/ 260 h 1594"/>
                <a:gd name="T40" fmla="*/ 1033 w 901"/>
                <a:gd name="T41" fmla="*/ 856 h 1594"/>
                <a:gd name="T42" fmla="*/ 890 w 901"/>
                <a:gd name="T43" fmla="*/ 841 h 1594"/>
                <a:gd name="T44" fmla="*/ 978 w 901"/>
                <a:gd name="T45" fmla="*/ 758 h 1594"/>
                <a:gd name="T46" fmla="*/ 1936 w 901"/>
                <a:gd name="T47" fmla="*/ 1976 h 1594"/>
                <a:gd name="T48" fmla="*/ 1570 w 901"/>
                <a:gd name="T49" fmla="*/ 1253 h 1594"/>
                <a:gd name="T50" fmla="*/ 1222 w 901"/>
                <a:gd name="T51" fmla="*/ 898 h 1594"/>
                <a:gd name="T52" fmla="*/ 1213 w 901"/>
                <a:gd name="T53" fmla="*/ 804 h 1594"/>
                <a:gd name="T54" fmla="*/ 1248 w 901"/>
                <a:gd name="T55" fmla="*/ 804 h 1594"/>
                <a:gd name="T56" fmla="*/ 1500 w 901"/>
                <a:gd name="T57" fmla="*/ 1357 h 1594"/>
                <a:gd name="T58" fmla="*/ 1430 w 901"/>
                <a:gd name="T59" fmla="*/ 2405 h 1594"/>
                <a:gd name="T60" fmla="*/ 1447 w 901"/>
                <a:gd name="T61" fmla="*/ 2220 h 1594"/>
                <a:gd name="T62" fmla="*/ 1370 w 901"/>
                <a:gd name="T63" fmla="*/ 1356 h 1594"/>
                <a:gd name="T64" fmla="*/ 1344 w 901"/>
                <a:gd name="T65" fmla="*/ 2474 h 1594"/>
                <a:gd name="T66" fmla="*/ 1360 w 901"/>
                <a:gd name="T67" fmla="*/ 3101 h 1594"/>
                <a:gd name="T68" fmla="*/ 1733 w 901"/>
                <a:gd name="T69" fmla="*/ 2070 h 1594"/>
                <a:gd name="T70" fmla="*/ 1780 w 901"/>
                <a:gd name="T71" fmla="*/ 3148 h 1594"/>
                <a:gd name="T72" fmla="*/ 1360 w 901"/>
                <a:gd name="T73" fmla="*/ 3247 h 1594"/>
                <a:gd name="T74" fmla="*/ 1784 w 901"/>
                <a:gd name="T75" fmla="*/ 3242 h 1594"/>
                <a:gd name="T76" fmla="*/ 1721 w 901"/>
                <a:gd name="T77" fmla="*/ 1725 h 1594"/>
                <a:gd name="T78" fmla="*/ 1325 w 901"/>
                <a:gd name="T79" fmla="*/ 550 h 1594"/>
                <a:gd name="T80" fmla="*/ 1444 w 901"/>
                <a:gd name="T81" fmla="*/ 933 h 1594"/>
                <a:gd name="T82" fmla="*/ 1461 w 901"/>
                <a:gd name="T83" fmla="*/ 1089 h 1594"/>
                <a:gd name="T84" fmla="*/ 1180 w 901"/>
                <a:gd name="T85" fmla="*/ 995 h 1594"/>
                <a:gd name="T86" fmla="*/ 1277 w 901"/>
                <a:gd name="T87" fmla="*/ 653 h 1594"/>
                <a:gd name="T88" fmla="*/ 1140 w 901"/>
                <a:gd name="T89" fmla="*/ 553 h 1594"/>
                <a:gd name="T90" fmla="*/ 1089 w 901"/>
                <a:gd name="T91" fmla="*/ 721 h 1594"/>
                <a:gd name="T92" fmla="*/ 1170 w 901"/>
                <a:gd name="T93" fmla="*/ 741 h 1594"/>
                <a:gd name="T94" fmla="*/ 1089 w 901"/>
                <a:gd name="T95" fmla="*/ 879 h 1594"/>
                <a:gd name="T96" fmla="*/ 1204 w 901"/>
                <a:gd name="T97" fmla="*/ 1351 h 1594"/>
                <a:gd name="T98" fmla="*/ 1281 w 901"/>
                <a:gd name="T99" fmla="*/ 1377 h 1594"/>
                <a:gd name="T100" fmla="*/ 1253 w 901"/>
                <a:gd name="T101" fmla="*/ 1454 h 1594"/>
                <a:gd name="T102" fmla="*/ 1305 w 901"/>
                <a:gd name="T103" fmla="*/ 2540 h 1594"/>
                <a:gd name="T104" fmla="*/ 928 w 901"/>
                <a:gd name="T105" fmla="*/ 3487 h 1594"/>
                <a:gd name="T106" fmla="*/ 1270 w 901"/>
                <a:gd name="T107" fmla="*/ 2944 h 1594"/>
                <a:gd name="T108" fmla="*/ 911 w 901"/>
                <a:gd name="T109" fmla="*/ 3784 h 1594"/>
                <a:gd name="T110" fmla="*/ 1810 w 901"/>
                <a:gd name="T111" fmla="*/ 4126 h 1594"/>
                <a:gd name="T112" fmla="*/ 1365 w 901"/>
                <a:gd name="T113" fmla="*/ 3455 h 1594"/>
                <a:gd name="T114" fmla="*/ 1927 w 901"/>
                <a:gd name="T115" fmla="*/ 4014 h 1594"/>
                <a:gd name="T116" fmla="*/ 2261 w 901"/>
                <a:gd name="T117" fmla="*/ 3435 h 1594"/>
                <a:gd name="T118" fmla="*/ 2248 w 901"/>
                <a:gd name="T119" fmla="*/ 4287 h 159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901" h="1594">
                  <a:moveTo>
                    <a:pt x="185" y="23"/>
                  </a:moveTo>
                  <a:cubicBezTo>
                    <a:pt x="186" y="33"/>
                    <a:pt x="189" y="41"/>
                    <a:pt x="192" y="48"/>
                  </a:cubicBezTo>
                  <a:cubicBezTo>
                    <a:pt x="185" y="50"/>
                    <a:pt x="178" y="53"/>
                    <a:pt x="171" y="56"/>
                  </a:cubicBezTo>
                  <a:cubicBezTo>
                    <a:pt x="165" y="59"/>
                    <a:pt x="160" y="62"/>
                    <a:pt x="156" y="66"/>
                  </a:cubicBezTo>
                  <a:cubicBezTo>
                    <a:pt x="132" y="85"/>
                    <a:pt x="126" y="114"/>
                    <a:pt x="133" y="145"/>
                  </a:cubicBezTo>
                  <a:moveTo>
                    <a:pt x="252" y="1274"/>
                  </a:moveTo>
                  <a:cubicBezTo>
                    <a:pt x="247" y="1310"/>
                    <a:pt x="249" y="1348"/>
                    <a:pt x="261" y="1386"/>
                  </a:cubicBezTo>
                  <a:cubicBezTo>
                    <a:pt x="308" y="1544"/>
                    <a:pt x="401" y="1509"/>
                    <a:pt x="473" y="1498"/>
                  </a:cubicBezTo>
                  <a:cubicBezTo>
                    <a:pt x="510" y="1509"/>
                    <a:pt x="553" y="1515"/>
                    <a:pt x="599" y="1515"/>
                  </a:cubicBezTo>
                  <a:cubicBezTo>
                    <a:pt x="638" y="1516"/>
                    <a:pt x="679" y="1513"/>
                    <a:pt x="721" y="1506"/>
                  </a:cubicBezTo>
                  <a:cubicBezTo>
                    <a:pt x="767" y="1554"/>
                    <a:pt x="799" y="1594"/>
                    <a:pt x="827" y="1584"/>
                  </a:cubicBezTo>
                  <a:cubicBezTo>
                    <a:pt x="842" y="1578"/>
                    <a:pt x="855" y="1556"/>
                    <a:pt x="868" y="1512"/>
                  </a:cubicBezTo>
                  <a:cubicBezTo>
                    <a:pt x="901" y="1403"/>
                    <a:pt x="877" y="1312"/>
                    <a:pt x="837" y="1230"/>
                  </a:cubicBezTo>
                  <a:cubicBezTo>
                    <a:pt x="825" y="1080"/>
                    <a:pt x="779" y="912"/>
                    <a:pt x="763" y="847"/>
                  </a:cubicBezTo>
                  <a:cubicBezTo>
                    <a:pt x="733" y="723"/>
                    <a:pt x="601" y="376"/>
                    <a:pt x="557" y="292"/>
                  </a:cubicBezTo>
                  <a:cubicBezTo>
                    <a:pt x="549" y="276"/>
                    <a:pt x="539" y="264"/>
                    <a:pt x="528" y="255"/>
                  </a:cubicBezTo>
                  <a:cubicBezTo>
                    <a:pt x="521" y="230"/>
                    <a:pt x="511" y="209"/>
                    <a:pt x="500" y="195"/>
                  </a:cubicBezTo>
                  <a:cubicBezTo>
                    <a:pt x="491" y="185"/>
                    <a:pt x="483" y="178"/>
                    <a:pt x="476" y="174"/>
                  </a:cubicBezTo>
                  <a:cubicBezTo>
                    <a:pt x="476" y="174"/>
                    <a:pt x="476" y="174"/>
                    <a:pt x="476" y="173"/>
                  </a:cubicBezTo>
                  <a:cubicBezTo>
                    <a:pt x="472" y="162"/>
                    <a:pt x="466" y="154"/>
                    <a:pt x="457" y="150"/>
                  </a:cubicBezTo>
                  <a:cubicBezTo>
                    <a:pt x="424" y="135"/>
                    <a:pt x="413" y="178"/>
                    <a:pt x="387" y="212"/>
                  </a:cubicBezTo>
                  <a:cubicBezTo>
                    <a:pt x="386" y="205"/>
                    <a:pt x="384" y="199"/>
                    <a:pt x="382" y="193"/>
                  </a:cubicBezTo>
                  <a:cubicBezTo>
                    <a:pt x="393" y="169"/>
                    <a:pt x="397" y="143"/>
                    <a:pt x="382" y="124"/>
                  </a:cubicBezTo>
                  <a:cubicBezTo>
                    <a:pt x="382" y="124"/>
                    <a:pt x="373" y="116"/>
                    <a:pt x="359" y="104"/>
                  </a:cubicBezTo>
                  <a:cubicBezTo>
                    <a:pt x="358" y="99"/>
                    <a:pt x="358" y="94"/>
                    <a:pt x="357" y="88"/>
                  </a:cubicBezTo>
                  <a:cubicBezTo>
                    <a:pt x="349" y="44"/>
                    <a:pt x="325" y="15"/>
                    <a:pt x="296" y="0"/>
                  </a:cubicBezTo>
                  <a:moveTo>
                    <a:pt x="348" y="563"/>
                  </a:moveTo>
                  <a:cubicBezTo>
                    <a:pt x="364" y="551"/>
                    <a:pt x="390" y="544"/>
                    <a:pt x="412" y="540"/>
                  </a:cubicBezTo>
                  <a:cubicBezTo>
                    <a:pt x="411" y="540"/>
                    <a:pt x="411" y="540"/>
                    <a:pt x="411" y="540"/>
                  </a:cubicBezTo>
                  <a:cubicBezTo>
                    <a:pt x="412" y="540"/>
                    <a:pt x="412" y="540"/>
                    <a:pt x="412" y="540"/>
                  </a:cubicBezTo>
                  <a:cubicBezTo>
                    <a:pt x="415" y="540"/>
                    <a:pt x="419" y="539"/>
                    <a:pt x="422" y="539"/>
                  </a:cubicBezTo>
                  <a:cubicBezTo>
                    <a:pt x="471" y="539"/>
                    <a:pt x="466" y="667"/>
                    <a:pt x="441" y="780"/>
                  </a:cubicBezTo>
                  <a:moveTo>
                    <a:pt x="157" y="97"/>
                  </a:moveTo>
                  <a:cubicBezTo>
                    <a:pt x="160" y="87"/>
                    <a:pt x="164" y="82"/>
                    <a:pt x="172" y="76"/>
                  </a:cubicBezTo>
                  <a:cubicBezTo>
                    <a:pt x="179" y="70"/>
                    <a:pt x="189" y="65"/>
                    <a:pt x="201" y="63"/>
                  </a:cubicBezTo>
                  <a:cubicBezTo>
                    <a:pt x="235" y="106"/>
                    <a:pt x="308" y="118"/>
                    <a:pt x="345" y="149"/>
                  </a:cubicBezTo>
                  <a:cubicBezTo>
                    <a:pt x="332" y="212"/>
                    <a:pt x="286" y="268"/>
                    <a:pt x="286" y="268"/>
                  </a:cubicBezTo>
                  <a:cubicBezTo>
                    <a:pt x="286" y="268"/>
                    <a:pt x="286" y="268"/>
                    <a:pt x="286" y="268"/>
                  </a:cubicBezTo>
                  <a:cubicBezTo>
                    <a:pt x="279" y="273"/>
                    <a:pt x="271" y="277"/>
                    <a:pt x="263" y="281"/>
                  </a:cubicBezTo>
                  <a:cubicBezTo>
                    <a:pt x="243" y="289"/>
                    <a:pt x="243" y="289"/>
                    <a:pt x="243" y="289"/>
                  </a:cubicBezTo>
                  <a:cubicBezTo>
                    <a:pt x="173" y="313"/>
                    <a:pt x="61" y="312"/>
                    <a:pt x="12" y="309"/>
                  </a:cubicBezTo>
                  <a:cubicBezTo>
                    <a:pt x="12" y="309"/>
                    <a:pt x="0" y="352"/>
                    <a:pt x="20" y="388"/>
                  </a:cubicBezTo>
                  <a:cubicBezTo>
                    <a:pt x="20" y="388"/>
                    <a:pt x="69" y="389"/>
                    <a:pt x="52" y="419"/>
                  </a:cubicBezTo>
                  <a:cubicBezTo>
                    <a:pt x="48" y="425"/>
                    <a:pt x="44" y="433"/>
                    <a:pt x="40" y="441"/>
                  </a:cubicBezTo>
                  <a:cubicBezTo>
                    <a:pt x="26" y="471"/>
                    <a:pt x="12" y="505"/>
                    <a:pt x="12" y="505"/>
                  </a:cubicBezTo>
                  <a:cubicBezTo>
                    <a:pt x="12" y="505"/>
                    <a:pt x="74" y="472"/>
                    <a:pt x="106" y="537"/>
                  </a:cubicBezTo>
                  <a:cubicBezTo>
                    <a:pt x="106" y="537"/>
                    <a:pt x="152" y="373"/>
                    <a:pt x="277" y="363"/>
                  </a:cubicBezTo>
                  <a:cubicBezTo>
                    <a:pt x="287" y="362"/>
                    <a:pt x="311" y="363"/>
                    <a:pt x="336" y="363"/>
                  </a:cubicBezTo>
                  <a:cubicBezTo>
                    <a:pt x="321" y="381"/>
                    <a:pt x="302" y="400"/>
                    <a:pt x="281" y="412"/>
                  </a:cubicBezTo>
                  <a:cubicBezTo>
                    <a:pt x="257" y="426"/>
                    <a:pt x="247" y="433"/>
                    <a:pt x="247" y="433"/>
                  </a:cubicBezTo>
                  <a:cubicBezTo>
                    <a:pt x="247" y="433"/>
                    <a:pt x="288" y="446"/>
                    <a:pt x="302" y="462"/>
                  </a:cubicBezTo>
                  <a:cubicBezTo>
                    <a:pt x="302" y="462"/>
                    <a:pt x="344" y="415"/>
                    <a:pt x="383" y="391"/>
                  </a:cubicBezTo>
                  <a:cubicBezTo>
                    <a:pt x="416" y="432"/>
                    <a:pt x="428" y="473"/>
                    <a:pt x="403" y="492"/>
                  </a:cubicBezTo>
                  <a:cubicBezTo>
                    <a:pt x="403" y="492"/>
                    <a:pt x="403" y="492"/>
                    <a:pt x="403" y="492"/>
                  </a:cubicBezTo>
                  <a:cubicBezTo>
                    <a:pt x="381" y="506"/>
                    <a:pt x="354" y="517"/>
                    <a:pt x="340" y="522"/>
                  </a:cubicBezTo>
                  <a:moveTo>
                    <a:pt x="376" y="207"/>
                  </a:moveTo>
                  <a:cubicBezTo>
                    <a:pt x="377" y="212"/>
                    <a:pt x="378" y="217"/>
                    <a:pt x="379" y="222"/>
                  </a:cubicBezTo>
                  <a:cubicBezTo>
                    <a:pt x="378" y="223"/>
                    <a:pt x="377" y="223"/>
                    <a:pt x="377" y="224"/>
                  </a:cubicBezTo>
                  <a:cubicBezTo>
                    <a:pt x="370" y="226"/>
                    <a:pt x="370" y="224"/>
                    <a:pt x="375" y="209"/>
                  </a:cubicBezTo>
                  <a:cubicBezTo>
                    <a:pt x="375" y="208"/>
                    <a:pt x="375" y="207"/>
                    <a:pt x="376" y="207"/>
                  </a:cubicBezTo>
                  <a:close/>
                  <a:moveTo>
                    <a:pt x="360" y="129"/>
                  </a:moveTo>
                  <a:cubicBezTo>
                    <a:pt x="370" y="142"/>
                    <a:pt x="374" y="155"/>
                    <a:pt x="372" y="166"/>
                  </a:cubicBezTo>
                  <a:cubicBezTo>
                    <a:pt x="369" y="160"/>
                    <a:pt x="367" y="155"/>
                    <a:pt x="363" y="149"/>
                  </a:cubicBezTo>
                  <a:cubicBezTo>
                    <a:pt x="362" y="148"/>
                    <a:pt x="361" y="146"/>
                    <a:pt x="360" y="144"/>
                  </a:cubicBezTo>
                  <a:cubicBezTo>
                    <a:pt x="360" y="139"/>
                    <a:pt x="361" y="134"/>
                    <a:pt x="360" y="129"/>
                  </a:cubicBezTo>
                  <a:close/>
                  <a:moveTo>
                    <a:pt x="358" y="165"/>
                  </a:moveTo>
                  <a:cubicBezTo>
                    <a:pt x="359" y="165"/>
                    <a:pt x="359" y="166"/>
                    <a:pt x="360" y="167"/>
                  </a:cubicBezTo>
                  <a:cubicBezTo>
                    <a:pt x="362" y="171"/>
                    <a:pt x="365" y="176"/>
                    <a:pt x="367" y="181"/>
                  </a:cubicBezTo>
                  <a:cubicBezTo>
                    <a:pt x="360" y="196"/>
                    <a:pt x="352" y="211"/>
                    <a:pt x="345" y="223"/>
                  </a:cubicBezTo>
                  <a:cubicBezTo>
                    <a:pt x="340" y="231"/>
                    <a:pt x="339" y="230"/>
                    <a:pt x="340" y="227"/>
                  </a:cubicBezTo>
                  <a:cubicBezTo>
                    <a:pt x="340" y="227"/>
                    <a:pt x="340" y="227"/>
                    <a:pt x="340" y="227"/>
                  </a:cubicBezTo>
                  <a:cubicBezTo>
                    <a:pt x="348" y="211"/>
                    <a:pt x="355" y="190"/>
                    <a:pt x="358" y="165"/>
                  </a:cubicBezTo>
                  <a:close/>
                  <a:moveTo>
                    <a:pt x="348" y="132"/>
                  </a:moveTo>
                  <a:cubicBezTo>
                    <a:pt x="314" y="105"/>
                    <a:pt x="252" y="98"/>
                    <a:pt x="220" y="60"/>
                  </a:cubicBezTo>
                  <a:cubicBezTo>
                    <a:pt x="220" y="60"/>
                    <a:pt x="221" y="60"/>
                    <a:pt x="221" y="60"/>
                  </a:cubicBezTo>
                  <a:cubicBezTo>
                    <a:pt x="263" y="58"/>
                    <a:pt x="317" y="84"/>
                    <a:pt x="348" y="115"/>
                  </a:cubicBezTo>
                  <a:cubicBezTo>
                    <a:pt x="348" y="120"/>
                    <a:pt x="348" y="126"/>
                    <a:pt x="348" y="132"/>
                  </a:cubicBezTo>
                  <a:close/>
                  <a:moveTo>
                    <a:pt x="259" y="4"/>
                  </a:moveTo>
                  <a:cubicBezTo>
                    <a:pt x="284" y="10"/>
                    <a:pt x="313" y="28"/>
                    <a:pt x="335" y="65"/>
                  </a:cubicBezTo>
                  <a:cubicBezTo>
                    <a:pt x="340" y="74"/>
                    <a:pt x="344" y="84"/>
                    <a:pt x="346" y="94"/>
                  </a:cubicBezTo>
                  <a:cubicBezTo>
                    <a:pt x="312" y="70"/>
                    <a:pt x="261" y="41"/>
                    <a:pt x="210" y="45"/>
                  </a:cubicBezTo>
                  <a:cubicBezTo>
                    <a:pt x="208" y="41"/>
                    <a:pt x="206" y="37"/>
                    <a:pt x="205" y="32"/>
                  </a:cubicBezTo>
                  <a:cubicBezTo>
                    <a:pt x="203" y="26"/>
                    <a:pt x="204" y="21"/>
                    <a:pt x="208" y="16"/>
                  </a:cubicBezTo>
                  <a:moveTo>
                    <a:pt x="375" y="310"/>
                  </a:moveTo>
                  <a:cubicBezTo>
                    <a:pt x="375" y="310"/>
                    <a:pt x="375" y="310"/>
                    <a:pt x="375" y="310"/>
                  </a:cubicBezTo>
                  <a:cubicBezTo>
                    <a:pt x="375" y="310"/>
                    <a:pt x="373" y="313"/>
                    <a:pt x="370" y="318"/>
                  </a:cubicBezTo>
                  <a:cubicBezTo>
                    <a:pt x="346" y="319"/>
                    <a:pt x="320" y="317"/>
                    <a:pt x="321" y="309"/>
                  </a:cubicBezTo>
                  <a:cubicBezTo>
                    <a:pt x="322" y="307"/>
                    <a:pt x="322" y="306"/>
                    <a:pt x="323" y="304"/>
                  </a:cubicBezTo>
                  <a:cubicBezTo>
                    <a:pt x="341" y="296"/>
                    <a:pt x="361" y="289"/>
                    <a:pt x="380" y="282"/>
                  </a:cubicBezTo>
                  <a:cubicBezTo>
                    <a:pt x="379" y="294"/>
                    <a:pt x="376" y="304"/>
                    <a:pt x="375" y="310"/>
                  </a:cubicBezTo>
                  <a:close/>
                  <a:moveTo>
                    <a:pt x="381" y="266"/>
                  </a:moveTo>
                  <a:cubicBezTo>
                    <a:pt x="371" y="270"/>
                    <a:pt x="362" y="273"/>
                    <a:pt x="355" y="274"/>
                  </a:cubicBezTo>
                  <a:cubicBezTo>
                    <a:pt x="355" y="274"/>
                    <a:pt x="356" y="272"/>
                    <a:pt x="358" y="270"/>
                  </a:cubicBezTo>
                  <a:cubicBezTo>
                    <a:pt x="363" y="265"/>
                    <a:pt x="372" y="256"/>
                    <a:pt x="381" y="245"/>
                  </a:cubicBezTo>
                  <a:cubicBezTo>
                    <a:pt x="382" y="252"/>
                    <a:pt x="382" y="260"/>
                    <a:pt x="381" y="266"/>
                  </a:cubicBezTo>
                  <a:close/>
                  <a:moveTo>
                    <a:pt x="703" y="715"/>
                  </a:moveTo>
                  <a:cubicBezTo>
                    <a:pt x="718" y="785"/>
                    <a:pt x="776" y="957"/>
                    <a:pt x="812" y="1185"/>
                  </a:cubicBezTo>
                  <a:cubicBezTo>
                    <a:pt x="797" y="1158"/>
                    <a:pt x="780" y="1132"/>
                    <a:pt x="764" y="1107"/>
                  </a:cubicBezTo>
                  <a:cubicBezTo>
                    <a:pt x="740" y="1071"/>
                    <a:pt x="722" y="1016"/>
                    <a:pt x="705" y="953"/>
                  </a:cubicBezTo>
                  <a:cubicBezTo>
                    <a:pt x="742" y="713"/>
                    <a:pt x="622" y="574"/>
                    <a:pt x="570" y="453"/>
                  </a:cubicBezTo>
                  <a:cubicBezTo>
                    <a:pt x="560" y="407"/>
                    <a:pt x="552" y="358"/>
                    <a:pt x="543" y="315"/>
                  </a:cubicBezTo>
                  <a:cubicBezTo>
                    <a:pt x="603" y="414"/>
                    <a:pt x="690" y="654"/>
                    <a:pt x="703" y="715"/>
                  </a:cubicBezTo>
                  <a:close/>
                  <a:moveTo>
                    <a:pt x="450" y="312"/>
                  </a:moveTo>
                  <a:cubicBezTo>
                    <a:pt x="448" y="317"/>
                    <a:pt x="446" y="321"/>
                    <a:pt x="444" y="325"/>
                  </a:cubicBezTo>
                  <a:cubicBezTo>
                    <a:pt x="433" y="342"/>
                    <a:pt x="428" y="342"/>
                    <a:pt x="418" y="343"/>
                  </a:cubicBezTo>
                  <a:cubicBezTo>
                    <a:pt x="423" y="337"/>
                    <a:pt x="428" y="329"/>
                    <a:pt x="432" y="319"/>
                  </a:cubicBezTo>
                  <a:cubicBezTo>
                    <a:pt x="438" y="315"/>
                    <a:pt x="444" y="313"/>
                    <a:pt x="450" y="312"/>
                  </a:cubicBezTo>
                  <a:close/>
                  <a:moveTo>
                    <a:pt x="440" y="291"/>
                  </a:moveTo>
                  <a:cubicBezTo>
                    <a:pt x="441" y="283"/>
                    <a:pt x="442" y="274"/>
                    <a:pt x="442" y="265"/>
                  </a:cubicBezTo>
                  <a:cubicBezTo>
                    <a:pt x="449" y="264"/>
                    <a:pt x="456" y="263"/>
                    <a:pt x="462" y="263"/>
                  </a:cubicBezTo>
                  <a:cubicBezTo>
                    <a:pt x="461" y="273"/>
                    <a:pt x="459" y="283"/>
                    <a:pt x="457" y="292"/>
                  </a:cubicBezTo>
                  <a:cubicBezTo>
                    <a:pt x="456" y="292"/>
                    <a:pt x="455" y="292"/>
                    <a:pt x="453" y="291"/>
                  </a:cubicBezTo>
                  <a:cubicBezTo>
                    <a:pt x="449" y="290"/>
                    <a:pt x="444" y="290"/>
                    <a:pt x="440" y="291"/>
                  </a:cubicBezTo>
                  <a:close/>
                  <a:moveTo>
                    <a:pt x="502" y="450"/>
                  </a:moveTo>
                  <a:cubicBezTo>
                    <a:pt x="488" y="423"/>
                    <a:pt x="473" y="402"/>
                    <a:pt x="458" y="386"/>
                  </a:cubicBezTo>
                  <a:cubicBezTo>
                    <a:pt x="485" y="399"/>
                    <a:pt x="518" y="428"/>
                    <a:pt x="544" y="491"/>
                  </a:cubicBezTo>
                  <a:cubicBezTo>
                    <a:pt x="600" y="631"/>
                    <a:pt x="646" y="880"/>
                    <a:pt x="626" y="934"/>
                  </a:cubicBezTo>
                  <a:cubicBezTo>
                    <a:pt x="616" y="963"/>
                    <a:pt x="594" y="969"/>
                    <a:pt x="566" y="973"/>
                  </a:cubicBezTo>
                  <a:cubicBezTo>
                    <a:pt x="566" y="973"/>
                    <a:pt x="533" y="974"/>
                    <a:pt x="510" y="948"/>
                  </a:cubicBezTo>
                  <a:cubicBezTo>
                    <a:pt x="513" y="921"/>
                    <a:pt x="516" y="895"/>
                    <a:pt x="519" y="870"/>
                  </a:cubicBezTo>
                  <a:cubicBezTo>
                    <a:pt x="535" y="839"/>
                    <a:pt x="549" y="808"/>
                    <a:pt x="553" y="774"/>
                  </a:cubicBezTo>
                  <a:cubicBezTo>
                    <a:pt x="568" y="667"/>
                    <a:pt x="581" y="595"/>
                    <a:pt x="502" y="450"/>
                  </a:cubicBezTo>
                  <a:close/>
                  <a:moveTo>
                    <a:pt x="497" y="490"/>
                  </a:moveTo>
                  <a:cubicBezTo>
                    <a:pt x="543" y="586"/>
                    <a:pt x="552" y="702"/>
                    <a:pt x="525" y="803"/>
                  </a:cubicBezTo>
                  <a:cubicBezTo>
                    <a:pt x="528" y="777"/>
                    <a:pt x="529" y="755"/>
                    <a:pt x="528" y="741"/>
                  </a:cubicBezTo>
                  <a:cubicBezTo>
                    <a:pt x="525" y="684"/>
                    <a:pt x="530" y="575"/>
                    <a:pt x="490" y="520"/>
                  </a:cubicBezTo>
                  <a:cubicBezTo>
                    <a:pt x="486" y="494"/>
                    <a:pt x="481" y="469"/>
                    <a:pt x="474" y="446"/>
                  </a:cubicBezTo>
                  <a:cubicBezTo>
                    <a:pt x="481" y="459"/>
                    <a:pt x="489" y="473"/>
                    <a:pt x="497" y="490"/>
                  </a:cubicBezTo>
                  <a:close/>
                  <a:moveTo>
                    <a:pt x="489" y="845"/>
                  </a:moveTo>
                  <a:cubicBezTo>
                    <a:pt x="496" y="795"/>
                    <a:pt x="501" y="717"/>
                    <a:pt x="499" y="639"/>
                  </a:cubicBezTo>
                  <a:cubicBezTo>
                    <a:pt x="504" y="706"/>
                    <a:pt x="503" y="797"/>
                    <a:pt x="495" y="883"/>
                  </a:cubicBezTo>
                  <a:cubicBezTo>
                    <a:pt x="493" y="887"/>
                    <a:pt x="490" y="891"/>
                    <a:pt x="488" y="895"/>
                  </a:cubicBezTo>
                  <a:cubicBezTo>
                    <a:pt x="487" y="881"/>
                    <a:pt x="487" y="864"/>
                    <a:pt x="489" y="845"/>
                  </a:cubicBezTo>
                  <a:close/>
                  <a:moveTo>
                    <a:pt x="646" y="1139"/>
                  </a:moveTo>
                  <a:cubicBezTo>
                    <a:pt x="639" y="1154"/>
                    <a:pt x="626" y="1163"/>
                    <a:pt x="609" y="1167"/>
                  </a:cubicBezTo>
                  <a:cubicBezTo>
                    <a:pt x="575" y="1174"/>
                    <a:pt x="527" y="1158"/>
                    <a:pt x="494" y="1122"/>
                  </a:cubicBezTo>
                  <a:cubicBezTo>
                    <a:pt x="496" y="1079"/>
                    <a:pt x="502" y="1025"/>
                    <a:pt x="508" y="969"/>
                  </a:cubicBezTo>
                  <a:cubicBezTo>
                    <a:pt x="539" y="990"/>
                    <a:pt x="560" y="993"/>
                    <a:pt x="568" y="993"/>
                  </a:cubicBezTo>
                  <a:cubicBezTo>
                    <a:pt x="569" y="993"/>
                    <a:pt x="570" y="993"/>
                    <a:pt x="570" y="993"/>
                  </a:cubicBezTo>
                  <a:cubicBezTo>
                    <a:pt x="656" y="1000"/>
                    <a:pt x="667" y="895"/>
                    <a:pt x="629" y="749"/>
                  </a:cubicBezTo>
                  <a:cubicBezTo>
                    <a:pt x="613" y="687"/>
                    <a:pt x="602" y="620"/>
                    <a:pt x="586" y="560"/>
                  </a:cubicBezTo>
                  <a:cubicBezTo>
                    <a:pt x="614" y="641"/>
                    <a:pt x="651" y="752"/>
                    <a:pt x="656" y="821"/>
                  </a:cubicBezTo>
                  <a:cubicBezTo>
                    <a:pt x="658" y="861"/>
                    <a:pt x="669" y="910"/>
                    <a:pt x="684" y="961"/>
                  </a:cubicBezTo>
                  <a:cubicBezTo>
                    <a:pt x="676" y="1042"/>
                    <a:pt x="660" y="1113"/>
                    <a:pt x="646" y="1139"/>
                  </a:cubicBezTo>
                  <a:close/>
                  <a:moveTo>
                    <a:pt x="648" y="1173"/>
                  </a:moveTo>
                  <a:cubicBezTo>
                    <a:pt x="664" y="1207"/>
                    <a:pt x="729" y="1352"/>
                    <a:pt x="688" y="1439"/>
                  </a:cubicBezTo>
                  <a:cubicBezTo>
                    <a:pt x="680" y="1431"/>
                    <a:pt x="672" y="1424"/>
                    <a:pt x="664" y="1419"/>
                  </a:cubicBezTo>
                  <a:cubicBezTo>
                    <a:pt x="602" y="1383"/>
                    <a:pt x="502" y="1267"/>
                    <a:pt x="494" y="1175"/>
                  </a:cubicBezTo>
                  <a:cubicBezTo>
                    <a:pt x="494" y="1169"/>
                    <a:pt x="494" y="1162"/>
                    <a:pt x="494" y="1154"/>
                  </a:cubicBezTo>
                  <a:cubicBezTo>
                    <a:pt x="504" y="1161"/>
                    <a:pt x="517" y="1167"/>
                    <a:pt x="530" y="1171"/>
                  </a:cubicBezTo>
                  <a:cubicBezTo>
                    <a:pt x="572" y="1184"/>
                    <a:pt x="598" y="1201"/>
                    <a:pt x="619" y="1198"/>
                  </a:cubicBezTo>
                  <a:cubicBezTo>
                    <a:pt x="630" y="1197"/>
                    <a:pt x="639" y="1190"/>
                    <a:pt x="648" y="1173"/>
                  </a:cubicBezTo>
                  <a:close/>
                  <a:moveTo>
                    <a:pt x="625" y="624"/>
                  </a:moveTo>
                  <a:cubicBezTo>
                    <a:pt x="635" y="643"/>
                    <a:pt x="645" y="662"/>
                    <a:pt x="656" y="679"/>
                  </a:cubicBezTo>
                  <a:cubicBezTo>
                    <a:pt x="684" y="725"/>
                    <a:pt x="691" y="806"/>
                    <a:pt x="689" y="888"/>
                  </a:cubicBezTo>
                  <a:cubicBezTo>
                    <a:pt x="666" y="793"/>
                    <a:pt x="647" y="693"/>
                    <a:pt x="625" y="624"/>
                  </a:cubicBezTo>
                  <a:close/>
                  <a:moveTo>
                    <a:pt x="494" y="217"/>
                  </a:moveTo>
                  <a:cubicBezTo>
                    <a:pt x="496" y="221"/>
                    <a:pt x="497" y="229"/>
                    <a:pt x="500" y="240"/>
                  </a:cubicBezTo>
                  <a:cubicBezTo>
                    <a:pt x="494" y="238"/>
                    <a:pt x="487" y="237"/>
                    <a:pt x="481" y="236"/>
                  </a:cubicBezTo>
                  <a:cubicBezTo>
                    <a:pt x="482" y="223"/>
                    <a:pt x="482" y="210"/>
                    <a:pt x="481" y="199"/>
                  </a:cubicBezTo>
                  <a:cubicBezTo>
                    <a:pt x="488" y="202"/>
                    <a:pt x="493" y="208"/>
                    <a:pt x="494" y="217"/>
                  </a:cubicBezTo>
                  <a:close/>
                  <a:moveTo>
                    <a:pt x="478" y="264"/>
                  </a:moveTo>
                  <a:cubicBezTo>
                    <a:pt x="489" y="265"/>
                    <a:pt x="499" y="268"/>
                    <a:pt x="508" y="273"/>
                  </a:cubicBezTo>
                  <a:cubicBezTo>
                    <a:pt x="513" y="292"/>
                    <a:pt x="519" y="315"/>
                    <a:pt x="524" y="338"/>
                  </a:cubicBezTo>
                  <a:cubicBezTo>
                    <a:pt x="506" y="304"/>
                    <a:pt x="491" y="298"/>
                    <a:pt x="472" y="295"/>
                  </a:cubicBezTo>
                  <a:cubicBezTo>
                    <a:pt x="474" y="285"/>
                    <a:pt x="477" y="274"/>
                    <a:pt x="478" y="264"/>
                  </a:cubicBezTo>
                  <a:close/>
                  <a:moveTo>
                    <a:pt x="467" y="314"/>
                  </a:moveTo>
                  <a:cubicBezTo>
                    <a:pt x="498" y="323"/>
                    <a:pt x="524" y="367"/>
                    <a:pt x="530" y="394"/>
                  </a:cubicBezTo>
                  <a:cubicBezTo>
                    <a:pt x="535" y="410"/>
                    <a:pt x="544" y="440"/>
                    <a:pt x="558" y="476"/>
                  </a:cubicBezTo>
                  <a:cubicBezTo>
                    <a:pt x="558" y="477"/>
                    <a:pt x="558" y="477"/>
                    <a:pt x="559" y="478"/>
                  </a:cubicBezTo>
                  <a:cubicBezTo>
                    <a:pt x="533" y="419"/>
                    <a:pt x="495" y="375"/>
                    <a:pt x="431" y="361"/>
                  </a:cubicBezTo>
                  <a:cubicBezTo>
                    <a:pt x="430" y="361"/>
                    <a:pt x="430" y="361"/>
                    <a:pt x="429" y="360"/>
                  </a:cubicBezTo>
                  <a:cubicBezTo>
                    <a:pt x="442" y="356"/>
                    <a:pt x="455" y="348"/>
                    <a:pt x="461" y="332"/>
                  </a:cubicBezTo>
                  <a:cubicBezTo>
                    <a:pt x="463" y="326"/>
                    <a:pt x="465" y="320"/>
                    <a:pt x="467" y="314"/>
                  </a:cubicBezTo>
                  <a:close/>
                  <a:moveTo>
                    <a:pt x="464" y="195"/>
                  </a:moveTo>
                  <a:cubicBezTo>
                    <a:pt x="465" y="207"/>
                    <a:pt x="465" y="221"/>
                    <a:pt x="464" y="236"/>
                  </a:cubicBezTo>
                  <a:cubicBezTo>
                    <a:pt x="456" y="237"/>
                    <a:pt x="448" y="238"/>
                    <a:pt x="441" y="241"/>
                  </a:cubicBezTo>
                  <a:cubicBezTo>
                    <a:pt x="441" y="239"/>
                    <a:pt x="441" y="238"/>
                    <a:pt x="440" y="237"/>
                  </a:cubicBezTo>
                  <a:cubicBezTo>
                    <a:pt x="437" y="209"/>
                    <a:pt x="450" y="197"/>
                    <a:pt x="464" y="195"/>
                  </a:cubicBezTo>
                  <a:close/>
                  <a:moveTo>
                    <a:pt x="414" y="200"/>
                  </a:moveTo>
                  <a:cubicBezTo>
                    <a:pt x="426" y="177"/>
                    <a:pt x="443" y="165"/>
                    <a:pt x="454" y="170"/>
                  </a:cubicBezTo>
                  <a:cubicBezTo>
                    <a:pt x="436" y="178"/>
                    <a:pt x="428" y="211"/>
                    <a:pt x="426" y="246"/>
                  </a:cubicBezTo>
                  <a:cubicBezTo>
                    <a:pt x="419" y="249"/>
                    <a:pt x="413" y="252"/>
                    <a:pt x="408" y="254"/>
                  </a:cubicBezTo>
                  <a:cubicBezTo>
                    <a:pt x="404" y="257"/>
                    <a:pt x="399" y="259"/>
                    <a:pt x="395" y="261"/>
                  </a:cubicBezTo>
                  <a:cubicBezTo>
                    <a:pt x="394" y="252"/>
                    <a:pt x="393" y="242"/>
                    <a:pt x="392" y="233"/>
                  </a:cubicBezTo>
                  <a:cubicBezTo>
                    <a:pt x="400" y="222"/>
                    <a:pt x="409" y="211"/>
                    <a:pt x="414" y="200"/>
                  </a:cubicBezTo>
                  <a:close/>
                  <a:moveTo>
                    <a:pt x="395" y="276"/>
                  </a:moveTo>
                  <a:cubicBezTo>
                    <a:pt x="405" y="273"/>
                    <a:pt x="416" y="270"/>
                    <a:pt x="425" y="268"/>
                  </a:cubicBezTo>
                  <a:cubicBezTo>
                    <a:pt x="424" y="282"/>
                    <a:pt x="421" y="293"/>
                    <a:pt x="416" y="301"/>
                  </a:cubicBezTo>
                  <a:cubicBezTo>
                    <a:pt x="410" y="305"/>
                    <a:pt x="405" y="310"/>
                    <a:pt x="401" y="315"/>
                  </a:cubicBezTo>
                  <a:cubicBezTo>
                    <a:pt x="399" y="316"/>
                    <a:pt x="398" y="317"/>
                    <a:pt x="396" y="318"/>
                  </a:cubicBezTo>
                  <a:cubicBezTo>
                    <a:pt x="396" y="318"/>
                    <a:pt x="395" y="318"/>
                    <a:pt x="395" y="318"/>
                  </a:cubicBezTo>
                  <a:cubicBezTo>
                    <a:pt x="394" y="317"/>
                    <a:pt x="393" y="316"/>
                    <a:pt x="393" y="314"/>
                  </a:cubicBezTo>
                  <a:cubicBezTo>
                    <a:pt x="393" y="314"/>
                    <a:pt x="393" y="314"/>
                    <a:pt x="393" y="314"/>
                  </a:cubicBezTo>
                  <a:cubicBezTo>
                    <a:pt x="395" y="302"/>
                    <a:pt x="395" y="289"/>
                    <a:pt x="395" y="276"/>
                  </a:cubicBezTo>
                  <a:close/>
                  <a:moveTo>
                    <a:pt x="437" y="489"/>
                  </a:moveTo>
                  <a:cubicBezTo>
                    <a:pt x="441" y="468"/>
                    <a:pt x="440" y="430"/>
                    <a:pt x="398" y="383"/>
                  </a:cubicBezTo>
                  <a:cubicBezTo>
                    <a:pt x="402" y="381"/>
                    <a:pt x="406" y="380"/>
                    <a:pt x="410" y="378"/>
                  </a:cubicBezTo>
                  <a:cubicBezTo>
                    <a:pt x="413" y="380"/>
                    <a:pt x="415" y="381"/>
                    <a:pt x="418" y="383"/>
                  </a:cubicBezTo>
                  <a:cubicBezTo>
                    <a:pt x="433" y="401"/>
                    <a:pt x="451" y="435"/>
                    <a:pt x="465" y="498"/>
                  </a:cubicBezTo>
                  <a:cubicBezTo>
                    <a:pt x="457" y="493"/>
                    <a:pt x="447" y="490"/>
                    <a:pt x="437" y="489"/>
                  </a:cubicBezTo>
                  <a:close/>
                  <a:moveTo>
                    <a:pt x="437" y="878"/>
                  </a:moveTo>
                  <a:cubicBezTo>
                    <a:pt x="453" y="837"/>
                    <a:pt x="468" y="784"/>
                    <a:pt x="475" y="693"/>
                  </a:cubicBezTo>
                  <a:cubicBezTo>
                    <a:pt x="484" y="590"/>
                    <a:pt x="468" y="545"/>
                    <a:pt x="455" y="526"/>
                  </a:cubicBezTo>
                  <a:cubicBezTo>
                    <a:pt x="461" y="529"/>
                    <a:pt x="468" y="533"/>
                    <a:pt x="473" y="539"/>
                  </a:cubicBezTo>
                  <a:cubicBezTo>
                    <a:pt x="473" y="540"/>
                    <a:pt x="473" y="541"/>
                    <a:pt x="473" y="541"/>
                  </a:cubicBezTo>
                  <a:cubicBezTo>
                    <a:pt x="475" y="549"/>
                    <a:pt x="476" y="558"/>
                    <a:pt x="477" y="567"/>
                  </a:cubicBezTo>
                  <a:cubicBezTo>
                    <a:pt x="499" y="730"/>
                    <a:pt x="460" y="850"/>
                    <a:pt x="474" y="919"/>
                  </a:cubicBezTo>
                  <a:cubicBezTo>
                    <a:pt x="426" y="999"/>
                    <a:pt x="426" y="1079"/>
                    <a:pt x="466" y="1129"/>
                  </a:cubicBezTo>
                  <a:cubicBezTo>
                    <a:pt x="469" y="1163"/>
                    <a:pt x="477" y="1199"/>
                    <a:pt x="489" y="1233"/>
                  </a:cubicBezTo>
                  <a:cubicBezTo>
                    <a:pt x="468" y="1260"/>
                    <a:pt x="409" y="1323"/>
                    <a:pt x="340" y="1303"/>
                  </a:cubicBezTo>
                  <a:cubicBezTo>
                    <a:pt x="338" y="1290"/>
                    <a:pt x="338" y="1276"/>
                    <a:pt x="337" y="1262"/>
                  </a:cubicBezTo>
                  <a:moveTo>
                    <a:pt x="487" y="950"/>
                  </a:moveTo>
                  <a:cubicBezTo>
                    <a:pt x="483" y="980"/>
                    <a:pt x="478" y="1007"/>
                    <a:pt x="472" y="1031"/>
                  </a:cubicBezTo>
                  <a:cubicBezTo>
                    <a:pt x="469" y="1046"/>
                    <a:pt x="466" y="1061"/>
                    <a:pt x="465" y="1077"/>
                  </a:cubicBezTo>
                  <a:cubicBezTo>
                    <a:pt x="464" y="1073"/>
                    <a:pt x="462" y="1069"/>
                    <a:pt x="461" y="1065"/>
                  </a:cubicBezTo>
                  <a:cubicBezTo>
                    <a:pt x="448" y="1022"/>
                    <a:pt x="461" y="981"/>
                    <a:pt x="481" y="941"/>
                  </a:cubicBezTo>
                  <a:cubicBezTo>
                    <a:pt x="483" y="944"/>
                    <a:pt x="485" y="947"/>
                    <a:pt x="487" y="950"/>
                  </a:cubicBezTo>
                  <a:close/>
                  <a:moveTo>
                    <a:pt x="323" y="1268"/>
                  </a:moveTo>
                  <a:cubicBezTo>
                    <a:pt x="323" y="1305"/>
                    <a:pt x="326" y="1340"/>
                    <a:pt x="331" y="1369"/>
                  </a:cubicBezTo>
                  <a:cubicBezTo>
                    <a:pt x="341" y="1423"/>
                    <a:pt x="381" y="1462"/>
                    <a:pt x="439" y="1486"/>
                  </a:cubicBezTo>
                  <a:cubicBezTo>
                    <a:pt x="411" y="1492"/>
                    <a:pt x="357" y="1498"/>
                    <a:pt x="323" y="1462"/>
                  </a:cubicBezTo>
                  <a:cubicBezTo>
                    <a:pt x="292" y="1429"/>
                    <a:pt x="256" y="1366"/>
                    <a:pt x="268" y="1276"/>
                  </a:cubicBezTo>
                  <a:moveTo>
                    <a:pt x="657" y="1493"/>
                  </a:moveTo>
                  <a:cubicBezTo>
                    <a:pt x="639" y="1491"/>
                    <a:pt x="620" y="1491"/>
                    <a:pt x="600" y="1491"/>
                  </a:cubicBezTo>
                  <a:cubicBezTo>
                    <a:pt x="532" y="1492"/>
                    <a:pt x="454" y="1495"/>
                    <a:pt x="383" y="1419"/>
                  </a:cubicBezTo>
                  <a:cubicBezTo>
                    <a:pt x="360" y="1395"/>
                    <a:pt x="348" y="1360"/>
                    <a:pt x="342" y="1319"/>
                  </a:cubicBezTo>
                  <a:cubicBezTo>
                    <a:pt x="357" y="1322"/>
                    <a:pt x="432" y="1331"/>
                    <a:pt x="496" y="1250"/>
                  </a:cubicBezTo>
                  <a:cubicBezTo>
                    <a:pt x="525" y="1319"/>
                    <a:pt x="572" y="1383"/>
                    <a:pt x="635" y="1428"/>
                  </a:cubicBezTo>
                  <a:cubicBezTo>
                    <a:pt x="663" y="1448"/>
                    <a:pt x="688" y="1471"/>
                    <a:pt x="709" y="1493"/>
                  </a:cubicBezTo>
                  <a:cubicBezTo>
                    <a:pt x="691" y="1496"/>
                    <a:pt x="673" y="1495"/>
                    <a:pt x="657" y="1493"/>
                  </a:cubicBezTo>
                  <a:close/>
                  <a:moveTo>
                    <a:pt x="700" y="1452"/>
                  </a:moveTo>
                  <a:cubicBezTo>
                    <a:pt x="713" y="1435"/>
                    <a:pt x="754" y="1358"/>
                    <a:pt x="661" y="1144"/>
                  </a:cubicBezTo>
                  <a:cubicBezTo>
                    <a:pt x="671" y="1113"/>
                    <a:pt x="682" y="1067"/>
                    <a:pt x="696" y="1000"/>
                  </a:cubicBezTo>
                  <a:cubicBezTo>
                    <a:pt x="719" y="1067"/>
                    <a:pt x="750" y="1131"/>
                    <a:pt x="780" y="1170"/>
                  </a:cubicBezTo>
                  <a:cubicBezTo>
                    <a:pt x="793" y="1187"/>
                    <a:pt x="808" y="1213"/>
                    <a:pt x="821" y="1243"/>
                  </a:cubicBezTo>
                  <a:cubicBezTo>
                    <a:pt x="842" y="1411"/>
                    <a:pt x="790" y="1472"/>
                    <a:pt x="730" y="1489"/>
                  </a:cubicBezTo>
                  <a:cubicBezTo>
                    <a:pt x="721" y="1476"/>
                    <a:pt x="711" y="1463"/>
                    <a:pt x="700" y="1452"/>
                  </a:cubicBezTo>
                  <a:close/>
                  <a:moveTo>
                    <a:pt x="820" y="1549"/>
                  </a:moveTo>
                  <a:cubicBezTo>
                    <a:pt x="819" y="1550"/>
                    <a:pt x="817" y="1550"/>
                    <a:pt x="816" y="1551"/>
                  </a:cubicBezTo>
                  <a:cubicBezTo>
                    <a:pt x="792" y="1566"/>
                    <a:pt x="767" y="1538"/>
                    <a:pt x="740" y="1503"/>
                  </a:cubicBezTo>
                  <a:cubicBezTo>
                    <a:pt x="817" y="1486"/>
                    <a:pt x="840" y="1399"/>
                    <a:pt x="840" y="1291"/>
                  </a:cubicBezTo>
                  <a:cubicBezTo>
                    <a:pt x="871" y="1385"/>
                    <a:pt x="882" y="1499"/>
                    <a:pt x="820" y="1549"/>
                  </a:cubicBezTo>
                  <a:close/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57" name="Freeform 99">
              <a:extLst>
                <a:ext uri="{FF2B5EF4-FFF2-40B4-BE49-F238E27FC236}">
                  <a16:creationId xmlns:a16="http://schemas.microsoft.com/office/drawing/2014/main" id="{E5156347-2FD4-0B8F-256F-88082B979376}"/>
                </a:ext>
              </a:extLst>
            </p:cNvPr>
            <p:cNvSpPr>
              <a:spLocks/>
            </p:cNvSpPr>
            <p:nvPr/>
          </p:nvSpPr>
          <p:spPr bwMode="auto">
            <a:xfrm>
              <a:off x="2743" y="3114"/>
              <a:ext cx="18" cy="28"/>
            </a:xfrm>
            <a:custGeom>
              <a:avLst/>
              <a:gdLst>
                <a:gd name="T0" fmla="*/ 0 w 13"/>
                <a:gd name="T1" fmla="*/ 55 h 20"/>
                <a:gd name="T2" fmla="*/ 35 w 13"/>
                <a:gd name="T3" fmla="*/ 0 h 2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3" h="20">
                  <a:moveTo>
                    <a:pt x="0" y="20"/>
                  </a:moveTo>
                  <a:cubicBezTo>
                    <a:pt x="5" y="13"/>
                    <a:pt x="9" y="7"/>
                    <a:pt x="13" y="0"/>
                  </a:cubicBezTo>
                </a:path>
              </a:pathLst>
            </a:custGeom>
            <a:noFill/>
            <a:ln w="7938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58" name="Freeform 100">
              <a:extLst>
                <a:ext uri="{FF2B5EF4-FFF2-40B4-BE49-F238E27FC236}">
                  <a16:creationId xmlns:a16="http://schemas.microsoft.com/office/drawing/2014/main" id="{25CA180F-7485-2EB1-72AB-DDB8532D5126}"/>
                </a:ext>
              </a:extLst>
            </p:cNvPr>
            <p:cNvSpPr>
              <a:spLocks/>
            </p:cNvSpPr>
            <p:nvPr/>
          </p:nvSpPr>
          <p:spPr bwMode="auto">
            <a:xfrm>
              <a:off x="2431" y="3243"/>
              <a:ext cx="221" cy="152"/>
            </a:xfrm>
            <a:custGeom>
              <a:avLst/>
              <a:gdLst>
                <a:gd name="T0" fmla="*/ 0 w 157"/>
                <a:gd name="T1" fmla="*/ 301 h 108"/>
                <a:gd name="T2" fmla="*/ 438 w 157"/>
                <a:gd name="T3" fmla="*/ 0 h 10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57" h="108">
                  <a:moveTo>
                    <a:pt x="0" y="108"/>
                  </a:moveTo>
                  <a:cubicBezTo>
                    <a:pt x="48" y="83"/>
                    <a:pt x="106" y="47"/>
                    <a:pt x="157" y="0"/>
                  </a:cubicBezTo>
                </a:path>
              </a:pathLst>
            </a:custGeom>
            <a:noFill/>
            <a:ln w="7938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59" name="Freeform 101">
              <a:extLst>
                <a:ext uri="{FF2B5EF4-FFF2-40B4-BE49-F238E27FC236}">
                  <a16:creationId xmlns:a16="http://schemas.microsoft.com/office/drawing/2014/main" id="{14928EFD-4ABD-FF9F-FE6A-96F86CCFD40A}"/>
                </a:ext>
              </a:extLst>
            </p:cNvPr>
            <p:cNvSpPr>
              <a:spLocks/>
            </p:cNvSpPr>
            <p:nvPr/>
          </p:nvSpPr>
          <p:spPr bwMode="auto">
            <a:xfrm>
              <a:off x="1540" y="1500"/>
              <a:ext cx="799" cy="2397"/>
            </a:xfrm>
            <a:custGeom>
              <a:avLst/>
              <a:gdLst>
                <a:gd name="T0" fmla="*/ 1570 w 570"/>
                <a:gd name="T1" fmla="*/ 0 h 1708"/>
                <a:gd name="T2" fmla="*/ 435 w 570"/>
                <a:gd name="T3" fmla="*/ 1890 h 1708"/>
                <a:gd name="T4" fmla="*/ 280 w 570"/>
                <a:gd name="T5" fmla="*/ 2164 h 1708"/>
                <a:gd name="T6" fmla="*/ 234 w 570"/>
                <a:gd name="T7" fmla="*/ 2523 h 1708"/>
                <a:gd name="T8" fmla="*/ 143 w 570"/>
                <a:gd name="T9" fmla="*/ 2905 h 1708"/>
                <a:gd name="T10" fmla="*/ 383 w 570"/>
                <a:gd name="T11" fmla="*/ 4564 h 1708"/>
                <a:gd name="T12" fmla="*/ 1434 w 570"/>
                <a:gd name="T13" fmla="*/ 3946 h 170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70" h="1708">
                  <a:moveTo>
                    <a:pt x="570" y="0"/>
                  </a:moveTo>
                  <a:cubicBezTo>
                    <a:pt x="369" y="145"/>
                    <a:pt x="105" y="595"/>
                    <a:pt x="158" y="684"/>
                  </a:cubicBezTo>
                  <a:cubicBezTo>
                    <a:pt x="158" y="684"/>
                    <a:pt x="118" y="728"/>
                    <a:pt x="102" y="783"/>
                  </a:cubicBezTo>
                  <a:cubicBezTo>
                    <a:pt x="85" y="839"/>
                    <a:pt x="75" y="891"/>
                    <a:pt x="85" y="913"/>
                  </a:cubicBezTo>
                  <a:cubicBezTo>
                    <a:pt x="85" y="913"/>
                    <a:pt x="56" y="933"/>
                    <a:pt x="52" y="1051"/>
                  </a:cubicBezTo>
                  <a:cubicBezTo>
                    <a:pt x="47" y="1169"/>
                    <a:pt x="0" y="1581"/>
                    <a:pt x="139" y="1651"/>
                  </a:cubicBezTo>
                  <a:cubicBezTo>
                    <a:pt x="254" y="1708"/>
                    <a:pt x="462" y="1512"/>
                    <a:pt x="521" y="1428"/>
                  </a:cubicBezTo>
                </a:path>
              </a:pathLst>
            </a:custGeom>
            <a:noFill/>
            <a:ln w="7938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0" name="Freeform 102">
              <a:extLst>
                <a:ext uri="{FF2B5EF4-FFF2-40B4-BE49-F238E27FC236}">
                  <a16:creationId xmlns:a16="http://schemas.microsoft.com/office/drawing/2014/main" id="{ACB7109F-CEC6-B4A0-B87B-129766E93661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4" y="1435"/>
              <a:ext cx="63" cy="10"/>
            </a:xfrm>
            <a:custGeom>
              <a:avLst/>
              <a:gdLst>
                <a:gd name="T0" fmla="*/ 123 w 45"/>
                <a:gd name="T1" fmla="*/ 6 h 7"/>
                <a:gd name="T2" fmla="*/ 0 w 45"/>
                <a:gd name="T3" fmla="*/ 20 h 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5" h="7">
                  <a:moveTo>
                    <a:pt x="45" y="2"/>
                  </a:moveTo>
                  <a:cubicBezTo>
                    <a:pt x="31" y="0"/>
                    <a:pt x="16" y="2"/>
                    <a:pt x="0" y="7"/>
                  </a:cubicBezTo>
                </a:path>
              </a:pathLst>
            </a:custGeom>
            <a:noFill/>
            <a:ln w="7938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1" name="Freeform 103">
              <a:extLst>
                <a:ext uri="{FF2B5EF4-FFF2-40B4-BE49-F238E27FC236}">
                  <a16:creationId xmlns:a16="http://schemas.microsoft.com/office/drawing/2014/main" id="{676ECE98-D00C-3E33-CBDF-412023B27984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2" y="1570"/>
              <a:ext cx="20" cy="125"/>
            </a:xfrm>
            <a:custGeom>
              <a:avLst/>
              <a:gdLst>
                <a:gd name="T0" fmla="*/ 41 w 14"/>
                <a:gd name="T1" fmla="*/ 247 h 89"/>
                <a:gd name="T2" fmla="*/ 0 w 14"/>
                <a:gd name="T3" fmla="*/ 0 h 8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4" h="89">
                  <a:moveTo>
                    <a:pt x="14" y="89"/>
                  </a:moveTo>
                  <a:cubicBezTo>
                    <a:pt x="12" y="59"/>
                    <a:pt x="8" y="27"/>
                    <a:pt x="0" y="0"/>
                  </a:cubicBezTo>
                </a:path>
              </a:pathLst>
            </a:custGeom>
            <a:noFill/>
            <a:ln w="7938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2" name="Freeform 104">
              <a:extLst>
                <a:ext uri="{FF2B5EF4-FFF2-40B4-BE49-F238E27FC236}">
                  <a16:creationId xmlns:a16="http://schemas.microsoft.com/office/drawing/2014/main" id="{5D22E769-3A5D-F227-846C-E12C8791A823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2" y="3214"/>
              <a:ext cx="586" cy="450"/>
            </a:xfrm>
            <a:custGeom>
              <a:avLst/>
              <a:gdLst>
                <a:gd name="T0" fmla="*/ 0 w 418"/>
                <a:gd name="T1" fmla="*/ 885 h 321"/>
                <a:gd name="T2" fmla="*/ 523 w 418"/>
                <a:gd name="T3" fmla="*/ 701 h 321"/>
                <a:gd name="T4" fmla="*/ 1152 w 418"/>
                <a:gd name="T5" fmla="*/ 0 h 32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18" h="321">
                  <a:moveTo>
                    <a:pt x="0" y="321"/>
                  </a:moveTo>
                  <a:cubicBezTo>
                    <a:pt x="58" y="297"/>
                    <a:pt x="152" y="259"/>
                    <a:pt x="190" y="255"/>
                  </a:cubicBezTo>
                  <a:cubicBezTo>
                    <a:pt x="240" y="248"/>
                    <a:pt x="409" y="202"/>
                    <a:pt x="418" y="0"/>
                  </a:cubicBezTo>
                </a:path>
              </a:pathLst>
            </a:custGeom>
            <a:noFill/>
            <a:ln w="7938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3" name="Freeform 105">
              <a:extLst>
                <a:ext uri="{FF2B5EF4-FFF2-40B4-BE49-F238E27FC236}">
                  <a16:creationId xmlns:a16="http://schemas.microsoft.com/office/drawing/2014/main" id="{A5CF51E8-3DE6-9147-9572-6416D81C9756}"/>
                </a:ext>
              </a:extLst>
            </p:cNvPr>
            <p:cNvSpPr>
              <a:spLocks/>
            </p:cNvSpPr>
            <p:nvPr/>
          </p:nvSpPr>
          <p:spPr bwMode="auto">
            <a:xfrm>
              <a:off x="2370" y="2024"/>
              <a:ext cx="1215" cy="1243"/>
            </a:xfrm>
            <a:custGeom>
              <a:avLst/>
              <a:gdLst>
                <a:gd name="T0" fmla="*/ 985 w 867"/>
                <a:gd name="T1" fmla="*/ 279 h 886"/>
                <a:gd name="T2" fmla="*/ 842 w 867"/>
                <a:gd name="T3" fmla="*/ 233 h 886"/>
                <a:gd name="T4" fmla="*/ 273 w 867"/>
                <a:gd name="T5" fmla="*/ 414 h 886"/>
                <a:gd name="T6" fmla="*/ 255 w 867"/>
                <a:gd name="T7" fmla="*/ 1348 h 886"/>
                <a:gd name="T8" fmla="*/ 268 w 867"/>
                <a:gd name="T9" fmla="*/ 1466 h 886"/>
                <a:gd name="T10" fmla="*/ 685 w 867"/>
                <a:gd name="T11" fmla="*/ 2110 h 886"/>
                <a:gd name="T12" fmla="*/ 1556 w 867"/>
                <a:gd name="T13" fmla="*/ 2378 h 886"/>
                <a:gd name="T14" fmla="*/ 2045 w 867"/>
                <a:gd name="T15" fmla="*/ 2055 h 886"/>
                <a:gd name="T16" fmla="*/ 1927 w 867"/>
                <a:gd name="T17" fmla="*/ 595 h 886"/>
                <a:gd name="T18" fmla="*/ 1914 w 867"/>
                <a:gd name="T19" fmla="*/ 484 h 886"/>
                <a:gd name="T20" fmla="*/ 1404 w 867"/>
                <a:gd name="T21" fmla="*/ 69 h 88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867" h="886">
                  <a:moveTo>
                    <a:pt x="358" y="101"/>
                  </a:moveTo>
                  <a:cubicBezTo>
                    <a:pt x="348" y="99"/>
                    <a:pt x="321" y="94"/>
                    <a:pt x="306" y="84"/>
                  </a:cubicBezTo>
                  <a:cubicBezTo>
                    <a:pt x="287" y="71"/>
                    <a:pt x="199" y="35"/>
                    <a:pt x="99" y="150"/>
                  </a:cubicBezTo>
                  <a:cubicBezTo>
                    <a:pt x="0" y="264"/>
                    <a:pt x="82" y="480"/>
                    <a:pt x="93" y="488"/>
                  </a:cubicBezTo>
                  <a:cubicBezTo>
                    <a:pt x="93" y="488"/>
                    <a:pt x="86" y="514"/>
                    <a:pt x="97" y="531"/>
                  </a:cubicBezTo>
                  <a:cubicBezTo>
                    <a:pt x="97" y="531"/>
                    <a:pt x="21" y="664"/>
                    <a:pt x="249" y="764"/>
                  </a:cubicBezTo>
                  <a:cubicBezTo>
                    <a:pt x="404" y="831"/>
                    <a:pt x="512" y="844"/>
                    <a:pt x="565" y="861"/>
                  </a:cubicBezTo>
                  <a:cubicBezTo>
                    <a:pt x="618" y="878"/>
                    <a:pt x="738" y="886"/>
                    <a:pt x="743" y="744"/>
                  </a:cubicBezTo>
                  <a:cubicBezTo>
                    <a:pt x="747" y="603"/>
                    <a:pt x="867" y="291"/>
                    <a:pt x="700" y="215"/>
                  </a:cubicBezTo>
                  <a:cubicBezTo>
                    <a:pt x="700" y="215"/>
                    <a:pt x="709" y="186"/>
                    <a:pt x="696" y="175"/>
                  </a:cubicBezTo>
                  <a:cubicBezTo>
                    <a:pt x="696" y="175"/>
                    <a:pt x="704" y="0"/>
                    <a:pt x="510" y="25"/>
                  </a:cubicBezTo>
                </a:path>
              </a:pathLst>
            </a:custGeom>
            <a:noFill/>
            <a:ln w="7938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4" name="Freeform 106">
              <a:extLst>
                <a:ext uri="{FF2B5EF4-FFF2-40B4-BE49-F238E27FC236}">
                  <a16:creationId xmlns:a16="http://schemas.microsoft.com/office/drawing/2014/main" id="{8113E8D8-959A-A3AA-15AE-25ABFFFECA2C}"/>
                </a:ext>
              </a:extLst>
            </p:cNvPr>
            <p:cNvSpPr>
              <a:spLocks/>
            </p:cNvSpPr>
            <p:nvPr/>
          </p:nvSpPr>
          <p:spPr bwMode="auto">
            <a:xfrm>
              <a:off x="2460" y="2129"/>
              <a:ext cx="855" cy="1075"/>
            </a:xfrm>
            <a:custGeom>
              <a:avLst/>
              <a:gdLst>
                <a:gd name="T0" fmla="*/ 425 w 610"/>
                <a:gd name="T1" fmla="*/ 67 h 766"/>
                <a:gd name="T2" fmla="*/ 28 w 610"/>
                <a:gd name="T3" fmla="*/ 786 h 766"/>
                <a:gd name="T4" fmla="*/ 214 w 610"/>
                <a:gd name="T5" fmla="*/ 1103 h 766"/>
                <a:gd name="T6" fmla="*/ 446 w 610"/>
                <a:gd name="T7" fmla="*/ 1166 h 766"/>
                <a:gd name="T8" fmla="*/ 200 w 610"/>
                <a:gd name="T9" fmla="*/ 1206 h 766"/>
                <a:gd name="T10" fmla="*/ 542 w 610"/>
                <a:gd name="T11" fmla="*/ 1782 h 766"/>
                <a:gd name="T12" fmla="*/ 1315 w 610"/>
                <a:gd name="T13" fmla="*/ 1993 h 766"/>
                <a:gd name="T14" fmla="*/ 1561 w 610"/>
                <a:gd name="T15" fmla="*/ 1837 h 766"/>
                <a:gd name="T16" fmla="*/ 1019 w 610"/>
                <a:gd name="T17" fmla="*/ 156 h 766"/>
                <a:gd name="T18" fmla="*/ 950 w 610"/>
                <a:gd name="T19" fmla="*/ 74 h 766"/>
                <a:gd name="T20" fmla="*/ 851 w 610"/>
                <a:gd name="T21" fmla="*/ 104 h 766"/>
                <a:gd name="T22" fmla="*/ 821 w 610"/>
                <a:gd name="T23" fmla="*/ 385 h 766"/>
                <a:gd name="T24" fmla="*/ 615 w 610"/>
                <a:gd name="T25" fmla="*/ 1054 h 766"/>
                <a:gd name="T26" fmla="*/ 664 w 610"/>
                <a:gd name="T27" fmla="*/ 724 h 766"/>
                <a:gd name="T28" fmla="*/ 727 w 610"/>
                <a:gd name="T29" fmla="*/ 180 h 766"/>
                <a:gd name="T30" fmla="*/ 425 w 610"/>
                <a:gd name="T31" fmla="*/ 67 h 76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610" h="766">
                  <a:moveTo>
                    <a:pt x="154" y="24"/>
                  </a:moveTo>
                  <a:cubicBezTo>
                    <a:pt x="71" y="43"/>
                    <a:pt x="0" y="126"/>
                    <a:pt x="10" y="284"/>
                  </a:cubicBezTo>
                  <a:cubicBezTo>
                    <a:pt x="18" y="414"/>
                    <a:pt x="69" y="399"/>
                    <a:pt x="78" y="399"/>
                  </a:cubicBezTo>
                  <a:cubicBezTo>
                    <a:pt x="118" y="397"/>
                    <a:pt x="146" y="400"/>
                    <a:pt x="162" y="422"/>
                  </a:cubicBezTo>
                  <a:cubicBezTo>
                    <a:pt x="162" y="422"/>
                    <a:pt x="112" y="398"/>
                    <a:pt x="73" y="436"/>
                  </a:cubicBezTo>
                  <a:cubicBezTo>
                    <a:pt x="34" y="473"/>
                    <a:pt x="49" y="598"/>
                    <a:pt x="197" y="645"/>
                  </a:cubicBezTo>
                  <a:cubicBezTo>
                    <a:pt x="345" y="691"/>
                    <a:pt x="427" y="706"/>
                    <a:pt x="477" y="721"/>
                  </a:cubicBezTo>
                  <a:cubicBezTo>
                    <a:pt x="526" y="735"/>
                    <a:pt x="610" y="766"/>
                    <a:pt x="567" y="665"/>
                  </a:cubicBezTo>
                  <a:cubicBezTo>
                    <a:pt x="525" y="563"/>
                    <a:pt x="308" y="314"/>
                    <a:pt x="370" y="56"/>
                  </a:cubicBezTo>
                  <a:cubicBezTo>
                    <a:pt x="370" y="56"/>
                    <a:pt x="369" y="33"/>
                    <a:pt x="345" y="27"/>
                  </a:cubicBezTo>
                  <a:cubicBezTo>
                    <a:pt x="321" y="20"/>
                    <a:pt x="309" y="38"/>
                    <a:pt x="309" y="38"/>
                  </a:cubicBezTo>
                  <a:cubicBezTo>
                    <a:pt x="309" y="38"/>
                    <a:pt x="296" y="90"/>
                    <a:pt x="298" y="139"/>
                  </a:cubicBezTo>
                  <a:cubicBezTo>
                    <a:pt x="300" y="188"/>
                    <a:pt x="219" y="330"/>
                    <a:pt x="223" y="381"/>
                  </a:cubicBezTo>
                  <a:cubicBezTo>
                    <a:pt x="223" y="381"/>
                    <a:pt x="218" y="300"/>
                    <a:pt x="241" y="262"/>
                  </a:cubicBezTo>
                  <a:cubicBezTo>
                    <a:pt x="264" y="224"/>
                    <a:pt x="305" y="115"/>
                    <a:pt x="264" y="65"/>
                  </a:cubicBezTo>
                  <a:cubicBezTo>
                    <a:pt x="211" y="0"/>
                    <a:pt x="154" y="24"/>
                    <a:pt x="154" y="24"/>
                  </a:cubicBezTo>
                  <a:close/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5" name="Freeform 107">
              <a:extLst>
                <a:ext uri="{FF2B5EF4-FFF2-40B4-BE49-F238E27FC236}">
                  <a16:creationId xmlns:a16="http://schemas.microsoft.com/office/drawing/2014/main" id="{93A0A3C1-D026-E2A2-6F7A-12DB1A13610F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6" y="2040"/>
              <a:ext cx="528" cy="1003"/>
            </a:xfrm>
            <a:custGeom>
              <a:avLst/>
              <a:gdLst>
                <a:gd name="T0" fmla="*/ 83 w 377"/>
                <a:gd name="T1" fmla="*/ 313 h 714"/>
                <a:gd name="T2" fmla="*/ 80 w 377"/>
                <a:gd name="T3" fmla="*/ 333 h 714"/>
                <a:gd name="T4" fmla="*/ 80 w 377"/>
                <a:gd name="T5" fmla="*/ 781 h 714"/>
                <a:gd name="T6" fmla="*/ 359 w 377"/>
                <a:gd name="T7" fmla="*/ 663 h 714"/>
                <a:gd name="T8" fmla="*/ 143 w 377"/>
                <a:gd name="T9" fmla="*/ 781 h 714"/>
                <a:gd name="T10" fmla="*/ 322 w 377"/>
                <a:gd name="T11" fmla="*/ 1340 h 714"/>
                <a:gd name="T12" fmla="*/ 728 w 377"/>
                <a:gd name="T13" fmla="*/ 1968 h 714"/>
                <a:gd name="T14" fmla="*/ 721 w 377"/>
                <a:gd name="T15" fmla="*/ 621 h 714"/>
                <a:gd name="T16" fmla="*/ 483 w 377"/>
                <a:gd name="T17" fmla="*/ 704 h 714"/>
                <a:gd name="T18" fmla="*/ 597 w 377"/>
                <a:gd name="T19" fmla="*/ 562 h 714"/>
                <a:gd name="T20" fmla="*/ 667 w 377"/>
                <a:gd name="T21" fmla="*/ 310 h 714"/>
                <a:gd name="T22" fmla="*/ 190 w 377"/>
                <a:gd name="T23" fmla="*/ 91 h 7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377" h="714">
                  <a:moveTo>
                    <a:pt x="30" y="113"/>
                  </a:moveTo>
                  <a:cubicBezTo>
                    <a:pt x="30" y="116"/>
                    <a:pt x="29" y="118"/>
                    <a:pt x="29" y="120"/>
                  </a:cubicBezTo>
                  <a:cubicBezTo>
                    <a:pt x="24" y="137"/>
                    <a:pt x="0" y="282"/>
                    <a:pt x="29" y="282"/>
                  </a:cubicBezTo>
                  <a:cubicBezTo>
                    <a:pt x="39" y="282"/>
                    <a:pt x="73" y="213"/>
                    <a:pt x="131" y="239"/>
                  </a:cubicBezTo>
                  <a:cubicBezTo>
                    <a:pt x="131" y="239"/>
                    <a:pt x="82" y="234"/>
                    <a:pt x="52" y="282"/>
                  </a:cubicBezTo>
                  <a:cubicBezTo>
                    <a:pt x="22" y="331"/>
                    <a:pt x="58" y="418"/>
                    <a:pt x="117" y="483"/>
                  </a:cubicBezTo>
                  <a:cubicBezTo>
                    <a:pt x="211" y="587"/>
                    <a:pt x="213" y="714"/>
                    <a:pt x="265" y="710"/>
                  </a:cubicBezTo>
                  <a:cubicBezTo>
                    <a:pt x="317" y="706"/>
                    <a:pt x="377" y="358"/>
                    <a:pt x="263" y="224"/>
                  </a:cubicBezTo>
                  <a:cubicBezTo>
                    <a:pt x="246" y="204"/>
                    <a:pt x="200" y="214"/>
                    <a:pt x="176" y="254"/>
                  </a:cubicBezTo>
                  <a:cubicBezTo>
                    <a:pt x="176" y="254"/>
                    <a:pt x="195" y="217"/>
                    <a:pt x="217" y="203"/>
                  </a:cubicBezTo>
                  <a:cubicBezTo>
                    <a:pt x="240" y="190"/>
                    <a:pt x="254" y="150"/>
                    <a:pt x="243" y="112"/>
                  </a:cubicBezTo>
                  <a:cubicBezTo>
                    <a:pt x="233" y="78"/>
                    <a:pt x="174" y="0"/>
                    <a:pt x="69" y="33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6" name="Freeform 108">
              <a:extLst>
                <a:ext uri="{FF2B5EF4-FFF2-40B4-BE49-F238E27FC236}">
                  <a16:creationId xmlns:a16="http://schemas.microsoft.com/office/drawing/2014/main" id="{DC0A7D88-4419-5501-C5D1-F39CEA4D6425}"/>
                </a:ext>
              </a:extLst>
            </p:cNvPr>
            <p:cNvSpPr>
              <a:spLocks/>
            </p:cNvSpPr>
            <p:nvPr/>
          </p:nvSpPr>
          <p:spPr bwMode="auto">
            <a:xfrm>
              <a:off x="2245" y="1660"/>
              <a:ext cx="29" cy="17"/>
            </a:xfrm>
            <a:custGeom>
              <a:avLst/>
              <a:gdLst>
                <a:gd name="T0" fmla="*/ 0 w 21"/>
                <a:gd name="T1" fmla="*/ 0 h 12"/>
                <a:gd name="T2" fmla="*/ 32 w 21"/>
                <a:gd name="T3" fmla="*/ 18 h 12"/>
                <a:gd name="T4" fmla="*/ 44 w 21"/>
                <a:gd name="T5" fmla="*/ 26 h 12"/>
                <a:gd name="T6" fmla="*/ 55 w 21"/>
                <a:gd name="T7" fmla="*/ 34 h 1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" h="12">
                  <a:moveTo>
                    <a:pt x="0" y="0"/>
                  </a:moveTo>
                  <a:cubicBezTo>
                    <a:pt x="4" y="1"/>
                    <a:pt x="8" y="4"/>
                    <a:pt x="12" y="6"/>
                  </a:cubicBezTo>
                  <a:cubicBezTo>
                    <a:pt x="14" y="6"/>
                    <a:pt x="15" y="8"/>
                    <a:pt x="17" y="9"/>
                  </a:cubicBezTo>
                  <a:cubicBezTo>
                    <a:pt x="18" y="10"/>
                    <a:pt x="21" y="11"/>
                    <a:pt x="21" y="12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7" name="Freeform 109">
              <a:extLst>
                <a:ext uri="{FF2B5EF4-FFF2-40B4-BE49-F238E27FC236}">
                  <a16:creationId xmlns:a16="http://schemas.microsoft.com/office/drawing/2014/main" id="{53542873-6887-D611-B39E-B4270D6BFBD0}"/>
                </a:ext>
              </a:extLst>
            </p:cNvPr>
            <p:cNvSpPr>
              <a:spLocks/>
            </p:cNvSpPr>
            <p:nvPr/>
          </p:nvSpPr>
          <p:spPr bwMode="auto">
            <a:xfrm>
              <a:off x="2218" y="1685"/>
              <a:ext cx="40" cy="9"/>
            </a:xfrm>
            <a:custGeom>
              <a:avLst/>
              <a:gdLst>
                <a:gd name="T0" fmla="*/ 0 w 28"/>
                <a:gd name="T1" fmla="*/ 5 h 6"/>
                <a:gd name="T2" fmla="*/ 6 w 28"/>
                <a:gd name="T3" fmla="*/ 5 h 6"/>
                <a:gd name="T4" fmla="*/ 13 w 28"/>
                <a:gd name="T5" fmla="*/ 0 h 6"/>
                <a:gd name="T6" fmla="*/ 23 w 28"/>
                <a:gd name="T7" fmla="*/ 0 h 6"/>
                <a:gd name="T8" fmla="*/ 47 w 28"/>
                <a:gd name="T9" fmla="*/ 5 h 6"/>
                <a:gd name="T10" fmla="*/ 67 w 28"/>
                <a:gd name="T11" fmla="*/ 12 h 6"/>
                <a:gd name="T12" fmla="*/ 81 w 28"/>
                <a:gd name="T13" fmla="*/ 21 h 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8" h="6">
                  <a:moveTo>
                    <a:pt x="0" y="1"/>
                  </a:moveTo>
                  <a:cubicBezTo>
                    <a:pt x="0" y="1"/>
                    <a:pt x="1" y="1"/>
                    <a:pt x="2" y="1"/>
                  </a:cubicBezTo>
                  <a:cubicBezTo>
                    <a:pt x="3" y="1"/>
                    <a:pt x="3" y="0"/>
                    <a:pt x="4" y="0"/>
                  </a:cubicBezTo>
                  <a:cubicBezTo>
                    <a:pt x="6" y="0"/>
                    <a:pt x="7" y="0"/>
                    <a:pt x="8" y="0"/>
                  </a:cubicBezTo>
                  <a:cubicBezTo>
                    <a:pt x="11" y="0"/>
                    <a:pt x="14" y="1"/>
                    <a:pt x="16" y="1"/>
                  </a:cubicBezTo>
                  <a:cubicBezTo>
                    <a:pt x="19" y="1"/>
                    <a:pt x="21" y="2"/>
                    <a:pt x="23" y="3"/>
                  </a:cubicBezTo>
                  <a:cubicBezTo>
                    <a:pt x="25" y="4"/>
                    <a:pt x="27" y="5"/>
                    <a:pt x="28" y="6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" name="Freeform 110">
              <a:extLst>
                <a:ext uri="{FF2B5EF4-FFF2-40B4-BE49-F238E27FC236}">
                  <a16:creationId xmlns:a16="http://schemas.microsoft.com/office/drawing/2014/main" id="{BC9451A0-1036-9E3D-8FDA-698BF4F3D464}"/>
                </a:ext>
              </a:extLst>
            </p:cNvPr>
            <p:cNvSpPr>
              <a:spLocks/>
            </p:cNvSpPr>
            <p:nvPr/>
          </p:nvSpPr>
          <p:spPr bwMode="auto">
            <a:xfrm>
              <a:off x="2300" y="1702"/>
              <a:ext cx="10" cy="20"/>
            </a:xfrm>
            <a:custGeom>
              <a:avLst/>
              <a:gdLst>
                <a:gd name="T0" fmla="*/ 0 w 7"/>
                <a:gd name="T1" fmla="*/ 0 h 14"/>
                <a:gd name="T2" fmla="*/ 13 w 7"/>
                <a:gd name="T3" fmla="*/ 23 h 14"/>
                <a:gd name="T4" fmla="*/ 20 w 7"/>
                <a:gd name="T5" fmla="*/ 41 h 1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" h="14">
                  <a:moveTo>
                    <a:pt x="0" y="0"/>
                  </a:moveTo>
                  <a:cubicBezTo>
                    <a:pt x="2" y="3"/>
                    <a:pt x="3" y="5"/>
                    <a:pt x="4" y="8"/>
                  </a:cubicBezTo>
                  <a:cubicBezTo>
                    <a:pt x="5" y="10"/>
                    <a:pt x="6" y="14"/>
                    <a:pt x="7" y="14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9" name="Freeform 111">
              <a:extLst>
                <a:ext uri="{FF2B5EF4-FFF2-40B4-BE49-F238E27FC236}">
                  <a16:creationId xmlns:a16="http://schemas.microsoft.com/office/drawing/2014/main" id="{88DEB257-001F-86C6-21FC-FE11BCC535AB}"/>
                </a:ext>
              </a:extLst>
            </p:cNvPr>
            <p:cNvSpPr>
              <a:spLocks/>
            </p:cNvSpPr>
            <p:nvPr/>
          </p:nvSpPr>
          <p:spPr bwMode="auto">
            <a:xfrm>
              <a:off x="2280" y="1727"/>
              <a:ext cx="1" cy="34"/>
            </a:xfrm>
            <a:custGeom>
              <a:avLst/>
              <a:gdLst>
                <a:gd name="T0" fmla="*/ 1 w 1"/>
                <a:gd name="T1" fmla="*/ 0 h 24"/>
                <a:gd name="T2" fmla="*/ 1 w 1"/>
                <a:gd name="T3" fmla="*/ 14 h 24"/>
                <a:gd name="T4" fmla="*/ 0 w 1"/>
                <a:gd name="T5" fmla="*/ 33 h 24"/>
                <a:gd name="T6" fmla="*/ 0 w 1"/>
                <a:gd name="T7" fmla="*/ 68 h 2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" h="24">
                  <a:moveTo>
                    <a:pt x="1" y="0"/>
                  </a:moveTo>
                  <a:cubicBezTo>
                    <a:pt x="0" y="1"/>
                    <a:pt x="1" y="4"/>
                    <a:pt x="1" y="5"/>
                  </a:cubicBezTo>
                  <a:cubicBezTo>
                    <a:pt x="1" y="7"/>
                    <a:pt x="0" y="9"/>
                    <a:pt x="0" y="11"/>
                  </a:cubicBezTo>
                  <a:cubicBezTo>
                    <a:pt x="0" y="15"/>
                    <a:pt x="0" y="20"/>
                    <a:pt x="0" y="24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0" name="Line 112">
              <a:extLst>
                <a:ext uri="{FF2B5EF4-FFF2-40B4-BE49-F238E27FC236}">
                  <a16:creationId xmlns:a16="http://schemas.microsoft.com/office/drawing/2014/main" id="{2400A992-739B-66E1-3D7D-C298C966D95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377" y="1733"/>
              <a:ext cx="31" cy="76"/>
            </a:xfrm>
            <a:prstGeom prst="line">
              <a:avLst/>
            </a:prstGeom>
            <a:noFill/>
            <a:ln w="4763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1" name="Freeform 113">
              <a:extLst>
                <a:ext uri="{FF2B5EF4-FFF2-40B4-BE49-F238E27FC236}">
                  <a16:creationId xmlns:a16="http://schemas.microsoft.com/office/drawing/2014/main" id="{5EF225A8-5B4F-44A5-3577-E03947D6DED8}"/>
                </a:ext>
              </a:extLst>
            </p:cNvPr>
            <p:cNvSpPr>
              <a:spLocks/>
            </p:cNvSpPr>
            <p:nvPr/>
          </p:nvSpPr>
          <p:spPr bwMode="auto">
            <a:xfrm>
              <a:off x="2281" y="1901"/>
              <a:ext cx="15" cy="76"/>
            </a:xfrm>
            <a:custGeom>
              <a:avLst/>
              <a:gdLst>
                <a:gd name="T0" fmla="*/ 35 w 10"/>
                <a:gd name="T1" fmla="*/ 151 h 54"/>
                <a:gd name="T2" fmla="*/ 0 w 10"/>
                <a:gd name="T3" fmla="*/ 0 h 5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54">
                  <a:moveTo>
                    <a:pt x="10" y="54"/>
                  </a:moveTo>
                  <a:cubicBezTo>
                    <a:pt x="10" y="54"/>
                    <a:pt x="0" y="22"/>
                    <a:pt x="0" y="0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2" name="Freeform 114">
              <a:extLst>
                <a:ext uri="{FF2B5EF4-FFF2-40B4-BE49-F238E27FC236}">
                  <a16:creationId xmlns:a16="http://schemas.microsoft.com/office/drawing/2014/main" id="{99B3368D-58BB-8B36-2C6B-168238DDAC9E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2" y="1894"/>
              <a:ext cx="10" cy="72"/>
            </a:xfrm>
            <a:custGeom>
              <a:avLst/>
              <a:gdLst>
                <a:gd name="T0" fmla="*/ 20 w 7"/>
                <a:gd name="T1" fmla="*/ 144 h 51"/>
                <a:gd name="T2" fmla="*/ 1 w 7"/>
                <a:gd name="T3" fmla="*/ 0 h 5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" h="51">
                  <a:moveTo>
                    <a:pt x="7" y="51"/>
                  </a:moveTo>
                  <a:cubicBezTo>
                    <a:pt x="7" y="51"/>
                    <a:pt x="0" y="21"/>
                    <a:pt x="1" y="0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3" name="Line 115">
              <a:extLst>
                <a:ext uri="{FF2B5EF4-FFF2-40B4-BE49-F238E27FC236}">
                  <a16:creationId xmlns:a16="http://schemas.microsoft.com/office/drawing/2014/main" id="{B77133C5-D3A6-6193-3A10-8C762E23E81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321" y="1900"/>
              <a:ext cx="10" cy="20"/>
            </a:xfrm>
            <a:prstGeom prst="line">
              <a:avLst/>
            </a:prstGeom>
            <a:noFill/>
            <a:ln w="4763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4" name="Freeform 116">
              <a:extLst>
                <a:ext uri="{FF2B5EF4-FFF2-40B4-BE49-F238E27FC236}">
                  <a16:creationId xmlns:a16="http://schemas.microsoft.com/office/drawing/2014/main" id="{CDEF7D08-7B77-75EB-6B60-3B70F5268F7F}"/>
                </a:ext>
              </a:extLst>
            </p:cNvPr>
            <p:cNvSpPr>
              <a:spLocks/>
            </p:cNvSpPr>
            <p:nvPr/>
          </p:nvSpPr>
          <p:spPr bwMode="auto">
            <a:xfrm>
              <a:off x="2273" y="1994"/>
              <a:ext cx="15" cy="44"/>
            </a:xfrm>
            <a:custGeom>
              <a:avLst/>
              <a:gdLst>
                <a:gd name="T0" fmla="*/ 27 w 11"/>
                <a:gd name="T1" fmla="*/ 0 h 31"/>
                <a:gd name="T2" fmla="*/ 0 w 11"/>
                <a:gd name="T3" fmla="*/ 88 h 3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1" h="31">
                  <a:moveTo>
                    <a:pt x="11" y="0"/>
                  </a:moveTo>
                  <a:cubicBezTo>
                    <a:pt x="11" y="0"/>
                    <a:pt x="2" y="26"/>
                    <a:pt x="0" y="31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5" name="Freeform 117">
              <a:extLst>
                <a:ext uri="{FF2B5EF4-FFF2-40B4-BE49-F238E27FC236}">
                  <a16:creationId xmlns:a16="http://schemas.microsoft.com/office/drawing/2014/main" id="{1E6BBE45-9889-79B2-CB55-29CF903793F2}"/>
                </a:ext>
              </a:extLst>
            </p:cNvPr>
            <p:cNvSpPr>
              <a:spLocks/>
            </p:cNvSpPr>
            <p:nvPr/>
          </p:nvSpPr>
          <p:spPr bwMode="auto">
            <a:xfrm>
              <a:off x="2249" y="1951"/>
              <a:ext cx="39" cy="95"/>
            </a:xfrm>
            <a:custGeom>
              <a:avLst/>
              <a:gdLst>
                <a:gd name="T0" fmla="*/ 0 w 28"/>
                <a:gd name="T1" fmla="*/ 186 h 68"/>
                <a:gd name="T2" fmla="*/ 75 w 28"/>
                <a:gd name="T3" fmla="*/ 0 h 6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8" h="68">
                  <a:moveTo>
                    <a:pt x="0" y="68"/>
                  </a:moveTo>
                  <a:cubicBezTo>
                    <a:pt x="0" y="68"/>
                    <a:pt x="22" y="9"/>
                    <a:pt x="28" y="0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6" name="Freeform 118">
              <a:extLst>
                <a:ext uri="{FF2B5EF4-FFF2-40B4-BE49-F238E27FC236}">
                  <a16:creationId xmlns:a16="http://schemas.microsoft.com/office/drawing/2014/main" id="{0F5B6666-0FC1-A48C-ACCA-6F66CD7019DD}"/>
                </a:ext>
              </a:extLst>
            </p:cNvPr>
            <p:cNvSpPr>
              <a:spLocks/>
            </p:cNvSpPr>
            <p:nvPr/>
          </p:nvSpPr>
          <p:spPr bwMode="auto">
            <a:xfrm>
              <a:off x="2300" y="1991"/>
              <a:ext cx="15" cy="34"/>
            </a:xfrm>
            <a:custGeom>
              <a:avLst/>
              <a:gdLst>
                <a:gd name="T0" fmla="*/ 27 w 11"/>
                <a:gd name="T1" fmla="*/ 68 h 24"/>
                <a:gd name="T2" fmla="*/ 0 w 11"/>
                <a:gd name="T3" fmla="*/ 0 h 2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1" h="24">
                  <a:moveTo>
                    <a:pt x="11" y="24"/>
                  </a:moveTo>
                  <a:cubicBezTo>
                    <a:pt x="11" y="24"/>
                    <a:pt x="4" y="11"/>
                    <a:pt x="0" y="0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7" name="Freeform 119">
              <a:extLst>
                <a:ext uri="{FF2B5EF4-FFF2-40B4-BE49-F238E27FC236}">
                  <a16:creationId xmlns:a16="http://schemas.microsoft.com/office/drawing/2014/main" id="{43410393-A1DB-0738-50B0-729F69ECC669}"/>
                </a:ext>
              </a:extLst>
            </p:cNvPr>
            <p:cNvSpPr>
              <a:spLocks/>
            </p:cNvSpPr>
            <p:nvPr/>
          </p:nvSpPr>
          <p:spPr bwMode="auto">
            <a:xfrm>
              <a:off x="2328" y="1986"/>
              <a:ext cx="17" cy="33"/>
            </a:xfrm>
            <a:custGeom>
              <a:avLst/>
              <a:gdLst>
                <a:gd name="T0" fmla="*/ 34 w 12"/>
                <a:gd name="T1" fmla="*/ 62 h 24"/>
                <a:gd name="T2" fmla="*/ 0 w 12"/>
                <a:gd name="T3" fmla="*/ 0 h 2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" h="24">
                  <a:moveTo>
                    <a:pt x="12" y="24"/>
                  </a:moveTo>
                  <a:cubicBezTo>
                    <a:pt x="12" y="24"/>
                    <a:pt x="3" y="7"/>
                    <a:pt x="0" y="0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8" name="Freeform 120">
              <a:extLst>
                <a:ext uri="{FF2B5EF4-FFF2-40B4-BE49-F238E27FC236}">
                  <a16:creationId xmlns:a16="http://schemas.microsoft.com/office/drawing/2014/main" id="{233AA0F7-DFFE-A293-A538-45866296DBBD}"/>
                </a:ext>
              </a:extLst>
            </p:cNvPr>
            <p:cNvSpPr>
              <a:spLocks/>
            </p:cNvSpPr>
            <p:nvPr/>
          </p:nvSpPr>
          <p:spPr bwMode="auto">
            <a:xfrm>
              <a:off x="2172" y="1732"/>
              <a:ext cx="6" cy="57"/>
            </a:xfrm>
            <a:custGeom>
              <a:avLst/>
              <a:gdLst>
                <a:gd name="T0" fmla="*/ 14 w 4"/>
                <a:gd name="T1" fmla="*/ 0 h 41"/>
                <a:gd name="T2" fmla="*/ 14 w 4"/>
                <a:gd name="T3" fmla="*/ 110 h 4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" h="41">
                  <a:moveTo>
                    <a:pt x="4" y="0"/>
                  </a:moveTo>
                  <a:cubicBezTo>
                    <a:pt x="4" y="0"/>
                    <a:pt x="0" y="22"/>
                    <a:pt x="4" y="41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9" name="Freeform 121">
              <a:extLst>
                <a:ext uri="{FF2B5EF4-FFF2-40B4-BE49-F238E27FC236}">
                  <a16:creationId xmlns:a16="http://schemas.microsoft.com/office/drawing/2014/main" id="{DC956BA3-EEF0-87BF-68AC-A424FB081C5A}"/>
                </a:ext>
              </a:extLst>
            </p:cNvPr>
            <p:cNvSpPr>
              <a:spLocks/>
            </p:cNvSpPr>
            <p:nvPr/>
          </p:nvSpPr>
          <p:spPr bwMode="auto">
            <a:xfrm>
              <a:off x="2154" y="1754"/>
              <a:ext cx="6" cy="63"/>
            </a:xfrm>
            <a:custGeom>
              <a:avLst/>
              <a:gdLst>
                <a:gd name="T0" fmla="*/ 14 w 4"/>
                <a:gd name="T1" fmla="*/ 123 h 45"/>
                <a:gd name="T2" fmla="*/ 12 w 4"/>
                <a:gd name="T3" fmla="*/ 0 h 4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" h="45">
                  <a:moveTo>
                    <a:pt x="4" y="45"/>
                  </a:moveTo>
                  <a:cubicBezTo>
                    <a:pt x="4" y="45"/>
                    <a:pt x="0" y="17"/>
                    <a:pt x="3" y="0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80" name="Freeform 122">
              <a:extLst>
                <a:ext uri="{FF2B5EF4-FFF2-40B4-BE49-F238E27FC236}">
                  <a16:creationId xmlns:a16="http://schemas.microsoft.com/office/drawing/2014/main" id="{95ED1571-5CE4-0F1E-B41A-1FF4CDF41B50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3" y="1880"/>
              <a:ext cx="13" cy="14"/>
            </a:xfrm>
            <a:custGeom>
              <a:avLst/>
              <a:gdLst>
                <a:gd name="T0" fmla="*/ 0 w 9"/>
                <a:gd name="T1" fmla="*/ 0 h 10"/>
                <a:gd name="T2" fmla="*/ 27 w 9"/>
                <a:gd name="T3" fmla="*/ 28 h 1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" h="10">
                  <a:moveTo>
                    <a:pt x="0" y="0"/>
                  </a:moveTo>
                  <a:cubicBezTo>
                    <a:pt x="0" y="0"/>
                    <a:pt x="2" y="5"/>
                    <a:pt x="9" y="10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81" name="Freeform 123">
              <a:extLst>
                <a:ext uri="{FF2B5EF4-FFF2-40B4-BE49-F238E27FC236}">
                  <a16:creationId xmlns:a16="http://schemas.microsoft.com/office/drawing/2014/main" id="{C6826495-FA40-6072-116F-363F41FCAFE6}"/>
                </a:ext>
              </a:extLst>
            </p:cNvPr>
            <p:cNvSpPr>
              <a:spLocks/>
            </p:cNvSpPr>
            <p:nvPr/>
          </p:nvSpPr>
          <p:spPr bwMode="auto">
            <a:xfrm>
              <a:off x="2199" y="1851"/>
              <a:ext cx="10" cy="15"/>
            </a:xfrm>
            <a:custGeom>
              <a:avLst/>
              <a:gdLst>
                <a:gd name="T0" fmla="*/ 20 w 7"/>
                <a:gd name="T1" fmla="*/ 27 h 11"/>
                <a:gd name="T2" fmla="*/ 0 w 7"/>
                <a:gd name="T3" fmla="*/ 0 h 1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" h="11">
                  <a:moveTo>
                    <a:pt x="7" y="11"/>
                  </a:moveTo>
                  <a:cubicBezTo>
                    <a:pt x="7" y="11"/>
                    <a:pt x="2" y="4"/>
                    <a:pt x="0" y="0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82" name="Freeform 124">
              <a:extLst>
                <a:ext uri="{FF2B5EF4-FFF2-40B4-BE49-F238E27FC236}">
                  <a16:creationId xmlns:a16="http://schemas.microsoft.com/office/drawing/2014/main" id="{49FCAFE4-53B1-F936-FDCD-81A33F4EAD8E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1" y="1991"/>
              <a:ext cx="21" cy="12"/>
            </a:xfrm>
            <a:custGeom>
              <a:avLst/>
              <a:gdLst>
                <a:gd name="T0" fmla="*/ 0 w 15"/>
                <a:gd name="T1" fmla="*/ 0 h 8"/>
                <a:gd name="T2" fmla="*/ 41 w 15"/>
                <a:gd name="T3" fmla="*/ 27 h 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5" h="8">
                  <a:moveTo>
                    <a:pt x="0" y="0"/>
                  </a:moveTo>
                  <a:cubicBezTo>
                    <a:pt x="0" y="0"/>
                    <a:pt x="5" y="6"/>
                    <a:pt x="15" y="8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83" name="Freeform 125">
              <a:extLst>
                <a:ext uri="{FF2B5EF4-FFF2-40B4-BE49-F238E27FC236}">
                  <a16:creationId xmlns:a16="http://schemas.microsoft.com/office/drawing/2014/main" id="{9160F18E-7AC1-6038-7479-FDAF8F1E5623}"/>
                </a:ext>
              </a:extLst>
            </p:cNvPr>
            <p:cNvSpPr>
              <a:spLocks/>
            </p:cNvSpPr>
            <p:nvPr/>
          </p:nvSpPr>
          <p:spPr bwMode="auto">
            <a:xfrm>
              <a:off x="2176" y="1977"/>
              <a:ext cx="20" cy="14"/>
            </a:xfrm>
            <a:custGeom>
              <a:avLst/>
              <a:gdLst>
                <a:gd name="T0" fmla="*/ 0 w 14"/>
                <a:gd name="T1" fmla="*/ 0 h 10"/>
                <a:gd name="T2" fmla="*/ 41 w 14"/>
                <a:gd name="T3" fmla="*/ 28 h 1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4" h="10">
                  <a:moveTo>
                    <a:pt x="0" y="0"/>
                  </a:moveTo>
                  <a:cubicBezTo>
                    <a:pt x="0" y="0"/>
                    <a:pt x="8" y="8"/>
                    <a:pt x="14" y="10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84" name="Freeform 126">
              <a:extLst>
                <a:ext uri="{FF2B5EF4-FFF2-40B4-BE49-F238E27FC236}">
                  <a16:creationId xmlns:a16="http://schemas.microsoft.com/office/drawing/2014/main" id="{7004CC25-2A0F-2329-492B-BDE8C189F68A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8" y="1400"/>
              <a:ext cx="400" cy="802"/>
            </a:xfrm>
            <a:custGeom>
              <a:avLst/>
              <a:gdLst>
                <a:gd name="T0" fmla="*/ 787 w 285"/>
                <a:gd name="T1" fmla="*/ 1582 h 571"/>
                <a:gd name="T2" fmla="*/ 0 w 285"/>
                <a:gd name="T3" fmla="*/ 74 h 57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85" h="571">
                  <a:moveTo>
                    <a:pt x="285" y="571"/>
                  </a:moveTo>
                  <a:cubicBezTo>
                    <a:pt x="285" y="446"/>
                    <a:pt x="266" y="0"/>
                    <a:pt x="0" y="27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85" name="Freeform 127">
              <a:extLst>
                <a:ext uri="{FF2B5EF4-FFF2-40B4-BE49-F238E27FC236}">
                  <a16:creationId xmlns:a16="http://schemas.microsoft.com/office/drawing/2014/main" id="{4E173A92-84ED-122E-6BA5-7C79AB27FE92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7" y="1443"/>
              <a:ext cx="771" cy="679"/>
            </a:xfrm>
            <a:custGeom>
              <a:avLst/>
              <a:gdLst>
                <a:gd name="T0" fmla="*/ 1515 w 550"/>
                <a:gd name="T1" fmla="*/ 14 h 484"/>
                <a:gd name="T2" fmla="*/ 920 w 550"/>
                <a:gd name="T3" fmla="*/ 88 h 484"/>
                <a:gd name="T4" fmla="*/ 69 w 550"/>
                <a:gd name="T5" fmla="*/ 797 h 484"/>
                <a:gd name="T6" fmla="*/ 60 w 550"/>
                <a:gd name="T7" fmla="*/ 1337 h 48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50" h="484">
                  <a:moveTo>
                    <a:pt x="550" y="5"/>
                  </a:moveTo>
                  <a:cubicBezTo>
                    <a:pt x="550" y="5"/>
                    <a:pt x="415" y="0"/>
                    <a:pt x="334" y="32"/>
                  </a:cubicBezTo>
                  <a:cubicBezTo>
                    <a:pt x="253" y="65"/>
                    <a:pt x="63" y="119"/>
                    <a:pt x="25" y="289"/>
                  </a:cubicBezTo>
                  <a:cubicBezTo>
                    <a:pt x="0" y="403"/>
                    <a:pt x="11" y="459"/>
                    <a:pt x="22" y="484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86" name="Freeform 128">
              <a:extLst>
                <a:ext uri="{FF2B5EF4-FFF2-40B4-BE49-F238E27FC236}">
                  <a16:creationId xmlns:a16="http://schemas.microsoft.com/office/drawing/2014/main" id="{8C74A7F4-7A55-988E-22BE-FE0793ABA3BE}"/>
                </a:ext>
              </a:extLst>
            </p:cNvPr>
            <p:cNvSpPr>
              <a:spLocks/>
            </p:cNvSpPr>
            <p:nvPr/>
          </p:nvSpPr>
          <p:spPr bwMode="auto">
            <a:xfrm>
              <a:off x="3319" y="1292"/>
              <a:ext cx="99" cy="48"/>
            </a:xfrm>
            <a:custGeom>
              <a:avLst/>
              <a:gdLst>
                <a:gd name="T0" fmla="*/ 21 w 71"/>
                <a:gd name="T1" fmla="*/ 0 h 34"/>
                <a:gd name="T2" fmla="*/ 49 w 71"/>
                <a:gd name="T3" fmla="*/ 88 h 34"/>
                <a:gd name="T4" fmla="*/ 192 w 71"/>
                <a:gd name="T5" fmla="*/ 88 h 3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1" h="34">
                  <a:moveTo>
                    <a:pt x="8" y="0"/>
                  </a:moveTo>
                  <a:cubicBezTo>
                    <a:pt x="8" y="0"/>
                    <a:pt x="0" y="27"/>
                    <a:pt x="18" y="31"/>
                  </a:cubicBezTo>
                  <a:cubicBezTo>
                    <a:pt x="36" y="34"/>
                    <a:pt x="71" y="31"/>
                    <a:pt x="71" y="31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87" name="Freeform 129">
              <a:extLst>
                <a:ext uri="{FF2B5EF4-FFF2-40B4-BE49-F238E27FC236}">
                  <a16:creationId xmlns:a16="http://schemas.microsoft.com/office/drawing/2014/main" id="{56875795-0365-1D49-4BC5-5ECA44D4257D}"/>
                </a:ext>
              </a:extLst>
            </p:cNvPr>
            <p:cNvSpPr>
              <a:spLocks/>
            </p:cNvSpPr>
            <p:nvPr/>
          </p:nvSpPr>
          <p:spPr bwMode="auto">
            <a:xfrm>
              <a:off x="3134" y="1292"/>
              <a:ext cx="150" cy="72"/>
            </a:xfrm>
            <a:custGeom>
              <a:avLst/>
              <a:gdLst>
                <a:gd name="T0" fmla="*/ 15 w 107"/>
                <a:gd name="T1" fmla="*/ 32 h 51"/>
                <a:gd name="T2" fmla="*/ 67 w 107"/>
                <a:gd name="T3" fmla="*/ 137 h 51"/>
                <a:gd name="T4" fmla="*/ 294 w 107"/>
                <a:gd name="T5" fmla="*/ 0 h 5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7" h="51">
                  <a:moveTo>
                    <a:pt x="6" y="11"/>
                  </a:moveTo>
                  <a:cubicBezTo>
                    <a:pt x="6" y="11"/>
                    <a:pt x="0" y="47"/>
                    <a:pt x="24" y="49"/>
                  </a:cubicBezTo>
                  <a:cubicBezTo>
                    <a:pt x="48" y="51"/>
                    <a:pt x="104" y="42"/>
                    <a:pt x="107" y="0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91" name="Freeform 133">
              <a:extLst>
                <a:ext uri="{FF2B5EF4-FFF2-40B4-BE49-F238E27FC236}">
                  <a16:creationId xmlns:a16="http://schemas.microsoft.com/office/drawing/2014/main" id="{E8AB7A36-45B7-AAF4-0E00-774ABAB7295B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8" y="1603"/>
              <a:ext cx="9" cy="80"/>
            </a:xfrm>
            <a:custGeom>
              <a:avLst/>
              <a:gdLst>
                <a:gd name="T0" fmla="*/ 15 w 7"/>
                <a:gd name="T1" fmla="*/ 157 h 57"/>
                <a:gd name="T2" fmla="*/ 15 w 7"/>
                <a:gd name="T3" fmla="*/ 118 h 57"/>
                <a:gd name="T4" fmla="*/ 0 w 7"/>
                <a:gd name="T5" fmla="*/ 88 h 57"/>
                <a:gd name="T6" fmla="*/ 15 w 7"/>
                <a:gd name="T7" fmla="*/ 55 h 57"/>
                <a:gd name="T8" fmla="*/ 15 w 7"/>
                <a:gd name="T9" fmla="*/ 0 h 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" h="57">
                  <a:moveTo>
                    <a:pt x="7" y="57"/>
                  </a:moveTo>
                  <a:cubicBezTo>
                    <a:pt x="7" y="43"/>
                    <a:pt x="7" y="43"/>
                    <a:pt x="7" y="43"/>
                  </a:cubicBezTo>
                  <a:cubicBezTo>
                    <a:pt x="3" y="42"/>
                    <a:pt x="0" y="37"/>
                    <a:pt x="0" y="32"/>
                  </a:cubicBezTo>
                  <a:cubicBezTo>
                    <a:pt x="0" y="26"/>
                    <a:pt x="3" y="21"/>
                    <a:pt x="7" y="20"/>
                  </a:cubicBezTo>
                  <a:cubicBezTo>
                    <a:pt x="7" y="0"/>
                    <a:pt x="7" y="0"/>
                    <a:pt x="7" y="0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92" name="Freeform 134">
              <a:extLst>
                <a:ext uri="{FF2B5EF4-FFF2-40B4-BE49-F238E27FC236}">
                  <a16:creationId xmlns:a16="http://schemas.microsoft.com/office/drawing/2014/main" id="{412DB7D2-D5E5-1021-30EF-BECE01F8ED8A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3" y="1784"/>
              <a:ext cx="9" cy="78"/>
            </a:xfrm>
            <a:custGeom>
              <a:avLst/>
              <a:gdLst>
                <a:gd name="T0" fmla="*/ 0 w 6"/>
                <a:gd name="T1" fmla="*/ 0 h 56"/>
                <a:gd name="T2" fmla="*/ 0 w 6"/>
                <a:gd name="T3" fmla="*/ 33 h 56"/>
                <a:gd name="T4" fmla="*/ 21 w 6"/>
                <a:gd name="T5" fmla="*/ 63 h 56"/>
                <a:gd name="T6" fmla="*/ 0 w 6"/>
                <a:gd name="T7" fmla="*/ 91 h 56"/>
                <a:gd name="T8" fmla="*/ 0 w 6"/>
                <a:gd name="T9" fmla="*/ 152 h 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" h="56">
                  <a:moveTo>
                    <a:pt x="0" y="0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3" y="13"/>
                    <a:pt x="6" y="18"/>
                    <a:pt x="6" y="23"/>
                  </a:cubicBezTo>
                  <a:cubicBezTo>
                    <a:pt x="6" y="28"/>
                    <a:pt x="3" y="33"/>
                    <a:pt x="0" y="34"/>
                  </a:cubicBezTo>
                  <a:cubicBezTo>
                    <a:pt x="0" y="56"/>
                    <a:pt x="0" y="56"/>
                    <a:pt x="0" y="56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98" name="Freeform 140">
              <a:extLst>
                <a:ext uri="{FF2B5EF4-FFF2-40B4-BE49-F238E27FC236}">
                  <a16:creationId xmlns:a16="http://schemas.microsoft.com/office/drawing/2014/main" id="{43849D90-0CA3-20FB-DEA7-9BA1A01A3E1F}"/>
                </a:ext>
              </a:extLst>
            </p:cNvPr>
            <p:cNvSpPr>
              <a:spLocks/>
            </p:cNvSpPr>
            <p:nvPr/>
          </p:nvSpPr>
          <p:spPr bwMode="auto">
            <a:xfrm>
              <a:off x="2722" y="1552"/>
              <a:ext cx="25" cy="4"/>
            </a:xfrm>
            <a:custGeom>
              <a:avLst/>
              <a:gdLst>
                <a:gd name="T0" fmla="*/ 49 w 18"/>
                <a:gd name="T1" fmla="*/ 7 h 3"/>
                <a:gd name="T2" fmla="*/ 0 w 18"/>
                <a:gd name="T3" fmla="*/ 0 h 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8" h="3">
                  <a:moveTo>
                    <a:pt x="18" y="3"/>
                  </a:moveTo>
                  <a:cubicBezTo>
                    <a:pt x="11" y="2"/>
                    <a:pt x="5" y="1"/>
                    <a:pt x="0" y="0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99" name="Freeform 141">
              <a:extLst>
                <a:ext uri="{FF2B5EF4-FFF2-40B4-BE49-F238E27FC236}">
                  <a16:creationId xmlns:a16="http://schemas.microsoft.com/office/drawing/2014/main" id="{3569F2EE-86D6-8598-C679-941E4DC8B9DC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6" y="1632"/>
              <a:ext cx="73" cy="43"/>
            </a:xfrm>
            <a:custGeom>
              <a:avLst/>
              <a:gdLst>
                <a:gd name="T0" fmla="*/ 0 w 52"/>
                <a:gd name="T1" fmla="*/ 83 h 31"/>
                <a:gd name="T2" fmla="*/ 143 w 52"/>
                <a:gd name="T3" fmla="*/ 60 h 31"/>
                <a:gd name="T4" fmla="*/ 143 w 52"/>
                <a:gd name="T5" fmla="*/ 60 h 31"/>
                <a:gd name="T6" fmla="*/ 124 w 52"/>
                <a:gd name="T7" fmla="*/ 29 h 31"/>
                <a:gd name="T8" fmla="*/ 142 w 52"/>
                <a:gd name="T9" fmla="*/ 0 h 31"/>
                <a:gd name="T10" fmla="*/ 34 w 52"/>
                <a:gd name="T11" fmla="*/ 19 h 3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2" h="31">
                  <a:moveTo>
                    <a:pt x="0" y="31"/>
                  </a:moveTo>
                  <a:cubicBezTo>
                    <a:pt x="27" y="30"/>
                    <a:pt x="52" y="22"/>
                    <a:pt x="52" y="22"/>
                  </a:cubicBezTo>
                  <a:cubicBezTo>
                    <a:pt x="52" y="22"/>
                    <a:pt x="52" y="22"/>
                    <a:pt x="52" y="22"/>
                  </a:cubicBezTo>
                  <a:cubicBezTo>
                    <a:pt x="48" y="20"/>
                    <a:pt x="45" y="16"/>
                    <a:pt x="45" y="11"/>
                  </a:cubicBezTo>
                  <a:cubicBezTo>
                    <a:pt x="45" y="6"/>
                    <a:pt x="48" y="2"/>
                    <a:pt x="51" y="0"/>
                  </a:cubicBezTo>
                  <a:cubicBezTo>
                    <a:pt x="47" y="1"/>
                    <a:pt x="31" y="5"/>
                    <a:pt x="12" y="7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00" name="Freeform 142">
              <a:extLst>
                <a:ext uri="{FF2B5EF4-FFF2-40B4-BE49-F238E27FC236}">
                  <a16:creationId xmlns:a16="http://schemas.microsoft.com/office/drawing/2014/main" id="{C6B72C4E-F835-9592-BDC7-6953F6FC233C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2" y="1800"/>
              <a:ext cx="22" cy="35"/>
            </a:xfrm>
            <a:custGeom>
              <a:avLst/>
              <a:gdLst>
                <a:gd name="T0" fmla="*/ 41 w 16"/>
                <a:gd name="T1" fmla="*/ 8 h 25"/>
                <a:gd name="T2" fmla="*/ 0 w 16"/>
                <a:gd name="T3" fmla="*/ 0 h 25"/>
                <a:gd name="T4" fmla="*/ 15 w 16"/>
                <a:gd name="T5" fmla="*/ 29 h 25"/>
                <a:gd name="T6" fmla="*/ 0 w 16"/>
                <a:gd name="T7" fmla="*/ 60 h 25"/>
                <a:gd name="T8" fmla="*/ 0 w 16"/>
                <a:gd name="T9" fmla="*/ 60 h 25"/>
                <a:gd name="T10" fmla="*/ 21 w 16"/>
                <a:gd name="T11" fmla="*/ 69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6" h="25">
                  <a:moveTo>
                    <a:pt x="16" y="3"/>
                  </a:moveTo>
                  <a:cubicBezTo>
                    <a:pt x="8" y="2"/>
                    <a:pt x="2" y="0"/>
                    <a:pt x="0" y="0"/>
                  </a:cubicBezTo>
                  <a:cubicBezTo>
                    <a:pt x="4" y="2"/>
                    <a:pt x="6" y="6"/>
                    <a:pt x="6" y="11"/>
                  </a:cubicBezTo>
                  <a:cubicBezTo>
                    <a:pt x="6" y="16"/>
                    <a:pt x="3" y="20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3" y="23"/>
                    <a:pt x="8" y="25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01" name="Freeform 143">
              <a:extLst>
                <a:ext uri="{FF2B5EF4-FFF2-40B4-BE49-F238E27FC236}">
                  <a16:creationId xmlns:a16="http://schemas.microsoft.com/office/drawing/2014/main" id="{B848E4B5-7197-D2D3-39FF-A5F3F6EFA5D0}"/>
                </a:ext>
              </a:extLst>
            </p:cNvPr>
            <p:cNvSpPr>
              <a:spLocks/>
            </p:cNvSpPr>
            <p:nvPr/>
          </p:nvSpPr>
          <p:spPr bwMode="auto">
            <a:xfrm>
              <a:off x="2232" y="1259"/>
              <a:ext cx="104" cy="89"/>
            </a:xfrm>
            <a:custGeom>
              <a:avLst/>
              <a:gdLst>
                <a:gd name="T0" fmla="*/ 0 w 74"/>
                <a:gd name="T1" fmla="*/ 19 h 64"/>
                <a:gd name="T2" fmla="*/ 136 w 74"/>
                <a:gd name="T3" fmla="*/ 170 h 64"/>
                <a:gd name="T4" fmla="*/ 194 w 74"/>
                <a:gd name="T5" fmla="*/ 0 h 6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4" h="64">
                  <a:moveTo>
                    <a:pt x="0" y="7"/>
                  </a:moveTo>
                  <a:cubicBezTo>
                    <a:pt x="0" y="7"/>
                    <a:pt x="25" y="64"/>
                    <a:pt x="49" y="63"/>
                  </a:cubicBezTo>
                  <a:cubicBezTo>
                    <a:pt x="74" y="62"/>
                    <a:pt x="70" y="0"/>
                    <a:pt x="70" y="0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02" name="Freeform 144">
              <a:extLst>
                <a:ext uri="{FF2B5EF4-FFF2-40B4-BE49-F238E27FC236}">
                  <a16:creationId xmlns:a16="http://schemas.microsoft.com/office/drawing/2014/main" id="{3F43F522-9524-0E9F-E025-5F145E5D4220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8" y="1268"/>
              <a:ext cx="90" cy="72"/>
            </a:xfrm>
            <a:custGeom>
              <a:avLst/>
              <a:gdLst>
                <a:gd name="T0" fmla="*/ 0 w 64"/>
                <a:gd name="T1" fmla="*/ 102 h 51"/>
                <a:gd name="T2" fmla="*/ 97 w 64"/>
                <a:gd name="T3" fmla="*/ 127 h 51"/>
                <a:gd name="T4" fmla="*/ 87 w 64"/>
                <a:gd name="T5" fmla="*/ 0 h 5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4" h="51">
                  <a:moveTo>
                    <a:pt x="0" y="36"/>
                  </a:moveTo>
                  <a:cubicBezTo>
                    <a:pt x="0" y="36"/>
                    <a:pt x="22" y="39"/>
                    <a:pt x="35" y="45"/>
                  </a:cubicBezTo>
                  <a:cubicBezTo>
                    <a:pt x="47" y="50"/>
                    <a:pt x="64" y="51"/>
                    <a:pt x="31" y="0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03" name="Oval 145">
              <a:extLst>
                <a:ext uri="{FF2B5EF4-FFF2-40B4-BE49-F238E27FC236}">
                  <a16:creationId xmlns:a16="http://schemas.microsoft.com/office/drawing/2014/main" id="{E18035DA-8202-C224-D911-F9E6FEF7B2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2" y="1319"/>
              <a:ext cx="52" cy="119"/>
            </a:xfrm>
            <a:prstGeom prst="ellipse">
              <a:avLst/>
            </a:prstGeom>
            <a:noFill/>
            <a:ln w="4763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904" name="Oval 146">
              <a:extLst>
                <a:ext uri="{FF2B5EF4-FFF2-40B4-BE49-F238E27FC236}">
                  <a16:creationId xmlns:a16="http://schemas.microsoft.com/office/drawing/2014/main" id="{9F6F7FD7-E332-B9BF-C952-0BFDB3C521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20" y="1329"/>
              <a:ext cx="34" cy="99"/>
            </a:xfrm>
            <a:prstGeom prst="ellipse">
              <a:avLst/>
            </a:prstGeom>
            <a:noFill/>
            <a:ln w="3175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905" name="Oval 147">
              <a:extLst>
                <a:ext uri="{FF2B5EF4-FFF2-40B4-BE49-F238E27FC236}">
                  <a16:creationId xmlns:a16="http://schemas.microsoft.com/office/drawing/2014/main" id="{943D5B66-27AE-A155-C114-917EE1B9C8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2" y="1260"/>
              <a:ext cx="50" cy="17"/>
            </a:xfrm>
            <a:prstGeom prst="ellipse">
              <a:avLst/>
            </a:prstGeom>
            <a:noFill/>
            <a:ln w="4763">
              <a:solidFill>
                <a:srgbClr val="333333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906" name="Oval 148">
              <a:extLst>
                <a:ext uri="{FF2B5EF4-FFF2-40B4-BE49-F238E27FC236}">
                  <a16:creationId xmlns:a16="http://schemas.microsoft.com/office/drawing/2014/main" id="{E23AB5DE-61B3-F8E0-3873-78BC3ECA2B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9" y="1263"/>
              <a:ext cx="36" cy="10"/>
            </a:xfrm>
            <a:prstGeom prst="ellipse">
              <a:avLst/>
            </a:prstGeom>
            <a:noFill/>
            <a:ln w="3175">
              <a:solidFill>
                <a:srgbClr val="333333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907" name="Oval 149">
              <a:extLst>
                <a:ext uri="{FF2B5EF4-FFF2-40B4-BE49-F238E27FC236}">
                  <a16:creationId xmlns:a16="http://schemas.microsoft.com/office/drawing/2014/main" id="{CB145B66-6F5C-9082-4F3C-32BC5797D3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32" y="1249"/>
              <a:ext cx="63" cy="19"/>
            </a:xfrm>
            <a:prstGeom prst="ellipse">
              <a:avLst/>
            </a:prstGeom>
            <a:noFill/>
            <a:ln w="4763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908" name="Oval 150">
              <a:extLst>
                <a:ext uri="{FF2B5EF4-FFF2-40B4-BE49-F238E27FC236}">
                  <a16:creationId xmlns:a16="http://schemas.microsoft.com/office/drawing/2014/main" id="{EAB48712-DAB7-9D20-4DC4-C706F97E9A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0" y="1253"/>
              <a:ext cx="45" cy="11"/>
            </a:xfrm>
            <a:prstGeom prst="ellipse">
              <a:avLst/>
            </a:prstGeom>
            <a:noFill/>
            <a:ln w="3175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909" name="Freeform 151">
              <a:extLst>
                <a:ext uri="{FF2B5EF4-FFF2-40B4-BE49-F238E27FC236}">
                  <a16:creationId xmlns:a16="http://schemas.microsoft.com/office/drawing/2014/main" id="{7ABC357C-D363-67AB-53A3-AD768CBA8F18}"/>
                </a:ext>
              </a:extLst>
            </p:cNvPr>
            <p:cNvSpPr>
              <a:spLocks/>
            </p:cNvSpPr>
            <p:nvPr/>
          </p:nvSpPr>
          <p:spPr bwMode="auto">
            <a:xfrm>
              <a:off x="3057" y="1290"/>
              <a:ext cx="85" cy="33"/>
            </a:xfrm>
            <a:custGeom>
              <a:avLst/>
              <a:gdLst>
                <a:gd name="T0" fmla="*/ 164 w 61"/>
                <a:gd name="T1" fmla="*/ 32 h 24"/>
                <a:gd name="T2" fmla="*/ 84 w 61"/>
                <a:gd name="T3" fmla="*/ 62 h 24"/>
                <a:gd name="T4" fmla="*/ 0 w 61"/>
                <a:gd name="T5" fmla="*/ 32 h 24"/>
                <a:gd name="T6" fmla="*/ 82 w 61"/>
                <a:gd name="T7" fmla="*/ 0 h 24"/>
                <a:gd name="T8" fmla="*/ 164 w 61"/>
                <a:gd name="T9" fmla="*/ 32 h 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1" h="24">
                  <a:moveTo>
                    <a:pt x="61" y="12"/>
                  </a:moveTo>
                  <a:cubicBezTo>
                    <a:pt x="61" y="19"/>
                    <a:pt x="47" y="24"/>
                    <a:pt x="31" y="24"/>
                  </a:cubicBezTo>
                  <a:cubicBezTo>
                    <a:pt x="14" y="24"/>
                    <a:pt x="0" y="19"/>
                    <a:pt x="0" y="12"/>
                  </a:cubicBezTo>
                  <a:cubicBezTo>
                    <a:pt x="0" y="6"/>
                    <a:pt x="14" y="0"/>
                    <a:pt x="30" y="0"/>
                  </a:cubicBezTo>
                  <a:cubicBezTo>
                    <a:pt x="47" y="0"/>
                    <a:pt x="61" y="5"/>
                    <a:pt x="61" y="12"/>
                  </a:cubicBezTo>
                  <a:close/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10" name="Oval 152">
              <a:extLst>
                <a:ext uri="{FF2B5EF4-FFF2-40B4-BE49-F238E27FC236}">
                  <a16:creationId xmlns:a16="http://schemas.microsoft.com/office/drawing/2014/main" id="{FEF62C89-7528-B12F-AF9A-88E88F6E08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4" y="1295"/>
              <a:ext cx="71" cy="23"/>
            </a:xfrm>
            <a:prstGeom prst="ellipse">
              <a:avLst/>
            </a:prstGeom>
            <a:noFill/>
            <a:ln w="3175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911" name="Oval 153">
              <a:extLst>
                <a:ext uri="{FF2B5EF4-FFF2-40B4-BE49-F238E27FC236}">
                  <a16:creationId xmlns:a16="http://schemas.microsoft.com/office/drawing/2014/main" id="{FF2CB57F-29A7-16D2-9BC0-17C0775592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4" y="1287"/>
              <a:ext cx="46" cy="14"/>
            </a:xfrm>
            <a:prstGeom prst="ellipse">
              <a:avLst/>
            </a:prstGeom>
            <a:noFill/>
            <a:ln w="4763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912" name="Oval 154">
              <a:extLst>
                <a:ext uri="{FF2B5EF4-FFF2-40B4-BE49-F238E27FC236}">
                  <a16:creationId xmlns:a16="http://schemas.microsoft.com/office/drawing/2014/main" id="{BE386F1B-1945-2808-1053-4B934CACFB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1" y="1290"/>
              <a:ext cx="32" cy="7"/>
            </a:xfrm>
            <a:prstGeom prst="ellipse">
              <a:avLst/>
            </a:prstGeom>
            <a:noFill/>
            <a:ln w="3175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913" name="Oval 155">
              <a:extLst>
                <a:ext uri="{FF2B5EF4-FFF2-40B4-BE49-F238E27FC236}">
                  <a16:creationId xmlns:a16="http://schemas.microsoft.com/office/drawing/2014/main" id="{0741F222-4C58-CA63-8B1C-4E333ECBE1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5" y="1336"/>
              <a:ext cx="49" cy="114"/>
            </a:xfrm>
            <a:prstGeom prst="ellipse">
              <a:avLst/>
            </a:prstGeom>
            <a:noFill/>
            <a:ln w="4763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914" name="Oval 156">
              <a:extLst>
                <a:ext uri="{FF2B5EF4-FFF2-40B4-BE49-F238E27FC236}">
                  <a16:creationId xmlns:a16="http://schemas.microsoft.com/office/drawing/2014/main" id="{2B4D74AB-5844-D2AD-0E10-1744D00F46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2" y="1346"/>
              <a:ext cx="36" cy="92"/>
            </a:xfrm>
            <a:prstGeom prst="ellipse">
              <a:avLst/>
            </a:prstGeom>
            <a:noFill/>
            <a:ln w="3175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915" name="Freeform 157">
              <a:extLst>
                <a:ext uri="{FF2B5EF4-FFF2-40B4-BE49-F238E27FC236}">
                  <a16:creationId xmlns:a16="http://schemas.microsoft.com/office/drawing/2014/main" id="{86EC592F-356D-028A-EB39-187194C95543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7" y="1901"/>
              <a:ext cx="48" cy="64"/>
            </a:xfrm>
            <a:custGeom>
              <a:avLst/>
              <a:gdLst>
                <a:gd name="T0" fmla="*/ 96 w 34"/>
                <a:gd name="T1" fmla="*/ 0 h 45"/>
                <a:gd name="T2" fmla="*/ 0 w 34"/>
                <a:gd name="T3" fmla="*/ 129 h 4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4" h="45">
                  <a:moveTo>
                    <a:pt x="34" y="0"/>
                  </a:moveTo>
                  <a:cubicBezTo>
                    <a:pt x="34" y="0"/>
                    <a:pt x="6" y="41"/>
                    <a:pt x="0" y="45"/>
                  </a:cubicBezTo>
                </a:path>
              </a:pathLst>
            </a:custGeom>
            <a:noFill/>
            <a:ln w="4763" cap="flat">
              <a:solidFill>
                <a:srgbClr val="33333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16" name="Freeform 158">
              <a:extLst>
                <a:ext uri="{FF2B5EF4-FFF2-40B4-BE49-F238E27FC236}">
                  <a16:creationId xmlns:a16="http://schemas.microsoft.com/office/drawing/2014/main" id="{1D767AD7-0C8E-E0EA-C1A5-4FFFC2088EAD}"/>
                </a:ext>
              </a:extLst>
            </p:cNvPr>
            <p:cNvSpPr>
              <a:spLocks/>
            </p:cNvSpPr>
            <p:nvPr/>
          </p:nvSpPr>
          <p:spPr bwMode="auto">
            <a:xfrm>
              <a:off x="3431" y="1973"/>
              <a:ext cx="69" cy="25"/>
            </a:xfrm>
            <a:custGeom>
              <a:avLst/>
              <a:gdLst>
                <a:gd name="T0" fmla="*/ 0 w 49"/>
                <a:gd name="T1" fmla="*/ 25 h 18"/>
                <a:gd name="T2" fmla="*/ 137 w 49"/>
                <a:gd name="T3" fmla="*/ 49 h 1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9" h="18">
                  <a:moveTo>
                    <a:pt x="0" y="9"/>
                  </a:moveTo>
                  <a:cubicBezTo>
                    <a:pt x="0" y="9"/>
                    <a:pt x="10" y="0"/>
                    <a:pt x="49" y="18"/>
                  </a:cubicBezTo>
                </a:path>
              </a:pathLst>
            </a:custGeom>
            <a:noFill/>
            <a:ln w="4763" cap="flat">
              <a:solidFill>
                <a:srgbClr val="33333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17" name="Freeform 159">
              <a:extLst>
                <a:ext uri="{FF2B5EF4-FFF2-40B4-BE49-F238E27FC236}">
                  <a16:creationId xmlns:a16="http://schemas.microsoft.com/office/drawing/2014/main" id="{43C41403-7944-C6A0-5D14-1679350C2856}"/>
                </a:ext>
              </a:extLst>
            </p:cNvPr>
            <p:cNvSpPr>
              <a:spLocks/>
            </p:cNvSpPr>
            <p:nvPr/>
          </p:nvSpPr>
          <p:spPr bwMode="auto">
            <a:xfrm>
              <a:off x="3418" y="1904"/>
              <a:ext cx="42" cy="58"/>
            </a:xfrm>
            <a:custGeom>
              <a:avLst/>
              <a:gdLst>
                <a:gd name="T0" fmla="*/ 83 w 30"/>
                <a:gd name="T1" fmla="*/ 0 h 41"/>
                <a:gd name="T2" fmla="*/ 8 w 30"/>
                <a:gd name="T3" fmla="*/ 96 h 41"/>
                <a:gd name="T4" fmla="*/ 14 w 30"/>
                <a:gd name="T5" fmla="*/ 108 h 41"/>
                <a:gd name="T6" fmla="*/ 83 w 30"/>
                <a:gd name="T7" fmla="*/ 116 h 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0" h="41">
                  <a:moveTo>
                    <a:pt x="30" y="0"/>
                  </a:moveTo>
                  <a:cubicBezTo>
                    <a:pt x="30" y="0"/>
                    <a:pt x="10" y="19"/>
                    <a:pt x="3" y="34"/>
                  </a:cubicBezTo>
                  <a:cubicBezTo>
                    <a:pt x="0" y="40"/>
                    <a:pt x="3" y="37"/>
                    <a:pt x="5" y="38"/>
                  </a:cubicBezTo>
                  <a:cubicBezTo>
                    <a:pt x="9" y="38"/>
                    <a:pt x="26" y="40"/>
                    <a:pt x="30" y="41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18" name="Freeform 160">
              <a:extLst>
                <a:ext uri="{FF2B5EF4-FFF2-40B4-BE49-F238E27FC236}">
                  <a16:creationId xmlns:a16="http://schemas.microsoft.com/office/drawing/2014/main" id="{F59FE82E-8AC5-7AD9-8D0D-0601AC6B2667}"/>
                </a:ext>
              </a:extLst>
            </p:cNvPr>
            <p:cNvSpPr>
              <a:spLocks/>
            </p:cNvSpPr>
            <p:nvPr/>
          </p:nvSpPr>
          <p:spPr bwMode="auto">
            <a:xfrm>
              <a:off x="3498" y="1865"/>
              <a:ext cx="19" cy="3"/>
            </a:xfrm>
            <a:custGeom>
              <a:avLst/>
              <a:gdLst>
                <a:gd name="T0" fmla="*/ 41 w 13"/>
                <a:gd name="T1" fmla="*/ 8 h 2"/>
                <a:gd name="T2" fmla="*/ 0 w 13"/>
                <a:gd name="T3" fmla="*/ 0 h 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3" h="2">
                  <a:moveTo>
                    <a:pt x="13" y="2"/>
                  </a:moveTo>
                  <a:cubicBezTo>
                    <a:pt x="13" y="2"/>
                    <a:pt x="2" y="0"/>
                    <a:pt x="0" y="0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19" name="Freeform 161">
              <a:extLst>
                <a:ext uri="{FF2B5EF4-FFF2-40B4-BE49-F238E27FC236}">
                  <a16:creationId xmlns:a16="http://schemas.microsoft.com/office/drawing/2014/main" id="{1DA0E937-D152-6E52-7D68-9F3E421C351A}"/>
                </a:ext>
              </a:extLst>
            </p:cNvPr>
            <p:cNvSpPr>
              <a:spLocks/>
            </p:cNvSpPr>
            <p:nvPr/>
          </p:nvSpPr>
          <p:spPr bwMode="auto">
            <a:xfrm>
              <a:off x="3442" y="1862"/>
              <a:ext cx="30" cy="14"/>
            </a:xfrm>
            <a:custGeom>
              <a:avLst/>
              <a:gdLst>
                <a:gd name="T0" fmla="*/ 0 w 21"/>
                <a:gd name="T1" fmla="*/ 28 h 10"/>
                <a:gd name="T2" fmla="*/ 61 w 21"/>
                <a:gd name="T3" fmla="*/ 0 h 1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1" h="10">
                  <a:moveTo>
                    <a:pt x="0" y="10"/>
                  </a:moveTo>
                  <a:cubicBezTo>
                    <a:pt x="0" y="10"/>
                    <a:pt x="6" y="3"/>
                    <a:pt x="21" y="0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20" name="Freeform 162">
              <a:extLst>
                <a:ext uri="{FF2B5EF4-FFF2-40B4-BE49-F238E27FC236}">
                  <a16:creationId xmlns:a16="http://schemas.microsoft.com/office/drawing/2014/main" id="{55D2A342-1474-630A-5F58-49432FC5EE6D}"/>
                </a:ext>
              </a:extLst>
            </p:cNvPr>
            <p:cNvSpPr>
              <a:spLocks/>
            </p:cNvSpPr>
            <p:nvPr/>
          </p:nvSpPr>
          <p:spPr bwMode="auto">
            <a:xfrm>
              <a:off x="3488" y="1893"/>
              <a:ext cx="22" cy="1"/>
            </a:xfrm>
            <a:custGeom>
              <a:avLst/>
              <a:gdLst>
                <a:gd name="T0" fmla="*/ 0 w 15"/>
                <a:gd name="T1" fmla="*/ 0 h 1"/>
                <a:gd name="T2" fmla="*/ 47 w 15"/>
                <a:gd name="T3" fmla="*/ 1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5" h="1">
                  <a:moveTo>
                    <a:pt x="0" y="0"/>
                  </a:moveTo>
                  <a:cubicBezTo>
                    <a:pt x="0" y="0"/>
                    <a:pt x="12" y="0"/>
                    <a:pt x="15" y="1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21" name="Freeform 163">
              <a:extLst>
                <a:ext uri="{FF2B5EF4-FFF2-40B4-BE49-F238E27FC236}">
                  <a16:creationId xmlns:a16="http://schemas.microsoft.com/office/drawing/2014/main" id="{C948AF26-30C3-7375-FCA5-745D43C94B9F}"/>
                </a:ext>
              </a:extLst>
            </p:cNvPr>
            <p:cNvSpPr>
              <a:spLocks/>
            </p:cNvSpPr>
            <p:nvPr/>
          </p:nvSpPr>
          <p:spPr bwMode="auto">
            <a:xfrm>
              <a:off x="3591" y="1930"/>
              <a:ext cx="63" cy="160"/>
            </a:xfrm>
            <a:custGeom>
              <a:avLst/>
              <a:gdLst>
                <a:gd name="T0" fmla="*/ 0 w 45"/>
                <a:gd name="T1" fmla="*/ 0 h 114"/>
                <a:gd name="T2" fmla="*/ 123 w 45"/>
                <a:gd name="T3" fmla="*/ 316 h 11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5" h="114">
                  <a:moveTo>
                    <a:pt x="0" y="0"/>
                  </a:moveTo>
                  <a:cubicBezTo>
                    <a:pt x="0" y="0"/>
                    <a:pt x="27" y="64"/>
                    <a:pt x="45" y="114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22" name="Freeform 164">
              <a:extLst>
                <a:ext uri="{FF2B5EF4-FFF2-40B4-BE49-F238E27FC236}">
                  <a16:creationId xmlns:a16="http://schemas.microsoft.com/office/drawing/2014/main" id="{8B911D1E-F7C1-FE1B-416C-989DB652F420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0" y="2127"/>
              <a:ext cx="92" cy="204"/>
            </a:xfrm>
            <a:custGeom>
              <a:avLst/>
              <a:gdLst>
                <a:gd name="T0" fmla="*/ 0 w 66"/>
                <a:gd name="T1" fmla="*/ 0 h 145"/>
                <a:gd name="T2" fmla="*/ 178 w 66"/>
                <a:gd name="T3" fmla="*/ 404 h 14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6" h="145">
                  <a:moveTo>
                    <a:pt x="0" y="0"/>
                  </a:moveTo>
                  <a:cubicBezTo>
                    <a:pt x="0" y="0"/>
                    <a:pt x="49" y="117"/>
                    <a:pt x="66" y="145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23" name="Freeform 165">
              <a:extLst>
                <a:ext uri="{FF2B5EF4-FFF2-40B4-BE49-F238E27FC236}">
                  <a16:creationId xmlns:a16="http://schemas.microsoft.com/office/drawing/2014/main" id="{61D0EF2E-642F-B0B9-89F4-8158E205A33B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1" y="2130"/>
              <a:ext cx="37" cy="108"/>
            </a:xfrm>
            <a:custGeom>
              <a:avLst/>
              <a:gdLst>
                <a:gd name="T0" fmla="*/ 75 w 26"/>
                <a:gd name="T1" fmla="*/ 212 h 77"/>
                <a:gd name="T2" fmla="*/ 0 w 26"/>
                <a:gd name="T3" fmla="*/ 0 h 7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6" h="77">
                  <a:moveTo>
                    <a:pt x="26" y="77"/>
                  </a:moveTo>
                  <a:cubicBezTo>
                    <a:pt x="26" y="77"/>
                    <a:pt x="9" y="17"/>
                    <a:pt x="0" y="0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24" name="Freeform 166">
              <a:extLst>
                <a:ext uri="{FF2B5EF4-FFF2-40B4-BE49-F238E27FC236}">
                  <a16:creationId xmlns:a16="http://schemas.microsoft.com/office/drawing/2014/main" id="{DE4AE353-7729-BF18-217D-82759835D5F1}"/>
                </a:ext>
              </a:extLst>
            </p:cNvPr>
            <p:cNvSpPr>
              <a:spLocks/>
            </p:cNvSpPr>
            <p:nvPr/>
          </p:nvSpPr>
          <p:spPr bwMode="auto">
            <a:xfrm>
              <a:off x="3521" y="2213"/>
              <a:ext cx="35" cy="138"/>
            </a:xfrm>
            <a:custGeom>
              <a:avLst/>
              <a:gdLst>
                <a:gd name="T0" fmla="*/ 69 w 25"/>
                <a:gd name="T1" fmla="*/ 273 h 98"/>
                <a:gd name="T2" fmla="*/ 0 w 25"/>
                <a:gd name="T3" fmla="*/ 0 h 9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5" h="98">
                  <a:moveTo>
                    <a:pt x="25" y="98"/>
                  </a:moveTo>
                  <a:cubicBezTo>
                    <a:pt x="25" y="98"/>
                    <a:pt x="22" y="23"/>
                    <a:pt x="0" y="0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25" name="Freeform 167">
              <a:extLst>
                <a:ext uri="{FF2B5EF4-FFF2-40B4-BE49-F238E27FC236}">
                  <a16:creationId xmlns:a16="http://schemas.microsoft.com/office/drawing/2014/main" id="{11F3A649-3ED5-842E-EF35-3DC458FD1EB8}"/>
                </a:ext>
              </a:extLst>
            </p:cNvPr>
            <p:cNvSpPr>
              <a:spLocks/>
            </p:cNvSpPr>
            <p:nvPr/>
          </p:nvSpPr>
          <p:spPr bwMode="auto">
            <a:xfrm>
              <a:off x="3511" y="2155"/>
              <a:ext cx="32" cy="30"/>
            </a:xfrm>
            <a:custGeom>
              <a:avLst/>
              <a:gdLst>
                <a:gd name="T0" fmla="*/ 0 w 23"/>
                <a:gd name="T1" fmla="*/ 0 h 21"/>
                <a:gd name="T2" fmla="*/ 63 w 23"/>
                <a:gd name="T3" fmla="*/ 61 h 2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3" h="21">
                  <a:moveTo>
                    <a:pt x="0" y="0"/>
                  </a:moveTo>
                  <a:cubicBezTo>
                    <a:pt x="0" y="0"/>
                    <a:pt x="15" y="9"/>
                    <a:pt x="23" y="21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26" name="Freeform 168">
              <a:extLst>
                <a:ext uri="{FF2B5EF4-FFF2-40B4-BE49-F238E27FC236}">
                  <a16:creationId xmlns:a16="http://schemas.microsoft.com/office/drawing/2014/main" id="{150C91C8-98D6-DF20-F42D-41216D8C31CC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3" y="1820"/>
              <a:ext cx="76" cy="11"/>
            </a:xfrm>
            <a:custGeom>
              <a:avLst/>
              <a:gdLst>
                <a:gd name="T0" fmla="*/ 0 w 54"/>
                <a:gd name="T1" fmla="*/ 21 h 8"/>
                <a:gd name="T2" fmla="*/ 151 w 54"/>
                <a:gd name="T3" fmla="*/ 11 h 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4" h="8">
                  <a:moveTo>
                    <a:pt x="0" y="8"/>
                  </a:moveTo>
                  <a:cubicBezTo>
                    <a:pt x="0" y="8"/>
                    <a:pt x="32" y="0"/>
                    <a:pt x="54" y="4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27" name="Freeform 169">
              <a:extLst>
                <a:ext uri="{FF2B5EF4-FFF2-40B4-BE49-F238E27FC236}">
                  <a16:creationId xmlns:a16="http://schemas.microsoft.com/office/drawing/2014/main" id="{DBA8A5F7-159D-5251-353D-535E55B00EB6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5" y="1778"/>
              <a:ext cx="141" cy="35"/>
            </a:xfrm>
            <a:custGeom>
              <a:avLst/>
              <a:gdLst>
                <a:gd name="T0" fmla="*/ 0 w 101"/>
                <a:gd name="T1" fmla="*/ 41 h 25"/>
                <a:gd name="T2" fmla="*/ 198 w 101"/>
                <a:gd name="T3" fmla="*/ 28 h 25"/>
                <a:gd name="T4" fmla="*/ 275 w 101"/>
                <a:gd name="T5" fmla="*/ 69 h 2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1" h="25">
                  <a:moveTo>
                    <a:pt x="0" y="15"/>
                  </a:moveTo>
                  <a:cubicBezTo>
                    <a:pt x="0" y="15"/>
                    <a:pt x="37" y="0"/>
                    <a:pt x="73" y="10"/>
                  </a:cubicBezTo>
                  <a:cubicBezTo>
                    <a:pt x="97" y="16"/>
                    <a:pt x="101" y="25"/>
                    <a:pt x="101" y="25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28" name="Freeform 170">
              <a:extLst>
                <a:ext uri="{FF2B5EF4-FFF2-40B4-BE49-F238E27FC236}">
                  <a16:creationId xmlns:a16="http://schemas.microsoft.com/office/drawing/2014/main" id="{EE43B551-408A-8B37-C6A4-6DE631333C49}"/>
                </a:ext>
              </a:extLst>
            </p:cNvPr>
            <p:cNvSpPr>
              <a:spLocks/>
            </p:cNvSpPr>
            <p:nvPr/>
          </p:nvSpPr>
          <p:spPr bwMode="auto">
            <a:xfrm>
              <a:off x="3570" y="1837"/>
              <a:ext cx="50" cy="64"/>
            </a:xfrm>
            <a:custGeom>
              <a:avLst/>
              <a:gdLst>
                <a:gd name="T0" fmla="*/ 0 w 36"/>
                <a:gd name="T1" fmla="*/ 1 h 46"/>
                <a:gd name="T2" fmla="*/ 96 w 36"/>
                <a:gd name="T3" fmla="*/ 124 h 4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6" h="46">
                  <a:moveTo>
                    <a:pt x="0" y="1"/>
                  </a:moveTo>
                  <a:cubicBezTo>
                    <a:pt x="0" y="1"/>
                    <a:pt x="9" y="0"/>
                    <a:pt x="36" y="46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29" name="Freeform 171">
              <a:extLst>
                <a:ext uri="{FF2B5EF4-FFF2-40B4-BE49-F238E27FC236}">
                  <a16:creationId xmlns:a16="http://schemas.microsoft.com/office/drawing/2014/main" id="{D26D2A82-6F7A-0933-1A6A-E399F7C494B8}"/>
                </a:ext>
              </a:extLst>
            </p:cNvPr>
            <p:cNvSpPr>
              <a:spLocks/>
            </p:cNvSpPr>
            <p:nvPr/>
          </p:nvSpPr>
          <p:spPr bwMode="auto">
            <a:xfrm>
              <a:off x="3494" y="1694"/>
              <a:ext cx="13" cy="39"/>
            </a:xfrm>
            <a:custGeom>
              <a:avLst/>
              <a:gdLst>
                <a:gd name="T0" fmla="*/ 0 w 9"/>
                <a:gd name="T1" fmla="*/ 0 h 28"/>
                <a:gd name="T2" fmla="*/ 27 w 9"/>
                <a:gd name="T3" fmla="*/ 75 h 2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" h="28">
                  <a:moveTo>
                    <a:pt x="0" y="0"/>
                  </a:moveTo>
                  <a:cubicBezTo>
                    <a:pt x="0" y="0"/>
                    <a:pt x="7" y="1"/>
                    <a:pt x="9" y="28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30" name="Freeform 172">
              <a:extLst>
                <a:ext uri="{FF2B5EF4-FFF2-40B4-BE49-F238E27FC236}">
                  <a16:creationId xmlns:a16="http://schemas.microsoft.com/office/drawing/2014/main" id="{B9E6B265-71CA-90DB-0EE1-A3718E9928EC}"/>
                </a:ext>
              </a:extLst>
            </p:cNvPr>
            <p:cNvSpPr>
              <a:spLocks/>
            </p:cNvSpPr>
            <p:nvPr/>
          </p:nvSpPr>
          <p:spPr bwMode="auto">
            <a:xfrm>
              <a:off x="3521" y="1692"/>
              <a:ext cx="10" cy="45"/>
            </a:xfrm>
            <a:custGeom>
              <a:avLst/>
              <a:gdLst>
                <a:gd name="T0" fmla="*/ 20 w 7"/>
                <a:gd name="T1" fmla="*/ 89 h 32"/>
                <a:gd name="T2" fmla="*/ 0 w 7"/>
                <a:gd name="T3" fmla="*/ 0 h 3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" h="32">
                  <a:moveTo>
                    <a:pt x="7" y="32"/>
                  </a:moveTo>
                  <a:cubicBezTo>
                    <a:pt x="7" y="32"/>
                    <a:pt x="4" y="8"/>
                    <a:pt x="0" y="0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31" name="Freeform 173">
              <a:extLst>
                <a:ext uri="{FF2B5EF4-FFF2-40B4-BE49-F238E27FC236}">
                  <a16:creationId xmlns:a16="http://schemas.microsoft.com/office/drawing/2014/main" id="{D9268134-5A20-1D55-535C-523423A639AC}"/>
                </a:ext>
              </a:extLst>
            </p:cNvPr>
            <p:cNvSpPr>
              <a:spLocks/>
            </p:cNvSpPr>
            <p:nvPr/>
          </p:nvSpPr>
          <p:spPr bwMode="auto">
            <a:xfrm>
              <a:off x="3417" y="1938"/>
              <a:ext cx="48" cy="29"/>
            </a:xfrm>
            <a:custGeom>
              <a:avLst/>
              <a:gdLst>
                <a:gd name="T0" fmla="*/ 48 w 34"/>
                <a:gd name="T1" fmla="*/ 0 h 21"/>
                <a:gd name="T2" fmla="*/ 0 w 34"/>
                <a:gd name="T3" fmla="*/ 6 h 21"/>
                <a:gd name="T4" fmla="*/ 0 w 34"/>
                <a:gd name="T5" fmla="*/ 50 h 21"/>
                <a:gd name="T6" fmla="*/ 32 w 34"/>
                <a:gd name="T7" fmla="*/ 55 h 21"/>
                <a:gd name="T8" fmla="*/ 76 w 34"/>
                <a:gd name="T9" fmla="*/ 55 h 21"/>
                <a:gd name="T10" fmla="*/ 82 w 34"/>
                <a:gd name="T11" fmla="*/ 40 h 21"/>
                <a:gd name="T12" fmla="*/ 48 w 34"/>
                <a:gd name="T13" fmla="*/ 0 h 2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4" h="21">
                  <a:moveTo>
                    <a:pt x="17" y="0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27" y="21"/>
                    <a:pt x="27" y="21"/>
                    <a:pt x="27" y="21"/>
                  </a:cubicBezTo>
                  <a:cubicBezTo>
                    <a:pt x="27" y="21"/>
                    <a:pt x="25" y="16"/>
                    <a:pt x="29" y="15"/>
                  </a:cubicBezTo>
                  <a:cubicBezTo>
                    <a:pt x="34" y="14"/>
                    <a:pt x="17" y="0"/>
                    <a:pt x="17" y="0"/>
                  </a:cubicBezTo>
                  <a:close/>
                </a:path>
              </a:pathLst>
            </a:custGeom>
            <a:solidFill>
              <a:srgbClr val="F55C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32" name="Freeform 174">
              <a:extLst>
                <a:ext uri="{FF2B5EF4-FFF2-40B4-BE49-F238E27FC236}">
                  <a16:creationId xmlns:a16="http://schemas.microsoft.com/office/drawing/2014/main" id="{31AFC110-1F5D-FE12-1C14-EAB3B4DC4968}"/>
                </a:ext>
              </a:extLst>
            </p:cNvPr>
            <p:cNvSpPr>
              <a:spLocks/>
            </p:cNvSpPr>
            <p:nvPr/>
          </p:nvSpPr>
          <p:spPr bwMode="auto">
            <a:xfrm>
              <a:off x="3430" y="1937"/>
              <a:ext cx="12" cy="1"/>
            </a:xfrm>
            <a:custGeom>
              <a:avLst/>
              <a:gdLst>
                <a:gd name="T0" fmla="*/ 21 w 9"/>
                <a:gd name="T1" fmla="*/ 0 h 1"/>
                <a:gd name="T2" fmla="*/ 0 w 9"/>
                <a:gd name="T3" fmla="*/ 1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cubicBezTo>
                    <a:pt x="9" y="0"/>
                    <a:pt x="1" y="1"/>
                    <a:pt x="0" y="1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33" name="Freeform 175">
              <a:extLst>
                <a:ext uri="{FF2B5EF4-FFF2-40B4-BE49-F238E27FC236}">
                  <a16:creationId xmlns:a16="http://schemas.microsoft.com/office/drawing/2014/main" id="{EDAD1318-B216-4DE1-9C2B-EBD62861A94C}"/>
                </a:ext>
              </a:extLst>
            </p:cNvPr>
            <p:cNvSpPr>
              <a:spLocks/>
            </p:cNvSpPr>
            <p:nvPr/>
          </p:nvSpPr>
          <p:spPr bwMode="auto">
            <a:xfrm>
              <a:off x="3344" y="1640"/>
              <a:ext cx="66" cy="203"/>
            </a:xfrm>
            <a:custGeom>
              <a:avLst/>
              <a:gdLst>
                <a:gd name="T0" fmla="*/ 0 w 47"/>
                <a:gd name="T1" fmla="*/ 0 h 144"/>
                <a:gd name="T2" fmla="*/ 131 w 47"/>
                <a:gd name="T3" fmla="*/ 403 h 14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7" h="144">
                  <a:moveTo>
                    <a:pt x="0" y="0"/>
                  </a:moveTo>
                  <a:cubicBezTo>
                    <a:pt x="0" y="0"/>
                    <a:pt x="44" y="35"/>
                    <a:pt x="47" y="144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34" name="Freeform 176">
              <a:extLst>
                <a:ext uri="{FF2B5EF4-FFF2-40B4-BE49-F238E27FC236}">
                  <a16:creationId xmlns:a16="http://schemas.microsoft.com/office/drawing/2014/main" id="{99EE4130-01DC-8CA9-3010-31DC71BF5437}"/>
                </a:ext>
              </a:extLst>
            </p:cNvPr>
            <p:cNvSpPr>
              <a:spLocks/>
            </p:cNvSpPr>
            <p:nvPr/>
          </p:nvSpPr>
          <p:spPr bwMode="auto">
            <a:xfrm>
              <a:off x="3341" y="1666"/>
              <a:ext cx="63" cy="185"/>
            </a:xfrm>
            <a:custGeom>
              <a:avLst/>
              <a:gdLst>
                <a:gd name="T0" fmla="*/ 0 w 45"/>
                <a:gd name="T1" fmla="*/ 0 h 132"/>
                <a:gd name="T2" fmla="*/ 94 w 45"/>
                <a:gd name="T3" fmla="*/ 363 h 13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5" h="132">
                  <a:moveTo>
                    <a:pt x="0" y="0"/>
                  </a:moveTo>
                  <a:cubicBezTo>
                    <a:pt x="0" y="0"/>
                    <a:pt x="45" y="38"/>
                    <a:pt x="34" y="132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35" name="Freeform 177">
              <a:extLst>
                <a:ext uri="{FF2B5EF4-FFF2-40B4-BE49-F238E27FC236}">
                  <a16:creationId xmlns:a16="http://schemas.microsoft.com/office/drawing/2014/main" id="{7EF3AA47-3D5E-BE94-E499-7F0CB76D2BEE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7" y="1524"/>
              <a:ext cx="11" cy="20"/>
            </a:xfrm>
            <a:custGeom>
              <a:avLst/>
              <a:gdLst>
                <a:gd name="T0" fmla="*/ 0 w 8"/>
                <a:gd name="T1" fmla="*/ 0 h 14"/>
                <a:gd name="T2" fmla="*/ 21 w 8"/>
                <a:gd name="T3" fmla="*/ 41 h 1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" h="14">
                  <a:moveTo>
                    <a:pt x="0" y="0"/>
                  </a:moveTo>
                  <a:cubicBezTo>
                    <a:pt x="0" y="0"/>
                    <a:pt x="2" y="5"/>
                    <a:pt x="8" y="14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36" name="Freeform 178">
              <a:extLst>
                <a:ext uri="{FF2B5EF4-FFF2-40B4-BE49-F238E27FC236}">
                  <a16:creationId xmlns:a16="http://schemas.microsoft.com/office/drawing/2014/main" id="{6153A241-210D-7DD3-FC65-FE72365BAA5A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1" y="1518"/>
              <a:ext cx="12" cy="20"/>
            </a:xfrm>
            <a:custGeom>
              <a:avLst/>
              <a:gdLst>
                <a:gd name="T0" fmla="*/ 21 w 9"/>
                <a:gd name="T1" fmla="*/ 41 h 14"/>
                <a:gd name="T2" fmla="*/ 0 w 9"/>
                <a:gd name="T3" fmla="*/ 0 h 1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" h="14">
                  <a:moveTo>
                    <a:pt x="9" y="14"/>
                  </a:moveTo>
                  <a:cubicBezTo>
                    <a:pt x="9" y="14"/>
                    <a:pt x="3" y="7"/>
                    <a:pt x="0" y="0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37" name="Freeform 179">
              <a:extLst>
                <a:ext uri="{FF2B5EF4-FFF2-40B4-BE49-F238E27FC236}">
                  <a16:creationId xmlns:a16="http://schemas.microsoft.com/office/drawing/2014/main" id="{58E6CE92-E893-5640-398B-65C627BF346E}"/>
                </a:ext>
              </a:extLst>
            </p:cNvPr>
            <p:cNvSpPr>
              <a:spLocks/>
            </p:cNvSpPr>
            <p:nvPr/>
          </p:nvSpPr>
          <p:spPr bwMode="auto">
            <a:xfrm>
              <a:off x="3341" y="1588"/>
              <a:ext cx="4" cy="30"/>
            </a:xfrm>
            <a:custGeom>
              <a:avLst/>
              <a:gdLst>
                <a:gd name="T0" fmla="*/ 0 w 3"/>
                <a:gd name="T1" fmla="*/ 0 h 21"/>
                <a:gd name="T2" fmla="*/ 7 w 3"/>
                <a:gd name="T3" fmla="*/ 61 h 2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" h="21">
                  <a:moveTo>
                    <a:pt x="0" y="0"/>
                  </a:moveTo>
                  <a:cubicBezTo>
                    <a:pt x="0" y="0"/>
                    <a:pt x="3" y="12"/>
                    <a:pt x="3" y="21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38" name="Freeform 180">
              <a:extLst>
                <a:ext uri="{FF2B5EF4-FFF2-40B4-BE49-F238E27FC236}">
                  <a16:creationId xmlns:a16="http://schemas.microsoft.com/office/drawing/2014/main" id="{72312B3E-F0B2-126D-1047-5CD0FC466326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0" y="1600"/>
              <a:ext cx="1" cy="39"/>
            </a:xfrm>
            <a:custGeom>
              <a:avLst/>
              <a:gdLst>
                <a:gd name="T0" fmla="*/ 0 w 1"/>
                <a:gd name="T1" fmla="*/ 0 h 28"/>
                <a:gd name="T2" fmla="*/ 1 w 1"/>
                <a:gd name="T3" fmla="*/ 75 h 2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28">
                  <a:moveTo>
                    <a:pt x="0" y="0"/>
                  </a:moveTo>
                  <a:cubicBezTo>
                    <a:pt x="0" y="0"/>
                    <a:pt x="1" y="14"/>
                    <a:pt x="1" y="28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39" name="Freeform 181">
              <a:extLst>
                <a:ext uri="{FF2B5EF4-FFF2-40B4-BE49-F238E27FC236}">
                  <a16:creationId xmlns:a16="http://schemas.microsoft.com/office/drawing/2014/main" id="{F17B549F-8123-AA84-DA40-44F219A44AED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4" y="1809"/>
              <a:ext cx="264" cy="355"/>
            </a:xfrm>
            <a:custGeom>
              <a:avLst/>
              <a:gdLst>
                <a:gd name="T0" fmla="*/ 521 w 188"/>
                <a:gd name="T1" fmla="*/ 146 h 253"/>
                <a:gd name="T2" fmla="*/ 322 w 188"/>
                <a:gd name="T3" fmla="*/ 21 h 253"/>
                <a:gd name="T4" fmla="*/ 206 w 188"/>
                <a:gd name="T5" fmla="*/ 460 h 253"/>
                <a:gd name="T6" fmla="*/ 199 w 188"/>
                <a:gd name="T7" fmla="*/ 474 h 253"/>
                <a:gd name="T8" fmla="*/ 94 w 188"/>
                <a:gd name="T9" fmla="*/ 699 h 25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8" h="253">
                  <a:moveTo>
                    <a:pt x="188" y="53"/>
                  </a:moveTo>
                  <a:cubicBezTo>
                    <a:pt x="173" y="28"/>
                    <a:pt x="150" y="10"/>
                    <a:pt x="116" y="8"/>
                  </a:cubicBezTo>
                  <a:cubicBezTo>
                    <a:pt x="0" y="0"/>
                    <a:pt x="20" y="151"/>
                    <a:pt x="75" y="167"/>
                  </a:cubicBezTo>
                  <a:cubicBezTo>
                    <a:pt x="72" y="172"/>
                    <a:pt x="72" y="172"/>
                    <a:pt x="72" y="172"/>
                  </a:cubicBezTo>
                  <a:cubicBezTo>
                    <a:pt x="72" y="172"/>
                    <a:pt x="40" y="243"/>
                    <a:pt x="34" y="253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40" name="Freeform 182">
              <a:extLst>
                <a:ext uri="{FF2B5EF4-FFF2-40B4-BE49-F238E27FC236}">
                  <a16:creationId xmlns:a16="http://schemas.microsoft.com/office/drawing/2014/main" id="{28DC1D54-BDAF-36C1-36F0-883E85F351FA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5" y="2015"/>
              <a:ext cx="3" cy="39"/>
            </a:xfrm>
            <a:custGeom>
              <a:avLst/>
              <a:gdLst>
                <a:gd name="T0" fmla="*/ 8 w 2"/>
                <a:gd name="T1" fmla="*/ 75 h 28"/>
                <a:gd name="T2" fmla="*/ 0 w 2"/>
                <a:gd name="T3" fmla="*/ 0 h 2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" h="28">
                  <a:moveTo>
                    <a:pt x="2" y="28"/>
                  </a:moveTo>
                  <a:cubicBezTo>
                    <a:pt x="1" y="20"/>
                    <a:pt x="1" y="10"/>
                    <a:pt x="0" y="0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41" name="Freeform 183">
              <a:extLst>
                <a:ext uri="{FF2B5EF4-FFF2-40B4-BE49-F238E27FC236}">
                  <a16:creationId xmlns:a16="http://schemas.microsoft.com/office/drawing/2014/main" id="{F453A37E-3A85-9AFB-B4FA-BBD3FD7A035A}"/>
                </a:ext>
              </a:extLst>
            </p:cNvPr>
            <p:cNvSpPr>
              <a:spLocks/>
            </p:cNvSpPr>
            <p:nvPr/>
          </p:nvSpPr>
          <p:spPr bwMode="auto">
            <a:xfrm>
              <a:off x="3261" y="1963"/>
              <a:ext cx="6" cy="59"/>
            </a:xfrm>
            <a:custGeom>
              <a:avLst/>
              <a:gdLst>
                <a:gd name="T0" fmla="*/ 0 w 4"/>
                <a:gd name="T1" fmla="*/ 0 h 42"/>
                <a:gd name="T2" fmla="*/ 14 w 4"/>
                <a:gd name="T3" fmla="*/ 117 h 4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" h="42">
                  <a:moveTo>
                    <a:pt x="0" y="0"/>
                  </a:moveTo>
                  <a:cubicBezTo>
                    <a:pt x="2" y="13"/>
                    <a:pt x="3" y="27"/>
                    <a:pt x="4" y="42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42" name="Freeform 184">
              <a:extLst>
                <a:ext uri="{FF2B5EF4-FFF2-40B4-BE49-F238E27FC236}">
                  <a16:creationId xmlns:a16="http://schemas.microsoft.com/office/drawing/2014/main" id="{B3D259AB-3A84-04A6-6F11-DF1BFA621C1D}"/>
                </a:ext>
              </a:extLst>
            </p:cNvPr>
            <p:cNvSpPr>
              <a:spLocks/>
            </p:cNvSpPr>
            <p:nvPr/>
          </p:nvSpPr>
          <p:spPr bwMode="auto">
            <a:xfrm>
              <a:off x="3116" y="1632"/>
              <a:ext cx="116" cy="213"/>
            </a:xfrm>
            <a:custGeom>
              <a:avLst/>
              <a:gdLst>
                <a:gd name="T0" fmla="*/ 67 w 83"/>
                <a:gd name="T1" fmla="*/ 0 h 152"/>
                <a:gd name="T2" fmla="*/ 82 w 83"/>
                <a:gd name="T3" fmla="*/ 186 h 152"/>
                <a:gd name="T4" fmla="*/ 226 w 83"/>
                <a:gd name="T5" fmla="*/ 418 h 15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3" h="152">
                  <a:moveTo>
                    <a:pt x="24" y="0"/>
                  </a:moveTo>
                  <a:cubicBezTo>
                    <a:pt x="24" y="0"/>
                    <a:pt x="0" y="50"/>
                    <a:pt x="30" y="68"/>
                  </a:cubicBezTo>
                  <a:cubicBezTo>
                    <a:pt x="45" y="76"/>
                    <a:pt x="66" y="104"/>
                    <a:pt x="83" y="152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43" name="Freeform 185">
              <a:extLst>
                <a:ext uri="{FF2B5EF4-FFF2-40B4-BE49-F238E27FC236}">
                  <a16:creationId xmlns:a16="http://schemas.microsoft.com/office/drawing/2014/main" id="{5E6C5468-719E-13B5-BD94-E1EBBD2D4898}"/>
                </a:ext>
              </a:extLst>
            </p:cNvPr>
            <p:cNvSpPr>
              <a:spLocks/>
            </p:cNvSpPr>
            <p:nvPr/>
          </p:nvSpPr>
          <p:spPr bwMode="auto">
            <a:xfrm>
              <a:off x="2991" y="1535"/>
              <a:ext cx="83" cy="162"/>
            </a:xfrm>
            <a:custGeom>
              <a:avLst/>
              <a:gdLst>
                <a:gd name="T0" fmla="*/ 1 w 59"/>
                <a:gd name="T1" fmla="*/ 0 h 115"/>
                <a:gd name="T2" fmla="*/ 20 w 59"/>
                <a:gd name="T3" fmla="*/ 244 h 115"/>
                <a:gd name="T4" fmla="*/ 165 w 59"/>
                <a:gd name="T5" fmla="*/ 121 h 11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9" h="115">
                  <a:moveTo>
                    <a:pt x="1" y="0"/>
                  </a:moveTo>
                  <a:cubicBezTo>
                    <a:pt x="0" y="39"/>
                    <a:pt x="0" y="80"/>
                    <a:pt x="7" y="87"/>
                  </a:cubicBezTo>
                  <a:cubicBezTo>
                    <a:pt x="7" y="87"/>
                    <a:pt x="45" y="115"/>
                    <a:pt x="59" y="43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44" name="Freeform 186">
              <a:extLst>
                <a:ext uri="{FF2B5EF4-FFF2-40B4-BE49-F238E27FC236}">
                  <a16:creationId xmlns:a16="http://schemas.microsoft.com/office/drawing/2014/main" id="{C97D21EA-BA15-4837-C860-48FBB33D736E}"/>
                </a:ext>
              </a:extLst>
            </p:cNvPr>
            <p:cNvSpPr>
              <a:spLocks/>
            </p:cNvSpPr>
            <p:nvPr/>
          </p:nvSpPr>
          <p:spPr bwMode="auto">
            <a:xfrm>
              <a:off x="2999" y="1424"/>
              <a:ext cx="1" cy="7"/>
            </a:xfrm>
            <a:custGeom>
              <a:avLst/>
              <a:gdLst>
                <a:gd name="T0" fmla="*/ 0 w 1"/>
                <a:gd name="T1" fmla="*/ 0 h 5"/>
                <a:gd name="T2" fmla="*/ 0 w 1"/>
                <a:gd name="T3" fmla="*/ 14 h 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5">
                  <a:moveTo>
                    <a:pt x="0" y="0"/>
                  </a:moveTo>
                  <a:cubicBezTo>
                    <a:pt x="0" y="0"/>
                    <a:pt x="0" y="2"/>
                    <a:pt x="0" y="5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45" name="Freeform 187">
              <a:extLst>
                <a:ext uri="{FF2B5EF4-FFF2-40B4-BE49-F238E27FC236}">
                  <a16:creationId xmlns:a16="http://schemas.microsoft.com/office/drawing/2014/main" id="{D0737B20-D9A1-DE0B-A491-EA87B0B575AF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8" y="1424"/>
              <a:ext cx="3" cy="44"/>
            </a:xfrm>
            <a:custGeom>
              <a:avLst/>
              <a:gdLst>
                <a:gd name="T0" fmla="*/ 5 w 2"/>
                <a:gd name="T1" fmla="*/ 88 h 31"/>
                <a:gd name="T2" fmla="*/ 0 w 2"/>
                <a:gd name="T3" fmla="*/ 0 h 3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" h="31">
                  <a:moveTo>
                    <a:pt x="1" y="31"/>
                  </a:moveTo>
                  <a:cubicBezTo>
                    <a:pt x="2" y="19"/>
                    <a:pt x="2" y="8"/>
                    <a:pt x="0" y="0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46" name="Freeform 188">
              <a:extLst>
                <a:ext uri="{FF2B5EF4-FFF2-40B4-BE49-F238E27FC236}">
                  <a16:creationId xmlns:a16="http://schemas.microsoft.com/office/drawing/2014/main" id="{EFD06C15-FF40-9B06-33A7-2B2AC49482F7}"/>
                </a:ext>
              </a:extLst>
            </p:cNvPr>
            <p:cNvSpPr>
              <a:spLocks/>
            </p:cNvSpPr>
            <p:nvPr/>
          </p:nvSpPr>
          <p:spPr bwMode="auto">
            <a:xfrm>
              <a:off x="2789" y="1576"/>
              <a:ext cx="122" cy="140"/>
            </a:xfrm>
            <a:custGeom>
              <a:avLst/>
              <a:gdLst>
                <a:gd name="T0" fmla="*/ 0 w 87"/>
                <a:gd name="T1" fmla="*/ 171 h 100"/>
                <a:gd name="T2" fmla="*/ 48 w 87"/>
                <a:gd name="T3" fmla="*/ 274 h 100"/>
                <a:gd name="T4" fmla="*/ 185 w 87"/>
                <a:gd name="T5" fmla="*/ 197 h 100"/>
                <a:gd name="T6" fmla="*/ 240 w 87"/>
                <a:gd name="T7" fmla="*/ 0 h 1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7" h="100">
                  <a:moveTo>
                    <a:pt x="0" y="62"/>
                  </a:moveTo>
                  <a:cubicBezTo>
                    <a:pt x="8" y="77"/>
                    <a:pt x="14" y="89"/>
                    <a:pt x="17" y="100"/>
                  </a:cubicBezTo>
                  <a:cubicBezTo>
                    <a:pt x="17" y="100"/>
                    <a:pt x="51" y="76"/>
                    <a:pt x="67" y="72"/>
                  </a:cubicBezTo>
                  <a:cubicBezTo>
                    <a:pt x="67" y="72"/>
                    <a:pt x="78" y="39"/>
                    <a:pt x="87" y="0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47" name="Freeform 189">
              <a:extLst>
                <a:ext uri="{FF2B5EF4-FFF2-40B4-BE49-F238E27FC236}">
                  <a16:creationId xmlns:a16="http://schemas.microsoft.com/office/drawing/2014/main" id="{8E15C48A-D44B-3F4F-C41C-BEA8A8138B5C}"/>
                </a:ext>
              </a:extLst>
            </p:cNvPr>
            <p:cNvSpPr>
              <a:spLocks/>
            </p:cNvSpPr>
            <p:nvPr/>
          </p:nvSpPr>
          <p:spPr bwMode="auto">
            <a:xfrm>
              <a:off x="2521" y="1166"/>
              <a:ext cx="212" cy="403"/>
            </a:xfrm>
            <a:custGeom>
              <a:avLst/>
              <a:gdLst>
                <a:gd name="T0" fmla="*/ 15 w 151"/>
                <a:gd name="T1" fmla="*/ 0 h 287"/>
                <a:gd name="T2" fmla="*/ 73 w 151"/>
                <a:gd name="T3" fmla="*/ 303 h 287"/>
                <a:gd name="T4" fmla="*/ 418 w 151"/>
                <a:gd name="T5" fmla="*/ 795 h 28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1" h="287">
                  <a:moveTo>
                    <a:pt x="6" y="0"/>
                  </a:moveTo>
                  <a:cubicBezTo>
                    <a:pt x="6" y="0"/>
                    <a:pt x="0" y="70"/>
                    <a:pt x="26" y="110"/>
                  </a:cubicBezTo>
                  <a:cubicBezTo>
                    <a:pt x="43" y="135"/>
                    <a:pt x="103" y="215"/>
                    <a:pt x="151" y="287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48" name="Freeform 190">
              <a:extLst>
                <a:ext uri="{FF2B5EF4-FFF2-40B4-BE49-F238E27FC236}">
                  <a16:creationId xmlns:a16="http://schemas.microsoft.com/office/drawing/2014/main" id="{4F0BDC0D-FB12-1922-2539-AD30EB2C371A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6" y="1166"/>
              <a:ext cx="373" cy="105"/>
            </a:xfrm>
            <a:custGeom>
              <a:avLst/>
              <a:gdLst>
                <a:gd name="T0" fmla="*/ 0 w 266"/>
                <a:gd name="T1" fmla="*/ 28 h 75"/>
                <a:gd name="T2" fmla="*/ 564 w 266"/>
                <a:gd name="T3" fmla="*/ 118 h 75"/>
                <a:gd name="T4" fmla="*/ 728 w 266"/>
                <a:gd name="T5" fmla="*/ 0 h 7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66" h="75">
                  <a:moveTo>
                    <a:pt x="0" y="10"/>
                  </a:moveTo>
                  <a:cubicBezTo>
                    <a:pt x="0" y="10"/>
                    <a:pt x="151" y="11"/>
                    <a:pt x="205" y="43"/>
                  </a:cubicBezTo>
                  <a:cubicBezTo>
                    <a:pt x="259" y="75"/>
                    <a:pt x="266" y="22"/>
                    <a:pt x="264" y="0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49" name="Freeform 191">
              <a:extLst>
                <a:ext uri="{FF2B5EF4-FFF2-40B4-BE49-F238E27FC236}">
                  <a16:creationId xmlns:a16="http://schemas.microsoft.com/office/drawing/2014/main" id="{80D3F547-EC55-E9D7-7045-FD0158DA1F22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9" y="1271"/>
              <a:ext cx="77" cy="6"/>
            </a:xfrm>
            <a:custGeom>
              <a:avLst/>
              <a:gdLst>
                <a:gd name="T0" fmla="*/ 151 w 55"/>
                <a:gd name="T1" fmla="*/ 14 h 4"/>
                <a:gd name="T2" fmla="*/ 0 w 55"/>
                <a:gd name="T3" fmla="*/ 5 h 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5" h="4">
                  <a:moveTo>
                    <a:pt x="55" y="4"/>
                  </a:moveTo>
                  <a:cubicBezTo>
                    <a:pt x="37" y="1"/>
                    <a:pt x="19" y="0"/>
                    <a:pt x="0" y="1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50" name="Freeform 192">
              <a:extLst>
                <a:ext uri="{FF2B5EF4-FFF2-40B4-BE49-F238E27FC236}">
                  <a16:creationId xmlns:a16="http://schemas.microsoft.com/office/drawing/2014/main" id="{7FFE9BB5-AED6-1E70-3189-A44280C6D3C2}"/>
                </a:ext>
              </a:extLst>
            </p:cNvPr>
            <p:cNvSpPr>
              <a:spLocks/>
            </p:cNvSpPr>
            <p:nvPr/>
          </p:nvSpPr>
          <p:spPr bwMode="auto">
            <a:xfrm>
              <a:off x="2241" y="1285"/>
              <a:ext cx="85" cy="28"/>
            </a:xfrm>
            <a:custGeom>
              <a:avLst/>
              <a:gdLst>
                <a:gd name="T0" fmla="*/ 164 w 61"/>
                <a:gd name="T1" fmla="*/ 55 h 20"/>
                <a:gd name="T2" fmla="*/ 0 w 61"/>
                <a:gd name="T3" fmla="*/ 0 h 2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1" h="20">
                  <a:moveTo>
                    <a:pt x="61" y="20"/>
                  </a:moveTo>
                  <a:cubicBezTo>
                    <a:pt x="42" y="12"/>
                    <a:pt x="22" y="5"/>
                    <a:pt x="0" y="0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51" name="Freeform 193">
              <a:extLst>
                <a:ext uri="{FF2B5EF4-FFF2-40B4-BE49-F238E27FC236}">
                  <a16:creationId xmlns:a16="http://schemas.microsoft.com/office/drawing/2014/main" id="{C6D943D3-D1D6-87AA-CF42-F4F8B01DC602}"/>
                </a:ext>
              </a:extLst>
            </p:cNvPr>
            <p:cNvSpPr>
              <a:spLocks/>
            </p:cNvSpPr>
            <p:nvPr/>
          </p:nvSpPr>
          <p:spPr bwMode="auto">
            <a:xfrm>
              <a:off x="2408" y="1357"/>
              <a:ext cx="255" cy="297"/>
            </a:xfrm>
            <a:custGeom>
              <a:avLst/>
              <a:gdLst>
                <a:gd name="T0" fmla="*/ 500 w 182"/>
                <a:gd name="T1" fmla="*/ 583 h 212"/>
                <a:gd name="T2" fmla="*/ 0 w 182"/>
                <a:gd name="T3" fmla="*/ 0 h 21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82" h="212">
                  <a:moveTo>
                    <a:pt x="182" y="212"/>
                  </a:moveTo>
                  <a:cubicBezTo>
                    <a:pt x="146" y="143"/>
                    <a:pt x="88" y="56"/>
                    <a:pt x="0" y="0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52" name="Freeform 194">
              <a:extLst>
                <a:ext uri="{FF2B5EF4-FFF2-40B4-BE49-F238E27FC236}">
                  <a16:creationId xmlns:a16="http://schemas.microsoft.com/office/drawing/2014/main" id="{2C971EA0-BDC5-91E9-D6BC-F2141A7CC99B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0" y="1767"/>
              <a:ext cx="80" cy="353"/>
            </a:xfrm>
            <a:custGeom>
              <a:avLst/>
              <a:gdLst>
                <a:gd name="T0" fmla="*/ 157 w 57"/>
                <a:gd name="T1" fmla="*/ 692 h 252"/>
                <a:gd name="T2" fmla="*/ 87 w 57"/>
                <a:gd name="T3" fmla="*/ 562 h 252"/>
                <a:gd name="T4" fmla="*/ 131 w 57"/>
                <a:gd name="T5" fmla="*/ 84 h 252"/>
                <a:gd name="T6" fmla="*/ 102 w 57"/>
                <a:gd name="T7" fmla="*/ 0 h 25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7" h="252">
                  <a:moveTo>
                    <a:pt x="57" y="252"/>
                  </a:moveTo>
                  <a:cubicBezTo>
                    <a:pt x="47" y="240"/>
                    <a:pt x="38" y="225"/>
                    <a:pt x="31" y="204"/>
                  </a:cubicBezTo>
                  <a:cubicBezTo>
                    <a:pt x="0" y="104"/>
                    <a:pt x="47" y="31"/>
                    <a:pt x="47" y="31"/>
                  </a:cubicBezTo>
                  <a:cubicBezTo>
                    <a:pt x="47" y="31"/>
                    <a:pt x="44" y="19"/>
                    <a:pt x="37" y="0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53" name="Freeform 195">
              <a:extLst>
                <a:ext uri="{FF2B5EF4-FFF2-40B4-BE49-F238E27FC236}">
                  <a16:creationId xmlns:a16="http://schemas.microsoft.com/office/drawing/2014/main" id="{CD4B5B48-CD9E-2B20-1220-B2769414C130}"/>
                </a:ext>
              </a:extLst>
            </p:cNvPr>
            <p:cNvSpPr>
              <a:spLocks/>
            </p:cNvSpPr>
            <p:nvPr/>
          </p:nvSpPr>
          <p:spPr bwMode="auto">
            <a:xfrm>
              <a:off x="3849" y="3551"/>
              <a:ext cx="18" cy="18"/>
            </a:xfrm>
            <a:custGeom>
              <a:avLst/>
              <a:gdLst>
                <a:gd name="T0" fmla="*/ 35 w 13"/>
                <a:gd name="T1" fmla="*/ 35 h 13"/>
                <a:gd name="T2" fmla="*/ 0 w 13"/>
                <a:gd name="T3" fmla="*/ 0 h 1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3" h="13">
                  <a:moveTo>
                    <a:pt x="13" y="13"/>
                  </a:moveTo>
                  <a:cubicBezTo>
                    <a:pt x="13" y="13"/>
                    <a:pt x="2" y="2"/>
                    <a:pt x="0" y="0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54" name="Freeform 196">
              <a:extLst>
                <a:ext uri="{FF2B5EF4-FFF2-40B4-BE49-F238E27FC236}">
                  <a16:creationId xmlns:a16="http://schemas.microsoft.com/office/drawing/2014/main" id="{1FC64358-ED1A-A319-A1D2-A5F4C07340FF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0" y="3545"/>
              <a:ext cx="18" cy="22"/>
            </a:xfrm>
            <a:custGeom>
              <a:avLst/>
              <a:gdLst>
                <a:gd name="T0" fmla="*/ 0 w 13"/>
                <a:gd name="T1" fmla="*/ 0 h 16"/>
                <a:gd name="T2" fmla="*/ 35 w 13"/>
                <a:gd name="T3" fmla="*/ 41 h 1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3" h="16">
                  <a:moveTo>
                    <a:pt x="0" y="0"/>
                  </a:moveTo>
                  <a:cubicBezTo>
                    <a:pt x="0" y="0"/>
                    <a:pt x="10" y="13"/>
                    <a:pt x="13" y="16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55" name="Freeform 197">
              <a:extLst>
                <a:ext uri="{FF2B5EF4-FFF2-40B4-BE49-F238E27FC236}">
                  <a16:creationId xmlns:a16="http://schemas.microsoft.com/office/drawing/2014/main" id="{D8495F26-CAB0-AA69-0699-F0DFD69E115B}"/>
                </a:ext>
              </a:extLst>
            </p:cNvPr>
            <p:cNvSpPr>
              <a:spLocks/>
            </p:cNvSpPr>
            <p:nvPr/>
          </p:nvSpPr>
          <p:spPr bwMode="auto">
            <a:xfrm>
              <a:off x="4003" y="3188"/>
              <a:ext cx="29" cy="76"/>
            </a:xfrm>
            <a:custGeom>
              <a:avLst/>
              <a:gdLst>
                <a:gd name="T0" fmla="*/ 55 w 21"/>
                <a:gd name="T1" fmla="*/ 151 h 54"/>
                <a:gd name="T2" fmla="*/ 0 w 21"/>
                <a:gd name="T3" fmla="*/ 0 h 5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1" h="54">
                  <a:moveTo>
                    <a:pt x="21" y="54"/>
                  </a:moveTo>
                  <a:cubicBezTo>
                    <a:pt x="21" y="54"/>
                    <a:pt x="7" y="18"/>
                    <a:pt x="0" y="0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56" name="Freeform 198">
              <a:extLst>
                <a:ext uri="{FF2B5EF4-FFF2-40B4-BE49-F238E27FC236}">
                  <a16:creationId xmlns:a16="http://schemas.microsoft.com/office/drawing/2014/main" id="{4F652B13-BB8A-7D97-6F77-5B639F7C7BC1}"/>
                </a:ext>
              </a:extLst>
            </p:cNvPr>
            <p:cNvSpPr>
              <a:spLocks/>
            </p:cNvSpPr>
            <p:nvPr/>
          </p:nvSpPr>
          <p:spPr bwMode="auto">
            <a:xfrm>
              <a:off x="3993" y="3113"/>
              <a:ext cx="37" cy="71"/>
            </a:xfrm>
            <a:custGeom>
              <a:avLst/>
              <a:gdLst>
                <a:gd name="T0" fmla="*/ 75 w 26"/>
                <a:gd name="T1" fmla="*/ 138 h 51"/>
                <a:gd name="T2" fmla="*/ 0 w 26"/>
                <a:gd name="T3" fmla="*/ 0 h 5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6" h="51">
                  <a:moveTo>
                    <a:pt x="26" y="51"/>
                  </a:moveTo>
                  <a:cubicBezTo>
                    <a:pt x="26" y="51"/>
                    <a:pt x="4" y="10"/>
                    <a:pt x="0" y="0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57" name="Freeform 199">
              <a:extLst>
                <a:ext uri="{FF2B5EF4-FFF2-40B4-BE49-F238E27FC236}">
                  <a16:creationId xmlns:a16="http://schemas.microsoft.com/office/drawing/2014/main" id="{9D02FF10-5DC3-2F2E-2A89-506BEF5F7594}"/>
                </a:ext>
              </a:extLst>
            </p:cNvPr>
            <p:cNvSpPr>
              <a:spLocks/>
            </p:cNvSpPr>
            <p:nvPr/>
          </p:nvSpPr>
          <p:spPr bwMode="auto">
            <a:xfrm>
              <a:off x="3505" y="2963"/>
              <a:ext cx="5" cy="80"/>
            </a:xfrm>
            <a:custGeom>
              <a:avLst/>
              <a:gdLst>
                <a:gd name="T0" fmla="*/ 13 w 3"/>
                <a:gd name="T1" fmla="*/ 157 h 57"/>
                <a:gd name="T2" fmla="*/ 8 w 3"/>
                <a:gd name="T3" fmla="*/ 0 h 5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" h="57">
                  <a:moveTo>
                    <a:pt x="3" y="57"/>
                  </a:moveTo>
                  <a:cubicBezTo>
                    <a:pt x="3" y="57"/>
                    <a:pt x="0" y="16"/>
                    <a:pt x="2" y="0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58" name="Freeform 200">
              <a:extLst>
                <a:ext uri="{FF2B5EF4-FFF2-40B4-BE49-F238E27FC236}">
                  <a16:creationId xmlns:a16="http://schemas.microsoft.com/office/drawing/2014/main" id="{B6D24BC6-FE24-4CF5-EBD4-D2F406045534}"/>
                </a:ext>
              </a:extLst>
            </p:cNvPr>
            <p:cNvSpPr>
              <a:spLocks/>
            </p:cNvSpPr>
            <p:nvPr/>
          </p:nvSpPr>
          <p:spPr bwMode="auto">
            <a:xfrm>
              <a:off x="3547" y="3026"/>
              <a:ext cx="2" cy="50"/>
            </a:xfrm>
            <a:custGeom>
              <a:avLst/>
              <a:gdLst>
                <a:gd name="T0" fmla="*/ 0 w 1"/>
                <a:gd name="T1" fmla="*/ 96 h 36"/>
                <a:gd name="T2" fmla="*/ 8 w 1"/>
                <a:gd name="T3" fmla="*/ 0 h 3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36">
                  <a:moveTo>
                    <a:pt x="0" y="36"/>
                  </a:moveTo>
                  <a:cubicBezTo>
                    <a:pt x="0" y="36"/>
                    <a:pt x="0" y="10"/>
                    <a:pt x="1" y="0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59" name="Freeform 201">
              <a:extLst>
                <a:ext uri="{FF2B5EF4-FFF2-40B4-BE49-F238E27FC236}">
                  <a16:creationId xmlns:a16="http://schemas.microsoft.com/office/drawing/2014/main" id="{104141E8-1911-1446-6FCA-492A74930AA0}"/>
                </a:ext>
              </a:extLst>
            </p:cNvPr>
            <p:cNvSpPr>
              <a:spLocks/>
            </p:cNvSpPr>
            <p:nvPr/>
          </p:nvSpPr>
          <p:spPr bwMode="auto">
            <a:xfrm>
              <a:off x="3539" y="2682"/>
              <a:ext cx="13" cy="108"/>
            </a:xfrm>
            <a:custGeom>
              <a:avLst/>
              <a:gdLst>
                <a:gd name="T0" fmla="*/ 0 w 9"/>
                <a:gd name="T1" fmla="*/ 212 h 77"/>
                <a:gd name="T2" fmla="*/ 27 w 9"/>
                <a:gd name="T3" fmla="*/ 0 h 7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" h="77">
                  <a:moveTo>
                    <a:pt x="0" y="77"/>
                  </a:moveTo>
                  <a:cubicBezTo>
                    <a:pt x="0" y="77"/>
                    <a:pt x="7" y="17"/>
                    <a:pt x="9" y="0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60" name="Freeform 202">
              <a:extLst>
                <a:ext uri="{FF2B5EF4-FFF2-40B4-BE49-F238E27FC236}">
                  <a16:creationId xmlns:a16="http://schemas.microsoft.com/office/drawing/2014/main" id="{9BE0CE20-EE80-8B26-76F6-0BFA24A11BA9}"/>
                </a:ext>
              </a:extLst>
            </p:cNvPr>
            <p:cNvSpPr>
              <a:spLocks/>
            </p:cNvSpPr>
            <p:nvPr/>
          </p:nvSpPr>
          <p:spPr bwMode="auto">
            <a:xfrm>
              <a:off x="3568" y="2781"/>
              <a:ext cx="3" cy="37"/>
            </a:xfrm>
            <a:custGeom>
              <a:avLst/>
              <a:gdLst>
                <a:gd name="T0" fmla="*/ 8 w 2"/>
                <a:gd name="T1" fmla="*/ 0 h 26"/>
                <a:gd name="T2" fmla="*/ 0 w 2"/>
                <a:gd name="T3" fmla="*/ 75 h 2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" h="26">
                  <a:moveTo>
                    <a:pt x="2" y="0"/>
                  </a:moveTo>
                  <a:cubicBezTo>
                    <a:pt x="2" y="0"/>
                    <a:pt x="1" y="20"/>
                    <a:pt x="0" y="26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61" name="Freeform 203">
              <a:extLst>
                <a:ext uri="{FF2B5EF4-FFF2-40B4-BE49-F238E27FC236}">
                  <a16:creationId xmlns:a16="http://schemas.microsoft.com/office/drawing/2014/main" id="{DEE541C7-497E-3D82-21B2-7E7E9E6477C2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2" y="2572"/>
              <a:ext cx="12" cy="107"/>
            </a:xfrm>
            <a:custGeom>
              <a:avLst/>
              <a:gdLst>
                <a:gd name="T0" fmla="*/ 0 w 8"/>
                <a:gd name="T1" fmla="*/ 213 h 76"/>
                <a:gd name="T2" fmla="*/ 27 w 8"/>
                <a:gd name="T3" fmla="*/ 0 h 7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" h="76">
                  <a:moveTo>
                    <a:pt x="0" y="76"/>
                  </a:moveTo>
                  <a:cubicBezTo>
                    <a:pt x="0" y="76"/>
                    <a:pt x="7" y="13"/>
                    <a:pt x="8" y="0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62" name="Freeform 204">
              <a:extLst>
                <a:ext uri="{FF2B5EF4-FFF2-40B4-BE49-F238E27FC236}">
                  <a16:creationId xmlns:a16="http://schemas.microsoft.com/office/drawing/2014/main" id="{B9A395D4-F704-4B56-5FE2-A36ADDE4B2F0}"/>
                </a:ext>
              </a:extLst>
            </p:cNvPr>
            <p:cNvSpPr>
              <a:spLocks/>
            </p:cNvSpPr>
            <p:nvPr/>
          </p:nvSpPr>
          <p:spPr bwMode="auto">
            <a:xfrm>
              <a:off x="3815" y="2693"/>
              <a:ext cx="7" cy="111"/>
            </a:xfrm>
            <a:custGeom>
              <a:avLst/>
              <a:gdLst>
                <a:gd name="T0" fmla="*/ 0 w 5"/>
                <a:gd name="T1" fmla="*/ 219 h 79"/>
                <a:gd name="T2" fmla="*/ 14 w 5"/>
                <a:gd name="T3" fmla="*/ 0 h 7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" h="79">
                  <a:moveTo>
                    <a:pt x="0" y="79"/>
                  </a:moveTo>
                  <a:cubicBezTo>
                    <a:pt x="0" y="79"/>
                    <a:pt x="4" y="26"/>
                    <a:pt x="5" y="0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63" name="Freeform 205">
              <a:extLst>
                <a:ext uri="{FF2B5EF4-FFF2-40B4-BE49-F238E27FC236}">
                  <a16:creationId xmlns:a16="http://schemas.microsoft.com/office/drawing/2014/main" id="{F129B171-F2A1-1D9B-4CE6-5E1779A68FE7}"/>
                </a:ext>
              </a:extLst>
            </p:cNvPr>
            <p:cNvSpPr>
              <a:spLocks/>
            </p:cNvSpPr>
            <p:nvPr/>
          </p:nvSpPr>
          <p:spPr bwMode="auto">
            <a:xfrm>
              <a:off x="3832" y="2788"/>
              <a:ext cx="13" cy="73"/>
            </a:xfrm>
            <a:custGeom>
              <a:avLst/>
              <a:gdLst>
                <a:gd name="T0" fmla="*/ 27 w 9"/>
                <a:gd name="T1" fmla="*/ 0 h 52"/>
                <a:gd name="T2" fmla="*/ 0 w 9"/>
                <a:gd name="T3" fmla="*/ 143 h 5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" h="52">
                  <a:moveTo>
                    <a:pt x="9" y="0"/>
                  </a:moveTo>
                  <a:cubicBezTo>
                    <a:pt x="9" y="0"/>
                    <a:pt x="2" y="40"/>
                    <a:pt x="0" y="52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64" name="Freeform 206">
              <a:extLst>
                <a:ext uri="{FF2B5EF4-FFF2-40B4-BE49-F238E27FC236}">
                  <a16:creationId xmlns:a16="http://schemas.microsoft.com/office/drawing/2014/main" id="{1808F1B0-9ED9-37CA-B932-96DAC2C77ADE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6" y="2066"/>
              <a:ext cx="42" cy="7"/>
            </a:xfrm>
            <a:custGeom>
              <a:avLst/>
              <a:gdLst>
                <a:gd name="T0" fmla="*/ 0 w 30"/>
                <a:gd name="T1" fmla="*/ 8 h 5"/>
                <a:gd name="T2" fmla="*/ 83 w 30"/>
                <a:gd name="T3" fmla="*/ 0 h 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0" h="5">
                  <a:moveTo>
                    <a:pt x="0" y="3"/>
                  </a:moveTo>
                  <a:cubicBezTo>
                    <a:pt x="0" y="3"/>
                    <a:pt x="17" y="5"/>
                    <a:pt x="30" y="0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65" name="Freeform 207">
              <a:extLst>
                <a:ext uri="{FF2B5EF4-FFF2-40B4-BE49-F238E27FC236}">
                  <a16:creationId xmlns:a16="http://schemas.microsoft.com/office/drawing/2014/main" id="{5AA03CC6-A5B2-5937-554E-B58935E48386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9" y="1587"/>
              <a:ext cx="86" cy="49"/>
            </a:xfrm>
            <a:custGeom>
              <a:avLst/>
              <a:gdLst>
                <a:gd name="T0" fmla="*/ 165 w 61"/>
                <a:gd name="T1" fmla="*/ 80 h 35"/>
                <a:gd name="T2" fmla="*/ 73 w 61"/>
                <a:gd name="T3" fmla="*/ 77 h 35"/>
                <a:gd name="T4" fmla="*/ 6 w 61"/>
                <a:gd name="T5" fmla="*/ 15 h 35"/>
                <a:gd name="T6" fmla="*/ 97 w 61"/>
                <a:gd name="T7" fmla="*/ 20 h 35"/>
                <a:gd name="T8" fmla="*/ 165 w 61"/>
                <a:gd name="T9" fmla="*/ 80 h 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1" h="35">
                  <a:moveTo>
                    <a:pt x="59" y="29"/>
                  </a:moveTo>
                  <a:cubicBezTo>
                    <a:pt x="56" y="35"/>
                    <a:pt x="42" y="34"/>
                    <a:pt x="26" y="28"/>
                  </a:cubicBezTo>
                  <a:cubicBezTo>
                    <a:pt x="11" y="21"/>
                    <a:pt x="0" y="12"/>
                    <a:pt x="2" y="6"/>
                  </a:cubicBezTo>
                  <a:cubicBezTo>
                    <a:pt x="4" y="0"/>
                    <a:pt x="19" y="1"/>
                    <a:pt x="35" y="7"/>
                  </a:cubicBezTo>
                  <a:cubicBezTo>
                    <a:pt x="50" y="14"/>
                    <a:pt x="61" y="24"/>
                    <a:pt x="59" y="29"/>
                  </a:cubicBezTo>
                  <a:close/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66" name="Freeform 208">
              <a:extLst>
                <a:ext uri="{FF2B5EF4-FFF2-40B4-BE49-F238E27FC236}">
                  <a16:creationId xmlns:a16="http://schemas.microsoft.com/office/drawing/2014/main" id="{3E516566-F0E5-D9C9-2EA5-31BE14E07934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8" y="1593"/>
              <a:ext cx="70" cy="38"/>
            </a:xfrm>
            <a:custGeom>
              <a:avLst/>
              <a:gdLst>
                <a:gd name="T0" fmla="*/ 132 w 50"/>
                <a:gd name="T1" fmla="*/ 63 h 27"/>
                <a:gd name="T2" fmla="*/ 60 w 50"/>
                <a:gd name="T3" fmla="*/ 55 h 27"/>
                <a:gd name="T4" fmla="*/ 1 w 50"/>
                <a:gd name="T5" fmla="*/ 8 h 27"/>
                <a:gd name="T6" fmla="*/ 77 w 50"/>
                <a:gd name="T7" fmla="*/ 15 h 27"/>
                <a:gd name="T8" fmla="*/ 132 w 50"/>
                <a:gd name="T9" fmla="*/ 63 h 2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" h="27">
                  <a:moveTo>
                    <a:pt x="48" y="23"/>
                  </a:moveTo>
                  <a:cubicBezTo>
                    <a:pt x="47" y="27"/>
                    <a:pt x="35" y="25"/>
                    <a:pt x="22" y="20"/>
                  </a:cubicBezTo>
                  <a:cubicBezTo>
                    <a:pt x="9" y="15"/>
                    <a:pt x="0" y="7"/>
                    <a:pt x="1" y="3"/>
                  </a:cubicBezTo>
                  <a:cubicBezTo>
                    <a:pt x="3" y="0"/>
                    <a:pt x="15" y="1"/>
                    <a:pt x="28" y="6"/>
                  </a:cubicBezTo>
                  <a:cubicBezTo>
                    <a:pt x="41" y="11"/>
                    <a:pt x="50" y="19"/>
                    <a:pt x="48" y="23"/>
                  </a:cubicBezTo>
                  <a:close/>
                </a:path>
              </a:pathLst>
            </a:custGeom>
            <a:noFill/>
            <a:ln w="3175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67" name="Oval 209">
              <a:extLst>
                <a:ext uri="{FF2B5EF4-FFF2-40B4-BE49-F238E27FC236}">
                  <a16:creationId xmlns:a16="http://schemas.microsoft.com/office/drawing/2014/main" id="{A0BB4CB6-8F0E-9321-43E6-2B7B5C22FD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8" y="1410"/>
              <a:ext cx="71" cy="28"/>
            </a:xfrm>
            <a:prstGeom prst="ellipse">
              <a:avLst/>
            </a:prstGeom>
            <a:noFill/>
            <a:ln w="4763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968" name="Oval 210">
              <a:extLst>
                <a:ext uri="{FF2B5EF4-FFF2-40B4-BE49-F238E27FC236}">
                  <a16:creationId xmlns:a16="http://schemas.microsoft.com/office/drawing/2014/main" id="{8736A228-3F42-7A76-4F7C-C8B87B9CE1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5" y="1413"/>
              <a:ext cx="59" cy="20"/>
            </a:xfrm>
            <a:prstGeom prst="ellipse">
              <a:avLst/>
            </a:prstGeom>
            <a:noFill/>
            <a:ln w="3175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969" name="Oval 211">
              <a:extLst>
                <a:ext uri="{FF2B5EF4-FFF2-40B4-BE49-F238E27FC236}">
                  <a16:creationId xmlns:a16="http://schemas.microsoft.com/office/drawing/2014/main" id="{EC870109-E30B-FF66-67A5-7DEAB3FF80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6" y="1153"/>
              <a:ext cx="54" cy="20"/>
            </a:xfrm>
            <a:prstGeom prst="ellipse">
              <a:avLst/>
            </a:prstGeom>
            <a:noFill/>
            <a:ln w="4763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970" name="Oval 212">
              <a:extLst>
                <a:ext uri="{FF2B5EF4-FFF2-40B4-BE49-F238E27FC236}">
                  <a16:creationId xmlns:a16="http://schemas.microsoft.com/office/drawing/2014/main" id="{E2CB51EA-665E-6A23-38E5-8ACDDF4FBE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82" y="1156"/>
              <a:ext cx="42" cy="13"/>
            </a:xfrm>
            <a:prstGeom prst="ellipse">
              <a:avLst/>
            </a:prstGeom>
            <a:noFill/>
            <a:ln w="3175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971" name="Oval 213">
              <a:extLst>
                <a:ext uri="{FF2B5EF4-FFF2-40B4-BE49-F238E27FC236}">
                  <a16:creationId xmlns:a16="http://schemas.microsoft.com/office/drawing/2014/main" id="{6BE0909F-7D48-3485-E3A3-2D8845750C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4" y="1179"/>
              <a:ext cx="46" cy="92"/>
            </a:xfrm>
            <a:prstGeom prst="ellipse">
              <a:avLst/>
            </a:prstGeom>
            <a:noFill/>
            <a:ln w="4763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972" name="Oval 214">
              <a:extLst>
                <a:ext uri="{FF2B5EF4-FFF2-40B4-BE49-F238E27FC236}">
                  <a16:creationId xmlns:a16="http://schemas.microsoft.com/office/drawing/2014/main" id="{E3600A6E-FE1D-90AD-4234-93509C3D1F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8" y="1188"/>
              <a:ext cx="36" cy="78"/>
            </a:xfrm>
            <a:prstGeom prst="ellipse">
              <a:avLst/>
            </a:prstGeom>
            <a:noFill/>
            <a:ln w="3175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973" name="Freeform 215">
              <a:extLst>
                <a:ext uri="{FF2B5EF4-FFF2-40B4-BE49-F238E27FC236}">
                  <a16:creationId xmlns:a16="http://schemas.microsoft.com/office/drawing/2014/main" id="{B774A1A4-4BE1-5BBE-EAFD-82D64D8A54BD}"/>
                </a:ext>
              </a:extLst>
            </p:cNvPr>
            <p:cNvSpPr>
              <a:spLocks/>
            </p:cNvSpPr>
            <p:nvPr/>
          </p:nvSpPr>
          <p:spPr bwMode="auto">
            <a:xfrm>
              <a:off x="3118" y="3219"/>
              <a:ext cx="767" cy="464"/>
            </a:xfrm>
            <a:custGeom>
              <a:avLst/>
              <a:gdLst>
                <a:gd name="T0" fmla="*/ 0 w 547"/>
                <a:gd name="T1" fmla="*/ 0 h 330"/>
                <a:gd name="T2" fmla="*/ 283 w 547"/>
                <a:gd name="T3" fmla="*/ 671 h 330"/>
                <a:gd name="T4" fmla="*/ 1507 w 547"/>
                <a:gd name="T5" fmla="*/ 917 h 33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47" h="330">
                  <a:moveTo>
                    <a:pt x="0" y="0"/>
                  </a:moveTo>
                  <a:cubicBezTo>
                    <a:pt x="19" y="109"/>
                    <a:pt x="50" y="212"/>
                    <a:pt x="103" y="241"/>
                  </a:cubicBezTo>
                  <a:cubicBezTo>
                    <a:pt x="221" y="306"/>
                    <a:pt x="361" y="237"/>
                    <a:pt x="547" y="330"/>
                  </a:cubicBezTo>
                </a:path>
              </a:pathLst>
            </a:custGeom>
            <a:noFill/>
            <a:ln w="7938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4" name="Freeform 216">
              <a:extLst>
                <a:ext uri="{FF2B5EF4-FFF2-40B4-BE49-F238E27FC236}">
                  <a16:creationId xmlns:a16="http://schemas.microsoft.com/office/drawing/2014/main" id="{F2D372AE-215E-76C8-A66C-EFEF97DC0213}"/>
                </a:ext>
              </a:extLst>
            </p:cNvPr>
            <p:cNvSpPr>
              <a:spLocks/>
            </p:cNvSpPr>
            <p:nvPr/>
          </p:nvSpPr>
          <p:spPr bwMode="auto">
            <a:xfrm>
              <a:off x="3294" y="1452"/>
              <a:ext cx="872" cy="2447"/>
            </a:xfrm>
            <a:custGeom>
              <a:avLst/>
              <a:gdLst>
                <a:gd name="T0" fmla="*/ 1014 w 622"/>
                <a:gd name="T1" fmla="*/ 4191 h 1743"/>
                <a:gd name="T2" fmla="*/ 1234 w 622"/>
                <a:gd name="T3" fmla="*/ 4485 h 1743"/>
                <a:gd name="T4" fmla="*/ 1674 w 622"/>
                <a:gd name="T5" fmla="*/ 4109 h 1743"/>
                <a:gd name="T6" fmla="*/ 1583 w 622"/>
                <a:gd name="T7" fmla="*/ 3149 h 1743"/>
                <a:gd name="T8" fmla="*/ 1527 w 622"/>
                <a:gd name="T9" fmla="*/ 2899 h 1743"/>
                <a:gd name="T10" fmla="*/ 1503 w 622"/>
                <a:gd name="T11" fmla="*/ 2564 h 1743"/>
                <a:gd name="T12" fmla="*/ 1164 w 622"/>
                <a:gd name="T13" fmla="*/ 1630 h 1743"/>
                <a:gd name="T14" fmla="*/ 1075 w 622"/>
                <a:gd name="T15" fmla="*/ 1384 h 1743"/>
                <a:gd name="T16" fmla="*/ 0 w 622"/>
                <a:gd name="T17" fmla="*/ 0 h 174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622" h="1743">
                  <a:moveTo>
                    <a:pt x="368" y="1514"/>
                  </a:moveTo>
                  <a:cubicBezTo>
                    <a:pt x="402" y="1560"/>
                    <a:pt x="426" y="1599"/>
                    <a:pt x="448" y="1621"/>
                  </a:cubicBezTo>
                  <a:cubicBezTo>
                    <a:pt x="568" y="1743"/>
                    <a:pt x="622" y="1603"/>
                    <a:pt x="608" y="1485"/>
                  </a:cubicBezTo>
                  <a:cubicBezTo>
                    <a:pt x="594" y="1368"/>
                    <a:pt x="574" y="1178"/>
                    <a:pt x="574" y="1138"/>
                  </a:cubicBezTo>
                  <a:cubicBezTo>
                    <a:pt x="574" y="1098"/>
                    <a:pt x="582" y="1060"/>
                    <a:pt x="554" y="1048"/>
                  </a:cubicBezTo>
                  <a:cubicBezTo>
                    <a:pt x="554" y="1048"/>
                    <a:pt x="574" y="1002"/>
                    <a:pt x="546" y="927"/>
                  </a:cubicBezTo>
                  <a:cubicBezTo>
                    <a:pt x="518" y="851"/>
                    <a:pt x="488" y="597"/>
                    <a:pt x="422" y="589"/>
                  </a:cubicBezTo>
                  <a:cubicBezTo>
                    <a:pt x="422" y="589"/>
                    <a:pt x="428" y="563"/>
                    <a:pt x="390" y="500"/>
                  </a:cubicBezTo>
                  <a:cubicBezTo>
                    <a:pt x="359" y="446"/>
                    <a:pt x="179" y="109"/>
                    <a:pt x="0" y="0"/>
                  </a:cubicBezTo>
                </a:path>
              </a:pathLst>
            </a:custGeom>
            <a:noFill/>
            <a:ln w="7938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5" name="Freeform 217">
              <a:extLst>
                <a:ext uri="{FF2B5EF4-FFF2-40B4-BE49-F238E27FC236}">
                  <a16:creationId xmlns:a16="http://schemas.microsoft.com/office/drawing/2014/main" id="{FD0E35E7-33DC-DA3D-4A1C-2CDF22953356}"/>
                </a:ext>
              </a:extLst>
            </p:cNvPr>
            <p:cNvSpPr>
              <a:spLocks/>
            </p:cNvSpPr>
            <p:nvPr/>
          </p:nvSpPr>
          <p:spPr bwMode="auto">
            <a:xfrm>
              <a:off x="3493" y="3267"/>
              <a:ext cx="298" cy="285"/>
            </a:xfrm>
            <a:custGeom>
              <a:avLst/>
              <a:gdLst>
                <a:gd name="T0" fmla="*/ 0 w 213"/>
                <a:gd name="T1" fmla="*/ 0 h 203"/>
                <a:gd name="T2" fmla="*/ 583 w 213"/>
                <a:gd name="T3" fmla="*/ 562 h 20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13" h="203">
                  <a:moveTo>
                    <a:pt x="0" y="0"/>
                  </a:moveTo>
                  <a:cubicBezTo>
                    <a:pt x="99" y="65"/>
                    <a:pt x="164" y="139"/>
                    <a:pt x="213" y="203"/>
                  </a:cubicBezTo>
                </a:path>
              </a:pathLst>
            </a:custGeom>
            <a:noFill/>
            <a:ln w="7938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6" name="Freeform 218">
              <a:extLst>
                <a:ext uri="{FF2B5EF4-FFF2-40B4-BE49-F238E27FC236}">
                  <a16:creationId xmlns:a16="http://schemas.microsoft.com/office/drawing/2014/main" id="{29DD5D85-654A-E5C0-795A-9B43AC6313AD}"/>
                </a:ext>
              </a:extLst>
            </p:cNvPr>
            <p:cNvSpPr>
              <a:spLocks/>
            </p:cNvSpPr>
            <p:nvPr/>
          </p:nvSpPr>
          <p:spPr bwMode="auto">
            <a:xfrm>
              <a:off x="3372" y="3191"/>
              <a:ext cx="98" cy="62"/>
            </a:xfrm>
            <a:custGeom>
              <a:avLst/>
              <a:gdLst>
                <a:gd name="T0" fmla="*/ 0 w 70"/>
                <a:gd name="T1" fmla="*/ 0 h 44"/>
                <a:gd name="T2" fmla="*/ 126 w 70"/>
                <a:gd name="T3" fmla="*/ 83 h 44"/>
                <a:gd name="T4" fmla="*/ 192 w 70"/>
                <a:gd name="T5" fmla="*/ 123 h 4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0" h="44">
                  <a:moveTo>
                    <a:pt x="0" y="0"/>
                  </a:moveTo>
                  <a:cubicBezTo>
                    <a:pt x="14" y="10"/>
                    <a:pt x="30" y="21"/>
                    <a:pt x="46" y="30"/>
                  </a:cubicBezTo>
                  <a:cubicBezTo>
                    <a:pt x="54" y="34"/>
                    <a:pt x="62" y="39"/>
                    <a:pt x="70" y="44"/>
                  </a:cubicBezTo>
                </a:path>
              </a:pathLst>
            </a:custGeom>
            <a:noFill/>
            <a:ln w="7938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7" name="Freeform 219">
              <a:extLst>
                <a:ext uri="{FF2B5EF4-FFF2-40B4-BE49-F238E27FC236}">
                  <a16:creationId xmlns:a16="http://schemas.microsoft.com/office/drawing/2014/main" id="{895732B6-701E-A573-3C40-31C76E966CD5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5" y="2015"/>
              <a:ext cx="4" cy="27"/>
            </a:xfrm>
            <a:custGeom>
              <a:avLst/>
              <a:gdLst>
                <a:gd name="T0" fmla="*/ 7 w 3"/>
                <a:gd name="T1" fmla="*/ 0 h 19"/>
                <a:gd name="T2" fmla="*/ 0 w 3"/>
                <a:gd name="T3" fmla="*/ 54 h 1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" h="19">
                  <a:moveTo>
                    <a:pt x="3" y="0"/>
                  </a:moveTo>
                  <a:cubicBezTo>
                    <a:pt x="2" y="6"/>
                    <a:pt x="1" y="13"/>
                    <a:pt x="0" y="19"/>
                  </a:cubicBezTo>
                </a:path>
              </a:pathLst>
            </a:custGeom>
            <a:noFill/>
            <a:ln w="7938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8" name="Freeform 220">
              <a:extLst>
                <a:ext uri="{FF2B5EF4-FFF2-40B4-BE49-F238E27FC236}">
                  <a16:creationId xmlns:a16="http://schemas.microsoft.com/office/drawing/2014/main" id="{FEBB8FDD-51E5-4DAC-5955-A411EFAB3CC4}"/>
                </a:ext>
              </a:extLst>
            </p:cNvPr>
            <p:cNvSpPr>
              <a:spLocks/>
            </p:cNvSpPr>
            <p:nvPr/>
          </p:nvSpPr>
          <p:spPr bwMode="auto">
            <a:xfrm>
              <a:off x="2952" y="1820"/>
              <a:ext cx="12" cy="70"/>
            </a:xfrm>
            <a:custGeom>
              <a:avLst/>
              <a:gdLst>
                <a:gd name="T0" fmla="*/ 21 w 9"/>
                <a:gd name="T1" fmla="*/ 0 h 50"/>
                <a:gd name="T2" fmla="*/ 0 w 9"/>
                <a:gd name="T3" fmla="*/ 137 h 5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" h="50">
                  <a:moveTo>
                    <a:pt x="9" y="0"/>
                  </a:moveTo>
                  <a:cubicBezTo>
                    <a:pt x="6" y="17"/>
                    <a:pt x="3" y="33"/>
                    <a:pt x="0" y="50"/>
                  </a:cubicBezTo>
                </a:path>
              </a:pathLst>
            </a:custGeom>
            <a:noFill/>
            <a:ln w="7938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9" name="Freeform 221">
              <a:extLst>
                <a:ext uri="{FF2B5EF4-FFF2-40B4-BE49-F238E27FC236}">
                  <a16:creationId xmlns:a16="http://schemas.microsoft.com/office/drawing/2014/main" id="{3C7FF5ED-4ED3-2DBD-8213-4B5607A7E41C}"/>
                </a:ext>
              </a:extLst>
            </p:cNvPr>
            <p:cNvSpPr>
              <a:spLocks/>
            </p:cNvSpPr>
            <p:nvPr/>
          </p:nvSpPr>
          <p:spPr bwMode="auto">
            <a:xfrm>
              <a:off x="2999" y="1517"/>
              <a:ext cx="45" cy="139"/>
            </a:xfrm>
            <a:custGeom>
              <a:avLst/>
              <a:gdLst>
                <a:gd name="T0" fmla="*/ 89 w 32"/>
                <a:gd name="T1" fmla="*/ 0 h 99"/>
                <a:gd name="T2" fmla="*/ 0 w 32"/>
                <a:gd name="T3" fmla="*/ 274 h 9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2" h="99">
                  <a:moveTo>
                    <a:pt x="32" y="0"/>
                  </a:moveTo>
                  <a:cubicBezTo>
                    <a:pt x="20" y="28"/>
                    <a:pt x="9" y="62"/>
                    <a:pt x="0" y="99"/>
                  </a:cubicBezTo>
                </a:path>
              </a:pathLst>
            </a:custGeom>
            <a:noFill/>
            <a:ln w="7938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82" name="Freeform 224">
              <a:extLst>
                <a:ext uri="{FF2B5EF4-FFF2-40B4-BE49-F238E27FC236}">
                  <a16:creationId xmlns:a16="http://schemas.microsoft.com/office/drawing/2014/main" id="{79288CC9-0060-24B4-FB36-21F1F20413C3}"/>
                </a:ext>
              </a:extLst>
            </p:cNvPr>
            <p:cNvSpPr>
              <a:spLocks/>
            </p:cNvSpPr>
            <p:nvPr/>
          </p:nvSpPr>
          <p:spPr bwMode="auto">
            <a:xfrm>
              <a:off x="2712" y="940"/>
              <a:ext cx="153" cy="60"/>
            </a:xfrm>
            <a:custGeom>
              <a:avLst/>
              <a:gdLst>
                <a:gd name="T0" fmla="*/ 0 w 109"/>
                <a:gd name="T1" fmla="*/ 112 h 43"/>
                <a:gd name="T2" fmla="*/ 302 w 109"/>
                <a:gd name="T3" fmla="*/ 117 h 43"/>
                <a:gd name="T4" fmla="*/ 0 w 109"/>
                <a:gd name="T5" fmla="*/ 112 h 4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9" h="43">
                  <a:moveTo>
                    <a:pt x="0" y="41"/>
                  </a:moveTo>
                  <a:cubicBezTo>
                    <a:pt x="0" y="41"/>
                    <a:pt x="47" y="11"/>
                    <a:pt x="109" y="43"/>
                  </a:cubicBezTo>
                  <a:cubicBezTo>
                    <a:pt x="109" y="43"/>
                    <a:pt x="56" y="0"/>
                    <a:pt x="0" y="4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84" name="Freeform 226">
              <a:extLst>
                <a:ext uri="{FF2B5EF4-FFF2-40B4-BE49-F238E27FC236}">
                  <a16:creationId xmlns:a16="http://schemas.microsoft.com/office/drawing/2014/main" id="{4638DCE2-12F9-D8D6-5A7C-9B1AC64851D8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8" y="724"/>
              <a:ext cx="41" cy="35"/>
            </a:xfrm>
            <a:custGeom>
              <a:avLst/>
              <a:gdLst>
                <a:gd name="T0" fmla="*/ 82 w 29"/>
                <a:gd name="T1" fmla="*/ 28 h 25"/>
                <a:gd name="T2" fmla="*/ 0 w 29"/>
                <a:gd name="T3" fmla="*/ 69 h 25"/>
                <a:gd name="T4" fmla="*/ 82 w 29"/>
                <a:gd name="T5" fmla="*/ 28 h 2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9" h="25">
                  <a:moveTo>
                    <a:pt x="29" y="10"/>
                  </a:moveTo>
                  <a:cubicBezTo>
                    <a:pt x="29" y="10"/>
                    <a:pt x="11" y="2"/>
                    <a:pt x="0" y="25"/>
                  </a:cubicBezTo>
                  <a:cubicBezTo>
                    <a:pt x="0" y="25"/>
                    <a:pt x="6" y="0"/>
                    <a:pt x="29" y="1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85" name="Freeform 227">
              <a:extLst>
                <a:ext uri="{FF2B5EF4-FFF2-40B4-BE49-F238E27FC236}">
                  <a16:creationId xmlns:a16="http://schemas.microsoft.com/office/drawing/2014/main" id="{99827271-3A56-121A-7261-2280FE2FD0C3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4" y="718"/>
              <a:ext cx="13" cy="26"/>
            </a:xfrm>
            <a:custGeom>
              <a:avLst/>
              <a:gdLst>
                <a:gd name="T0" fmla="*/ 0 w 9"/>
                <a:gd name="T1" fmla="*/ 52 h 18"/>
                <a:gd name="T2" fmla="*/ 27 w 9"/>
                <a:gd name="T3" fmla="*/ 55 h 18"/>
                <a:gd name="T4" fmla="*/ 0 w 9"/>
                <a:gd name="T5" fmla="*/ 52 h 1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" h="18">
                  <a:moveTo>
                    <a:pt x="0" y="17"/>
                  </a:moveTo>
                  <a:cubicBezTo>
                    <a:pt x="0" y="17"/>
                    <a:pt x="4" y="0"/>
                    <a:pt x="9" y="18"/>
                  </a:cubicBezTo>
                  <a:cubicBezTo>
                    <a:pt x="9" y="18"/>
                    <a:pt x="4" y="7"/>
                    <a:pt x="0" y="1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86" name="Freeform 228">
              <a:extLst>
                <a:ext uri="{FF2B5EF4-FFF2-40B4-BE49-F238E27FC236}">
                  <a16:creationId xmlns:a16="http://schemas.microsoft.com/office/drawing/2014/main" id="{17AE3A6A-F732-994D-BF2F-4434A9A7F00C}"/>
                </a:ext>
              </a:extLst>
            </p:cNvPr>
            <p:cNvSpPr>
              <a:spLocks/>
            </p:cNvSpPr>
            <p:nvPr/>
          </p:nvSpPr>
          <p:spPr bwMode="auto">
            <a:xfrm>
              <a:off x="2970" y="711"/>
              <a:ext cx="12" cy="21"/>
            </a:xfrm>
            <a:custGeom>
              <a:avLst/>
              <a:gdLst>
                <a:gd name="T0" fmla="*/ 0 w 9"/>
                <a:gd name="T1" fmla="*/ 41 h 15"/>
                <a:gd name="T2" fmla="*/ 21 w 9"/>
                <a:gd name="T3" fmla="*/ 41 h 15"/>
                <a:gd name="T4" fmla="*/ 0 w 9"/>
                <a:gd name="T5" fmla="*/ 41 h 1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" h="15">
                  <a:moveTo>
                    <a:pt x="0" y="15"/>
                  </a:moveTo>
                  <a:cubicBezTo>
                    <a:pt x="0" y="15"/>
                    <a:pt x="5" y="0"/>
                    <a:pt x="9" y="15"/>
                  </a:cubicBezTo>
                  <a:cubicBezTo>
                    <a:pt x="9" y="15"/>
                    <a:pt x="5" y="5"/>
                    <a:pt x="0" y="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92" name="Freeform 234">
              <a:extLst>
                <a:ext uri="{FF2B5EF4-FFF2-40B4-BE49-F238E27FC236}">
                  <a16:creationId xmlns:a16="http://schemas.microsoft.com/office/drawing/2014/main" id="{8EC7DBCE-CCF9-A115-1BB4-9B6879D67DF8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2" y="1017"/>
              <a:ext cx="36" cy="23"/>
            </a:xfrm>
            <a:custGeom>
              <a:avLst/>
              <a:gdLst>
                <a:gd name="T0" fmla="*/ 69 w 26"/>
                <a:gd name="T1" fmla="*/ 47 h 16"/>
                <a:gd name="T2" fmla="*/ 0 w 26"/>
                <a:gd name="T3" fmla="*/ 29 h 16"/>
                <a:gd name="T4" fmla="*/ 69 w 26"/>
                <a:gd name="T5" fmla="*/ 47 h 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6" h="16">
                  <a:moveTo>
                    <a:pt x="26" y="16"/>
                  </a:moveTo>
                  <a:cubicBezTo>
                    <a:pt x="20" y="0"/>
                    <a:pt x="0" y="10"/>
                    <a:pt x="0" y="10"/>
                  </a:cubicBezTo>
                  <a:cubicBezTo>
                    <a:pt x="0" y="10"/>
                    <a:pt x="19" y="5"/>
                    <a:pt x="26" y="1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95" name="Freeform 237">
              <a:extLst>
                <a:ext uri="{FF2B5EF4-FFF2-40B4-BE49-F238E27FC236}">
                  <a16:creationId xmlns:a16="http://schemas.microsoft.com/office/drawing/2014/main" id="{A3523325-F2A0-B55B-3D19-7F99AEAA1F1D}"/>
                </a:ext>
              </a:extLst>
            </p:cNvPr>
            <p:cNvSpPr>
              <a:spLocks/>
            </p:cNvSpPr>
            <p:nvPr/>
          </p:nvSpPr>
          <p:spPr bwMode="auto">
            <a:xfrm>
              <a:off x="2772" y="3031"/>
              <a:ext cx="520" cy="139"/>
            </a:xfrm>
            <a:custGeom>
              <a:avLst/>
              <a:gdLst>
                <a:gd name="T0" fmla="*/ 933 w 371"/>
                <a:gd name="T1" fmla="*/ 55 h 99"/>
                <a:gd name="T2" fmla="*/ 924 w 371"/>
                <a:gd name="T3" fmla="*/ 240 h 99"/>
                <a:gd name="T4" fmla="*/ 0 w 371"/>
                <a:gd name="T5" fmla="*/ 0 h 99"/>
                <a:gd name="T6" fmla="*/ 779 w 371"/>
                <a:gd name="T7" fmla="*/ 187 h 99"/>
                <a:gd name="T8" fmla="*/ 933 w 371"/>
                <a:gd name="T9" fmla="*/ 55 h 9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71" h="99">
                  <a:moveTo>
                    <a:pt x="339" y="20"/>
                  </a:moveTo>
                  <a:cubicBezTo>
                    <a:pt x="339" y="20"/>
                    <a:pt x="371" y="74"/>
                    <a:pt x="335" y="87"/>
                  </a:cubicBezTo>
                  <a:cubicBezTo>
                    <a:pt x="299" y="99"/>
                    <a:pt x="40" y="13"/>
                    <a:pt x="0" y="0"/>
                  </a:cubicBezTo>
                  <a:cubicBezTo>
                    <a:pt x="0" y="0"/>
                    <a:pt x="243" y="62"/>
                    <a:pt x="283" y="68"/>
                  </a:cubicBezTo>
                  <a:cubicBezTo>
                    <a:pt x="322" y="74"/>
                    <a:pt x="353" y="55"/>
                    <a:pt x="339" y="20"/>
                  </a:cubicBezTo>
                  <a:close/>
                </a:path>
              </a:pathLst>
            </a:custGeom>
            <a:solidFill>
              <a:srgbClr val="8E02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96" name="Freeform 238">
              <a:extLst>
                <a:ext uri="{FF2B5EF4-FFF2-40B4-BE49-F238E27FC236}">
                  <a16:creationId xmlns:a16="http://schemas.microsoft.com/office/drawing/2014/main" id="{599002AA-DDBC-85AC-F779-ACA1D45329DD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3" y="2565"/>
              <a:ext cx="161" cy="475"/>
            </a:xfrm>
            <a:custGeom>
              <a:avLst/>
              <a:gdLst>
                <a:gd name="T0" fmla="*/ 0 w 115"/>
                <a:gd name="T1" fmla="*/ 760 h 338"/>
                <a:gd name="T2" fmla="*/ 122 w 115"/>
                <a:gd name="T3" fmla="*/ 916 h 338"/>
                <a:gd name="T4" fmla="*/ 269 w 115"/>
                <a:gd name="T5" fmla="*/ 0 h 338"/>
                <a:gd name="T6" fmla="*/ 0 w 115"/>
                <a:gd name="T7" fmla="*/ 760 h 33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15" h="338">
                  <a:moveTo>
                    <a:pt x="0" y="274"/>
                  </a:moveTo>
                  <a:cubicBezTo>
                    <a:pt x="0" y="274"/>
                    <a:pt x="12" y="327"/>
                    <a:pt x="44" y="330"/>
                  </a:cubicBezTo>
                  <a:cubicBezTo>
                    <a:pt x="75" y="332"/>
                    <a:pt x="115" y="171"/>
                    <a:pt x="98" y="0"/>
                  </a:cubicBezTo>
                  <a:cubicBezTo>
                    <a:pt x="98" y="0"/>
                    <a:pt x="79" y="338"/>
                    <a:pt x="0" y="274"/>
                  </a:cubicBezTo>
                  <a:close/>
                </a:path>
              </a:pathLst>
            </a:custGeom>
            <a:solidFill>
              <a:srgbClr val="8E02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97" name="Freeform 239">
              <a:extLst>
                <a:ext uri="{FF2B5EF4-FFF2-40B4-BE49-F238E27FC236}">
                  <a16:creationId xmlns:a16="http://schemas.microsoft.com/office/drawing/2014/main" id="{7C1D4197-B7FF-A1AC-5551-E2DD62A2468C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3" y="2161"/>
              <a:ext cx="92" cy="170"/>
            </a:xfrm>
            <a:custGeom>
              <a:avLst/>
              <a:gdLst>
                <a:gd name="T0" fmla="*/ 0 w 66"/>
                <a:gd name="T1" fmla="*/ 194 h 121"/>
                <a:gd name="T2" fmla="*/ 25 w 66"/>
                <a:gd name="T3" fmla="*/ 48 h 121"/>
                <a:gd name="T4" fmla="*/ 117 w 66"/>
                <a:gd name="T5" fmla="*/ 15 h 121"/>
                <a:gd name="T6" fmla="*/ 178 w 66"/>
                <a:gd name="T7" fmla="*/ 91 h 121"/>
                <a:gd name="T8" fmla="*/ 149 w 66"/>
                <a:gd name="T9" fmla="*/ 336 h 121"/>
                <a:gd name="T10" fmla="*/ 88 w 66"/>
                <a:gd name="T11" fmla="*/ 150 h 121"/>
                <a:gd name="T12" fmla="*/ 0 w 66"/>
                <a:gd name="T13" fmla="*/ 194 h 12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6" h="121">
                  <a:moveTo>
                    <a:pt x="0" y="70"/>
                  </a:moveTo>
                  <a:cubicBezTo>
                    <a:pt x="0" y="70"/>
                    <a:pt x="5" y="21"/>
                    <a:pt x="9" y="17"/>
                  </a:cubicBezTo>
                  <a:cubicBezTo>
                    <a:pt x="12" y="12"/>
                    <a:pt x="23" y="0"/>
                    <a:pt x="43" y="6"/>
                  </a:cubicBezTo>
                  <a:cubicBezTo>
                    <a:pt x="63" y="13"/>
                    <a:pt x="66" y="33"/>
                    <a:pt x="66" y="33"/>
                  </a:cubicBezTo>
                  <a:cubicBezTo>
                    <a:pt x="66" y="33"/>
                    <a:pt x="54" y="96"/>
                    <a:pt x="55" y="121"/>
                  </a:cubicBezTo>
                  <a:cubicBezTo>
                    <a:pt x="55" y="121"/>
                    <a:pt x="59" y="64"/>
                    <a:pt x="32" y="54"/>
                  </a:cubicBezTo>
                  <a:cubicBezTo>
                    <a:pt x="5" y="45"/>
                    <a:pt x="0" y="70"/>
                    <a:pt x="0" y="70"/>
                  </a:cubicBezTo>
                  <a:close/>
                </a:path>
              </a:pathLst>
            </a:custGeom>
            <a:solidFill>
              <a:srgbClr val="8E02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98" name="Freeform 240">
              <a:extLst>
                <a:ext uri="{FF2B5EF4-FFF2-40B4-BE49-F238E27FC236}">
                  <a16:creationId xmlns:a16="http://schemas.microsoft.com/office/drawing/2014/main" id="{A18E8CFA-BD4C-EA9E-AAC7-52875972F3AB}"/>
                </a:ext>
              </a:extLst>
            </p:cNvPr>
            <p:cNvSpPr>
              <a:spLocks/>
            </p:cNvSpPr>
            <p:nvPr/>
          </p:nvSpPr>
          <p:spPr bwMode="auto">
            <a:xfrm>
              <a:off x="2995" y="2060"/>
              <a:ext cx="210" cy="220"/>
            </a:xfrm>
            <a:custGeom>
              <a:avLst/>
              <a:gdLst>
                <a:gd name="T0" fmla="*/ 412 w 150"/>
                <a:gd name="T1" fmla="*/ 67 h 157"/>
                <a:gd name="T2" fmla="*/ 132 w 150"/>
                <a:gd name="T3" fmla="*/ 57 h 157"/>
                <a:gd name="T4" fmla="*/ 0 w 150"/>
                <a:gd name="T5" fmla="*/ 432 h 157"/>
                <a:gd name="T6" fmla="*/ 153 w 150"/>
                <a:gd name="T7" fmla="*/ 104 h 157"/>
                <a:gd name="T8" fmla="*/ 412 w 150"/>
                <a:gd name="T9" fmla="*/ 67 h 1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50" h="157">
                  <a:moveTo>
                    <a:pt x="150" y="24"/>
                  </a:moveTo>
                  <a:cubicBezTo>
                    <a:pt x="150" y="24"/>
                    <a:pt x="104" y="0"/>
                    <a:pt x="48" y="21"/>
                  </a:cubicBezTo>
                  <a:cubicBezTo>
                    <a:pt x="48" y="21"/>
                    <a:pt x="6" y="76"/>
                    <a:pt x="0" y="157"/>
                  </a:cubicBezTo>
                  <a:cubicBezTo>
                    <a:pt x="0" y="157"/>
                    <a:pt x="19" y="62"/>
                    <a:pt x="56" y="38"/>
                  </a:cubicBezTo>
                  <a:cubicBezTo>
                    <a:pt x="93" y="14"/>
                    <a:pt x="150" y="24"/>
                    <a:pt x="150" y="24"/>
                  </a:cubicBezTo>
                  <a:close/>
                </a:path>
              </a:pathLst>
            </a:custGeom>
            <a:solidFill>
              <a:srgbClr val="8E02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99" name="Freeform 241">
              <a:extLst>
                <a:ext uri="{FF2B5EF4-FFF2-40B4-BE49-F238E27FC236}">
                  <a16:creationId xmlns:a16="http://schemas.microsoft.com/office/drawing/2014/main" id="{A5709F76-DE49-497F-4C97-30A3506CA4B0}"/>
                </a:ext>
              </a:extLst>
            </p:cNvPr>
            <p:cNvSpPr>
              <a:spLocks/>
            </p:cNvSpPr>
            <p:nvPr/>
          </p:nvSpPr>
          <p:spPr bwMode="auto">
            <a:xfrm>
              <a:off x="2500" y="2129"/>
              <a:ext cx="355" cy="199"/>
            </a:xfrm>
            <a:custGeom>
              <a:avLst/>
              <a:gdLst>
                <a:gd name="T0" fmla="*/ 688 w 253"/>
                <a:gd name="T1" fmla="*/ 324 h 142"/>
                <a:gd name="T2" fmla="*/ 488 w 253"/>
                <a:gd name="T3" fmla="*/ 70 h 142"/>
                <a:gd name="T4" fmla="*/ 0 w 253"/>
                <a:gd name="T5" fmla="*/ 391 h 142"/>
                <a:gd name="T6" fmla="*/ 410 w 253"/>
                <a:gd name="T7" fmla="*/ 137 h 142"/>
                <a:gd name="T8" fmla="*/ 688 w 253"/>
                <a:gd name="T9" fmla="*/ 324 h 1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3" h="142">
                  <a:moveTo>
                    <a:pt x="249" y="118"/>
                  </a:moveTo>
                  <a:cubicBezTo>
                    <a:pt x="249" y="118"/>
                    <a:pt x="253" y="52"/>
                    <a:pt x="177" y="26"/>
                  </a:cubicBezTo>
                  <a:cubicBezTo>
                    <a:pt x="100" y="0"/>
                    <a:pt x="20" y="83"/>
                    <a:pt x="0" y="142"/>
                  </a:cubicBezTo>
                  <a:cubicBezTo>
                    <a:pt x="0" y="142"/>
                    <a:pt x="64" y="46"/>
                    <a:pt x="148" y="50"/>
                  </a:cubicBezTo>
                  <a:cubicBezTo>
                    <a:pt x="232" y="53"/>
                    <a:pt x="243" y="94"/>
                    <a:pt x="249" y="118"/>
                  </a:cubicBezTo>
                  <a:close/>
                </a:path>
              </a:pathLst>
            </a:custGeom>
            <a:solidFill>
              <a:srgbClr val="8E02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00" name="Freeform 242">
              <a:extLst>
                <a:ext uri="{FF2B5EF4-FFF2-40B4-BE49-F238E27FC236}">
                  <a16:creationId xmlns:a16="http://schemas.microsoft.com/office/drawing/2014/main" id="{006A073E-F76F-1D64-BA1E-EACC3D8F929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0" y="2686"/>
              <a:ext cx="172" cy="286"/>
            </a:xfrm>
            <a:custGeom>
              <a:avLst/>
              <a:gdLst>
                <a:gd name="T0" fmla="*/ 337 w 123"/>
                <a:gd name="T1" fmla="*/ 70 h 204"/>
                <a:gd name="T2" fmla="*/ 89 w 123"/>
                <a:gd name="T3" fmla="*/ 130 h 204"/>
                <a:gd name="T4" fmla="*/ 225 w 123"/>
                <a:gd name="T5" fmla="*/ 562 h 204"/>
                <a:gd name="T6" fmla="*/ 180 w 123"/>
                <a:gd name="T7" fmla="*/ 210 h 204"/>
                <a:gd name="T8" fmla="*/ 337 w 123"/>
                <a:gd name="T9" fmla="*/ 70 h 2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3" h="204">
                  <a:moveTo>
                    <a:pt x="123" y="26"/>
                  </a:moveTo>
                  <a:cubicBezTo>
                    <a:pt x="123" y="26"/>
                    <a:pt x="59" y="0"/>
                    <a:pt x="33" y="47"/>
                  </a:cubicBezTo>
                  <a:cubicBezTo>
                    <a:pt x="0" y="106"/>
                    <a:pt x="39" y="169"/>
                    <a:pt x="82" y="204"/>
                  </a:cubicBezTo>
                  <a:cubicBezTo>
                    <a:pt x="82" y="204"/>
                    <a:pt x="39" y="150"/>
                    <a:pt x="66" y="76"/>
                  </a:cubicBezTo>
                  <a:cubicBezTo>
                    <a:pt x="85" y="23"/>
                    <a:pt x="123" y="26"/>
                    <a:pt x="123" y="26"/>
                  </a:cubicBezTo>
                  <a:close/>
                </a:path>
              </a:pathLst>
            </a:custGeom>
            <a:solidFill>
              <a:srgbClr val="8E02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01" name="Freeform 243">
              <a:extLst>
                <a:ext uri="{FF2B5EF4-FFF2-40B4-BE49-F238E27FC236}">
                  <a16:creationId xmlns:a16="http://schemas.microsoft.com/office/drawing/2014/main" id="{061CC055-F565-4196-D1D3-4ACE4C72228C}"/>
                </a:ext>
              </a:extLst>
            </p:cNvPr>
            <p:cNvSpPr>
              <a:spLocks/>
            </p:cNvSpPr>
            <p:nvPr/>
          </p:nvSpPr>
          <p:spPr bwMode="auto">
            <a:xfrm>
              <a:off x="2994" y="2370"/>
              <a:ext cx="154" cy="301"/>
            </a:xfrm>
            <a:custGeom>
              <a:avLst/>
              <a:gdLst>
                <a:gd name="T0" fmla="*/ 302 w 110"/>
                <a:gd name="T1" fmla="*/ 20 h 214"/>
                <a:gd name="T2" fmla="*/ 84 w 110"/>
                <a:gd name="T3" fmla="*/ 151 h 214"/>
                <a:gd name="T4" fmla="*/ 197 w 110"/>
                <a:gd name="T5" fmla="*/ 595 h 214"/>
                <a:gd name="T6" fmla="*/ 137 w 110"/>
                <a:gd name="T7" fmla="*/ 180 h 214"/>
                <a:gd name="T8" fmla="*/ 302 w 110"/>
                <a:gd name="T9" fmla="*/ 20 h 2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0" h="214">
                  <a:moveTo>
                    <a:pt x="110" y="7"/>
                  </a:moveTo>
                  <a:cubicBezTo>
                    <a:pt x="110" y="7"/>
                    <a:pt x="61" y="0"/>
                    <a:pt x="31" y="54"/>
                  </a:cubicBezTo>
                  <a:cubicBezTo>
                    <a:pt x="0" y="107"/>
                    <a:pt x="66" y="211"/>
                    <a:pt x="72" y="214"/>
                  </a:cubicBezTo>
                  <a:cubicBezTo>
                    <a:pt x="72" y="214"/>
                    <a:pt x="30" y="123"/>
                    <a:pt x="50" y="65"/>
                  </a:cubicBezTo>
                  <a:cubicBezTo>
                    <a:pt x="70" y="7"/>
                    <a:pt x="110" y="7"/>
                    <a:pt x="110" y="7"/>
                  </a:cubicBezTo>
                  <a:close/>
                </a:path>
              </a:pathLst>
            </a:custGeom>
            <a:solidFill>
              <a:srgbClr val="8E02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02" name="Freeform 244">
              <a:extLst>
                <a:ext uri="{FF2B5EF4-FFF2-40B4-BE49-F238E27FC236}">
                  <a16:creationId xmlns:a16="http://schemas.microsoft.com/office/drawing/2014/main" id="{11C60B63-4B09-AB3D-1505-295166643DA7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7" y="2330"/>
              <a:ext cx="182" cy="158"/>
            </a:xfrm>
            <a:custGeom>
              <a:avLst/>
              <a:gdLst>
                <a:gd name="T0" fmla="*/ 0 w 130"/>
                <a:gd name="T1" fmla="*/ 129 h 113"/>
                <a:gd name="T2" fmla="*/ 190 w 130"/>
                <a:gd name="T3" fmla="*/ 29 h 113"/>
                <a:gd name="T4" fmla="*/ 357 w 130"/>
                <a:gd name="T5" fmla="*/ 309 h 113"/>
                <a:gd name="T6" fmla="*/ 181 w 130"/>
                <a:gd name="T7" fmla="*/ 88 h 113"/>
                <a:gd name="T8" fmla="*/ 0 w 130"/>
                <a:gd name="T9" fmla="*/ 129 h 11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0" h="113">
                  <a:moveTo>
                    <a:pt x="0" y="47"/>
                  </a:moveTo>
                  <a:cubicBezTo>
                    <a:pt x="0" y="47"/>
                    <a:pt x="32" y="0"/>
                    <a:pt x="69" y="11"/>
                  </a:cubicBezTo>
                  <a:cubicBezTo>
                    <a:pt x="106" y="22"/>
                    <a:pt x="130" y="113"/>
                    <a:pt x="130" y="113"/>
                  </a:cubicBezTo>
                  <a:cubicBezTo>
                    <a:pt x="130" y="113"/>
                    <a:pt x="108" y="49"/>
                    <a:pt x="66" y="32"/>
                  </a:cubicBezTo>
                  <a:cubicBezTo>
                    <a:pt x="24" y="16"/>
                    <a:pt x="0" y="47"/>
                    <a:pt x="0" y="47"/>
                  </a:cubicBezTo>
                  <a:close/>
                </a:path>
              </a:pathLst>
            </a:custGeom>
            <a:solidFill>
              <a:srgbClr val="8E02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03" name="Freeform 245">
              <a:extLst>
                <a:ext uri="{FF2B5EF4-FFF2-40B4-BE49-F238E27FC236}">
                  <a16:creationId xmlns:a16="http://schemas.microsoft.com/office/drawing/2014/main" id="{A781EFA1-D1B1-333D-487D-C84AE96921D9}"/>
                </a:ext>
              </a:extLst>
            </p:cNvPr>
            <p:cNvSpPr>
              <a:spLocks/>
            </p:cNvSpPr>
            <p:nvPr/>
          </p:nvSpPr>
          <p:spPr bwMode="auto">
            <a:xfrm>
              <a:off x="2691" y="2668"/>
              <a:ext cx="83" cy="76"/>
            </a:xfrm>
            <a:custGeom>
              <a:avLst/>
              <a:gdLst>
                <a:gd name="T0" fmla="*/ 0 w 59"/>
                <a:gd name="T1" fmla="*/ 106 h 54"/>
                <a:gd name="T2" fmla="*/ 165 w 59"/>
                <a:gd name="T3" fmla="*/ 0 h 54"/>
                <a:gd name="T4" fmla="*/ 0 w 59"/>
                <a:gd name="T5" fmla="*/ 106 h 5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9" h="54">
                  <a:moveTo>
                    <a:pt x="0" y="38"/>
                  </a:moveTo>
                  <a:cubicBezTo>
                    <a:pt x="0" y="38"/>
                    <a:pt x="58" y="54"/>
                    <a:pt x="59" y="0"/>
                  </a:cubicBezTo>
                  <a:cubicBezTo>
                    <a:pt x="59" y="0"/>
                    <a:pt x="55" y="38"/>
                    <a:pt x="0" y="38"/>
                  </a:cubicBezTo>
                  <a:close/>
                </a:path>
              </a:pathLst>
            </a:custGeom>
            <a:solidFill>
              <a:srgbClr val="8E02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04" name="Freeform 246">
              <a:extLst>
                <a:ext uri="{FF2B5EF4-FFF2-40B4-BE49-F238E27FC236}">
                  <a16:creationId xmlns:a16="http://schemas.microsoft.com/office/drawing/2014/main" id="{05A0AD5C-8828-013F-9ED4-0A9A7161449D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1" y="2379"/>
              <a:ext cx="59" cy="53"/>
            </a:xfrm>
            <a:custGeom>
              <a:avLst/>
              <a:gdLst>
                <a:gd name="T0" fmla="*/ 0 w 42"/>
                <a:gd name="T1" fmla="*/ 0 h 38"/>
                <a:gd name="T2" fmla="*/ 117 w 42"/>
                <a:gd name="T3" fmla="*/ 40 h 38"/>
                <a:gd name="T4" fmla="*/ 0 w 42"/>
                <a:gd name="T5" fmla="*/ 0 h 3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2" h="38">
                  <a:moveTo>
                    <a:pt x="0" y="0"/>
                  </a:moveTo>
                  <a:cubicBezTo>
                    <a:pt x="0" y="0"/>
                    <a:pt x="25" y="38"/>
                    <a:pt x="42" y="15"/>
                  </a:cubicBezTo>
                  <a:cubicBezTo>
                    <a:pt x="42" y="15"/>
                    <a:pt x="23" y="25"/>
                    <a:pt x="0" y="0"/>
                  </a:cubicBezTo>
                  <a:close/>
                </a:path>
              </a:pathLst>
            </a:custGeom>
            <a:solidFill>
              <a:srgbClr val="8E02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05" name="Freeform 247">
              <a:extLst>
                <a:ext uri="{FF2B5EF4-FFF2-40B4-BE49-F238E27FC236}">
                  <a16:creationId xmlns:a16="http://schemas.microsoft.com/office/drawing/2014/main" id="{8955B5BA-9CD3-FDFD-3389-8230C29BDEF5}"/>
                </a:ext>
              </a:extLst>
            </p:cNvPr>
            <p:cNvSpPr>
              <a:spLocks/>
            </p:cNvSpPr>
            <p:nvPr/>
          </p:nvSpPr>
          <p:spPr bwMode="auto">
            <a:xfrm>
              <a:off x="2731" y="2539"/>
              <a:ext cx="48" cy="171"/>
            </a:xfrm>
            <a:custGeom>
              <a:avLst/>
              <a:gdLst>
                <a:gd name="T0" fmla="*/ 0 w 34"/>
                <a:gd name="T1" fmla="*/ 336 h 122"/>
                <a:gd name="T2" fmla="*/ 76 w 34"/>
                <a:gd name="T3" fmla="*/ 245 h 122"/>
                <a:gd name="T4" fmla="*/ 96 w 34"/>
                <a:gd name="T5" fmla="*/ 0 h 122"/>
                <a:gd name="T6" fmla="*/ 64 w 34"/>
                <a:gd name="T7" fmla="*/ 199 h 122"/>
                <a:gd name="T8" fmla="*/ 0 w 34"/>
                <a:gd name="T9" fmla="*/ 336 h 1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4" h="122">
                  <a:moveTo>
                    <a:pt x="0" y="122"/>
                  </a:moveTo>
                  <a:cubicBezTo>
                    <a:pt x="0" y="122"/>
                    <a:pt x="29" y="115"/>
                    <a:pt x="27" y="89"/>
                  </a:cubicBezTo>
                  <a:cubicBezTo>
                    <a:pt x="25" y="62"/>
                    <a:pt x="34" y="0"/>
                    <a:pt x="34" y="0"/>
                  </a:cubicBezTo>
                  <a:cubicBezTo>
                    <a:pt x="34" y="0"/>
                    <a:pt x="21" y="51"/>
                    <a:pt x="23" y="72"/>
                  </a:cubicBezTo>
                  <a:cubicBezTo>
                    <a:pt x="24" y="93"/>
                    <a:pt x="23" y="114"/>
                    <a:pt x="0" y="122"/>
                  </a:cubicBezTo>
                  <a:close/>
                </a:path>
              </a:pathLst>
            </a:custGeom>
            <a:solidFill>
              <a:srgbClr val="DD0E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06" name="Freeform 248">
              <a:extLst>
                <a:ext uri="{FF2B5EF4-FFF2-40B4-BE49-F238E27FC236}">
                  <a16:creationId xmlns:a16="http://schemas.microsoft.com/office/drawing/2014/main" id="{079EDCDA-98EF-1492-6E48-042609AAB2E0}"/>
                </a:ext>
              </a:extLst>
            </p:cNvPr>
            <p:cNvSpPr>
              <a:spLocks/>
            </p:cNvSpPr>
            <p:nvPr/>
          </p:nvSpPr>
          <p:spPr bwMode="auto">
            <a:xfrm>
              <a:off x="3183" y="2332"/>
              <a:ext cx="73" cy="79"/>
            </a:xfrm>
            <a:custGeom>
              <a:avLst/>
              <a:gdLst>
                <a:gd name="T0" fmla="*/ 0 w 52"/>
                <a:gd name="T1" fmla="*/ 126 h 56"/>
                <a:gd name="T2" fmla="*/ 55 w 52"/>
                <a:gd name="T3" fmla="*/ 117 h 56"/>
                <a:gd name="T4" fmla="*/ 143 w 52"/>
                <a:gd name="T5" fmla="*/ 0 h 56"/>
                <a:gd name="T6" fmla="*/ 49 w 52"/>
                <a:gd name="T7" fmla="*/ 107 h 56"/>
                <a:gd name="T8" fmla="*/ 0 w 52"/>
                <a:gd name="T9" fmla="*/ 126 h 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2" h="56">
                  <a:moveTo>
                    <a:pt x="0" y="45"/>
                  </a:moveTo>
                  <a:cubicBezTo>
                    <a:pt x="0" y="45"/>
                    <a:pt x="11" y="56"/>
                    <a:pt x="20" y="42"/>
                  </a:cubicBezTo>
                  <a:cubicBezTo>
                    <a:pt x="29" y="28"/>
                    <a:pt x="45" y="3"/>
                    <a:pt x="52" y="0"/>
                  </a:cubicBezTo>
                  <a:cubicBezTo>
                    <a:pt x="52" y="0"/>
                    <a:pt x="25" y="26"/>
                    <a:pt x="18" y="38"/>
                  </a:cubicBezTo>
                  <a:cubicBezTo>
                    <a:pt x="12" y="50"/>
                    <a:pt x="0" y="45"/>
                    <a:pt x="0" y="45"/>
                  </a:cubicBezTo>
                  <a:close/>
                </a:path>
              </a:pathLst>
            </a:custGeom>
            <a:solidFill>
              <a:srgbClr val="DD0E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07" name="Freeform 249">
              <a:extLst>
                <a:ext uri="{FF2B5EF4-FFF2-40B4-BE49-F238E27FC236}">
                  <a16:creationId xmlns:a16="http://schemas.microsoft.com/office/drawing/2014/main" id="{FFCDD1EE-0850-F08C-76DE-AFABB5D9A280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1" y="2565"/>
              <a:ext cx="127" cy="47"/>
            </a:xfrm>
            <a:custGeom>
              <a:avLst/>
              <a:gdLst>
                <a:gd name="T0" fmla="*/ 0 w 90"/>
                <a:gd name="T1" fmla="*/ 73 h 33"/>
                <a:gd name="T2" fmla="*/ 237 w 90"/>
                <a:gd name="T3" fmla="*/ 95 h 33"/>
                <a:gd name="T4" fmla="*/ 0 w 90"/>
                <a:gd name="T5" fmla="*/ 73 h 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0" h="33">
                  <a:moveTo>
                    <a:pt x="0" y="25"/>
                  </a:moveTo>
                  <a:cubicBezTo>
                    <a:pt x="0" y="25"/>
                    <a:pt x="80" y="7"/>
                    <a:pt x="84" y="33"/>
                  </a:cubicBezTo>
                  <a:cubicBezTo>
                    <a:pt x="84" y="33"/>
                    <a:pt x="90" y="0"/>
                    <a:pt x="0" y="25"/>
                  </a:cubicBezTo>
                  <a:close/>
                </a:path>
              </a:pathLst>
            </a:custGeom>
            <a:solidFill>
              <a:srgbClr val="DD0E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08" name="Freeform 250">
              <a:extLst>
                <a:ext uri="{FF2B5EF4-FFF2-40B4-BE49-F238E27FC236}">
                  <a16:creationId xmlns:a16="http://schemas.microsoft.com/office/drawing/2014/main" id="{26A3A84D-E2C8-AA65-CEFE-5EAC66BA8ADB}"/>
                </a:ext>
              </a:extLst>
            </p:cNvPr>
            <p:cNvSpPr>
              <a:spLocks/>
            </p:cNvSpPr>
            <p:nvPr/>
          </p:nvSpPr>
          <p:spPr bwMode="auto">
            <a:xfrm>
              <a:off x="2549" y="2276"/>
              <a:ext cx="118" cy="65"/>
            </a:xfrm>
            <a:custGeom>
              <a:avLst/>
              <a:gdLst>
                <a:gd name="T0" fmla="*/ 48 w 84"/>
                <a:gd name="T1" fmla="*/ 0 h 46"/>
                <a:gd name="T2" fmla="*/ 233 w 84"/>
                <a:gd name="T3" fmla="*/ 49 h 46"/>
                <a:gd name="T4" fmla="*/ 48 w 84"/>
                <a:gd name="T5" fmla="*/ 0 h 4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4" h="46">
                  <a:moveTo>
                    <a:pt x="17" y="0"/>
                  </a:moveTo>
                  <a:cubicBezTo>
                    <a:pt x="17" y="0"/>
                    <a:pt x="6" y="40"/>
                    <a:pt x="84" y="18"/>
                  </a:cubicBezTo>
                  <a:cubicBezTo>
                    <a:pt x="84" y="18"/>
                    <a:pt x="0" y="46"/>
                    <a:pt x="17" y="0"/>
                  </a:cubicBezTo>
                  <a:close/>
                </a:path>
              </a:pathLst>
            </a:custGeom>
            <a:solidFill>
              <a:srgbClr val="DD0E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09" name="Freeform 251">
              <a:extLst>
                <a:ext uri="{FF2B5EF4-FFF2-40B4-BE49-F238E27FC236}">
                  <a16:creationId xmlns:a16="http://schemas.microsoft.com/office/drawing/2014/main" id="{AE8E138B-DDED-3C0B-E666-EF63D649FAFE}"/>
                </a:ext>
              </a:extLst>
            </p:cNvPr>
            <p:cNvSpPr>
              <a:spLocks/>
            </p:cNvSpPr>
            <p:nvPr/>
          </p:nvSpPr>
          <p:spPr bwMode="auto">
            <a:xfrm>
              <a:off x="2532" y="2609"/>
              <a:ext cx="118" cy="52"/>
            </a:xfrm>
            <a:custGeom>
              <a:avLst/>
              <a:gdLst>
                <a:gd name="T0" fmla="*/ 228 w 84"/>
                <a:gd name="T1" fmla="*/ 30 h 37"/>
                <a:gd name="T2" fmla="*/ 122 w 84"/>
                <a:gd name="T3" fmla="*/ 91 h 37"/>
                <a:gd name="T4" fmla="*/ 1 w 84"/>
                <a:gd name="T5" fmla="*/ 69 h 37"/>
                <a:gd name="T6" fmla="*/ 108 w 84"/>
                <a:gd name="T7" fmla="*/ 11 h 37"/>
                <a:gd name="T8" fmla="*/ 228 w 84"/>
                <a:gd name="T9" fmla="*/ 30 h 3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4" h="37">
                  <a:moveTo>
                    <a:pt x="82" y="11"/>
                  </a:moveTo>
                  <a:cubicBezTo>
                    <a:pt x="84" y="19"/>
                    <a:pt x="67" y="29"/>
                    <a:pt x="44" y="33"/>
                  </a:cubicBezTo>
                  <a:cubicBezTo>
                    <a:pt x="22" y="37"/>
                    <a:pt x="3" y="33"/>
                    <a:pt x="1" y="25"/>
                  </a:cubicBezTo>
                  <a:cubicBezTo>
                    <a:pt x="0" y="18"/>
                    <a:pt x="17" y="8"/>
                    <a:pt x="39" y="4"/>
                  </a:cubicBezTo>
                  <a:cubicBezTo>
                    <a:pt x="61" y="0"/>
                    <a:pt x="81" y="3"/>
                    <a:pt x="82" y="11"/>
                  </a:cubicBezTo>
                  <a:close/>
                </a:path>
              </a:pathLst>
            </a:custGeom>
            <a:solidFill>
              <a:srgbClr val="6309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10" name="Freeform 252">
              <a:extLst>
                <a:ext uri="{FF2B5EF4-FFF2-40B4-BE49-F238E27FC236}">
                  <a16:creationId xmlns:a16="http://schemas.microsoft.com/office/drawing/2014/main" id="{416BBAFC-8A52-F476-303F-EEA8ACFBC197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7" y="2228"/>
              <a:ext cx="112" cy="59"/>
            </a:xfrm>
            <a:custGeom>
              <a:avLst/>
              <a:gdLst>
                <a:gd name="T0" fmla="*/ 214 w 80"/>
                <a:gd name="T1" fmla="*/ 28 h 42"/>
                <a:gd name="T2" fmla="*/ 123 w 80"/>
                <a:gd name="T3" fmla="*/ 101 h 42"/>
                <a:gd name="T4" fmla="*/ 8 w 80"/>
                <a:gd name="T5" fmla="*/ 89 h 42"/>
                <a:gd name="T6" fmla="*/ 98 w 80"/>
                <a:gd name="T7" fmla="*/ 15 h 42"/>
                <a:gd name="T8" fmla="*/ 214 w 80"/>
                <a:gd name="T9" fmla="*/ 28 h 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0" h="42">
                  <a:moveTo>
                    <a:pt x="78" y="10"/>
                  </a:moveTo>
                  <a:cubicBezTo>
                    <a:pt x="80" y="19"/>
                    <a:pt x="65" y="30"/>
                    <a:pt x="45" y="36"/>
                  </a:cubicBezTo>
                  <a:cubicBezTo>
                    <a:pt x="24" y="42"/>
                    <a:pt x="5" y="40"/>
                    <a:pt x="3" y="32"/>
                  </a:cubicBezTo>
                  <a:cubicBezTo>
                    <a:pt x="0" y="23"/>
                    <a:pt x="15" y="12"/>
                    <a:pt x="36" y="6"/>
                  </a:cubicBezTo>
                  <a:cubicBezTo>
                    <a:pt x="56" y="0"/>
                    <a:pt x="75" y="2"/>
                    <a:pt x="78" y="10"/>
                  </a:cubicBezTo>
                  <a:close/>
                </a:path>
              </a:pathLst>
            </a:custGeom>
            <a:solidFill>
              <a:srgbClr val="6309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11" name="Freeform 253">
              <a:extLst>
                <a:ext uri="{FF2B5EF4-FFF2-40B4-BE49-F238E27FC236}">
                  <a16:creationId xmlns:a16="http://schemas.microsoft.com/office/drawing/2014/main" id="{61591344-DF44-DD58-4B78-640833D61436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3" y="2108"/>
              <a:ext cx="55" cy="38"/>
            </a:xfrm>
            <a:custGeom>
              <a:avLst/>
              <a:gdLst>
                <a:gd name="T0" fmla="*/ 103 w 39"/>
                <a:gd name="T1" fmla="*/ 63 h 27"/>
                <a:gd name="T2" fmla="*/ 45 w 39"/>
                <a:gd name="T3" fmla="*/ 55 h 27"/>
                <a:gd name="T4" fmla="*/ 6 w 39"/>
                <a:gd name="T5" fmla="*/ 8 h 27"/>
                <a:gd name="T6" fmla="*/ 63 w 39"/>
                <a:gd name="T7" fmla="*/ 20 h 27"/>
                <a:gd name="T8" fmla="*/ 103 w 39"/>
                <a:gd name="T9" fmla="*/ 63 h 2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9" h="27">
                  <a:moveTo>
                    <a:pt x="37" y="23"/>
                  </a:moveTo>
                  <a:cubicBezTo>
                    <a:pt x="35" y="27"/>
                    <a:pt x="26" y="26"/>
                    <a:pt x="16" y="20"/>
                  </a:cubicBezTo>
                  <a:cubicBezTo>
                    <a:pt x="6" y="14"/>
                    <a:pt x="0" y="7"/>
                    <a:pt x="2" y="3"/>
                  </a:cubicBezTo>
                  <a:cubicBezTo>
                    <a:pt x="4" y="0"/>
                    <a:pt x="14" y="1"/>
                    <a:pt x="23" y="7"/>
                  </a:cubicBezTo>
                  <a:cubicBezTo>
                    <a:pt x="33" y="12"/>
                    <a:pt x="39" y="20"/>
                    <a:pt x="37" y="23"/>
                  </a:cubicBezTo>
                  <a:close/>
                </a:path>
              </a:pathLst>
            </a:custGeom>
            <a:solidFill>
              <a:srgbClr val="6309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12" name="Freeform 254">
              <a:extLst>
                <a:ext uri="{FF2B5EF4-FFF2-40B4-BE49-F238E27FC236}">
                  <a16:creationId xmlns:a16="http://schemas.microsoft.com/office/drawing/2014/main" id="{B6F85201-D912-0A0D-A14B-61E05582EBDB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7" y="2102"/>
              <a:ext cx="79" cy="84"/>
            </a:xfrm>
            <a:custGeom>
              <a:avLst/>
              <a:gdLst>
                <a:gd name="T0" fmla="*/ 0 w 57"/>
                <a:gd name="T1" fmla="*/ 0 h 60"/>
                <a:gd name="T2" fmla="*/ 151 w 57"/>
                <a:gd name="T3" fmla="*/ 165 h 60"/>
                <a:gd name="T4" fmla="*/ 0 w 57"/>
                <a:gd name="T5" fmla="*/ 0 h 6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7" h="60">
                  <a:moveTo>
                    <a:pt x="0" y="0"/>
                  </a:moveTo>
                  <a:cubicBezTo>
                    <a:pt x="0" y="0"/>
                    <a:pt x="39" y="18"/>
                    <a:pt x="57" y="60"/>
                  </a:cubicBezTo>
                  <a:cubicBezTo>
                    <a:pt x="57" y="60"/>
                    <a:pt x="31" y="16"/>
                    <a:pt x="0" y="0"/>
                  </a:cubicBezTo>
                  <a:close/>
                </a:path>
              </a:pathLst>
            </a:custGeom>
            <a:solidFill>
              <a:srgbClr val="DD0E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13" name="Freeform 255">
              <a:extLst>
                <a:ext uri="{FF2B5EF4-FFF2-40B4-BE49-F238E27FC236}">
                  <a16:creationId xmlns:a16="http://schemas.microsoft.com/office/drawing/2014/main" id="{78E7E185-D039-93E6-1D11-984A8E88174D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0" y="2318"/>
              <a:ext cx="66" cy="327"/>
            </a:xfrm>
            <a:custGeom>
              <a:avLst/>
              <a:gdLst>
                <a:gd name="T0" fmla="*/ 131 w 47"/>
                <a:gd name="T1" fmla="*/ 0 h 233"/>
                <a:gd name="T2" fmla="*/ 122 w 47"/>
                <a:gd name="T3" fmla="*/ 644 h 233"/>
                <a:gd name="T4" fmla="*/ 131 w 47"/>
                <a:gd name="T5" fmla="*/ 0 h 2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7" h="233">
                  <a:moveTo>
                    <a:pt x="47" y="0"/>
                  </a:moveTo>
                  <a:cubicBezTo>
                    <a:pt x="47" y="0"/>
                    <a:pt x="0" y="122"/>
                    <a:pt x="44" y="233"/>
                  </a:cubicBezTo>
                  <a:cubicBezTo>
                    <a:pt x="44" y="233"/>
                    <a:pt x="10" y="116"/>
                    <a:pt x="47" y="0"/>
                  </a:cubicBezTo>
                  <a:close/>
                </a:path>
              </a:pathLst>
            </a:custGeom>
            <a:solidFill>
              <a:srgbClr val="DD0E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14" name="Freeform 256">
              <a:extLst>
                <a:ext uri="{FF2B5EF4-FFF2-40B4-BE49-F238E27FC236}">
                  <a16:creationId xmlns:a16="http://schemas.microsoft.com/office/drawing/2014/main" id="{F5ABA95C-F8E8-652D-E461-F39105FE9C75}"/>
                </a:ext>
              </a:extLst>
            </p:cNvPr>
            <p:cNvSpPr>
              <a:spLocks/>
            </p:cNvSpPr>
            <p:nvPr/>
          </p:nvSpPr>
          <p:spPr bwMode="auto">
            <a:xfrm>
              <a:off x="2806" y="2308"/>
              <a:ext cx="81" cy="242"/>
            </a:xfrm>
            <a:custGeom>
              <a:avLst/>
              <a:gdLst>
                <a:gd name="T0" fmla="*/ 147 w 58"/>
                <a:gd name="T1" fmla="*/ 0 h 172"/>
                <a:gd name="T2" fmla="*/ 137 w 58"/>
                <a:gd name="T3" fmla="*/ 117 h 172"/>
                <a:gd name="T4" fmla="*/ 0 w 58"/>
                <a:gd name="T5" fmla="*/ 478 h 172"/>
                <a:gd name="T6" fmla="*/ 131 w 58"/>
                <a:gd name="T7" fmla="*/ 176 h 172"/>
                <a:gd name="T8" fmla="*/ 147 w 58"/>
                <a:gd name="T9" fmla="*/ 0 h 1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8" h="172">
                  <a:moveTo>
                    <a:pt x="54" y="0"/>
                  </a:moveTo>
                  <a:cubicBezTo>
                    <a:pt x="54" y="0"/>
                    <a:pt x="54" y="25"/>
                    <a:pt x="50" y="42"/>
                  </a:cubicBezTo>
                  <a:cubicBezTo>
                    <a:pt x="45" y="58"/>
                    <a:pt x="5" y="156"/>
                    <a:pt x="0" y="172"/>
                  </a:cubicBezTo>
                  <a:cubicBezTo>
                    <a:pt x="0" y="172"/>
                    <a:pt x="40" y="81"/>
                    <a:pt x="48" y="63"/>
                  </a:cubicBezTo>
                  <a:cubicBezTo>
                    <a:pt x="56" y="45"/>
                    <a:pt x="58" y="15"/>
                    <a:pt x="54" y="0"/>
                  </a:cubicBezTo>
                  <a:close/>
                </a:path>
              </a:pathLst>
            </a:custGeom>
            <a:solidFill>
              <a:srgbClr val="DD0E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15" name="Freeform 257">
              <a:extLst>
                <a:ext uri="{FF2B5EF4-FFF2-40B4-BE49-F238E27FC236}">
                  <a16:creationId xmlns:a16="http://schemas.microsoft.com/office/drawing/2014/main" id="{8A2E5258-EBBF-B126-7B38-F75CE2DE2917}"/>
                </a:ext>
              </a:extLst>
            </p:cNvPr>
            <p:cNvSpPr>
              <a:spLocks/>
            </p:cNvSpPr>
            <p:nvPr/>
          </p:nvSpPr>
          <p:spPr bwMode="auto">
            <a:xfrm>
              <a:off x="2988" y="2546"/>
              <a:ext cx="146" cy="314"/>
            </a:xfrm>
            <a:custGeom>
              <a:avLst/>
              <a:gdLst>
                <a:gd name="T0" fmla="*/ 0 w 104"/>
                <a:gd name="T1" fmla="*/ 0 h 224"/>
                <a:gd name="T2" fmla="*/ 288 w 104"/>
                <a:gd name="T3" fmla="*/ 617 h 224"/>
                <a:gd name="T4" fmla="*/ 0 w 104"/>
                <a:gd name="T5" fmla="*/ 0 h 2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4" h="224">
                  <a:moveTo>
                    <a:pt x="0" y="0"/>
                  </a:moveTo>
                  <a:cubicBezTo>
                    <a:pt x="0" y="0"/>
                    <a:pt x="33" y="116"/>
                    <a:pt x="104" y="224"/>
                  </a:cubicBezTo>
                  <a:cubicBezTo>
                    <a:pt x="104" y="224"/>
                    <a:pt x="36" y="147"/>
                    <a:pt x="0" y="0"/>
                  </a:cubicBezTo>
                  <a:close/>
                </a:path>
              </a:pathLst>
            </a:custGeom>
            <a:solidFill>
              <a:srgbClr val="DD0E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16" name="Freeform 258">
              <a:extLst>
                <a:ext uri="{FF2B5EF4-FFF2-40B4-BE49-F238E27FC236}">
                  <a16:creationId xmlns:a16="http://schemas.microsoft.com/office/drawing/2014/main" id="{52F3EA0F-FA87-B78B-D3C7-63A20741D5CB}"/>
                </a:ext>
              </a:extLst>
            </p:cNvPr>
            <p:cNvSpPr>
              <a:spLocks/>
            </p:cNvSpPr>
            <p:nvPr/>
          </p:nvSpPr>
          <p:spPr bwMode="auto">
            <a:xfrm>
              <a:off x="3374" y="2439"/>
              <a:ext cx="47" cy="232"/>
            </a:xfrm>
            <a:custGeom>
              <a:avLst/>
              <a:gdLst>
                <a:gd name="T0" fmla="*/ 0 w 34"/>
                <a:gd name="T1" fmla="*/ 0 h 165"/>
                <a:gd name="T2" fmla="*/ 90 w 34"/>
                <a:gd name="T3" fmla="*/ 458 h 165"/>
                <a:gd name="T4" fmla="*/ 0 w 34"/>
                <a:gd name="T5" fmla="*/ 0 h 16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4" h="165">
                  <a:moveTo>
                    <a:pt x="0" y="0"/>
                  </a:moveTo>
                  <a:cubicBezTo>
                    <a:pt x="0" y="0"/>
                    <a:pt x="33" y="55"/>
                    <a:pt x="34" y="165"/>
                  </a:cubicBezTo>
                  <a:cubicBezTo>
                    <a:pt x="34" y="165"/>
                    <a:pt x="26" y="46"/>
                    <a:pt x="0" y="0"/>
                  </a:cubicBezTo>
                  <a:close/>
                </a:path>
              </a:pathLst>
            </a:custGeom>
            <a:solidFill>
              <a:srgbClr val="DD0E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17" name="Freeform 259">
              <a:extLst>
                <a:ext uri="{FF2B5EF4-FFF2-40B4-BE49-F238E27FC236}">
                  <a16:creationId xmlns:a16="http://schemas.microsoft.com/office/drawing/2014/main" id="{2BEFCE55-97B5-D924-6AEE-C1DBDF1A6C8E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6" y="2148"/>
              <a:ext cx="64" cy="37"/>
            </a:xfrm>
            <a:custGeom>
              <a:avLst/>
              <a:gdLst>
                <a:gd name="T0" fmla="*/ 0 w 46"/>
                <a:gd name="T1" fmla="*/ 75 h 26"/>
                <a:gd name="T2" fmla="*/ 124 w 46"/>
                <a:gd name="T3" fmla="*/ 67 h 26"/>
                <a:gd name="T4" fmla="*/ 0 w 46"/>
                <a:gd name="T5" fmla="*/ 75 h 2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6" h="26">
                  <a:moveTo>
                    <a:pt x="0" y="26"/>
                  </a:moveTo>
                  <a:cubicBezTo>
                    <a:pt x="0" y="26"/>
                    <a:pt x="21" y="4"/>
                    <a:pt x="46" y="23"/>
                  </a:cubicBezTo>
                  <a:cubicBezTo>
                    <a:pt x="46" y="23"/>
                    <a:pt x="23" y="0"/>
                    <a:pt x="0" y="26"/>
                  </a:cubicBezTo>
                  <a:close/>
                </a:path>
              </a:pathLst>
            </a:custGeom>
            <a:solidFill>
              <a:srgbClr val="DD0E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18" name="Freeform 260">
              <a:extLst>
                <a:ext uri="{FF2B5EF4-FFF2-40B4-BE49-F238E27FC236}">
                  <a16:creationId xmlns:a16="http://schemas.microsoft.com/office/drawing/2014/main" id="{AA181AE1-23BC-721B-1549-532DF59A9D6D}"/>
                </a:ext>
              </a:extLst>
            </p:cNvPr>
            <p:cNvSpPr>
              <a:spLocks/>
            </p:cNvSpPr>
            <p:nvPr/>
          </p:nvSpPr>
          <p:spPr bwMode="auto">
            <a:xfrm>
              <a:off x="3198" y="2143"/>
              <a:ext cx="44" cy="34"/>
            </a:xfrm>
            <a:custGeom>
              <a:avLst/>
              <a:gdLst>
                <a:gd name="T0" fmla="*/ 0 w 31"/>
                <a:gd name="T1" fmla="*/ 18 h 24"/>
                <a:gd name="T2" fmla="*/ 71 w 31"/>
                <a:gd name="T3" fmla="*/ 0 h 24"/>
                <a:gd name="T4" fmla="*/ 0 w 31"/>
                <a:gd name="T5" fmla="*/ 18 h 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1" h="24">
                  <a:moveTo>
                    <a:pt x="0" y="6"/>
                  </a:moveTo>
                  <a:cubicBezTo>
                    <a:pt x="0" y="6"/>
                    <a:pt x="28" y="19"/>
                    <a:pt x="25" y="0"/>
                  </a:cubicBezTo>
                  <a:cubicBezTo>
                    <a:pt x="25" y="0"/>
                    <a:pt x="31" y="24"/>
                    <a:pt x="0" y="6"/>
                  </a:cubicBezTo>
                  <a:close/>
                </a:path>
              </a:pathLst>
            </a:custGeom>
            <a:solidFill>
              <a:srgbClr val="DD0E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19" name="Freeform 261">
              <a:extLst>
                <a:ext uri="{FF2B5EF4-FFF2-40B4-BE49-F238E27FC236}">
                  <a16:creationId xmlns:a16="http://schemas.microsoft.com/office/drawing/2014/main" id="{DEE9BFCB-188A-F6C0-1F27-0EF3F3C52D57}"/>
                </a:ext>
              </a:extLst>
            </p:cNvPr>
            <p:cNvSpPr>
              <a:spLocks/>
            </p:cNvSpPr>
            <p:nvPr/>
          </p:nvSpPr>
          <p:spPr bwMode="auto">
            <a:xfrm>
              <a:off x="3266" y="2259"/>
              <a:ext cx="29" cy="40"/>
            </a:xfrm>
            <a:custGeom>
              <a:avLst/>
              <a:gdLst>
                <a:gd name="T0" fmla="*/ 0 w 21"/>
                <a:gd name="T1" fmla="*/ 0 h 28"/>
                <a:gd name="T2" fmla="*/ 55 w 21"/>
                <a:gd name="T3" fmla="*/ 19 h 28"/>
                <a:gd name="T4" fmla="*/ 0 w 21"/>
                <a:gd name="T5" fmla="*/ 0 h 2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" h="28">
                  <a:moveTo>
                    <a:pt x="0" y="0"/>
                  </a:moveTo>
                  <a:cubicBezTo>
                    <a:pt x="0" y="0"/>
                    <a:pt x="13" y="22"/>
                    <a:pt x="21" y="6"/>
                  </a:cubicBezTo>
                  <a:cubicBezTo>
                    <a:pt x="21" y="6"/>
                    <a:pt x="16" y="28"/>
                    <a:pt x="0" y="0"/>
                  </a:cubicBezTo>
                  <a:close/>
                </a:path>
              </a:pathLst>
            </a:custGeom>
            <a:solidFill>
              <a:srgbClr val="DD0E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20" name="Freeform 262">
              <a:extLst>
                <a:ext uri="{FF2B5EF4-FFF2-40B4-BE49-F238E27FC236}">
                  <a16:creationId xmlns:a16="http://schemas.microsoft.com/office/drawing/2014/main" id="{24401E58-E12C-4FC8-ABDD-4E56EFDEED22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8" y="3097"/>
              <a:ext cx="494" cy="160"/>
            </a:xfrm>
            <a:custGeom>
              <a:avLst/>
              <a:gdLst>
                <a:gd name="T0" fmla="*/ 973 w 352"/>
                <a:gd name="T1" fmla="*/ 0 h 114"/>
                <a:gd name="T2" fmla="*/ 768 w 352"/>
                <a:gd name="T3" fmla="*/ 262 h 114"/>
                <a:gd name="T4" fmla="*/ 0 w 352"/>
                <a:gd name="T5" fmla="*/ 118 h 114"/>
                <a:gd name="T6" fmla="*/ 768 w 352"/>
                <a:gd name="T7" fmla="*/ 229 h 114"/>
                <a:gd name="T8" fmla="*/ 973 w 352"/>
                <a:gd name="T9" fmla="*/ 0 h 1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2" h="114">
                  <a:moveTo>
                    <a:pt x="352" y="0"/>
                  </a:moveTo>
                  <a:cubicBezTo>
                    <a:pt x="352" y="0"/>
                    <a:pt x="351" y="75"/>
                    <a:pt x="278" y="95"/>
                  </a:cubicBezTo>
                  <a:cubicBezTo>
                    <a:pt x="204" y="114"/>
                    <a:pt x="0" y="43"/>
                    <a:pt x="0" y="43"/>
                  </a:cubicBezTo>
                  <a:cubicBezTo>
                    <a:pt x="0" y="43"/>
                    <a:pt x="215" y="106"/>
                    <a:pt x="278" y="83"/>
                  </a:cubicBezTo>
                  <a:cubicBezTo>
                    <a:pt x="342" y="59"/>
                    <a:pt x="352" y="0"/>
                    <a:pt x="352" y="0"/>
                  </a:cubicBezTo>
                  <a:close/>
                </a:path>
              </a:pathLst>
            </a:custGeom>
            <a:solidFill>
              <a:srgbClr val="DD7F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21" name="Freeform 263">
              <a:extLst>
                <a:ext uri="{FF2B5EF4-FFF2-40B4-BE49-F238E27FC236}">
                  <a16:creationId xmlns:a16="http://schemas.microsoft.com/office/drawing/2014/main" id="{DAF4F908-1DC1-39FA-D854-6E3BD2F13FF7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5" y="2655"/>
              <a:ext cx="235" cy="452"/>
            </a:xfrm>
            <a:custGeom>
              <a:avLst/>
              <a:gdLst>
                <a:gd name="T0" fmla="*/ 0 w 167"/>
                <a:gd name="T1" fmla="*/ 0 h 322"/>
                <a:gd name="T2" fmla="*/ 321 w 167"/>
                <a:gd name="T3" fmla="*/ 597 h 322"/>
                <a:gd name="T4" fmla="*/ 466 w 167"/>
                <a:gd name="T5" fmla="*/ 890 h 322"/>
                <a:gd name="T6" fmla="*/ 321 w 167"/>
                <a:gd name="T7" fmla="*/ 570 h 322"/>
                <a:gd name="T8" fmla="*/ 0 w 167"/>
                <a:gd name="T9" fmla="*/ 0 h 3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67" h="322">
                  <a:moveTo>
                    <a:pt x="0" y="0"/>
                  </a:moveTo>
                  <a:cubicBezTo>
                    <a:pt x="0" y="0"/>
                    <a:pt x="91" y="182"/>
                    <a:pt x="115" y="216"/>
                  </a:cubicBezTo>
                  <a:cubicBezTo>
                    <a:pt x="140" y="250"/>
                    <a:pt x="167" y="315"/>
                    <a:pt x="167" y="322"/>
                  </a:cubicBezTo>
                  <a:cubicBezTo>
                    <a:pt x="167" y="322"/>
                    <a:pt x="158" y="258"/>
                    <a:pt x="115" y="206"/>
                  </a:cubicBezTo>
                  <a:cubicBezTo>
                    <a:pt x="72" y="154"/>
                    <a:pt x="17" y="15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22" name="Freeform 264">
              <a:extLst>
                <a:ext uri="{FF2B5EF4-FFF2-40B4-BE49-F238E27FC236}">
                  <a16:creationId xmlns:a16="http://schemas.microsoft.com/office/drawing/2014/main" id="{5F1F93F4-E303-4960-8933-F0FDE4AE2ACE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9" y="2113"/>
              <a:ext cx="279" cy="76"/>
            </a:xfrm>
            <a:custGeom>
              <a:avLst/>
              <a:gdLst>
                <a:gd name="T0" fmla="*/ 548 w 199"/>
                <a:gd name="T1" fmla="*/ 97 h 54"/>
                <a:gd name="T2" fmla="*/ 458 w 199"/>
                <a:gd name="T3" fmla="*/ 59 h 54"/>
                <a:gd name="T4" fmla="*/ 229 w 199"/>
                <a:gd name="T5" fmla="*/ 30 h 54"/>
                <a:gd name="T6" fmla="*/ 0 w 199"/>
                <a:gd name="T7" fmla="*/ 151 h 54"/>
                <a:gd name="T8" fmla="*/ 251 w 199"/>
                <a:gd name="T9" fmla="*/ 35 h 54"/>
                <a:gd name="T10" fmla="*/ 451 w 199"/>
                <a:gd name="T11" fmla="*/ 69 h 54"/>
                <a:gd name="T12" fmla="*/ 548 w 199"/>
                <a:gd name="T13" fmla="*/ 97 h 5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99" h="54">
                  <a:moveTo>
                    <a:pt x="199" y="35"/>
                  </a:moveTo>
                  <a:cubicBezTo>
                    <a:pt x="199" y="35"/>
                    <a:pt x="170" y="26"/>
                    <a:pt x="166" y="21"/>
                  </a:cubicBezTo>
                  <a:cubicBezTo>
                    <a:pt x="162" y="17"/>
                    <a:pt x="123" y="0"/>
                    <a:pt x="83" y="11"/>
                  </a:cubicBezTo>
                  <a:cubicBezTo>
                    <a:pt x="43" y="23"/>
                    <a:pt x="0" y="54"/>
                    <a:pt x="0" y="54"/>
                  </a:cubicBezTo>
                  <a:cubicBezTo>
                    <a:pt x="0" y="54"/>
                    <a:pt x="65" y="17"/>
                    <a:pt x="91" y="13"/>
                  </a:cubicBezTo>
                  <a:cubicBezTo>
                    <a:pt x="116" y="10"/>
                    <a:pt x="145" y="12"/>
                    <a:pt x="164" y="25"/>
                  </a:cubicBezTo>
                  <a:cubicBezTo>
                    <a:pt x="184" y="38"/>
                    <a:pt x="199" y="35"/>
                    <a:pt x="199" y="3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23" name="Freeform 265">
              <a:extLst>
                <a:ext uri="{FF2B5EF4-FFF2-40B4-BE49-F238E27FC236}">
                  <a16:creationId xmlns:a16="http://schemas.microsoft.com/office/drawing/2014/main" id="{5F71112F-ED6B-962B-94CF-4F683266A877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3" y="2168"/>
              <a:ext cx="18" cy="13"/>
            </a:xfrm>
            <a:custGeom>
              <a:avLst/>
              <a:gdLst>
                <a:gd name="T0" fmla="*/ 0 w 13"/>
                <a:gd name="T1" fmla="*/ 0 h 9"/>
                <a:gd name="T2" fmla="*/ 35 w 13"/>
                <a:gd name="T3" fmla="*/ 27 h 9"/>
                <a:gd name="T4" fmla="*/ 0 w 13"/>
                <a:gd name="T5" fmla="*/ 0 h 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3" h="9">
                  <a:moveTo>
                    <a:pt x="0" y="0"/>
                  </a:moveTo>
                  <a:cubicBezTo>
                    <a:pt x="13" y="9"/>
                    <a:pt x="13" y="9"/>
                    <a:pt x="13" y="9"/>
                  </a:cubicBezTo>
                  <a:cubicBezTo>
                    <a:pt x="13" y="9"/>
                    <a:pt x="9" y="0"/>
                    <a:pt x="0" y="0"/>
                  </a:cubicBezTo>
                  <a:close/>
                </a:path>
              </a:pathLst>
            </a:custGeom>
            <a:solidFill>
              <a:srgbClr val="D182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24" name="Freeform 266">
              <a:extLst>
                <a:ext uri="{FF2B5EF4-FFF2-40B4-BE49-F238E27FC236}">
                  <a16:creationId xmlns:a16="http://schemas.microsoft.com/office/drawing/2014/main" id="{1F06A6B8-7C52-8FDD-2014-7127F0CC7FC0}"/>
                </a:ext>
              </a:extLst>
            </p:cNvPr>
            <p:cNvSpPr>
              <a:spLocks/>
            </p:cNvSpPr>
            <p:nvPr/>
          </p:nvSpPr>
          <p:spPr bwMode="auto">
            <a:xfrm>
              <a:off x="2981" y="2200"/>
              <a:ext cx="22" cy="10"/>
            </a:xfrm>
            <a:custGeom>
              <a:avLst/>
              <a:gdLst>
                <a:gd name="T0" fmla="*/ 0 w 16"/>
                <a:gd name="T1" fmla="*/ 14 h 7"/>
                <a:gd name="T2" fmla="*/ 41 w 16"/>
                <a:gd name="T3" fmla="*/ 20 h 7"/>
                <a:gd name="T4" fmla="*/ 0 w 16"/>
                <a:gd name="T5" fmla="*/ 14 h 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" h="7">
                  <a:moveTo>
                    <a:pt x="0" y="5"/>
                  </a:moveTo>
                  <a:cubicBezTo>
                    <a:pt x="16" y="7"/>
                    <a:pt x="16" y="7"/>
                    <a:pt x="16" y="7"/>
                  </a:cubicBezTo>
                  <a:cubicBezTo>
                    <a:pt x="16" y="7"/>
                    <a:pt x="5" y="0"/>
                    <a:pt x="0" y="5"/>
                  </a:cubicBezTo>
                  <a:close/>
                </a:path>
              </a:pathLst>
            </a:custGeom>
            <a:solidFill>
              <a:srgbClr val="D182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25" name="Freeform 267">
              <a:extLst>
                <a:ext uri="{FF2B5EF4-FFF2-40B4-BE49-F238E27FC236}">
                  <a16:creationId xmlns:a16="http://schemas.microsoft.com/office/drawing/2014/main" id="{CEA06F76-A796-D5A4-3259-F62069613264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4" y="2148"/>
              <a:ext cx="70" cy="34"/>
            </a:xfrm>
            <a:custGeom>
              <a:avLst/>
              <a:gdLst>
                <a:gd name="T0" fmla="*/ 0 w 50"/>
                <a:gd name="T1" fmla="*/ 14 h 24"/>
                <a:gd name="T2" fmla="*/ 137 w 50"/>
                <a:gd name="T3" fmla="*/ 68 h 24"/>
                <a:gd name="T4" fmla="*/ 0 w 50"/>
                <a:gd name="T5" fmla="*/ 14 h 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0" h="24">
                  <a:moveTo>
                    <a:pt x="0" y="5"/>
                  </a:moveTo>
                  <a:cubicBezTo>
                    <a:pt x="0" y="5"/>
                    <a:pt x="28" y="0"/>
                    <a:pt x="50" y="24"/>
                  </a:cubicBezTo>
                  <a:cubicBezTo>
                    <a:pt x="50" y="24"/>
                    <a:pt x="28" y="2"/>
                    <a:pt x="0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26" name="Freeform 268">
              <a:extLst>
                <a:ext uri="{FF2B5EF4-FFF2-40B4-BE49-F238E27FC236}">
                  <a16:creationId xmlns:a16="http://schemas.microsoft.com/office/drawing/2014/main" id="{B1E25ADA-5D10-31A5-52B7-22F7DCEA0F77}"/>
                </a:ext>
              </a:extLst>
            </p:cNvPr>
            <p:cNvSpPr>
              <a:spLocks/>
            </p:cNvSpPr>
            <p:nvPr/>
          </p:nvSpPr>
          <p:spPr bwMode="auto">
            <a:xfrm>
              <a:off x="2088" y="2102"/>
              <a:ext cx="15" cy="69"/>
            </a:xfrm>
            <a:custGeom>
              <a:avLst/>
              <a:gdLst>
                <a:gd name="T0" fmla="*/ 0 w 11"/>
                <a:gd name="T1" fmla="*/ 137 h 49"/>
                <a:gd name="T2" fmla="*/ 27 w 11"/>
                <a:gd name="T3" fmla="*/ 0 h 4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1" h="49">
                  <a:moveTo>
                    <a:pt x="0" y="49"/>
                  </a:moveTo>
                  <a:cubicBezTo>
                    <a:pt x="0" y="49"/>
                    <a:pt x="6" y="17"/>
                    <a:pt x="11" y="0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27" name="Freeform 269">
              <a:extLst>
                <a:ext uri="{FF2B5EF4-FFF2-40B4-BE49-F238E27FC236}">
                  <a16:creationId xmlns:a16="http://schemas.microsoft.com/office/drawing/2014/main" id="{CEA9CE36-BD1F-FC57-787A-DD477A635E39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3" y="2074"/>
              <a:ext cx="17" cy="60"/>
            </a:xfrm>
            <a:custGeom>
              <a:avLst/>
              <a:gdLst>
                <a:gd name="T0" fmla="*/ 34 w 12"/>
                <a:gd name="T1" fmla="*/ 0 h 43"/>
                <a:gd name="T2" fmla="*/ 0 w 12"/>
                <a:gd name="T3" fmla="*/ 117 h 4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" h="43">
                  <a:moveTo>
                    <a:pt x="12" y="0"/>
                  </a:moveTo>
                  <a:cubicBezTo>
                    <a:pt x="12" y="0"/>
                    <a:pt x="3" y="29"/>
                    <a:pt x="0" y="43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28" name="Freeform 270">
              <a:extLst>
                <a:ext uri="{FF2B5EF4-FFF2-40B4-BE49-F238E27FC236}">
                  <a16:creationId xmlns:a16="http://schemas.microsoft.com/office/drawing/2014/main" id="{343D6608-2D7E-8AB4-DE72-33170AC7D056}"/>
                </a:ext>
              </a:extLst>
            </p:cNvPr>
            <p:cNvSpPr>
              <a:spLocks/>
            </p:cNvSpPr>
            <p:nvPr/>
          </p:nvSpPr>
          <p:spPr bwMode="auto">
            <a:xfrm>
              <a:off x="2237" y="2179"/>
              <a:ext cx="21" cy="48"/>
            </a:xfrm>
            <a:custGeom>
              <a:avLst/>
              <a:gdLst>
                <a:gd name="T0" fmla="*/ 41 w 15"/>
                <a:gd name="T1" fmla="*/ 96 h 34"/>
                <a:gd name="T2" fmla="*/ 0 w 15"/>
                <a:gd name="T3" fmla="*/ 0 h 3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5" h="34">
                  <a:moveTo>
                    <a:pt x="15" y="34"/>
                  </a:moveTo>
                  <a:cubicBezTo>
                    <a:pt x="15" y="34"/>
                    <a:pt x="3" y="14"/>
                    <a:pt x="0" y="0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29" name="Freeform 271">
              <a:extLst>
                <a:ext uri="{FF2B5EF4-FFF2-40B4-BE49-F238E27FC236}">
                  <a16:creationId xmlns:a16="http://schemas.microsoft.com/office/drawing/2014/main" id="{646333D9-BAC3-85FD-AD4C-75491DB7C0C1}"/>
                </a:ext>
              </a:extLst>
            </p:cNvPr>
            <p:cNvSpPr>
              <a:spLocks/>
            </p:cNvSpPr>
            <p:nvPr/>
          </p:nvSpPr>
          <p:spPr bwMode="auto">
            <a:xfrm>
              <a:off x="2265" y="2163"/>
              <a:ext cx="19" cy="40"/>
            </a:xfrm>
            <a:custGeom>
              <a:avLst/>
              <a:gdLst>
                <a:gd name="T0" fmla="*/ 35 w 14"/>
                <a:gd name="T1" fmla="*/ 76 h 29"/>
                <a:gd name="T2" fmla="*/ 0 w 14"/>
                <a:gd name="T3" fmla="*/ 0 h 2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4" h="29">
                  <a:moveTo>
                    <a:pt x="14" y="29"/>
                  </a:moveTo>
                  <a:cubicBezTo>
                    <a:pt x="14" y="29"/>
                    <a:pt x="4" y="18"/>
                    <a:pt x="0" y="0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30" name="Freeform 272">
              <a:extLst>
                <a:ext uri="{FF2B5EF4-FFF2-40B4-BE49-F238E27FC236}">
                  <a16:creationId xmlns:a16="http://schemas.microsoft.com/office/drawing/2014/main" id="{06549307-0E4F-E282-76EF-884DE764B3C7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3" y="2537"/>
              <a:ext cx="37" cy="171"/>
            </a:xfrm>
            <a:custGeom>
              <a:avLst/>
              <a:gdLst>
                <a:gd name="T0" fmla="*/ 75 w 26"/>
                <a:gd name="T1" fmla="*/ 336 h 122"/>
                <a:gd name="T2" fmla="*/ 0 w 26"/>
                <a:gd name="T3" fmla="*/ 0 h 12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6" h="122">
                  <a:moveTo>
                    <a:pt x="26" y="122"/>
                  </a:moveTo>
                  <a:cubicBezTo>
                    <a:pt x="26" y="122"/>
                    <a:pt x="4" y="38"/>
                    <a:pt x="0" y="0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31" name="Freeform 273">
              <a:extLst>
                <a:ext uri="{FF2B5EF4-FFF2-40B4-BE49-F238E27FC236}">
                  <a16:creationId xmlns:a16="http://schemas.microsoft.com/office/drawing/2014/main" id="{3923DE39-BF2B-994B-8F57-0D8CDD2AFBA8}"/>
                </a:ext>
              </a:extLst>
            </p:cNvPr>
            <p:cNvSpPr>
              <a:spLocks/>
            </p:cNvSpPr>
            <p:nvPr/>
          </p:nvSpPr>
          <p:spPr bwMode="auto">
            <a:xfrm>
              <a:off x="2223" y="2627"/>
              <a:ext cx="36" cy="146"/>
            </a:xfrm>
            <a:custGeom>
              <a:avLst/>
              <a:gdLst>
                <a:gd name="T0" fmla="*/ 69 w 26"/>
                <a:gd name="T1" fmla="*/ 288 h 104"/>
                <a:gd name="T2" fmla="*/ 0 w 26"/>
                <a:gd name="T3" fmla="*/ 0 h 10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6" h="104">
                  <a:moveTo>
                    <a:pt x="26" y="104"/>
                  </a:moveTo>
                  <a:cubicBezTo>
                    <a:pt x="26" y="104"/>
                    <a:pt x="6" y="39"/>
                    <a:pt x="0" y="0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32" name="Freeform 274">
              <a:extLst>
                <a:ext uri="{FF2B5EF4-FFF2-40B4-BE49-F238E27FC236}">
                  <a16:creationId xmlns:a16="http://schemas.microsoft.com/office/drawing/2014/main" id="{E7D5A4EE-ECD0-DBA9-8E50-903CC741E779}"/>
                </a:ext>
              </a:extLst>
            </p:cNvPr>
            <p:cNvSpPr>
              <a:spLocks/>
            </p:cNvSpPr>
            <p:nvPr/>
          </p:nvSpPr>
          <p:spPr bwMode="auto">
            <a:xfrm>
              <a:off x="2089" y="3356"/>
              <a:ext cx="40" cy="15"/>
            </a:xfrm>
            <a:custGeom>
              <a:avLst/>
              <a:gdLst>
                <a:gd name="T0" fmla="*/ 81 w 28"/>
                <a:gd name="T1" fmla="*/ 0 h 11"/>
                <a:gd name="T2" fmla="*/ 0 w 28"/>
                <a:gd name="T3" fmla="*/ 27 h 1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8" h="11">
                  <a:moveTo>
                    <a:pt x="28" y="0"/>
                  </a:moveTo>
                  <a:cubicBezTo>
                    <a:pt x="28" y="0"/>
                    <a:pt x="16" y="6"/>
                    <a:pt x="0" y="11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33" name="Freeform 275">
              <a:extLst>
                <a:ext uri="{FF2B5EF4-FFF2-40B4-BE49-F238E27FC236}">
                  <a16:creationId xmlns:a16="http://schemas.microsoft.com/office/drawing/2014/main" id="{65B4085F-2DB5-EEC2-D23C-E0C8B8388D57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" y="3385"/>
              <a:ext cx="43" cy="18"/>
            </a:xfrm>
            <a:custGeom>
              <a:avLst/>
              <a:gdLst>
                <a:gd name="T0" fmla="*/ 89 w 30"/>
                <a:gd name="T1" fmla="*/ 0 h 13"/>
                <a:gd name="T2" fmla="*/ 0 w 30"/>
                <a:gd name="T3" fmla="*/ 35 h 1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0" h="13">
                  <a:moveTo>
                    <a:pt x="30" y="0"/>
                  </a:moveTo>
                  <a:cubicBezTo>
                    <a:pt x="30" y="0"/>
                    <a:pt x="5" y="11"/>
                    <a:pt x="0" y="13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38" name="Freeform 280">
              <a:extLst>
                <a:ext uri="{FF2B5EF4-FFF2-40B4-BE49-F238E27FC236}">
                  <a16:creationId xmlns:a16="http://schemas.microsoft.com/office/drawing/2014/main" id="{829C055E-6521-0DDB-E92E-2CCEB27FAB1C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6" y="1638"/>
              <a:ext cx="60" cy="22"/>
            </a:xfrm>
            <a:custGeom>
              <a:avLst/>
              <a:gdLst>
                <a:gd name="T0" fmla="*/ 117 w 43"/>
                <a:gd name="T1" fmla="*/ 0 h 16"/>
                <a:gd name="T2" fmla="*/ 33 w 43"/>
                <a:gd name="T3" fmla="*/ 14 h 16"/>
                <a:gd name="T4" fmla="*/ 0 w 43"/>
                <a:gd name="T5" fmla="*/ 41 h 16"/>
                <a:gd name="T6" fmla="*/ 117 w 43"/>
                <a:gd name="T7" fmla="*/ 0 h 1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3" h="16">
                  <a:moveTo>
                    <a:pt x="43" y="0"/>
                  </a:moveTo>
                  <a:cubicBezTo>
                    <a:pt x="43" y="0"/>
                    <a:pt x="15" y="5"/>
                    <a:pt x="12" y="5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23" y="12"/>
                    <a:pt x="43" y="0"/>
                  </a:cubicBezTo>
                  <a:close/>
                </a:path>
              </a:pathLst>
            </a:custGeom>
            <a:solidFill>
              <a:srgbClr val="F7BBA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39" name="Freeform 281">
              <a:extLst>
                <a:ext uri="{FF2B5EF4-FFF2-40B4-BE49-F238E27FC236}">
                  <a16:creationId xmlns:a16="http://schemas.microsoft.com/office/drawing/2014/main" id="{5C21CF2D-CB13-BCB4-1D2B-4F6B300E9DF5}"/>
                </a:ext>
              </a:extLst>
            </p:cNvPr>
            <p:cNvSpPr>
              <a:spLocks/>
            </p:cNvSpPr>
            <p:nvPr/>
          </p:nvSpPr>
          <p:spPr bwMode="auto">
            <a:xfrm>
              <a:off x="2713" y="1805"/>
              <a:ext cx="9" cy="8"/>
            </a:xfrm>
            <a:custGeom>
              <a:avLst/>
              <a:gdLst>
                <a:gd name="T0" fmla="*/ 0 w 9"/>
                <a:gd name="T1" fmla="*/ 0 h 8"/>
                <a:gd name="T2" fmla="*/ 9 w 9"/>
                <a:gd name="T3" fmla="*/ 4 h 8"/>
                <a:gd name="T4" fmla="*/ 6 w 9"/>
                <a:gd name="T5" fmla="*/ 8 h 8"/>
                <a:gd name="T6" fmla="*/ 0 w 9"/>
                <a:gd name="T7" fmla="*/ 0 h 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9" h="8">
                  <a:moveTo>
                    <a:pt x="0" y="0"/>
                  </a:moveTo>
                  <a:lnTo>
                    <a:pt x="9" y="4"/>
                  </a:lnTo>
                  <a:lnTo>
                    <a:pt x="6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7BBA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44" name="Freeform 286">
              <a:extLst>
                <a:ext uri="{FF2B5EF4-FFF2-40B4-BE49-F238E27FC236}">
                  <a16:creationId xmlns:a16="http://schemas.microsoft.com/office/drawing/2014/main" id="{DF764EAE-0AEF-54B2-2EFF-A8599C623E66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5" y="1499"/>
              <a:ext cx="106" cy="24"/>
            </a:xfrm>
            <a:custGeom>
              <a:avLst/>
              <a:gdLst>
                <a:gd name="T0" fmla="*/ 0 w 76"/>
                <a:gd name="T1" fmla="*/ 0 h 17"/>
                <a:gd name="T2" fmla="*/ 206 w 76"/>
                <a:gd name="T3" fmla="*/ 20 h 17"/>
                <a:gd name="T4" fmla="*/ 159 w 76"/>
                <a:gd name="T5" fmla="*/ 48 h 17"/>
                <a:gd name="T6" fmla="*/ 0 w 76"/>
                <a:gd name="T7" fmla="*/ 0 h 1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6" h="17">
                  <a:moveTo>
                    <a:pt x="0" y="0"/>
                  </a:moveTo>
                  <a:cubicBezTo>
                    <a:pt x="0" y="0"/>
                    <a:pt x="46" y="13"/>
                    <a:pt x="76" y="7"/>
                  </a:cubicBezTo>
                  <a:cubicBezTo>
                    <a:pt x="59" y="17"/>
                    <a:pt x="59" y="17"/>
                    <a:pt x="59" y="17"/>
                  </a:cubicBezTo>
                  <a:cubicBezTo>
                    <a:pt x="59" y="17"/>
                    <a:pt x="19" y="15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45" name="Freeform 287">
              <a:extLst>
                <a:ext uri="{FF2B5EF4-FFF2-40B4-BE49-F238E27FC236}">
                  <a16:creationId xmlns:a16="http://schemas.microsoft.com/office/drawing/2014/main" id="{A73AABA9-422B-05FD-8903-0BD15529079C}"/>
                </a:ext>
              </a:extLst>
            </p:cNvPr>
            <p:cNvSpPr>
              <a:spLocks/>
            </p:cNvSpPr>
            <p:nvPr/>
          </p:nvSpPr>
          <p:spPr bwMode="auto">
            <a:xfrm>
              <a:off x="2800" y="1668"/>
              <a:ext cx="63" cy="26"/>
            </a:xfrm>
            <a:custGeom>
              <a:avLst/>
              <a:gdLst>
                <a:gd name="T0" fmla="*/ 123 w 45"/>
                <a:gd name="T1" fmla="*/ 0 h 18"/>
                <a:gd name="T2" fmla="*/ 0 w 45"/>
                <a:gd name="T3" fmla="*/ 25 h 18"/>
                <a:gd name="T4" fmla="*/ 15 w 45"/>
                <a:gd name="T5" fmla="*/ 55 h 18"/>
                <a:gd name="T6" fmla="*/ 123 w 45"/>
                <a:gd name="T7" fmla="*/ 0 h 1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5" h="18">
                  <a:moveTo>
                    <a:pt x="45" y="0"/>
                  </a:moveTo>
                  <a:cubicBezTo>
                    <a:pt x="45" y="0"/>
                    <a:pt x="8" y="9"/>
                    <a:pt x="0" y="8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35" y="10"/>
                    <a:pt x="4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46" name="Freeform 288">
              <a:extLst>
                <a:ext uri="{FF2B5EF4-FFF2-40B4-BE49-F238E27FC236}">
                  <a16:creationId xmlns:a16="http://schemas.microsoft.com/office/drawing/2014/main" id="{ADA8A484-B597-7DCA-AA17-94874619CC0C}"/>
                </a:ext>
              </a:extLst>
            </p:cNvPr>
            <p:cNvSpPr>
              <a:spLocks/>
            </p:cNvSpPr>
            <p:nvPr/>
          </p:nvSpPr>
          <p:spPr bwMode="auto">
            <a:xfrm>
              <a:off x="1616" y="2233"/>
              <a:ext cx="192" cy="805"/>
            </a:xfrm>
            <a:custGeom>
              <a:avLst/>
              <a:gdLst>
                <a:gd name="T0" fmla="*/ 377 w 137"/>
                <a:gd name="T1" fmla="*/ 0 h 574"/>
                <a:gd name="T2" fmla="*/ 297 w 137"/>
                <a:gd name="T3" fmla="*/ 436 h 574"/>
                <a:gd name="T4" fmla="*/ 287 w 137"/>
                <a:gd name="T5" fmla="*/ 464 h 574"/>
                <a:gd name="T6" fmla="*/ 102 w 137"/>
                <a:gd name="T7" fmla="*/ 1064 h 574"/>
                <a:gd name="T8" fmla="*/ 98 w 137"/>
                <a:gd name="T9" fmla="*/ 1098 h 574"/>
                <a:gd name="T10" fmla="*/ 0 w 137"/>
                <a:gd name="T11" fmla="*/ 1583 h 574"/>
                <a:gd name="T12" fmla="*/ 136 w 137"/>
                <a:gd name="T13" fmla="*/ 1111 h 574"/>
                <a:gd name="T14" fmla="*/ 336 w 137"/>
                <a:gd name="T15" fmla="*/ 478 h 574"/>
                <a:gd name="T16" fmla="*/ 377 w 137"/>
                <a:gd name="T17" fmla="*/ 0 h 57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37" h="574">
                  <a:moveTo>
                    <a:pt x="137" y="0"/>
                  </a:moveTo>
                  <a:cubicBezTo>
                    <a:pt x="137" y="0"/>
                    <a:pt x="85" y="119"/>
                    <a:pt x="108" y="158"/>
                  </a:cubicBezTo>
                  <a:cubicBezTo>
                    <a:pt x="104" y="168"/>
                    <a:pt x="104" y="168"/>
                    <a:pt x="104" y="168"/>
                  </a:cubicBezTo>
                  <a:cubicBezTo>
                    <a:pt x="104" y="168"/>
                    <a:pt x="15" y="316"/>
                    <a:pt x="37" y="386"/>
                  </a:cubicBezTo>
                  <a:cubicBezTo>
                    <a:pt x="36" y="398"/>
                    <a:pt x="36" y="398"/>
                    <a:pt x="36" y="398"/>
                  </a:cubicBezTo>
                  <a:cubicBezTo>
                    <a:pt x="36" y="398"/>
                    <a:pt x="8" y="408"/>
                    <a:pt x="0" y="574"/>
                  </a:cubicBezTo>
                  <a:cubicBezTo>
                    <a:pt x="0" y="574"/>
                    <a:pt x="28" y="412"/>
                    <a:pt x="49" y="403"/>
                  </a:cubicBezTo>
                  <a:cubicBezTo>
                    <a:pt x="49" y="403"/>
                    <a:pt x="50" y="235"/>
                    <a:pt x="122" y="173"/>
                  </a:cubicBezTo>
                  <a:cubicBezTo>
                    <a:pt x="122" y="173"/>
                    <a:pt x="96" y="137"/>
                    <a:pt x="13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47" name="Freeform 289">
              <a:extLst>
                <a:ext uri="{FF2B5EF4-FFF2-40B4-BE49-F238E27FC236}">
                  <a16:creationId xmlns:a16="http://schemas.microsoft.com/office/drawing/2014/main" id="{3904B9B8-9989-A0E5-8A38-5FE1B9F12631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2" y="3685"/>
              <a:ext cx="231" cy="197"/>
            </a:xfrm>
            <a:custGeom>
              <a:avLst/>
              <a:gdLst>
                <a:gd name="T0" fmla="*/ 0 w 165"/>
                <a:gd name="T1" fmla="*/ 0 h 140"/>
                <a:gd name="T2" fmla="*/ 452 w 165"/>
                <a:gd name="T3" fmla="*/ 245 h 140"/>
                <a:gd name="T4" fmla="*/ 0 w 165"/>
                <a:gd name="T5" fmla="*/ 0 h 14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5" h="140">
                  <a:moveTo>
                    <a:pt x="0" y="0"/>
                  </a:moveTo>
                  <a:cubicBezTo>
                    <a:pt x="0" y="0"/>
                    <a:pt x="34" y="140"/>
                    <a:pt x="165" y="88"/>
                  </a:cubicBezTo>
                  <a:cubicBezTo>
                    <a:pt x="165" y="88"/>
                    <a:pt x="54" y="122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48" name="Freeform 290">
              <a:extLst>
                <a:ext uri="{FF2B5EF4-FFF2-40B4-BE49-F238E27FC236}">
                  <a16:creationId xmlns:a16="http://schemas.microsoft.com/office/drawing/2014/main" id="{55E84874-E932-BF81-F8A4-9741C732A3CD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2" y="3319"/>
              <a:ext cx="198" cy="213"/>
            </a:xfrm>
            <a:custGeom>
              <a:avLst/>
              <a:gdLst>
                <a:gd name="T0" fmla="*/ 390 w 141"/>
                <a:gd name="T1" fmla="*/ 0 h 152"/>
                <a:gd name="T2" fmla="*/ 0 w 141"/>
                <a:gd name="T3" fmla="*/ 418 h 152"/>
                <a:gd name="T4" fmla="*/ 390 w 141"/>
                <a:gd name="T5" fmla="*/ 0 h 15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1" h="152">
                  <a:moveTo>
                    <a:pt x="141" y="0"/>
                  </a:moveTo>
                  <a:cubicBezTo>
                    <a:pt x="141" y="0"/>
                    <a:pt x="124" y="100"/>
                    <a:pt x="0" y="152"/>
                  </a:cubicBezTo>
                  <a:cubicBezTo>
                    <a:pt x="0" y="152"/>
                    <a:pt x="106" y="100"/>
                    <a:pt x="14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49" name="Freeform 291">
              <a:extLst>
                <a:ext uri="{FF2B5EF4-FFF2-40B4-BE49-F238E27FC236}">
                  <a16:creationId xmlns:a16="http://schemas.microsoft.com/office/drawing/2014/main" id="{4575B2B0-1C27-56D3-568A-2945290C4D7F}"/>
                </a:ext>
              </a:extLst>
            </p:cNvPr>
            <p:cNvSpPr>
              <a:spLocks/>
            </p:cNvSpPr>
            <p:nvPr/>
          </p:nvSpPr>
          <p:spPr bwMode="auto">
            <a:xfrm>
              <a:off x="3186" y="3438"/>
              <a:ext cx="167" cy="146"/>
            </a:xfrm>
            <a:custGeom>
              <a:avLst/>
              <a:gdLst>
                <a:gd name="T0" fmla="*/ 0 w 119"/>
                <a:gd name="T1" fmla="*/ 0 h 104"/>
                <a:gd name="T2" fmla="*/ 328 w 119"/>
                <a:gd name="T3" fmla="*/ 288 h 104"/>
                <a:gd name="T4" fmla="*/ 0 w 119"/>
                <a:gd name="T5" fmla="*/ 0 h 10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9" h="104">
                  <a:moveTo>
                    <a:pt x="0" y="0"/>
                  </a:moveTo>
                  <a:cubicBezTo>
                    <a:pt x="0" y="0"/>
                    <a:pt x="19" y="87"/>
                    <a:pt x="119" y="104"/>
                  </a:cubicBezTo>
                  <a:cubicBezTo>
                    <a:pt x="119" y="104"/>
                    <a:pt x="29" y="81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50" name="Freeform 292">
              <a:extLst>
                <a:ext uri="{FF2B5EF4-FFF2-40B4-BE49-F238E27FC236}">
                  <a16:creationId xmlns:a16="http://schemas.microsoft.com/office/drawing/2014/main" id="{75A9D266-CDA0-4BF6-AE01-A3A69A9B0F55}"/>
                </a:ext>
              </a:extLst>
            </p:cNvPr>
            <p:cNvSpPr>
              <a:spLocks/>
            </p:cNvSpPr>
            <p:nvPr/>
          </p:nvSpPr>
          <p:spPr bwMode="auto">
            <a:xfrm>
              <a:off x="3957" y="3508"/>
              <a:ext cx="193" cy="305"/>
            </a:xfrm>
            <a:custGeom>
              <a:avLst/>
              <a:gdLst>
                <a:gd name="T0" fmla="*/ 0 w 138"/>
                <a:gd name="T1" fmla="*/ 467 h 217"/>
                <a:gd name="T2" fmla="*/ 266 w 138"/>
                <a:gd name="T3" fmla="*/ 492 h 217"/>
                <a:gd name="T4" fmla="*/ 344 w 138"/>
                <a:gd name="T5" fmla="*/ 0 h 217"/>
                <a:gd name="T6" fmla="*/ 242 w 138"/>
                <a:gd name="T7" fmla="*/ 460 h 217"/>
                <a:gd name="T8" fmla="*/ 0 w 138"/>
                <a:gd name="T9" fmla="*/ 467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8" h="217">
                  <a:moveTo>
                    <a:pt x="0" y="168"/>
                  </a:moveTo>
                  <a:cubicBezTo>
                    <a:pt x="0" y="168"/>
                    <a:pt x="56" y="217"/>
                    <a:pt x="97" y="177"/>
                  </a:cubicBezTo>
                  <a:cubicBezTo>
                    <a:pt x="138" y="137"/>
                    <a:pt x="126" y="0"/>
                    <a:pt x="126" y="0"/>
                  </a:cubicBezTo>
                  <a:cubicBezTo>
                    <a:pt x="126" y="0"/>
                    <a:pt x="129" y="140"/>
                    <a:pt x="89" y="166"/>
                  </a:cubicBezTo>
                  <a:cubicBezTo>
                    <a:pt x="49" y="191"/>
                    <a:pt x="0" y="168"/>
                    <a:pt x="0" y="16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51" name="Freeform 293">
              <a:extLst>
                <a:ext uri="{FF2B5EF4-FFF2-40B4-BE49-F238E27FC236}">
                  <a16:creationId xmlns:a16="http://schemas.microsoft.com/office/drawing/2014/main" id="{FD2B7B64-466B-6C3D-2E6E-66DFC8854D93}"/>
                </a:ext>
              </a:extLst>
            </p:cNvPr>
            <p:cNvSpPr>
              <a:spLocks/>
            </p:cNvSpPr>
            <p:nvPr/>
          </p:nvSpPr>
          <p:spPr bwMode="auto">
            <a:xfrm>
              <a:off x="3772" y="2054"/>
              <a:ext cx="325" cy="1156"/>
            </a:xfrm>
            <a:custGeom>
              <a:avLst/>
              <a:gdLst>
                <a:gd name="T0" fmla="*/ 0 w 232"/>
                <a:gd name="T1" fmla="*/ 0 h 823"/>
                <a:gd name="T2" fmla="*/ 200 w 232"/>
                <a:gd name="T3" fmla="*/ 454 h 823"/>
                <a:gd name="T4" fmla="*/ 451 w 232"/>
                <a:gd name="T5" fmla="*/ 1020 h 823"/>
                <a:gd name="T6" fmla="*/ 562 w 232"/>
                <a:gd name="T7" fmla="*/ 1715 h 823"/>
                <a:gd name="T8" fmla="*/ 618 w 232"/>
                <a:gd name="T9" fmla="*/ 1857 h 823"/>
                <a:gd name="T10" fmla="*/ 637 w 232"/>
                <a:gd name="T11" fmla="*/ 2281 h 823"/>
                <a:gd name="T12" fmla="*/ 525 w 232"/>
                <a:gd name="T13" fmla="*/ 1728 h 823"/>
                <a:gd name="T14" fmla="*/ 523 w 232"/>
                <a:gd name="T15" fmla="*/ 1413 h 823"/>
                <a:gd name="T16" fmla="*/ 181 w 232"/>
                <a:gd name="T17" fmla="*/ 479 h 823"/>
                <a:gd name="T18" fmla="*/ 0 w 232"/>
                <a:gd name="T19" fmla="*/ 0 h 82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32" h="823">
                  <a:moveTo>
                    <a:pt x="0" y="0"/>
                  </a:moveTo>
                  <a:cubicBezTo>
                    <a:pt x="0" y="0"/>
                    <a:pt x="94" y="129"/>
                    <a:pt x="73" y="164"/>
                  </a:cubicBezTo>
                  <a:cubicBezTo>
                    <a:pt x="73" y="164"/>
                    <a:pt x="117" y="150"/>
                    <a:pt x="164" y="368"/>
                  </a:cubicBezTo>
                  <a:cubicBezTo>
                    <a:pt x="211" y="586"/>
                    <a:pt x="223" y="551"/>
                    <a:pt x="204" y="619"/>
                  </a:cubicBezTo>
                  <a:cubicBezTo>
                    <a:pt x="204" y="619"/>
                    <a:pt x="225" y="631"/>
                    <a:pt x="225" y="670"/>
                  </a:cubicBezTo>
                  <a:cubicBezTo>
                    <a:pt x="225" y="710"/>
                    <a:pt x="232" y="823"/>
                    <a:pt x="232" y="823"/>
                  </a:cubicBezTo>
                  <a:cubicBezTo>
                    <a:pt x="232" y="823"/>
                    <a:pt x="231" y="626"/>
                    <a:pt x="191" y="624"/>
                  </a:cubicBezTo>
                  <a:cubicBezTo>
                    <a:pt x="191" y="624"/>
                    <a:pt x="221" y="597"/>
                    <a:pt x="190" y="510"/>
                  </a:cubicBezTo>
                  <a:cubicBezTo>
                    <a:pt x="160" y="424"/>
                    <a:pt x="120" y="169"/>
                    <a:pt x="66" y="173"/>
                  </a:cubicBezTo>
                  <a:cubicBezTo>
                    <a:pt x="66" y="173"/>
                    <a:pt x="71" y="99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52" name="Freeform 294">
              <a:extLst>
                <a:ext uri="{FF2B5EF4-FFF2-40B4-BE49-F238E27FC236}">
                  <a16:creationId xmlns:a16="http://schemas.microsoft.com/office/drawing/2014/main" id="{3CAD34F0-5845-C2DC-1808-2A39F8738EC4}"/>
                </a:ext>
              </a:extLst>
            </p:cNvPr>
            <p:cNvSpPr>
              <a:spLocks/>
            </p:cNvSpPr>
            <p:nvPr/>
          </p:nvSpPr>
          <p:spPr bwMode="auto">
            <a:xfrm>
              <a:off x="2202" y="1510"/>
              <a:ext cx="140" cy="125"/>
            </a:xfrm>
            <a:custGeom>
              <a:avLst/>
              <a:gdLst>
                <a:gd name="T0" fmla="*/ 274 w 100"/>
                <a:gd name="T1" fmla="*/ 0 h 89"/>
                <a:gd name="T2" fmla="*/ 0 w 100"/>
                <a:gd name="T3" fmla="*/ 247 h 89"/>
                <a:gd name="T4" fmla="*/ 274 w 100"/>
                <a:gd name="T5" fmla="*/ 0 h 8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0" h="89">
                  <a:moveTo>
                    <a:pt x="100" y="0"/>
                  </a:moveTo>
                  <a:cubicBezTo>
                    <a:pt x="100" y="0"/>
                    <a:pt x="21" y="63"/>
                    <a:pt x="0" y="89"/>
                  </a:cubicBezTo>
                  <a:cubicBezTo>
                    <a:pt x="0" y="89"/>
                    <a:pt x="98" y="9"/>
                    <a:pt x="10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53" name="Freeform 295">
              <a:extLst>
                <a:ext uri="{FF2B5EF4-FFF2-40B4-BE49-F238E27FC236}">
                  <a16:creationId xmlns:a16="http://schemas.microsoft.com/office/drawing/2014/main" id="{BEA87041-A51E-A582-7A95-44C60C4D4835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8" y="1492"/>
              <a:ext cx="155" cy="153"/>
            </a:xfrm>
            <a:custGeom>
              <a:avLst/>
              <a:gdLst>
                <a:gd name="T0" fmla="*/ 0 w 110"/>
                <a:gd name="T1" fmla="*/ 0 h 109"/>
                <a:gd name="T2" fmla="*/ 307 w 110"/>
                <a:gd name="T3" fmla="*/ 302 h 109"/>
                <a:gd name="T4" fmla="*/ 0 w 110"/>
                <a:gd name="T5" fmla="*/ 0 h 10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0" h="109">
                  <a:moveTo>
                    <a:pt x="0" y="0"/>
                  </a:moveTo>
                  <a:cubicBezTo>
                    <a:pt x="0" y="0"/>
                    <a:pt x="90" y="75"/>
                    <a:pt x="110" y="109"/>
                  </a:cubicBezTo>
                  <a:cubicBezTo>
                    <a:pt x="110" y="109"/>
                    <a:pt x="11" y="8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54" name="Freeform 296">
              <a:extLst>
                <a:ext uri="{FF2B5EF4-FFF2-40B4-BE49-F238E27FC236}">
                  <a16:creationId xmlns:a16="http://schemas.microsoft.com/office/drawing/2014/main" id="{6956234B-8201-B46E-94AD-4E12FC81D204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1" y="1546"/>
              <a:ext cx="187" cy="184"/>
            </a:xfrm>
            <a:custGeom>
              <a:avLst/>
              <a:gdLst>
                <a:gd name="T0" fmla="*/ 0 w 133"/>
                <a:gd name="T1" fmla="*/ 268 h 131"/>
                <a:gd name="T2" fmla="*/ 150 w 133"/>
                <a:gd name="T3" fmla="*/ 253 h 131"/>
                <a:gd name="T4" fmla="*/ 370 w 133"/>
                <a:gd name="T5" fmla="*/ 0 h 131"/>
                <a:gd name="T6" fmla="*/ 162 w 133"/>
                <a:gd name="T7" fmla="*/ 258 h 131"/>
                <a:gd name="T8" fmla="*/ 0 w 133"/>
                <a:gd name="T9" fmla="*/ 268 h 13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3" h="131">
                  <a:moveTo>
                    <a:pt x="0" y="97"/>
                  </a:moveTo>
                  <a:cubicBezTo>
                    <a:pt x="0" y="97"/>
                    <a:pt x="34" y="131"/>
                    <a:pt x="54" y="91"/>
                  </a:cubicBezTo>
                  <a:cubicBezTo>
                    <a:pt x="74" y="50"/>
                    <a:pt x="133" y="0"/>
                    <a:pt x="133" y="0"/>
                  </a:cubicBezTo>
                  <a:cubicBezTo>
                    <a:pt x="133" y="0"/>
                    <a:pt x="69" y="61"/>
                    <a:pt x="58" y="93"/>
                  </a:cubicBezTo>
                  <a:cubicBezTo>
                    <a:pt x="48" y="125"/>
                    <a:pt x="19" y="120"/>
                    <a:pt x="0" y="9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55" name="Freeform 297">
              <a:extLst>
                <a:ext uri="{FF2B5EF4-FFF2-40B4-BE49-F238E27FC236}">
                  <a16:creationId xmlns:a16="http://schemas.microsoft.com/office/drawing/2014/main" id="{FE7B7586-494D-7894-48F5-78C8F4C35FF2}"/>
                </a:ext>
              </a:extLst>
            </p:cNvPr>
            <p:cNvSpPr>
              <a:spLocks/>
            </p:cNvSpPr>
            <p:nvPr/>
          </p:nvSpPr>
          <p:spPr bwMode="auto">
            <a:xfrm>
              <a:off x="2998" y="1316"/>
              <a:ext cx="83" cy="121"/>
            </a:xfrm>
            <a:custGeom>
              <a:avLst/>
              <a:gdLst>
                <a:gd name="T0" fmla="*/ 122 w 59"/>
                <a:gd name="T1" fmla="*/ 0 h 86"/>
                <a:gd name="T2" fmla="*/ 0 w 59"/>
                <a:gd name="T3" fmla="*/ 239 h 86"/>
                <a:gd name="T4" fmla="*/ 165 w 59"/>
                <a:gd name="T5" fmla="*/ 20 h 86"/>
                <a:gd name="T6" fmla="*/ 122 w 59"/>
                <a:gd name="T7" fmla="*/ 0 h 8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9" h="86">
                  <a:moveTo>
                    <a:pt x="44" y="0"/>
                  </a:moveTo>
                  <a:cubicBezTo>
                    <a:pt x="44" y="0"/>
                    <a:pt x="47" y="54"/>
                    <a:pt x="0" y="86"/>
                  </a:cubicBezTo>
                  <a:cubicBezTo>
                    <a:pt x="0" y="86"/>
                    <a:pt x="55" y="71"/>
                    <a:pt x="59" y="7"/>
                  </a:cubicBezTo>
                  <a:cubicBezTo>
                    <a:pt x="59" y="7"/>
                    <a:pt x="47" y="5"/>
                    <a:pt x="44" y="0"/>
                  </a:cubicBezTo>
                  <a:close/>
                </a:path>
              </a:pathLst>
            </a:custGeom>
            <a:solidFill>
              <a:srgbClr val="B4DA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56" name="Freeform 298">
              <a:extLst>
                <a:ext uri="{FF2B5EF4-FFF2-40B4-BE49-F238E27FC236}">
                  <a16:creationId xmlns:a16="http://schemas.microsoft.com/office/drawing/2014/main" id="{66A6D930-37E4-E403-2CA7-5928264D8BED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9" y="1319"/>
              <a:ext cx="55" cy="109"/>
            </a:xfrm>
            <a:custGeom>
              <a:avLst/>
              <a:gdLst>
                <a:gd name="T0" fmla="*/ 103 w 39"/>
                <a:gd name="T1" fmla="*/ 0 h 78"/>
                <a:gd name="T2" fmla="*/ 0 w 39"/>
                <a:gd name="T3" fmla="*/ 212 h 78"/>
                <a:gd name="T4" fmla="*/ 103 w 39"/>
                <a:gd name="T5" fmla="*/ 0 h 7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" h="78">
                  <a:moveTo>
                    <a:pt x="37" y="0"/>
                  </a:moveTo>
                  <a:cubicBezTo>
                    <a:pt x="37" y="0"/>
                    <a:pt x="37" y="50"/>
                    <a:pt x="0" y="78"/>
                  </a:cubicBezTo>
                  <a:cubicBezTo>
                    <a:pt x="0" y="78"/>
                    <a:pt x="39" y="57"/>
                    <a:pt x="3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57" name="Freeform 299">
              <a:extLst>
                <a:ext uri="{FF2B5EF4-FFF2-40B4-BE49-F238E27FC236}">
                  <a16:creationId xmlns:a16="http://schemas.microsoft.com/office/drawing/2014/main" id="{5A3350DE-DCCF-B2C0-16C4-42938F04C6BE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2" y="1299"/>
              <a:ext cx="52" cy="51"/>
            </a:xfrm>
            <a:custGeom>
              <a:avLst/>
              <a:gdLst>
                <a:gd name="T0" fmla="*/ 87 w 37"/>
                <a:gd name="T1" fmla="*/ 0 h 36"/>
                <a:gd name="T2" fmla="*/ 0 w 37"/>
                <a:gd name="T3" fmla="*/ 102 h 36"/>
                <a:gd name="T4" fmla="*/ 103 w 37"/>
                <a:gd name="T5" fmla="*/ 6 h 36"/>
                <a:gd name="T6" fmla="*/ 87 w 37"/>
                <a:gd name="T7" fmla="*/ 0 h 3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" h="36">
                  <a:moveTo>
                    <a:pt x="31" y="0"/>
                  </a:moveTo>
                  <a:cubicBezTo>
                    <a:pt x="31" y="0"/>
                    <a:pt x="30" y="24"/>
                    <a:pt x="0" y="36"/>
                  </a:cubicBezTo>
                  <a:cubicBezTo>
                    <a:pt x="0" y="36"/>
                    <a:pt x="34" y="30"/>
                    <a:pt x="37" y="2"/>
                  </a:cubicBezTo>
                  <a:cubicBezTo>
                    <a:pt x="37" y="2"/>
                    <a:pt x="31" y="2"/>
                    <a:pt x="31" y="0"/>
                  </a:cubicBezTo>
                  <a:close/>
                </a:path>
              </a:pathLst>
            </a:custGeom>
            <a:solidFill>
              <a:srgbClr val="B4DA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58" name="Freeform 300">
              <a:extLst>
                <a:ext uri="{FF2B5EF4-FFF2-40B4-BE49-F238E27FC236}">
                  <a16:creationId xmlns:a16="http://schemas.microsoft.com/office/drawing/2014/main" id="{90265A44-4CF7-4008-3BE4-D49563F234E4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7" y="1301"/>
              <a:ext cx="28" cy="42"/>
            </a:xfrm>
            <a:custGeom>
              <a:avLst/>
              <a:gdLst>
                <a:gd name="T0" fmla="*/ 55 w 20"/>
                <a:gd name="T1" fmla="*/ 0 h 30"/>
                <a:gd name="T2" fmla="*/ 0 w 20"/>
                <a:gd name="T3" fmla="*/ 83 h 30"/>
                <a:gd name="T4" fmla="*/ 55 w 20"/>
                <a:gd name="T5" fmla="*/ 0 h 3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" h="30">
                  <a:moveTo>
                    <a:pt x="20" y="0"/>
                  </a:moveTo>
                  <a:cubicBezTo>
                    <a:pt x="20" y="0"/>
                    <a:pt x="16" y="21"/>
                    <a:pt x="0" y="30"/>
                  </a:cubicBezTo>
                  <a:cubicBezTo>
                    <a:pt x="0" y="30"/>
                    <a:pt x="17" y="24"/>
                    <a:pt x="2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59" name="Freeform 301">
              <a:extLst>
                <a:ext uri="{FF2B5EF4-FFF2-40B4-BE49-F238E27FC236}">
                  <a16:creationId xmlns:a16="http://schemas.microsoft.com/office/drawing/2014/main" id="{FEEA6747-C925-27E5-945D-00438079A5DD}"/>
                </a:ext>
              </a:extLst>
            </p:cNvPr>
            <p:cNvSpPr>
              <a:spLocks/>
            </p:cNvSpPr>
            <p:nvPr/>
          </p:nvSpPr>
          <p:spPr bwMode="auto">
            <a:xfrm>
              <a:off x="2712" y="1445"/>
              <a:ext cx="594" cy="308"/>
            </a:xfrm>
            <a:custGeom>
              <a:avLst/>
              <a:gdLst>
                <a:gd name="T0" fmla="*/ 0 w 424"/>
                <a:gd name="T1" fmla="*/ 609 h 219"/>
                <a:gd name="T2" fmla="*/ 446 w 424"/>
                <a:gd name="T3" fmla="*/ 218 h 219"/>
                <a:gd name="T4" fmla="*/ 1166 w 424"/>
                <a:gd name="T5" fmla="*/ 0 h 219"/>
                <a:gd name="T6" fmla="*/ 434 w 424"/>
                <a:gd name="T7" fmla="*/ 198 h 219"/>
                <a:gd name="T8" fmla="*/ 0 w 424"/>
                <a:gd name="T9" fmla="*/ 609 h 2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24" h="219">
                  <a:moveTo>
                    <a:pt x="0" y="219"/>
                  </a:moveTo>
                  <a:cubicBezTo>
                    <a:pt x="0" y="219"/>
                    <a:pt x="45" y="133"/>
                    <a:pt x="162" y="78"/>
                  </a:cubicBezTo>
                  <a:cubicBezTo>
                    <a:pt x="278" y="22"/>
                    <a:pt x="347" y="5"/>
                    <a:pt x="424" y="0"/>
                  </a:cubicBezTo>
                  <a:cubicBezTo>
                    <a:pt x="424" y="0"/>
                    <a:pt x="276" y="3"/>
                    <a:pt x="158" y="71"/>
                  </a:cubicBezTo>
                  <a:cubicBezTo>
                    <a:pt x="40" y="140"/>
                    <a:pt x="0" y="219"/>
                    <a:pt x="0" y="219"/>
                  </a:cubicBezTo>
                  <a:close/>
                </a:path>
              </a:pathLst>
            </a:custGeom>
            <a:solidFill>
              <a:srgbClr val="7794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60" name="Freeform 302">
              <a:extLst>
                <a:ext uri="{FF2B5EF4-FFF2-40B4-BE49-F238E27FC236}">
                  <a16:creationId xmlns:a16="http://schemas.microsoft.com/office/drawing/2014/main" id="{CC77D405-702E-A466-4DB6-E02DCD43287A}"/>
                </a:ext>
              </a:extLst>
            </p:cNvPr>
            <p:cNvSpPr>
              <a:spLocks/>
            </p:cNvSpPr>
            <p:nvPr/>
          </p:nvSpPr>
          <p:spPr bwMode="auto">
            <a:xfrm>
              <a:off x="2465" y="1691"/>
              <a:ext cx="97" cy="502"/>
            </a:xfrm>
            <a:custGeom>
              <a:avLst/>
              <a:gdLst>
                <a:gd name="T0" fmla="*/ 150 w 69"/>
                <a:gd name="T1" fmla="*/ 987 h 358"/>
                <a:gd name="T2" fmla="*/ 0 w 69"/>
                <a:gd name="T3" fmla="*/ 0 h 358"/>
                <a:gd name="T4" fmla="*/ 191 w 69"/>
                <a:gd name="T5" fmla="*/ 958 h 358"/>
                <a:gd name="T6" fmla="*/ 150 w 69"/>
                <a:gd name="T7" fmla="*/ 987 h 35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9" h="358">
                  <a:moveTo>
                    <a:pt x="54" y="358"/>
                  </a:moveTo>
                  <a:cubicBezTo>
                    <a:pt x="54" y="358"/>
                    <a:pt x="52" y="102"/>
                    <a:pt x="0" y="0"/>
                  </a:cubicBezTo>
                  <a:cubicBezTo>
                    <a:pt x="0" y="0"/>
                    <a:pt x="69" y="116"/>
                    <a:pt x="69" y="347"/>
                  </a:cubicBezTo>
                  <a:lnTo>
                    <a:pt x="54" y="358"/>
                  </a:lnTo>
                  <a:close/>
                </a:path>
              </a:pathLst>
            </a:custGeom>
            <a:solidFill>
              <a:srgbClr val="7794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61" name="Freeform 303">
              <a:extLst>
                <a:ext uri="{FF2B5EF4-FFF2-40B4-BE49-F238E27FC236}">
                  <a16:creationId xmlns:a16="http://schemas.microsoft.com/office/drawing/2014/main" id="{7789AEB6-05ED-D8FF-CC81-EF81A489C57E}"/>
                </a:ext>
              </a:extLst>
            </p:cNvPr>
            <p:cNvSpPr>
              <a:spLocks/>
            </p:cNvSpPr>
            <p:nvPr/>
          </p:nvSpPr>
          <p:spPr bwMode="auto">
            <a:xfrm>
              <a:off x="2221" y="1274"/>
              <a:ext cx="56" cy="66"/>
            </a:xfrm>
            <a:custGeom>
              <a:avLst/>
              <a:gdLst>
                <a:gd name="T0" fmla="*/ 0 w 40"/>
                <a:gd name="T1" fmla="*/ 8 h 47"/>
                <a:gd name="T2" fmla="*/ 20 w 40"/>
                <a:gd name="T3" fmla="*/ 0 h 47"/>
                <a:gd name="T4" fmla="*/ 109 w 40"/>
                <a:gd name="T5" fmla="*/ 131 h 47"/>
                <a:gd name="T6" fmla="*/ 0 w 40"/>
                <a:gd name="T7" fmla="*/ 8 h 4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0" h="47">
                  <a:moveTo>
                    <a:pt x="0" y="3"/>
                  </a:moveTo>
                  <a:cubicBezTo>
                    <a:pt x="0" y="3"/>
                    <a:pt x="6" y="2"/>
                    <a:pt x="7" y="0"/>
                  </a:cubicBezTo>
                  <a:cubicBezTo>
                    <a:pt x="7" y="0"/>
                    <a:pt x="29" y="42"/>
                    <a:pt x="40" y="47"/>
                  </a:cubicBezTo>
                  <a:cubicBezTo>
                    <a:pt x="40" y="47"/>
                    <a:pt x="6" y="18"/>
                    <a:pt x="0" y="3"/>
                  </a:cubicBezTo>
                  <a:close/>
                </a:path>
              </a:pathLst>
            </a:custGeom>
            <a:solidFill>
              <a:srgbClr val="B4DA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62" name="Freeform 304">
              <a:extLst>
                <a:ext uri="{FF2B5EF4-FFF2-40B4-BE49-F238E27FC236}">
                  <a16:creationId xmlns:a16="http://schemas.microsoft.com/office/drawing/2014/main" id="{DA5AD063-F950-FC34-D868-4AC53671557A}"/>
                </a:ext>
              </a:extLst>
            </p:cNvPr>
            <p:cNvSpPr>
              <a:spLocks/>
            </p:cNvSpPr>
            <p:nvPr/>
          </p:nvSpPr>
          <p:spPr bwMode="auto">
            <a:xfrm>
              <a:off x="2371" y="1266"/>
              <a:ext cx="38" cy="105"/>
            </a:xfrm>
            <a:custGeom>
              <a:avLst/>
              <a:gdLst>
                <a:gd name="T0" fmla="*/ 0 w 27"/>
                <a:gd name="T1" fmla="*/ 11 h 75"/>
                <a:gd name="T2" fmla="*/ 42 w 27"/>
                <a:gd name="T3" fmla="*/ 0 h 75"/>
                <a:gd name="T4" fmla="*/ 75 w 27"/>
                <a:gd name="T5" fmla="*/ 206 h 75"/>
                <a:gd name="T6" fmla="*/ 0 w 27"/>
                <a:gd name="T7" fmla="*/ 11 h 7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7" h="75">
                  <a:moveTo>
                    <a:pt x="0" y="4"/>
                  </a:moveTo>
                  <a:cubicBezTo>
                    <a:pt x="0" y="4"/>
                    <a:pt x="11" y="4"/>
                    <a:pt x="15" y="0"/>
                  </a:cubicBezTo>
                  <a:cubicBezTo>
                    <a:pt x="15" y="0"/>
                    <a:pt x="19" y="54"/>
                    <a:pt x="27" y="75"/>
                  </a:cubicBezTo>
                  <a:cubicBezTo>
                    <a:pt x="27" y="75"/>
                    <a:pt x="15" y="12"/>
                    <a:pt x="0" y="4"/>
                  </a:cubicBezTo>
                  <a:close/>
                </a:path>
              </a:pathLst>
            </a:custGeom>
            <a:solidFill>
              <a:srgbClr val="B4DA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63" name="Freeform 305">
              <a:extLst>
                <a:ext uri="{FF2B5EF4-FFF2-40B4-BE49-F238E27FC236}">
                  <a16:creationId xmlns:a16="http://schemas.microsoft.com/office/drawing/2014/main" id="{FBD12430-FE05-733C-48E8-E75D88C4114E}"/>
                </a:ext>
              </a:extLst>
            </p:cNvPr>
            <p:cNvSpPr>
              <a:spLocks/>
            </p:cNvSpPr>
            <p:nvPr/>
          </p:nvSpPr>
          <p:spPr bwMode="auto">
            <a:xfrm>
              <a:off x="2231" y="1275"/>
              <a:ext cx="28" cy="47"/>
            </a:xfrm>
            <a:custGeom>
              <a:avLst/>
              <a:gdLst>
                <a:gd name="T0" fmla="*/ 0 w 20"/>
                <a:gd name="T1" fmla="*/ 0 h 33"/>
                <a:gd name="T2" fmla="*/ 55 w 20"/>
                <a:gd name="T3" fmla="*/ 95 h 33"/>
                <a:gd name="T4" fmla="*/ 0 w 20"/>
                <a:gd name="T5" fmla="*/ 0 h 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" h="33">
                  <a:moveTo>
                    <a:pt x="0" y="0"/>
                  </a:moveTo>
                  <a:cubicBezTo>
                    <a:pt x="0" y="0"/>
                    <a:pt x="15" y="29"/>
                    <a:pt x="20" y="33"/>
                  </a:cubicBezTo>
                  <a:cubicBezTo>
                    <a:pt x="20" y="33"/>
                    <a:pt x="5" y="19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64" name="Freeform 306">
              <a:extLst>
                <a:ext uri="{FF2B5EF4-FFF2-40B4-BE49-F238E27FC236}">
                  <a16:creationId xmlns:a16="http://schemas.microsoft.com/office/drawing/2014/main" id="{8DF3D90F-59D4-2E4D-1411-AC09A36FD304}"/>
                </a:ext>
              </a:extLst>
            </p:cNvPr>
            <p:cNvSpPr>
              <a:spLocks/>
            </p:cNvSpPr>
            <p:nvPr/>
          </p:nvSpPr>
          <p:spPr bwMode="auto">
            <a:xfrm>
              <a:off x="2389" y="1268"/>
              <a:ext cx="9" cy="57"/>
            </a:xfrm>
            <a:custGeom>
              <a:avLst/>
              <a:gdLst>
                <a:gd name="T0" fmla="*/ 5 w 6"/>
                <a:gd name="T1" fmla="*/ 0 h 40"/>
                <a:gd name="T2" fmla="*/ 21 w 6"/>
                <a:gd name="T3" fmla="*/ 115 h 40"/>
                <a:gd name="T4" fmla="*/ 5 w 6"/>
                <a:gd name="T5" fmla="*/ 0 h 4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" h="40">
                  <a:moveTo>
                    <a:pt x="1" y="0"/>
                  </a:move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0" y="5"/>
                    <a:pt x="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65" name="Freeform 307">
              <a:extLst>
                <a:ext uri="{FF2B5EF4-FFF2-40B4-BE49-F238E27FC236}">
                  <a16:creationId xmlns:a16="http://schemas.microsoft.com/office/drawing/2014/main" id="{F6100CDD-663D-88E5-29CE-8C40B5510451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1" y="1796"/>
              <a:ext cx="239" cy="148"/>
            </a:xfrm>
            <a:custGeom>
              <a:avLst/>
              <a:gdLst>
                <a:gd name="T0" fmla="*/ 21 w 171"/>
                <a:gd name="T1" fmla="*/ 295 h 105"/>
                <a:gd name="T2" fmla="*/ 211 w 171"/>
                <a:gd name="T3" fmla="*/ 32 h 105"/>
                <a:gd name="T4" fmla="*/ 467 w 171"/>
                <a:gd name="T5" fmla="*/ 159 h 105"/>
                <a:gd name="T6" fmla="*/ 205 w 171"/>
                <a:gd name="T7" fmla="*/ 6 h 105"/>
                <a:gd name="T8" fmla="*/ 21 w 171"/>
                <a:gd name="T9" fmla="*/ 295 h 1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1" h="105">
                  <a:moveTo>
                    <a:pt x="8" y="105"/>
                  </a:moveTo>
                  <a:cubicBezTo>
                    <a:pt x="8" y="105"/>
                    <a:pt x="3" y="16"/>
                    <a:pt x="77" y="11"/>
                  </a:cubicBezTo>
                  <a:cubicBezTo>
                    <a:pt x="151" y="5"/>
                    <a:pt x="171" y="57"/>
                    <a:pt x="171" y="57"/>
                  </a:cubicBezTo>
                  <a:cubicBezTo>
                    <a:pt x="171" y="57"/>
                    <a:pt x="170" y="0"/>
                    <a:pt x="75" y="2"/>
                  </a:cubicBezTo>
                  <a:cubicBezTo>
                    <a:pt x="0" y="3"/>
                    <a:pt x="8" y="105"/>
                    <a:pt x="8" y="105"/>
                  </a:cubicBezTo>
                  <a:close/>
                </a:path>
              </a:pathLst>
            </a:custGeom>
            <a:solidFill>
              <a:srgbClr val="E242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66" name="Freeform 308">
              <a:extLst>
                <a:ext uri="{FF2B5EF4-FFF2-40B4-BE49-F238E27FC236}">
                  <a16:creationId xmlns:a16="http://schemas.microsoft.com/office/drawing/2014/main" id="{AD2ADA17-F45F-2C1A-687A-CA2BD9F3DD36}"/>
                </a:ext>
              </a:extLst>
            </p:cNvPr>
            <p:cNvSpPr>
              <a:spLocks/>
            </p:cNvSpPr>
            <p:nvPr/>
          </p:nvSpPr>
          <p:spPr bwMode="auto">
            <a:xfrm>
              <a:off x="2698" y="2015"/>
              <a:ext cx="226" cy="145"/>
            </a:xfrm>
            <a:custGeom>
              <a:avLst/>
              <a:gdLst>
                <a:gd name="T0" fmla="*/ 445 w 161"/>
                <a:gd name="T1" fmla="*/ 62 h 103"/>
                <a:gd name="T2" fmla="*/ 341 w 161"/>
                <a:gd name="T3" fmla="*/ 287 h 103"/>
                <a:gd name="T4" fmla="*/ 215 w 161"/>
                <a:gd name="T5" fmla="*/ 252 h 103"/>
                <a:gd name="T6" fmla="*/ 87 w 161"/>
                <a:gd name="T7" fmla="*/ 206 h 103"/>
                <a:gd name="T8" fmla="*/ 0 w 161"/>
                <a:gd name="T9" fmla="*/ 20 h 103"/>
                <a:gd name="T10" fmla="*/ 225 w 161"/>
                <a:gd name="T11" fmla="*/ 97 h 103"/>
                <a:gd name="T12" fmla="*/ 379 w 161"/>
                <a:gd name="T13" fmla="*/ 0 h 103"/>
                <a:gd name="T14" fmla="*/ 445 w 161"/>
                <a:gd name="T15" fmla="*/ 62 h 10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61" h="103">
                  <a:moveTo>
                    <a:pt x="161" y="22"/>
                  </a:moveTo>
                  <a:cubicBezTo>
                    <a:pt x="123" y="103"/>
                    <a:pt x="123" y="103"/>
                    <a:pt x="123" y="103"/>
                  </a:cubicBezTo>
                  <a:cubicBezTo>
                    <a:pt x="123" y="103"/>
                    <a:pt x="102" y="103"/>
                    <a:pt x="78" y="90"/>
                  </a:cubicBezTo>
                  <a:cubicBezTo>
                    <a:pt x="57" y="80"/>
                    <a:pt x="54" y="77"/>
                    <a:pt x="31" y="74"/>
                  </a:cubicBezTo>
                  <a:cubicBezTo>
                    <a:pt x="31" y="74"/>
                    <a:pt x="9" y="51"/>
                    <a:pt x="0" y="7"/>
                  </a:cubicBezTo>
                  <a:cubicBezTo>
                    <a:pt x="0" y="7"/>
                    <a:pt x="27" y="49"/>
                    <a:pt x="81" y="35"/>
                  </a:cubicBezTo>
                  <a:cubicBezTo>
                    <a:pt x="135" y="22"/>
                    <a:pt x="137" y="0"/>
                    <a:pt x="137" y="0"/>
                  </a:cubicBezTo>
                  <a:cubicBezTo>
                    <a:pt x="137" y="0"/>
                    <a:pt x="152" y="19"/>
                    <a:pt x="161" y="22"/>
                  </a:cubicBezTo>
                  <a:close/>
                </a:path>
              </a:pathLst>
            </a:custGeom>
            <a:solidFill>
              <a:srgbClr val="E242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67" name="Freeform 309">
              <a:extLst>
                <a:ext uri="{FF2B5EF4-FFF2-40B4-BE49-F238E27FC236}">
                  <a16:creationId xmlns:a16="http://schemas.microsoft.com/office/drawing/2014/main" id="{7AFD93AB-7747-D3DF-E9C9-F09E4C424E4F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6" y="1768"/>
              <a:ext cx="34" cy="97"/>
            </a:xfrm>
            <a:custGeom>
              <a:avLst/>
              <a:gdLst>
                <a:gd name="T0" fmla="*/ 23 w 24"/>
                <a:gd name="T1" fmla="*/ 0 h 69"/>
                <a:gd name="T2" fmla="*/ 47 w 24"/>
                <a:gd name="T3" fmla="*/ 82 h 69"/>
                <a:gd name="T4" fmla="*/ 0 w 24"/>
                <a:gd name="T5" fmla="*/ 191 h 69"/>
                <a:gd name="T6" fmla="*/ 68 w 24"/>
                <a:gd name="T7" fmla="*/ 83 h 69"/>
                <a:gd name="T8" fmla="*/ 23 w 24"/>
                <a:gd name="T9" fmla="*/ 0 h 6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4" h="69">
                  <a:moveTo>
                    <a:pt x="8" y="0"/>
                  </a:moveTo>
                  <a:cubicBezTo>
                    <a:pt x="16" y="29"/>
                    <a:pt x="16" y="29"/>
                    <a:pt x="16" y="29"/>
                  </a:cubicBezTo>
                  <a:cubicBezTo>
                    <a:pt x="16" y="29"/>
                    <a:pt x="3" y="54"/>
                    <a:pt x="0" y="69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14" y="4"/>
                    <a:pt x="8" y="0"/>
                  </a:cubicBezTo>
                  <a:close/>
                </a:path>
              </a:pathLst>
            </a:custGeom>
            <a:solidFill>
              <a:srgbClr val="E242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68" name="Freeform 310">
              <a:extLst>
                <a:ext uri="{FF2B5EF4-FFF2-40B4-BE49-F238E27FC236}">
                  <a16:creationId xmlns:a16="http://schemas.microsoft.com/office/drawing/2014/main" id="{C2A643BF-0C47-5909-528F-0D7CB73909D3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7" y="1601"/>
              <a:ext cx="34" cy="52"/>
            </a:xfrm>
            <a:custGeom>
              <a:avLst/>
              <a:gdLst>
                <a:gd name="T0" fmla="*/ 14 w 24"/>
                <a:gd name="T1" fmla="*/ 103 h 37"/>
                <a:gd name="T2" fmla="*/ 68 w 24"/>
                <a:gd name="T3" fmla="*/ 0 h 37"/>
                <a:gd name="T4" fmla="*/ 13 w 24"/>
                <a:gd name="T5" fmla="*/ 6 h 37"/>
                <a:gd name="T6" fmla="*/ 14 w 24"/>
                <a:gd name="T7" fmla="*/ 103 h 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4" h="37">
                  <a:moveTo>
                    <a:pt x="5" y="37"/>
                  </a:moveTo>
                  <a:cubicBezTo>
                    <a:pt x="5" y="37"/>
                    <a:pt x="18" y="30"/>
                    <a:pt x="24" y="0"/>
                  </a:cubicBezTo>
                  <a:cubicBezTo>
                    <a:pt x="24" y="0"/>
                    <a:pt x="7" y="13"/>
                    <a:pt x="4" y="2"/>
                  </a:cubicBezTo>
                  <a:cubicBezTo>
                    <a:pt x="4" y="2"/>
                    <a:pt x="0" y="20"/>
                    <a:pt x="5" y="37"/>
                  </a:cubicBezTo>
                  <a:close/>
                </a:path>
              </a:pathLst>
            </a:custGeom>
            <a:solidFill>
              <a:srgbClr val="E242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69" name="Freeform 311">
              <a:extLst>
                <a:ext uri="{FF2B5EF4-FFF2-40B4-BE49-F238E27FC236}">
                  <a16:creationId xmlns:a16="http://schemas.microsoft.com/office/drawing/2014/main" id="{31A45D64-0387-6C41-F693-BBE251982029}"/>
                </a:ext>
              </a:extLst>
            </p:cNvPr>
            <p:cNvSpPr>
              <a:spLocks/>
            </p:cNvSpPr>
            <p:nvPr/>
          </p:nvSpPr>
          <p:spPr bwMode="auto">
            <a:xfrm>
              <a:off x="2716" y="1667"/>
              <a:ext cx="88" cy="97"/>
            </a:xfrm>
            <a:custGeom>
              <a:avLst/>
              <a:gdLst>
                <a:gd name="T0" fmla="*/ 0 w 63"/>
                <a:gd name="T1" fmla="*/ 191 h 69"/>
                <a:gd name="T2" fmla="*/ 142 w 63"/>
                <a:gd name="T3" fmla="*/ 0 h 69"/>
                <a:gd name="T4" fmla="*/ 172 w 63"/>
                <a:gd name="T5" fmla="*/ 69 h 69"/>
                <a:gd name="T6" fmla="*/ 0 w 63"/>
                <a:gd name="T7" fmla="*/ 191 h 6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3" h="69">
                  <a:moveTo>
                    <a:pt x="0" y="69"/>
                  </a:moveTo>
                  <a:cubicBezTo>
                    <a:pt x="0" y="69"/>
                    <a:pt x="23" y="25"/>
                    <a:pt x="52" y="0"/>
                  </a:cubicBezTo>
                  <a:cubicBezTo>
                    <a:pt x="52" y="0"/>
                    <a:pt x="60" y="14"/>
                    <a:pt x="63" y="25"/>
                  </a:cubicBezTo>
                  <a:cubicBezTo>
                    <a:pt x="63" y="25"/>
                    <a:pt x="29" y="17"/>
                    <a:pt x="0" y="69"/>
                  </a:cubicBezTo>
                  <a:close/>
                </a:path>
              </a:pathLst>
            </a:custGeom>
            <a:solidFill>
              <a:srgbClr val="E242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0" name="Freeform 312">
              <a:extLst>
                <a:ext uri="{FF2B5EF4-FFF2-40B4-BE49-F238E27FC236}">
                  <a16:creationId xmlns:a16="http://schemas.microsoft.com/office/drawing/2014/main" id="{89FD27B1-46FD-3711-E317-788AAE1DA7D0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4" y="1539"/>
              <a:ext cx="87" cy="68"/>
            </a:xfrm>
            <a:custGeom>
              <a:avLst/>
              <a:gdLst>
                <a:gd name="T0" fmla="*/ 15 w 62"/>
                <a:gd name="T1" fmla="*/ 77 h 48"/>
                <a:gd name="T2" fmla="*/ 171 w 62"/>
                <a:gd name="T3" fmla="*/ 0 h 48"/>
                <a:gd name="T4" fmla="*/ 170 w 62"/>
                <a:gd name="T5" fmla="*/ 68 h 48"/>
                <a:gd name="T6" fmla="*/ 0 w 62"/>
                <a:gd name="T7" fmla="*/ 136 h 48"/>
                <a:gd name="T8" fmla="*/ 15 w 62"/>
                <a:gd name="T9" fmla="*/ 77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2" h="48">
                  <a:moveTo>
                    <a:pt x="6" y="27"/>
                  </a:moveTo>
                  <a:cubicBezTo>
                    <a:pt x="6" y="27"/>
                    <a:pt x="49" y="4"/>
                    <a:pt x="62" y="0"/>
                  </a:cubicBezTo>
                  <a:cubicBezTo>
                    <a:pt x="61" y="24"/>
                    <a:pt x="61" y="24"/>
                    <a:pt x="61" y="24"/>
                  </a:cubicBezTo>
                  <a:cubicBezTo>
                    <a:pt x="61" y="24"/>
                    <a:pt x="25" y="10"/>
                    <a:pt x="0" y="48"/>
                  </a:cubicBezTo>
                  <a:lnTo>
                    <a:pt x="6" y="27"/>
                  </a:lnTo>
                  <a:close/>
                </a:path>
              </a:pathLst>
            </a:custGeom>
            <a:solidFill>
              <a:srgbClr val="E242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1" name="Freeform 313">
              <a:extLst>
                <a:ext uri="{FF2B5EF4-FFF2-40B4-BE49-F238E27FC236}">
                  <a16:creationId xmlns:a16="http://schemas.microsoft.com/office/drawing/2014/main" id="{081A9E21-744D-760C-C5CE-A6BA360A6ED2}"/>
                </a:ext>
              </a:extLst>
            </p:cNvPr>
            <p:cNvSpPr>
              <a:spLocks/>
            </p:cNvSpPr>
            <p:nvPr/>
          </p:nvSpPr>
          <p:spPr bwMode="auto">
            <a:xfrm>
              <a:off x="3118" y="1479"/>
              <a:ext cx="26" cy="24"/>
            </a:xfrm>
            <a:custGeom>
              <a:avLst/>
              <a:gdLst>
                <a:gd name="T0" fmla="*/ 0 w 18"/>
                <a:gd name="T1" fmla="*/ 20 h 17"/>
                <a:gd name="T2" fmla="*/ 55 w 18"/>
                <a:gd name="T3" fmla="*/ 0 h 17"/>
                <a:gd name="T4" fmla="*/ 48 w 18"/>
                <a:gd name="T5" fmla="*/ 28 h 17"/>
                <a:gd name="T6" fmla="*/ 1 w 18"/>
                <a:gd name="T7" fmla="*/ 48 h 17"/>
                <a:gd name="T8" fmla="*/ 0 w 18"/>
                <a:gd name="T9" fmla="*/ 2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" h="17">
                  <a:moveTo>
                    <a:pt x="0" y="7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5" y="8"/>
                    <a:pt x="16" y="10"/>
                  </a:cubicBezTo>
                  <a:cubicBezTo>
                    <a:pt x="16" y="10"/>
                    <a:pt x="2" y="4"/>
                    <a:pt x="1" y="17"/>
                  </a:cubicBezTo>
                  <a:lnTo>
                    <a:pt x="0" y="7"/>
                  </a:lnTo>
                  <a:close/>
                </a:path>
              </a:pathLst>
            </a:custGeom>
            <a:solidFill>
              <a:srgbClr val="E242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2" name="Freeform 314">
              <a:extLst>
                <a:ext uri="{FF2B5EF4-FFF2-40B4-BE49-F238E27FC236}">
                  <a16:creationId xmlns:a16="http://schemas.microsoft.com/office/drawing/2014/main" id="{C716171E-5C2E-C396-9415-3216BE1461B1}"/>
                </a:ext>
              </a:extLst>
            </p:cNvPr>
            <p:cNvSpPr>
              <a:spLocks/>
            </p:cNvSpPr>
            <p:nvPr/>
          </p:nvSpPr>
          <p:spPr bwMode="auto">
            <a:xfrm>
              <a:off x="2409" y="1354"/>
              <a:ext cx="262" cy="296"/>
            </a:xfrm>
            <a:custGeom>
              <a:avLst/>
              <a:gdLst>
                <a:gd name="T0" fmla="*/ 0 w 187"/>
                <a:gd name="T1" fmla="*/ 0 h 211"/>
                <a:gd name="T2" fmla="*/ 495 w 187"/>
                <a:gd name="T3" fmla="*/ 582 h 211"/>
                <a:gd name="T4" fmla="*/ 514 w 187"/>
                <a:gd name="T5" fmla="*/ 553 h 211"/>
                <a:gd name="T6" fmla="*/ 0 w 187"/>
                <a:gd name="T7" fmla="*/ 0 h 21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87" h="211">
                  <a:moveTo>
                    <a:pt x="0" y="0"/>
                  </a:moveTo>
                  <a:cubicBezTo>
                    <a:pt x="0" y="0"/>
                    <a:pt x="119" y="76"/>
                    <a:pt x="180" y="211"/>
                  </a:cubicBezTo>
                  <a:cubicBezTo>
                    <a:pt x="187" y="200"/>
                    <a:pt x="187" y="200"/>
                    <a:pt x="187" y="200"/>
                  </a:cubicBezTo>
                  <a:cubicBezTo>
                    <a:pt x="187" y="200"/>
                    <a:pt x="141" y="97"/>
                    <a:pt x="0" y="0"/>
                  </a:cubicBezTo>
                  <a:close/>
                </a:path>
              </a:pathLst>
            </a:custGeom>
            <a:solidFill>
              <a:srgbClr val="E242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" name="Freeform 315">
              <a:extLst>
                <a:ext uri="{FF2B5EF4-FFF2-40B4-BE49-F238E27FC236}">
                  <a16:creationId xmlns:a16="http://schemas.microsoft.com/office/drawing/2014/main" id="{40E770CB-0A7A-9769-2411-3084942971D2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0" y="2012"/>
              <a:ext cx="165" cy="85"/>
            </a:xfrm>
            <a:custGeom>
              <a:avLst/>
              <a:gdLst>
                <a:gd name="T0" fmla="*/ 0 w 118"/>
                <a:gd name="T1" fmla="*/ 96 h 60"/>
                <a:gd name="T2" fmla="*/ 137 w 118"/>
                <a:gd name="T3" fmla="*/ 170 h 60"/>
                <a:gd name="T4" fmla="*/ 323 w 118"/>
                <a:gd name="T5" fmla="*/ 0 h 60"/>
                <a:gd name="T6" fmla="*/ 152 w 118"/>
                <a:gd name="T7" fmla="*/ 105 h 60"/>
                <a:gd name="T8" fmla="*/ 0 w 118"/>
                <a:gd name="T9" fmla="*/ 96 h 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8" h="60">
                  <a:moveTo>
                    <a:pt x="0" y="34"/>
                  </a:moveTo>
                  <a:cubicBezTo>
                    <a:pt x="0" y="34"/>
                    <a:pt x="41" y="51"/>
                    <a:pt x="50" y="60"/>
                  </a:cubicBezTo>
                  <a:cubicBezTo>
                    <a:pt x="50" y="60"/>
                    <a:pt x="100" y="11"/>
                    <a:pt x="118" y="0"/>
                  </a:cubicBezTo>
                  <a:cubicBezTo>
                    <a:pt x="118" y="0"/>
                    <a:pt x="70" y="29"/>
                    <a:pt x="56" y="37"/>
                  </a:cubicBezTo>
                  <a:cubicBezTo>
                    <a:pt x="42" y="44"/>
                    <a:pt x="17" y="39"/>
                    <a:pt x="0" y="34"/>
                  </a:cubicBezTo>
                  <a:close/>
                </a:path>
              </a:pathLst>
            </a:custGeom>
            <a:solidFill>
              <a:srgbClr val="E242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4" name="Freeform 316">
              <a:extLst>
                <a:ext uri="{FF2B5EF4-FFF2-40B4-BE49-F238E27FC236}">
                  <a16:creationId xmlns:a16="http://schemas.microsoft.com/office/drawing/2014/main" id="{7D91DFAB-1F77-957F-241C-1C69061E36A1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6" y="2188"/>
              <a:ext cx="106" cy="52"/>
            </a:xfrm>
            <a:custGeom>
              <a:avLst/>
              <a:gdLst>
                <a:gd name="T0" fmla="*/ 0 w 76"/>
                <a:gd name="T1" fmla="*/ 0 h 37"/>
                <a:gd name="T2" fmla="*/ 21 w 76"/>
                <a:gd name="T3" fmla="*/ 103 h 37"/>
                <a:gd name="T4" fmla="*/ 206 w 76"/>
                <a:gd name="T5" fmla="*/ 39 h 37"/>
                <a:gd name="T6" fmla="*/ 54 w 76"/>
                <a:gd name="T7" fmla="*/ 55 h 37"/>
                <a:gd name="T8" fmla="*/ 0 w 76"/>
                <a:gd name="T9" fmla="*/ 0 h 3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6" h="37">
                  <a:moveTo>
                    <a:pt x="0" y="0"/>
                  </a:moveTo>
                  <a:cubicBezTo>
                    <a:pt x="0" y="0"/>
                    <a:pt x="10" y="29"/>
                    <a:pt x="8" y="37"/>
                  </a:cubicBezTo>
                  <a:cubicBezTo>
                    <a:pt x="8" y="37"/>
                    <a:pt x="40" y="19"/>
                    <a:pt x="76" y="14"/>
                  </a:cubicBezTo>
                  <a:cubicBezTo>
                    <a:pt x="76" y="14"/>
                    <a:pt x="25" y="21"/>
                    <a:pt x="20" y="20"/>
                  </a:cubicBezTo>
                  <a:cubicBezTo>
                    <a:pt x="15" y="19"/>
                    <a:pt x="1" y="2"/>
                    <a:pt x="0" y="0"/>
                  </a:cubicBezTo>
                  <a:close/>
                </a:path>
              </a:pathLst>
            </a:custGeom>
            <a:solidFill>
              <a:srgbClr val="E242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5" name="Freeform 317">
              <a:extLst>
                <a:ext uri="{FF2B5EF4-FFF2-40B4-BE49-F238E27FC236}">
                  <a16:creationId xmlns:a16="http://schemas.microsoft.com/office/drawing/2014/main" id="{05C14C71-6B50-8AA4-1858-9C190E2C77A4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2" y="1991"/>
              <a:ext cx="25" cy="14"/>
            </a:xfrm>
            <a:custGeom>
              <a:avLst/>
              <a:gdLst>
                <a:gd name="T0" fmla="*/ 49 w 18"/>
                <a:gd name="T1" fmla="*/ 0 h 10"/>
                <a:gd name="T2" fmla="*/ 0 w 18"/>
                <a:gd name="T3" fmla="*/ 28 h 1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8" h="10">
                  <a:moveTo>
                    <a:pt x="18" y="0"/>
                  </a:moveTo>
                  <a:cubicBezTo>
                    <a:pt x="18" y="0"/>
                    <a:pt x="3" y="7"/>
                    <a:pt x="0" y="10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6" name="Freeform 318">
              <a:extLst>
                <a:ext uri="{FF2B5EF4-FFF2-40B4-BE49-F238E27FC236}">
                  <a16:creationId xmlns:a16="http://schemas.microsoft.com/office/drawing/2014/main" id="{06F1DA33-FD11-0215-C86D-74632EE68034}"/>
                </a:ext>
              </a:extLst>
            </p:cNvPr>
            <p:cNvSpPr>
              <a:spLocks/>
            </p:cNvSpPr>
            <p:nvPr/>
          </p:nvSpPr>
          <p:spPr bwMode="auto">
            <a:xfrm>
              <a:off x="3521" y="2710"/>
              <a:ext cx="21" cy="35"/>
            </a:xfrm>
            <a:custGeom>
              <a:avLst/>
              <a:gdLst>
                <a:gd name="T0" fmla="*/ 41 w 15"/>
                <a:gd name="T1" fmla="*/ 0 h 25"/>
                <a:gd name="T2" fmla="*/ 0 w 15"/>
                <a:gd name="T3" fmla="*/ 69 h 2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5" h="25">
                  <a:moveTo>
                    <a:pt x="15" y="0"/>
                  </a:moveTo>
                  <a:cubicBezTo>
                    <a:pt x="15" y="0"/>
                    <a:pt x="2" y="19"/>
                    <a:pt x="0" y="25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7" name="Line 319">
              <a:extLst>
                <a:ext uri="{FF2B5EF4-FFF2-40B4-BE49-F238E27FC236}">
                  <a16:creationId xmlns:a16="http://schemas.microsoft.com/office/drawing/2014/main" id="{72CDA22B-C5FB-E38B-9919-0AD383EED89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31" y="2758"/>
              <a:ext cx="12" cy="18"/>
            </a:xfrm>
            <a:prstGeom prst="line">
              <a:avLst/>
            </a:prstGeom>
            <a:noFill/>
            <a:ln w="4763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8" name="Freeform 320">
              <a:extLst>
                <a:ext uri="{FF2B5EF4-FFF2-40B4-BE49-F238E27FC236}">
                  <a16:creationId xmlns:a16="http://schemas.microsoft.com/office/drawing/2014/main" id="{17282701-4C4D-92E3-EBDF-F9278495F783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1" y="2774"/>
              <a:ext cx="167" cy="247"/>
            </a:xfrm>
            <a:custGeom>
              <a:avLst/>
              <a:gdLst>
                <a:gd name="T0" fmla="*/ 132 w 119"/>
                <a:gd name="T1" fmla="*/ 0 h 176"/>
                <a:gd name="T2" fmla="*/ 328 w 119"/>
                <a:gd name="T3" fmla="*/ 487 h 176"/>
                <a:gd name="T4" fmla="*/ 132 w 119"/>
                <a:gd name="T5" fmla="*/ 0 h 1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9" h="176">
                  <a:moveTo>
                    <a:pt x="48" y="0"/>
                  </a:moveTo>
                  <a:cubicBezTo>
                    <a:pt x="48" y="0"/>
                    <a:pt x="0" y="86"/>
                    <a:pt x="119" y="176"/>
                  </a:cubicBezTo>
                  <a:cubicBezTo>
                    <a:pt x="119" y="176"/>
                    <a:pt x="22" y="99"/>
                    <a:pt x="4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9" name="Freeform 321">
              <a:extLst>
                <a:ext uri="{FF2B5EF4-FFF2-40B4-BE49-F238E27FC236}">
                  <a16:creationId xmlns:a16="http://schemas.microsoft.com/office/drawing/2014/main" id="{DE13682C-2770-6C50-80D8-E6A6456C9138}"/>
                </a:ext>
              </a:extLst>
            </p:cNvPr>
            <p:cNvSpPr>
              <a:spLocks/>
            </p:cNvSpPr>
            <p:nvPr/>
          </p:nvSpPr>
          <p:spPr bwMode="auto">
            <a:xfrm>
              <a:off x="3343" y="2351"/>
              <a:ext cx="109" cy="315"/>
            </a:xfrm>
            <a:custGeom>
              <a:avLst/>
              <a:gdLst>
                <a:gd name="T0" fmla="*/ 0 w 78"/>
                <a:gd name="T1" fmla="*/ 0 h 225"/>
                <a:gd name="T2" fmla="*/ 180 w 78"/>
                <a:gd name="T3" fmla="*/ 617 h 225"/>
                <a:gd name="T4" fmla="*/ 0 w 78"/>
                <a:gd name="T5" fmla="*/ 0 h 22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8" h="225">
                  <a:moveTo>
                    <a:pt x="0" y="0"/>
                  </a:moveTo>
                  <a:cubicBezTo>
                    <a:pt x="0" y="0"/>
                    <a:pt x="60" y="71"/>
                    <a:pt x="66" y="225"/>
                  </a:cubicBezTo>
                  <a:cubicBezTo>
                    <a:pt x="66" y="225"/>
                    <a:pt x="78" y="83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0" name="Freeform 322">
              <a:extLst>
                <a:ext uri="{FF2B5EF4-FFF2-40B4-BE49-F238E27FC236}">
                  <a16:creationId xmlns:a16="http://schemas.microsoft.com/office/drawing/2014/main" id="{229FBB5F-DCB3-CB00-EE4A-CAC7862262B0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4" y="2092"/>
              <a:ext cx="59" cy="27"/>
            </a:xfrm>
            <a:custGeom>
              <a:avLst/>
              <a:gdLst>
                <a:gd name="T0" fmla="*/ 11 w 42"/>
                <a:gd name="T1" fmla="*/ 54 h 19"/>
                <a:gd name="T2" fmla="*/ 117 w 42"/>
                <a:gd name="T3" fmla="*/ 48 h 19"/>
                <a:gd name="T4" fmla="*/ 87 w 42"/>
                <a:gd name="T5" fmla="*/ 0 h 19"/>
                <a:gd name="T6" fmla="*/ 0 w 42"/>
                <a:gd name="T7" fmla="*/ 14 h 19"/>
                <a:gd name="T8" fmla="*/ 11 w 42"/>
                <a:gd name="T9" fmla="*/ 54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2" h="19">
                  <a:moveTo>
                    <a:pt x="4" y="19"/>
                  </a:moveTo>
                  <a:cubicBezTo>
                    <a:pt x="4" y="19"/>
                    <a:pt x="34" y="15"/>
                    <a:pt x="42" y="17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31" y="0"/>
                    <a:pt x="4" y="5"/>
                    <a:pt x="0" y="5"/>
                  </a:cubicBezTo>
                  <a:lnTo>
                    <a:pt x="4" y="19"/>
                  </a:lnTo>
                  <a:close/>
                </a:path>
              </a:pathLst>
            </a:custGeom>
            <a:solidFill>
              <a:srgbClr val="E242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1" name="Freeform 323">
              <a:extLst>
                <a:ext uri="{FF2B5EF4-FFF2-40B4-BE49-F238E27FC236}">
                  <a16:creationId xmlns:a16="http://schemas.microsoft.com/office/drawing/2014/main" id="{FEA32FE5-DCE0-D4BD-AF0F-29903C8D62D5}"/>
                </a:ext>
              </a:extLst>
            </p:cNvPr>
            <p:cNvSpPr>
              <a:spLocks/>
            </p:cNvSpPr>
            <p:nvPr/>
          </p:nvSpPr>
          <p:spPr bwMode="auto">
            <a:xfrm>
              <a:off x="2434" y="2125"/>
              <a:ext cx="100" cy="19"/>
            </a:xfrm>
            <a:custGeom>
              <a:avLst/>
              <a:gdLst>
                <a:gd name="T0" fmla="*/ 199 w 71"/>
                <a:gd name="T1" fmla="*/ 5 h 14"/>
                <a:gd name="T2" fmla="*/ 199 w 71"/>
                <a:gd name="T3" fmla="*/ 35 h 14"/>
                <a:gd name="T4" fmla="*/ 0 w 71"/>
                <a:gd name="T5" fmla="*/ 27 h 14"/>
                <a:gd name="T6" fmla="*/ 199 w 71"/>
                <a:gd name="T7" fmla="*/ 5 h 1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1" h="14">
                  <a:moveTo>
                    <a:pt x="71" y="2"/>
                  </a:moveTo>
                  <a:cubicBezTo>
                    <a:pt x="71" y="14"/>
                    <a:pt x="71" y="14"/>
                    <a:pt x="71" y="14"/>
                  </a:cubicBezTo>
                  <a:cubicBezTo>
                    <a:pt x="71" y="14"/>
                    <a:pt x="22" y="6"/>
                    <a:pt x="0" y="11"/>
                  </a:cubicBezTo>
                  <a:cubicBezTo>
                    <a:pt x="0" y="11"/>
                    <a:pt x="59" y="0"/>
                    <a:pt x="71" y="2"/>
                  </a:cubicBezTo>
                  <a:close/>
                </a:path>
              </a:pathLst>
            </a:custGeom>
            <a:solidFill>
              <a:srgbClr val="E242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2" name="Freeform 324">
              <a:extLst>
                <a:ext uri="{FF2B5EF4-FFF2-40B4-BE49-F238E27FC236}">
                  <a16:creationId xmlns:a16="http://schemas.microsoft.com/office/drawing/2014/main" id="{5BA1DDDE-32C8-4219-3261-74A4E3E5DC6E}"/>
                </a:ext>
              </a:extLst>
            </p:cNvPr>
            <p:cNvSpPr>
              <a:spLocks/>
            </p:cNvSpPr>
            <p:nvPr/>
          </p:nvSpPr>
          <p:spPr bwMode="auto">
            <a:xfrm>
              <a:off x="2415" y="2221"/>
              <a:ext cx="98" cy="93"/>
            </a:xfrm>
            <a:custGeom>
              <a:avLst/>
              <a:gdLst>
                <a:gd name="T0" fmla="*/ 192 w 70"/>
                <a:gd name="T1" fmla="*/ 0 h 66"/>
                <a:gd name="T2" fmla="*/ 80 w 70"/>
                <a:gd name="T3" fmla="*/ 185 h 66"/>
                <a:gd name="T4" fmla="*/ 0 w 70"/>
                <a:gd name="T5" fmla="*/ 176 h 66"/>
                <a:gd name="T6" fmla="*/ 112 w 70"/>
                <a:gd name="T7" fmla="*/ 23 h 66"/>
                <a:gd name="T8" fmla="*/ 192 w 70"/>
                <a:gd name="T9" fmla="*/ 0 h 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0" h="66">
                  <a:moveTo>
                    <a:pt x="70" y="0"/>
                  </a:moveTo>
                  <a:cubicBezTo>
                    <a:pt x="70" y="0"/>
                    <a:pt x="34" y="40"/>
                    <a:pt x="29" y="66"/>
                  </a:cubicBezTo>
                  <a:cubicBezTo>
                    <a:pt x="0" y="63"/>
                    <a:pt x="0" y="63"/>
                    <a:pt x="0" y="63"/>
                  </a:cubicBezTo>
                  <a:cubicBezTo>
                    <a:pt x="0" y="63"/>
                    <a:pt x="42" y="29"/>
                    <a:pt x="41" y="8"/>
                  </a:cubicBezTo>
                  <a:lnTo>
                    <a:pt x="70" y="0"/>
                  </a:lnTo>
                  <a:close/>
                </a:path>
              </a:pathLst>
            </a:custGeom>
            <a:solidFill>
              <a:srgbClr val="E242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3" name="Freeform 325">
              <a:extLst>
                <a:ext uri="{FF2B5EF4-FFF2-40B4-BE49-F238E27FC236}">
                  <a16:creationId xmlns:a16="http://schemas.microsoft.com/office/drawing/2014/main" id="{7C099138-D12B-60B6-4E19-6DBF80B83C50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8" y="1972"/>
              <a:ext cx="136" cy="88"/>
            </a:xfrm>
            <a:custGeom>
              <a:avLst/>
              <a:gdLst>
                <a:gd name="T0" fmla="*/ 268 w 97"/>
                <a:gd name="T1" fmla="*/ 98 h 63"/>
                <a:gd name="T2" fmla="*/ 143 w 97"/>
                <a:gd name="T3" fmla="*/ 172 h 63"/>
                <a:gd name="T4" fmla="*/ 1 w 97"/>
                <a:gd name="T5" fmla="*/ 158 h 63"/>
                <a:gd name="T6" fmla="*/ 0 w 97"/>
                <a:gd name="T7" fmla="*/ 92 h 63"/>
                <a:gd name="T8" fmla="*/ 259 w 97"/>
                <a:gd name="T9" fmla="*/ 0 h 63"/>
                <a:gd name="T10" fmla="*/ 268 w 97"/>
                <a:gd name="T11" fmla="*/ 98 h 6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7" h="63">
                  <a:moveTo>
                    <a:pt x="97" y="36"/>
                  </a:moveTo>
                  <a:cubicBezTo>
                    <a:pt x="52" y="63"/>
                    <a:pt x="52" y="63"/>
                    <a:pt x="52" y="63"/>
                  </a:cubicBezTo>
                  <a:cubicBezTo>
                    <a:pt x="52" y="63"/>
                    <a:pt x="12" y="56"/>
                    <a:pt x="1" y="58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0" y="34"/>
                    <a:pt x="80" y="41"/>
                    <a:pt x="94" y="0"/>
                  </a:cubicBezTo>
                  <a:lnTo>
                    <a:pt x="97" y="36"/>
                  </a:lnTo>
                  <a:close/>
                </a:path>
              </a:pathLst>
            </a:custGeom>
            <a:solidFill>
              <a:srgbClr val="E242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4" name="Freeform 326">
              <a:extLst>
                <a:ext uri="{FF2B5EF4-FFF2-40B4-BE49-F238E27FC236}">
                  <a16:creationId xmlns:a16="http://schemas.microsoft.com/office/drawing/2014/main" id="{1EB1CCEB-0F41-A6A8-6885-BFC0B7E91112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8" y="1963"/>
              <a:ext cx="131" cy="54"/>
            </a:xfrm>
            <a:custGeom>
              <a:avLst/>
              <a:gdLst>
                <a:gd name="T0" fmla="*/ 0 w 93"/>
                <a:gd name="T1" fmla="*/ 109 h 38"/>
                <a:gd name="T2" fmla="*/ 261 w 93"/>
                <a:gd name="T3" fmla="*/ 6 h 38"/>
                <a:gd name="T4" fmla="*/ 0 w 93"/>
                <a:gd name="T5" fmla="*/ 109 h 3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3" h="38">
                  <a:moveTo>
                    <a:pt x="0" y="38"/>
                  </a:moveTo>
                  <a:cubicBezTo>
                    <a:pt x="0" y="38"/>
                    <a:pt x="44" y="0"/>
                    <a:pt x="93" y="2"/>
                  </a:cubicBezTo>
                  <a:cubicBezTo>
                    <a:pt x="93" y="2"/>
                    <a:pt x="44" y="8"/>
                    <a:pt x="0" y="38"/>
                  </a:cubicBezTo>
                  <a:close/>
                </a:path>
              </a:pathLst>
            </a:custGeom>
            <a:solidFill>
              <a:srgbClr val="E242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5" name="Freeform 327">
              <a:extLst>
                <a:ext uri="{FF2B5EF4-FFF2-40B4-BE49-F238E27FC236}">
                  <a16:creationId xmlns:a16="http://schemas.microsoft.com/office/drawing/2014/main" id="{6848FD0E-1AAD-578F-A4B2-EE1D32838691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6" y="3019"/>
              <a:ext cx="155" cy="133"/>
            </a:xfrm>
            <a:custGeom>
              <a:avLst/>
              <a:gdLst>
                <a:gd name="T0" fmla="*/ 0 w 111"/>
                <a:gd name="T1" fmla="*/ 0 h 95"/>
                <a:gd name="T2" fmla="*/ 302 w 111"/>
                <a:gd name="T3" fmla="*/ 172 h 95"/>
                <a:gd name="T4" fmla="*/ 302 w 111"/>
                <a:gd name="T5" fmla="*/ 260 h 95"/>
                <a:gd name="T6" fmla="*/ 147 w 111"/>
                <a:gd name="T7" fmla="*/ 162 h 95"/>
                <a:gd name="T8" fmla="*/ 8 w 111"/>
                <a:gd name="T9" fmla="*/ 157 h 95"/>
                <a:gd name="T10" fmla="*/ 0 w 111"/>
                <a:gd name="T11" fmla="*/ 0 h 9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1" h="95">
                  <a:moveTo>
                    <a:pt x="0" y="0"/>
                  </a:moveTo>
                  <a:cubicBezTo>
                    <a:pt x="0" y="0"/>
                    <a:pt x="41" y="37"/>
                    <a:pt x="111" y="63"/>
                  </a:cubicBezTo>
                  <a:cubicBezTo>
                    <a:pt x="111" y="95"/>
                    <a:pt x="111" y="95"/>
                    <a:pt x="111" y="95"/>
                  </a:cubicBezTo>
                  <a:cubicBezTo>
                    <a:pt x="111" y="95"/>
                    <a:pt x="100" y="70"/>
                    <a:pt x="54" y="59"/>
                  </a:cubicBezTo>
                  <a:cubicBezTo>
                    <a:pt x="8" y="48"/>
                    <a:pt x="3" y="57"/>
                    <a:pt x="3" y="5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7794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6" name="Freeform 328">
              <a:extLst>
                <a:ext uri="{FF2B5EF4-FFF2-40B4-BE49-F238E27FC236}">
                  <a16:creationId xmlns:a16="http://schemas.microsoft.com/office/drawing/2014/main" id="{D6AE4737-B4BD-A9DB-E080-A787C0BCE3C3}"/>
                </a:ext>
              </a:extLst>
            </p:cNvPr>
            <p:cNvSpPr>
              <a:spLocks/>
            </p:cNvSpPr>
            <p:nvPr/>
          </p:nvSpPr>
          <p:spPr bwMode="auto">
            <a:xfrm>
              <a:off x="2153" y="2386"/>
              <a:ext cx="71" cy="318"/>
            </a:xfrm>
            <a:custGeom>
              <a:avLst/>
              <a:gdLst>
                <a:gd name="T0" fmla="*/ 104 w 51"/>
                <a:gd name="T1" fmla="*/ 0 h 227"/>
                <a:gd name="T2" fmla="*/ 138 w 51"/>
                <a:gd name="T3" fmla="*/ 623 h 227"/>
                <a:gd name="T4" fmla="*/ 104 w 51"/>
                <a:gd name="T5" fmla="*/ 0 h 22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1" h="227">
                  <a:moveTo>
                    <a:pt x="39" y="0"/>
                  </a:moveTo>
                  <a:cubicBezTo>
                    <a:pt x="39" y="0"/>
                    <a:pt x="0" y="68"/>
                    <a:pt x="51" y="227"/>
                  </a:cubicBezTo>
                  <a:cubicBezTo>
                    <a:pt x="51" y="227"/>
                    <a:pt x="9" y="104"/>
                    <a:pt x="3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7" name="Freeform 329">
              <a:extLst>
                <a:ext uri="{FF2B5EF4-FFF2-40B4-BE49-F238E27FC236}">
                  <a16:creationId xmlns:a16="http://schemas.microsoft.com/office/drawing/2014/main" id="{EEC81901-0D65-AFE6-1E9D-D8A414B0D813}"/>
                </a:ext>
              </a:extLst>
            </p:cNvPr>
            <p:cNvSpPr>
              <a:spLocks/>
            </p:cNvSpPr>
            <p:nvPr/>
          </p:nvSpPr>
          <p:spPr bwMode="auto">
            <a:xfrm>
              <a:off x="2228" y="2108"/>
              <a:ext cx="63" cy="143"/>
            </a:xfrm>
            <a:custGeom>
              <a:avLst/>
              <a:gdLst>
                <a:gd name="T0" fmla="*/ 14 w 45"/>
                <a:gd name="T1" fmla="*/ 0 h 102"/>
                <a:gd name="T2" fmla="*/ 123 w 45"/>
                <a:gd name="T3" fmla="*/ 280 h 102"/>
                <a:gd name="T4" fmla="*/ 14 w 45"/>
                <a:gd name="T5" fmla="*/ 0 h 10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5" h="102">
                  <a:moveTo>
                    <a:pt x="5" y="0"/>
                  </a:moveTo>
                  <a:cubicBezTo>
                    <a:pt x="5" y="0"/>
                    <a:pt x="0" y="78"/>
                    <a:pt x="45" y="102"/>
                  </a:cubicBezTo>
                  <a:cubicBezTo>
                    <a:pt x="45" y="102"/>
                    <a:pt x="8" y="84"/>
                    <a:pt x="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8" name="Freeform 330">
              <a:extLst>
                <a:ext uri="{FF2B5EF4-FFF2-40B4-BE49-F238E27FC236}">
                  <a16:creationId xmlns:a16="http://schemas.microsoft.com/office/drawing/2014/main" id="{4024D722-551B-025F-E63C-972FEAFA5F73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0" y="2046"/>
              <a:ext cx="130" cy="56"/>
            </a:xfrm>
            <a:custGeom>
              <a:avLst/>
              <a:gdLst>
                <a:gd name="T0" fmla="*/ 0 w 93"/>
                <a:gd name="T1" fmla="*/ 0 h 40"/>
                <a:gd name="T2" fmla="*/ 254 w 93"/>
                <a:gd name="T3" fmla="*/ 77 h 40"/>
                <a:gd name="T4" fmla="*/ 0 w 93"/>
                <a:gd name="T5" fmla="*/ 0 h 4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3" h="40">
                  <a:moveTo>
                    <a:pt x="0" y="0"/>
                  </a:moveTo>
                  <a:cubicBezTo>
                    <a:pt x="0" y="0"/>
                    <a:pt x="40" y="37"/>
                    <a:pt x="93" y="28"/>
                  </a:cubicBezTo>
                  <a:cubicBezTo>
                    <a:pt x="93" y="28"/>
                    <a:pt x="38" y="4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9" name="Freeform 331">
              <a:extLst>
                <a:ext uri="{FF2B5EF4-FFF2-40B4-BE49-F238E27FC236}">
                  <a16:creationId xmlns:a16="http://schemas.microsoft.com/office/drawing/2014/main" id="{E8A797CD-4D78-6BEA-6CC2-4802A76D63BD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0" y="1660"/>
              <a:ext cx="56" cy="111"/>
            </a:xfrm>
            <a:custGeom>
              <a:avLst/>
              <a:gdLst>
                <a:gd name="T0" fmla="*/ 6 w 40"/>
                <a:gd name="T1" fmla="*/ 219 h 79"/>
                <a:gd name="T2" fmla="*/ 109 w 40"/>
                <a:gd name="T3" fmla="*/ 0 h 79"/>
                <a:gd name="T4" fmla="*/ 6 w 40"/>
                <a:gd name="T5" fmla="*/ 219 h 7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0" h="79">
                  <a:moveTo>
                    <a:pt x="2" y="79"/>
                  </a:moveTo>
                  <a:cubicBezTo>
                    <a:pt x="2" y="79"/>
                    <a:pt x="0" y="14"/>
                    <a:pt x="40" y="0"/>
                  </a:cubicBezTo>
                  <a:cubicBezTo>
                    <a:pt x="40" y="0"/>
                    <a:pt x="6" y="16"/>
                    <a:pt x="2" y="7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0" name="Freeform 332">
              <a:extLst>
                <a:ext uri="{FF2B5EF4-FFF2-40B4-BE49-F238E27FC236}">
                  <a16:creationId xmlns:a16="http://schemas.microsoft.com/office/drawing/2014/main" id="{CA7028C2-2EF3-4E59-6A4D-4A4E814A6F21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5" y="1618"/>
              <a:ext cx="108" cy="87"/>
            </a:xfrm>
            <a:custGeom>
              <a:avLst/>
              <a:gdLst>
                <a:gd name="T0" fmla="*/ 0 w 77"/>
                <a:gd name="T1" fmla="*/ 142 h 62"/>
                <a:gd name="T2" fmla="*/ 156 w 77"/>
                <a:gd name="T3" fmla="*/ 15 h 62"/>
                <a:gd name="T4" fmla="*/ 191 w 77"/>
                <a:gd name="T5" fmla="*/ 171 h 62"/>
                <a:gd name="T6" fmla="*/ 163 w 77"/>
                <a:gd name="T7" fmla="*/ 34 h 62"/>
                <a:gd name="T8" fmla="*/ 0 w 77"/>
                <a:gd name="T9" fmla="*/ 142 h 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7" h="62">
                  <a:moveTo>
                    <a:pt x="0" y="51"/>
                  </a:moveTo>
                  <a:cubicBezTo>
                    <a:pt x="0" y="51"/>
                    <a:pt x="43" y="0"/>
                    <a:pt x="56" y="6"/>
                  </a:cubicBezTo>
                  <a:cubicBezTo>
                    <a:pt x="68" y="12"/>
                    <a:pt x="77" y="28"/>
                    <a:pt x="69" y="62"/>
                  </a:cubicBezTo>
                  <a:cubicBezTo>
                    <a:pt x="69" y="62"/>
                    <a:pt x="77" y="21"/>
                    <a:pt x="59" y="12"/>
                  </a:cubicBezTo>
                  <a:cubicBezTo>
                    <a:pt x="41" y="3"/>
                    <a:pt x="0" y="51"/>
                    <a:pt x="0" y="5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1" name="Freeform 333">
              <a:extLst>
                <a:ext uri="{FF2B5EF4-FFF2-40B4-BE49-F238E27FC236}">
                  <a16:creationId xmlns:a16="http://schemas.microsoft.com/office/drawing/2014/main" id="{FF688E1D-BBD9-2E36-866D-1A9B2F18812D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9" y="1480"/>
              <a:ext cx="83" cy="99"/>
            </a:xfrm>
            <a:custGeom>
              <a:avLst/>
              <a:gdLst>
                <a:gd name="T0" fmla="*/ 0 w 59"/>
                <a:gd name="T1" fmla="*/ 57 h 70"/>
                <a:gd name="T2" fmla="*/ 165 w 59"/>
                <a:gd name="T3" fmla="*/ 198 h 70"/>
                <a:gd name="T4" fmla="*/ 0 w 59"/>
                <a:gd name="T5" fmla="*/ 57 h 7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9" h="70">
                  <a:moveTo>
                    <a:pt x="0" y="20"/>
                  </a:moveTo>
                  <a:cubicBezTo>
                    <a:pt x="0" y="20"/>
                    <a:pt x="52" y="0"/>
                    <a:pt x="59" y="70"/>
                  </a:cubicBezTo>
                  <a:cubicBezTo>
                    <a:pt x="59" y="70"/>
                    <a:pt x="49" y="11"/>
                    <a:pt x="0" y="2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2" name="Freeform 334">
              <a:extLst>
                <a:ext uri="{FF2B5EF4-FFF2-40B4-BE49-F238E27FC236}">
                  <a16:creationId xmlns:a16="http://schemas.microsoft.com/office/drawing/2014/main" id="{CB0D110B-07E5-EDD7-A99B-033227C9C01C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0" y="1337"/>
              <a:ext cx="21" cy="83"/>
            </a:xfrm>
            <a:custGeom>
              <a:avLst/>
              <a:gdLst>
                <a:gd name="T0" fmla="*/ 1 w 15"/>
                <a:gd name="T1" fmla="*/ 0 h 59"/>
                <a:gd name="T2" fmla="*/ 0 w 15"/>
                <a:gd name="T3" fmla="*/ 165 h 59"/>
                <a:gd name="T4" fmla="*/ 1 w 15"/>
                <a:gd name="T5" fmla="*/ 0 h 5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" h="59">
                  <a:moveTo>
                    <a:pt x="1" y="0"/>
                  </a:moveTo>
                  <a:cubicBezTo>
                    <a:pt x="1" y="0"/>
                    <a:pt x="11" y="28"/>
                    <a:pt x="0" y="59"/>
                  </a:cubicBezTo>
                  <a:cubicBezTo>
                    <a:pt x="0" y="59"/>
                    <a:pt x="15" y="30"/>
                    <a:pt x="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3" name="Freeform 335">
              <a:extLst>
                <a:ext uri="{FF2B5EF4-FFF2-40B4-BE49-F238E27FC236}">
                  <a16:creationId xmlns:a16="http://schemas.microsoft.com/office/drawing/2014/main" id="{27AC2E65-1391-A313-3F27-A046DFB8FD7A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6" y="1190"/>
              <a:ext cx="21" cy="70"/>
            </a:xfrm>
            <a:custGeom>
              <a:avLst/>
              <a:gdLst>
                <a:gd name="T0" fmla="*/ 0 w 15"/>
                <a:gd name="T1" fmla="*/ 0 h 50"/>
                <a:gd name="T2" fmla="*/ 0 w 15"/>
                <a:gd name="T3" fmla="*/ 137 h 50"/>
                <a:gd name="T4" fmla="*/ 0 w 15"/>
                <a:gd name="T5" fmla="*/ 0 h 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" h="50">
                  <a:moveTo>
                    <a:pt x="0" y="0"/>
                  </a:moveTo>
                  <a:cubicBezTo>
                    <a:pt x="0" y="0"/>
                    <a:pt x="12" y="20"/>
                    <a:pt x="0" y="50"/>
                  </a:cubicBezTo>
                  <a:cubicBezTo>
                    <a:pt x="0" y="50"/>
                    <a:pt x="15" y="26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4" name="Freeform 336">
              <a:extLst>
                <a:ext uri="{FF2B5EF4-FFF2-40B4-BE49-F238E27FC236}">
                  <a16:creationId xmlns:a16="http://schemas.microsoft.com/office/drawing/2014/main" id="{DB847DF0-3203-3781-A6B1-6B4E97F28397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2" y="1173"/>
              <a:ext cx="42" cy="10"/>
            </a:xfrm>
            <a:custGeom>
              <a:avLst/>
              <a:gdLst>
                <a:gd name="T0" fmla="*/ 0 w 30"/>
                <a:gd name="T1" fmla="*/ 0 h 7"/>
                <a:gd name="T2" fmla="*/ 83 w 30"/>
                <a:gd name="T3" fmla="*/ 0 h 7"/>
                <a:gd name="T4" fmla="*/ 0 w 30"/>
                <a:gd name="T5" fmla="*/ 0 h 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0" h="7">
                  <a:moveTo>
                    <a:pt x="0" y="0"/>
                  </a:moveTo>
                  <a:cubicBezTo>
                    <a:pt x="0" y="0"/>
                    <a:pt x="16" y="6"/>
                    <a:pt x="30" y="0"/>
                  </a:cubicBezTo>
                  <a:cubicBezTo>
                    <a:pt x="30" y="0"/>
                    <a:pt x="16" y="7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5" name="Freeform 337">
              <a:extLst>
                <a:ext uri="{FF2B5EF4-FFF2-40B4-BE49-F238E27FC236}">
                  <a16:creationId xmlns:a16="http://schemas.microsoft.com/office/drawing/2014/main" id="{78884D34-551D-2A43-C1EE-0D9BD9A793CB}"/>
                </a:ext>
              </a:extLst>
            </p:cNvPr>
            <p:cNvSpPr>
              <a:spLocks/>
            </p:cNvSpPr>
            <p:nvPr/>
          </p:nvSpPr>
          <p:spPr bwMode="auto">
            <a:xfrm>
              <a:off x="3372" y="1350"/>
              <a:ext cx="28" cy="88"/>
            </a:xfrm>
            <a:custGeom>
              <a:avLst/>
              <a:gdLst>
                <a:gd name="T0" fmla="*/ 53 w 20"/>
                <a:gd name="T1" fmla="*/ 0 h 63"/>
                <a:gd name="T2" fmla="*/ 55 w 20"/>
                <a:gd name="T3" fmla="*/ 172 h 63"/>
                <a:gd name="T4" fmla="*/ 53 w 20"/>
                <a:gd name="T5" fmla="*/ 0 h 6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" h="63">
                  <a:moveTo>
                    <a:pt x="19" y="0"/>
                  </a:moveTo>
                  <a:cubicBezTo>
                    <a:pt x="19" y="0"/>
                    <a:pt x="4" y="30"/>
                    <a:pt x="20" y="63"/>
                  </a:cubicBezTo>
                  <a:cubicBezTo>
                    <a:pt x="20" y="63"/>
                    <a:pt x="0" y="37"/>
                    <a:pt x="1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6" name="Freeform 338">
              <a:extLst>
                <a:ext uri="{FF2B5EF4-FFF2-40B4-BE49-F238E27FC236}">
                  <a16:creationId xmlns:a16="http://schemas.microsoft.com/office/drawing/2014/main" id="{DF9A7779-4971-88AA-80E8-0FB57B94A700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7" y="1683"/>
              <a:ext cx="66" cy="36"/>
            </a:xfrm>
            <a:custGeom>
              <a:avLst/>
              <a:gdLst>
                <a:gd name="T0" fmla="*/ 0 w 47"/>
                <a:gd name="T1" fmla="*/ 69 h 26"/>
                <a:gd name="T2" fmla="*/ 131 w 47"/>
                <a:gd name="T3" fmla="*/ 0 h 26"/>
                <a:gd name="T4" fmla="*/ 0 w 47"/>
                <a:gd name="T5" fmla="*/ 69 h 2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7" h="26">
                  <a:moveTo>
                    <a:pt x="0" y="26"/>
                  </a:moveTo>
                  <a:cubicBezTo>
                    <a:pt x="0" y="26"/>
                    <a:pt x="32" y="1"/>
                    <a:pt x="47" y="0"/>
                  </a:cubicBezTo>
                  <a:cubicBezTo>
                    <a:pt x="47" y="0"/>
                    <a:pt x="10" y="18"/>
                    <a:pt x="0" y="2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7" name="Freeform 339">
              <a:extLst>
                <a:ext uri="{FF2B5EF4-FFF2-40B4-BE49-F238E27FC236}">
                  <a16:creationId xmlns:a16="http://schemas.microsoft.com/office/drawing/2014/main" id="{7BDF6E35-17EF-3D82-5B33-F09CFB0D373C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1" y="1632"/>
              <a:ext cx="64" cy="56"/>
            </a:xfrm>
            <a:custGeom>
              <a:avLst/>
              <a:gdLst>
                <a:gd name="T0" fmla="*/ 0 w 46"/>
                <a:gd name="T1" fmla="*/ 57 h 40"/>
                <a:gd name="T2" fmla="*/ 124 w 46"/>
                <a:gd name="T3" fmla="*/ 0 h 40"/>
                <a:gd name="T4" fmla="*/ 0 w 46"/>
                <a:gd name="T5" fmla="*/ 57 h 4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6" h="40">
                  <a:moveTo>
                    <a:pt x="0" y="21"/>
                  </a:moveTo>
                  <a:cubicBezTo>
                    <a:pt x="0" y="21"/>
                    <a:pt x="30" y="38"/>
                    <a:pt x="46" y="0"/>
                  </a:cubicBezTo>
                  <a:cubicBezTo>
                    <a:pt x="46" y="0"/>
                    <a:pt x="34" y="40"/>
                    <a:pt x="0" y="2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8" name="Freeform 340">
              <a:extLst>
                <a:ext uri="{FF2B5EF4-FFF2-40B4-BE49-F238E27FC236}">
                  <a16:creationId xmlns:a16="http://schemas.microsoft.com/office/drawing/2014/main" id="{B9DB230B-6576-4411-CE30-8C4FD5A457F1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8" y="1680"/>
              <a:ext cx="91" cy="141"/>
            </a:xfrm>
            <a:custGeom>
              <a:avLst/>
              <a:gdLst>
                <a:gd name="T0" fmla="*/ 8 w 65"/>
                <a:gd name="T1" fmla="*/ 0 h 101"/>
                <a:gd name="T2" fmla="*/ 55 w 65"/>
                <a:gd name="T3" fmla="*/ 102 h 101"/>
                <a:gd name="T4" fmla="*/ 178 w 65"/>
                <a:gd name="T5" fmla="*/ 275 h 101"/>
                <a:gd name="T6" fmla="*/ 67 w 65"/>
                <a:gd name="T7" fmla="*/ 117 h 101"/>
                <a:gd name="T8" fmla="*/ 8 w 65"/>
                <a:gd name="T9" fmla="*/ 0 h 10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5" h="101">
                  <a:moveTo>
                    <a:pt x="3" y="0"/>
                  </a:moveTo>
                  <a:cubicBezTo>
                    <a:pt x="3" y="0"/>
                    <a:pt x="0" y="27"/>
                    <a:pt x="20" y="37"/>
                  </a:cubicBezTo>
                  <a:cubicBezTo>
                    <a:pt x="45" y="50"/>
                    <a:pt x="65" y="101"/>
                    <a:pt x="65" y="101"/>
                  </a:cubicBezTo>
                  <a:cubicBezTo>
                    <a:pt x="65" y="101"/>
                    <a:pt x="44" y="58"/>
                    <a:pt x="24" y="43"/>
                  </a:cubicBezTo>
                  <a:cubicBezTo>
                    <a:pt x="3" y="28"/>
                    <a:pt x="1" y="20"/>
                    <a:pt x="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9" name="Freeform 341">
              <a:extLst>
                <a:ext uri="{FF2B5EF4-FFF2-40B4-BE49-F238E27FC236}">
                  <a16:creationId xmlns:a16="http://schemas.microsoft.com/office/drawing/2014/main" id="{6DAA916E-A252-AB72-5E93-548ACBA6C24A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8" y="1890"/>
              <a:ext cx="77" cy="117"/>
            </a:xfrm>
            <a:custGeom>
              <a:avLst/>
              <a:gdLst>
                <a:gd name="T0" fmla="*/ 55 w 55"/>
                <a:gd name="T1" fmla="*/ 213 h 83"/>
                <a:gd name="T2" fmla="*/ 34 w 55"/>
                <a:gd name="T3" fmla="*/ 0 h 83"/>
                <a:gd name="T4" fmla="*/ 151 w 55"/>
                <a:gd name="T5" fmla="*/ 6 h 83"/>
                <a:gd name="T6" fmla="*/ 90 w 55"/>
                <a:gd name="T7" fmla="*/ 110 h 83"/>
                <a:gd name="T8" fmla="*/ 126 w 55"/>
                <a:gd name="T9" fmla="*/ 233 h 83"/>
                <a:gd name="T10" fmla="*/ 55 w 55"/>
                <a:gd name="T11" fmla="*/ 213 h 8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" h="83">
                  <a:moveTo>
                    <a:pt x="20" y="76"/>
                  </a:moveTo>
                  <a:cubicBezTo>
                    <a:pt x="20" y="76"/>
                    <a:pt x="0" y="48"/>
                    <a:pt x="12" y="0"/>
                  </a:cubicBezTo>
                  <a:cubicBezTo>
                    <a:pt x="12" y="0"/>
                    <a:pt x="49" y="2"/>
                    <a:pt x="55" y="2"/>
                  </a:cubicBezTo>
                  <a:cubicBezTo>
                    <a:pt x="55" y="2"/>
                    <a:pt x="34" y="14"/>
                    <a:pt x="33" y="39"/>
                  </a:cubicBezTo>
                  <a:cubicBezTo>
                    <a:pt x="31" y="65"/>
                    <a:pt x="38" y="76"/>
                    <a:pt x="46" y="83"/>
                  </a:cubicBezTo>
                  <a:cubicBezTo>
                    <a:pt x="46" y="83"/>
                    <a:pt x="29" y="78"/>
                    <a:pt x="20" y="76"/>
                  </a:cubicBezTo>
                  <a:close/>
                </a:path>
              </a:pathLst>
            </a:custGeom>
            <a:solidFill>
              <a:srgbClr val="7794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00" name="Freeform 342">
              <a:extLst>
                <a:ext uri="{FF2B5EF4-FFF2-40B4-BE49-F238E27FC236}">
                  <a16:creationId xmlns:a16="http://schemas.microsoft.com/office/drawing/2014/main" id="{2B206D48-5C9A-4B77-C44D-092F063318DC}"/>
                </a:ext>
              </a:extLst>
            </p:cNvPr>
            <p:cNvSpPr>
              <a:spLocks/>
            </p:cNvSpPr>
            <p:nvPr/>
          </p:nvSpPr>
          <p:spPr bwMode="auto">
            <a:xfrm>
              <a:off x="3054" y="1938"/>
              <a:ext cx="254" cy="154"/>
            </a:xfrm>
            <a:custGeom>
              <a:avLst/>
              <a:gdLst>
                <a:gd name="T0" fmla="*/ 500 w 181"/>
                <a:gd name="T1" fmla="*/ 43 h 110"/>
                <a:gd name="T2" fmla="*/ 248 w 181"/>
                <a:gd name="T3" fmla="*/ 77 h 110"/>
                <a:gd name="T4" fmla="*/ 0 w 181"/>
                <a:gd name="T5" fmla="*/ 302 h 110"/>
                <a:gd name="T6" fmla="*/ 234 w 181"/>
                <a:gd name="T7" fmla="*/ 60 h 110"/>
                <a:gd name="T8" fmla="*/ 500 w 181"/>
                <a:gd name="T9" fmla="*/ 43 h 1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1" h="110">
                  <a:moveTo>
                    <a:pt x="181" y="16"/>
                  </a:moveTo>
                  <a:cubicBezTo>
                    <a:pt x="181" y="16"/>
                    <a:pt x="133" y="9"/>
                    <a:pt x="90" y="28"/>
                  </a:cubicBezTo>
                  <a:cubicBezTo>
                    <a:pt x="40" y="51"/>
                    <a:pt x="0" y="110"/>
                    <a:pt x="0" y="110"/>
                  </a:cubicBezTo>
                  <a:cubicBezTo>
                    <a:pt x="0" y="110"/>
                    <a:pt x="30" y="45"/>
                    <a:pt x="85" y="22"/>
                  </a:cubicBezTo>
                  <a:cubicBezTo>
                    <a:pt x="141" y="0"/>
                    <a:pt x="181" y="16"/>
                    <a:pt x="181" y="16"/>
                  </a:cubicBezTo>
                  <a:close/>
                </a:path>
              </a:pathLst>
            </a:custGeom>
            <a:solidFill>
              <a:srgbClr val="7794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01" name="Freeform 343">
              <a:extLst>
                <a:ext uri="{FF2B5EF4-FFF2-40B4-BE49-F238E27FC236}">
                  <a16:creationId xmlns:a16="http://schemas.microsoft.com/office/drawing/2014/main" id="{CC9B7F8C-8A84-044A-61C3-6595D2ABC523}"/>
                </a:ext>
              </a:extLst>
            </p:cNvPr>
            <p:cNvSpPr>
              <a:spLocks/>
            </p:cNvSpPr>
            <p:nvPr/>
          </p:nvSpPr>
          <p:spPr bwMode="auto">
            <a:xfrm>
              <a:off x="3319" y="1904"/>
              <a:ext cx="52" cy="58"/>
            </a:xfrm>
            <a:custGeom>
              <a:avLst/>
              <a:gdLst>
                <a:gd name="T0" fmla="*/ 103 w 37"/>
                <a:gd name="T1" fmla="*/ 0 h 41"/>
                <a:gd name="T2" fmla="*/ 15 w 37"/>
                <a:gd name="T3" fmla="*/ 116 h 41"/>
                <a:gd name="T4" fmla="*/ 0 w 37"/>
                <a:gd name="T5" fmla="*/ 116 h 41"/>
                <a:gd name="T6" fmla="*/ 89 w 37"/>
                <a:gd name="T7" fmla="*/ 0 h 41"/>
                <a:gd name="T8" fmla="*/ 103 w 37"/>
                <a:gd name="T9" fmla="*/ 0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7" h="41">
                  <a:moveTo>
                    <a:pt x="37" y="0"/>
                  </a:moveTo>
                  <a:cubicBezTo>
                    <a:pt x="6" y="41"/>
                    <a:pt x="6" y="41"/>
                    <a:pt x="6" y="41"/>
                  </a:cubicBezTo>
                  <a:cubicBezTo>
                    <a:pt x="0" y="41"/>
                    <a:pt x="0" y="41"/>
                    <a:pt x="0" y="41"/>
                  </a:cubicBezTo>
                  <a:cubicBezTo>
                    <a:pt x="0" y="41"/>
                    <a:pt x="29" y="13"/>
                    <a:pt x="32" y="0"/>
                  </a:cubicBezTo>
                  <a:lnTo>
                    <a:pt x="37" y="0"/>
                  </a:lnTo>
                  <a:close/>
                </a:path>
              </a:pathLst>
            </a:custGeom>
            <a:solidFill>
              <a:srgbClr val="7794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02" name="Freeform 344">
              <a:extLst>
                <a:ext uri="{FF2B5EF4-FFF2-40B4-BE49-F238E27FC236}">
                  <a16:creationId xmlns:a16="http://schemas.microsoft.com/office/drawing/2014/main" id="{5A503CCE-1A47-BD4D-B5E3-32FCBED7F7E9}"/>
                </a:ext>
              </a:extLst>
            </p:cNvPr>
            <p:cNvSpPr>
              <a:spLocks/>
            </p:cNvSpPr>
            <p:nvPr/>
          </p:nvSpPr>
          <p:spPr bwMode="auto">
            <a:xfrm>
              <a:off x="3435" y="1977"/>
              <a:ext cx="66" cy="27"/>
            </a:xfrm>
            <a:custGeom>
              <a:avLst/>
              <a:gdLst>
                <a:gd name="T0" fmla="*/ 0 w 47"/>
                <a:gd name="T1" fmla="*/ 20 h 19"/>
                <a:gd name="T2" fmla="*/ 122 w 47"/>
                <a:gd name="T3" fmla="*/ 43 h 19"/>
                <a:gd name="T4" fmla="*/ 131 w 47"/>
                <a:gd name="T5" fmla="*/ 54 h 19"/>
                <a:gd name="T6" fmla="*/ 58 w 47"/>
                <a:gd name="T7" fmla="*/ 28 h 19"/>
                <a:gd name="T8" fmla="*/ 15 w 47"/>
                <a:gd name="T9" fmla="*/ 28 h 19"/>
                <a:gd name="T10" fmla="*/ 0 w 47"/>
                <a:gd name="T11" fmla="*/ 20 h 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7" h="19">
                  <a:moveTo>
                    <a:pt x="0" y="7"/>
                  </a:moveTo>
                  <a:cubicBezTo>
                    <a:pt x="0" y="7"/>
                    <a:pt x="11" y="0"/>
                    <a:pt x="44" y="15"/>
                  </a:cubicBezTo>
                  <a:cubicBezTo>
                    <a:pt x="47" y="19"/>
                    <a:pt x="47" y="19"/>
                    <a:pt x="47" y="19"/>
                  </a:cubicBezTo>
                  <a:cubicBezTo>
                    <a:pt x="47" y="19"/>
                    <a:pt x="34" y="12"/>
                    <a:pt x="21" y="10"/>
                  </a:cubicBezTo>
                  <a:cubicBezTo>
                    <a:pt x="7" y="8"/>
                    <a:pt x="6" y="10"/>
                    <a:pt x="6" y="10"/>
                  </a:cubicBezTo>
                  <a:lnTo>
                    <a:pt x="0" y="7"/>
                  </a:lnTo>
                  <a:close/>
                </a:path>
              </a:pathLst>
            </a:custGeom>
            <a:solidFill>
              <a:srgbClr val="7794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03" name="Freeform 345">
              <a:extLst>
                <a:ext uri="{FF2B5EF4-FFF2-40B4-BE49-F238E27FC236}">
                  <a16:creationId xmlns:a16="http://schemas.microsoft.com/office/drawing/2014/main" id="{1F416F2E-1E39-A312-FF3F-6445ED54968B}"/>
                </a:ext>
              </a:extLst>
            </p:cNvPr>
            <p:cNvSpPr>
              <a:spLocks/>
            </p:cNvSpPr>
            <p:nvPr/>
          </p:nvSpPr>
          <p:spPr bwMode="auto">
            <a:xfrm>
              <a:off x="2324" y="1900"/>
              <a:ext cx="15" cy="20"/>
            </a:xfrm>
            <a:custGeom>
              <a:avLst/>
              <a:gdLst>
                <a:gd name="T0" fmla="*/ 15 w 11"/>
                <a:gd name="T1" fmla="*/ 1 h 14"/>
                <a:gd name="T2" fmla="*/ 0 w 11"/>
                <a:gd name="T3" fmla="*/ 41 h 14"/>
                <a:gd name="T4" fmla="*/ 14 w 11"/>
                <a:gd name="T5" fmla="*/ 39 h 14"/>
                <a:gd name="T6" fmla="*/ 20 w 11"/>
                <a:gd name="T7" fmla="*/ 29 h 14"/>
                <a:gd name="T8" fmla="*/ 27 w 11"/>
                <a:gd name="T9" fmla="*/ 0 h 14"/>
                <a:gd name="T10" fmla="*/ 15 w 11"/>
                <a:gd name="T11" fmla="*/ 1 h 1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" h="14">
                  <a:moveTo>
                    <a:pt x="6" y="1"/>
                  </a:moveTo>
                  <a:cubicBezTo>
                    <a:pt x="4" y="5"/>
                    <a:pt x="3" y="10"/>
                    <a:pt x="0" y="14"/>
                  </a:cubicBezTo>
                  <a:cubicBezTo>
                    <a:pt x="2" y="13"/>
                    <a:pt x="3" y="13"/>
                    <a:pt x="5" y="13"/>
                  </a:cubicBezTo>
                  <a:cubicBezTo>
                    <a:pt x="7" y="12"/>
                    <a:pt x="7" y="12"/>
                    <a:pt x="8" y="10"/>
                  </a:cubicBezTo>
                  <a:cubicBezTo>
                    <a:pt x="9" y="7"/>
                    <a:pt x="11" y="3"/>
                    <a:pt x="11" y="0"/>
                  </a:cubicBezTo>
                  <a:cubicBezTo>
                    <a:pt x="10" y="0"/>
                    <a:pt x="8" y="0"/>
                    <a:pt x="6" y="1"/>
                  </a:cubicBezTo>
                </a:path>
              </a:pathLst>
            </a:custGeom>
            <a:solidFill>
              <a:srgbClr val="7794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04" name="Freeform 346">
              <a:extLst>
                <a:ext uri="{FF2B5EF4-FFF2-40B4-BE49-F238E27FC236}">
                  <a16:creationId xmlns:a16="http://schemas.microsoft.com/office/drawing/2014/main" id="{11CDE3BA-DE51-8E56-3AF2-006A521A4BBB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8" y="1935"/>
              <a:ext cx="15" cy="32"/>
            </a:xfrm>
            <a:custGeom>
              <a:avLst/>
              <a:gdLst>
                <a:gd name="T0" fmla="*/ 0 w 11"/>
                <a:gd name="T1" fmla="*/ 0 h 23"/>
                <a:gd name="T2" fmla="*/ 7 w 11"/>
                <a:gd name="T3" fmla="*/ 40 h 23"/>
                <a:gd name="T4" fmla="*/ 14 w 11"/>
                <a:gd name="T5" fmla="*/ 56 h 23"/>
                <a:gd name="T6" fmla="*/ 27 w 11"/>
                <a:gd name="T7" fmla="*/ 60 h 23"/>
                <a:gd name="T8" fmla="*/ 10 w 11"/>
                <a:gd name="T9" fmla="*/ 0 h 23"/>
                <a:gd name="T10" fmla="*/ 0 w 11"/>
                <a:gd name="T11" fmla="*/ 0 h 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" h="23">
                  <a:moveTo>
                    <a:pt x="0" y="0"/>
                  </a:moveTo>
                  <a:cubicBezTo>
                    <a:pt x="1" y="5"/>
                    <a:pt x="2" y="10"/>
                    <a:pt x="3" y="15"/>
                  </a:cubicBezTo>
                  <a:cubicBezTo>
                    <a:pt x="3" y="17"/>
                    <a:pt x="3" y="20"/>
                    <a:pt x="5" y="21"/>
                  </a:cubicBezTo>
                  <a:cubicBezTo>
                    <a:pt x="6" y="23"/>
                    <a:pt x="9" y="21"/>
                    <a:pt x="11" y="22"/>
                  </a:cubicBezTo>
                  <a:cubicBezTo>
                    <a:pt x="7" y="16"/>
                    <a:pt x="5" y="7"/>
                    <a:pt x="4" y="0"/>
                  </a:cubicBezTo>
                  <a:cubicBezTo>
                    <a:pt x="3" y="0"/>
                    <a:pt x="1" y="0"/>
                    <a:pt x="0" y="0"/>
                  </a:cubicBezTo>
                </a:path>
              </a:pathLst>
            </a:custGeom>
            <a:solidFill>
              <a:srgbClr val="7794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05" name="Freeform 347">
              <a:extLst>
                <a:ext uri="{FF2B5EF4-FFF2-40B4-BE49-F238E27FC236}">
                  <a16:creationId xmlns:a16="http://schemas.microsoft.com/office/drawing/2014/main" id="{F7390E07-B710-B8A8-0C1A-068024314DBA}"/>
                </a:ext>
              </a:extLst>
            </p:cNvPr>
            <p:cNvSpPr>
              <a:spLocks/>
            </p:cNvSpPr>
            <p:nvPr/>
          </p:nvSpPr>
          <p:spPr bwMode="auto">
            <a:xfrm>
              <a:off x="2331" y="1986"/>
              <a:ext cx="25" cy="32"/>
            </a:xfrm>
            <a:custGeom>
              <a:avLst/>
              <a:gdLst>
                <a:gd name="T0" fmla="*/ 0 w 18"/>
                <a:gd name="T1" fmla="*/ 6 h 23"/>
                <a:gd name="T2" fmla="*/ 14 w 18"/>
                <a:gd name="T3" fmla="*/ 35 h 23"/>
                <a:gd name="T4" fmla="*/ 33 w 18"/>
                <a:gd name="T5" fmla="*/ 63 h 23"/>
                <a:gd name="T6" fmla="*/ 49 w 18"/>
                <a:gd name="T7" fmla="*/ 60 h 23"/>
                <a:gd name="T8" fmla="*/ 33 w 18"/>
                <a:gd name="T9" fmla="*/ 35 h 23"/>
                <a:gd name="T10" fmla="*/ 25 w 18"/>
                <a:gd name="T11" fmla="*/ 11 h 23"/>
                <a:gd name="T12" fmla="*/ 15 w 18"/>
                <a:gd name="T13" fmla="*/ 0 h 23"/>
                <a:gd name="T14" fmla="*/ 0 w 18"/>
                <a:gd name="T15" fmla="*/ 1 h 2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8" h="23">
                  <a:moveTo>
                    <a:pt x="0" y="2"/>
                  </a:moveTo>
                  <a:cubicBezTo>
                    <a:pt x="1" y="5"/>
                    <a:pt x="3" y="10"/>
                    <a:pt x="5" y="13"/>
                  </a:cubicBezTo>
                  <a:cubicBezTo>
                    <a:pt x="7" y="16"/>
                    <a:pt x="9" y="21"/>
                    <a:pt x="12" y="23"/>
                  </a:cubicBezTo>
                  <a:cubicBezTo>
                    <a:pt x="14" y="22"/>
                    <a:pt x="16" y="23"/>
                    <a:pt x="18" y="22"/>
                  </a:cubicBezTo>
                  <a:cubicBezTo>
                    <a:pt x="18" y="19"/>
                    <a:pt x="14" y="16"/>
                    <a:pt x="12" y="13"/>
                  </a:cubicBezTo>
                  <a:cubicBezTo>
                    <a:pt x="10" y="10"/>
                    <a:pt x="10" y="7"/>
                    <a:pt x="9" y="4"/>
                  </a:cubicBezTo>
                  <a:cubicBezTo>
                    <a:pt x="8" y="1"/>
                    <a:pt x="8" y="0"/>
                    <a:pt x="6" y="0"/>
                  </a:cubicBezTo>
                  <a:cubicBezTo>
                    <a:pt x="4" y="0"/>
                    <a:pt x="2" y="2"/>
                    <a:pt x="0" y="1"/>
                  </a:cubicBezTo>
                </a:path>
              </a:pathLst>
            </a:custGeom>
            <a:solidFill>
              <a:srgbClr val="7794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06" name="Freeform 348">
              <a:extLst>
                <a:ext uri="{FF2B5EF4-FFF2-40B4-BE49-F238E27FC236}">
                  <a16:creationId xmlns:a16="http://schemas.microsoft.com/office/drawing/2014/main" id="{83B83804-93C2-CB43-190B-3BB164D81021}"/>
                </a:ext>
              </a:extLst>
            </p:cNvPr>
            <p:cNvSpPr>
              <a:spLocks/>
            </p:cNvSpPr>
            <p:nvPr/>
          </p:nvSpPr>
          <p:spPr bwMode="auto">
            <a:xfrm>
              <a:off x="2276" y="1993"/>
              <a:ext cx="21" cy="42"/>
            </a:xfrm>
            <a:custGeom>
              <a:avLst/>
              <a:gdLst>
                <a:gd name="T0" fmla="*/ 28 w 15"/>
                <a:gd name="T1" fmla="*/ 1 h 30"/>
                <a:gd name="T2" fmla="*/ 21 w 15"/>
                <a:gd name="T3" fmla="*/ 25 h 30"/>
                <a:gd name="T4" fmla="*/ 14 w 15"/>
                <a:gd name="T5" fmla="*/ 43 h 30"/>
                <a:gd name="T6" fmla="*/ 0 w 15"/>
                <a:gd name="T7" fmla="*/ 83 h 30"/>
                <a:gd name="T8" fmla="*/ 15 w 15"/>
                <a:gd name="T9" fmla="*/ 77 h 30"/>
                <a:gd name="T10" fmla="*/ 25 w 15"/>
                <a:gd name="T11" fmla="*/ 74 h 30"/>
                <a:gd name="T12" fmla="*/ 29 w 15"/>
                <a:gd name="T13" fmla="*/ 55 h 30"/>
                <a:gd name="T14" fmla="*/ 39 w 15"/>
                <a:gd name="T15" fmla="*/ 21 h 30"/>
                <a:gd name="T16" fmla="*/ 41 w 15"/>
                <a:gd name="T17" fmla="*/ 1 h 30"/>
                <a:gd name="T18" fmla="*/ 28 w 15"/>
                <a:gd name="T19" fmla="*/ 1 h 3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5" h="30">
                  <a:moveTo>
                    <a:pt x="10" y="1"/>
                  </a:moveTo>
                  <a:cubicBezTo>
                    <a:pt x="9" y="4"/>
                    <a:pt x="9" y="7"/>
                    <a:pt x="8" y="9"/>
                  </a:cubicBezTo>
                  <a:cubicBezTo>
                    <a:pt x="7" y="12"/>
                    <a:pt x="5" y="14"/>
                    <a:pt x="5" y="16"/>
                  </a:cubicBezTo>
                  <a:cubicBezTo>
                    <a:pt x="3" y="21"/>
                    <a:pt x="2" y="26"/>
                    <a:pt x="0" y="30"/>
                  </a:cubicBezTo>
                  <a:cubicBezTo>
                    <a:pt x="2" y="29"/>
                    <a:pt x="4" y="29"/>
                    <a:pt x="6" y="28"/>
                  </a:cubicBezTo>
                  <a:cubicBezTo>
                    <a:pt x="7" y="27"/>
                    <a:pt x="8" y="28"/>
                    <a:pt x="9" y="27"/>
                  </a:cubicBezTo>
                  <a:cubicBezTo>
                    <a:pt x="10" y="25"/>
                    <a:pt x="10" y="22"/>
                    <a:pt x="11" y="20"/>
                  </a:cubicBezTo>
                  <a:cubicBezTo>
                    <a:pt x="12" y="16"/>
                    <a:pt x="13" y="12"/>
                    <a:pt x="14" y="8"/>
                  </a:cubicBezTo>
                  <a:cubicBezTo>
                    <a:pt x="14" y="6"/>
                    <a:pt x="15" y="3"/>
                    <a:pt x="15" y="1"/>
                  </a:cubicBezTo>
                  <a:cubicBezTo>
                    <a:pt x="13" y="0"/>
                    <a:pt x="12" y="1"/>
                    <a:pt x="10" y="1"/>
                  </a:cubicBezTo>
                </a:path>
              </a:pathLst>
            </a:custGeom>
            <a:solidFill>
              <a:srgbClr val="7794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07" name="Freeform 349">
              <a:extLst>
                <a:ext uri="{FF2B5EF4-FFF2-40B4-BE49-F238E27FC236}">
                  <a16:creationId xmlns:a16="http://schemas.microsoft.com/office/drawing/2014/main" id="{494B29F8-A8F0-D83F-8B81-CC3C925BE43E}"/>
                </a:ext>
              </a:extLst>
            </p:cNvPr>
            <p:cNvSpPr>
              <a:spLocks/>
            </p:cNvSpPr>
            <p:nvPr/>
          </p:nvSpPr>
          <p:spPr bwMode="auto">
            <a:xfrm>
              <a:off x="2151" y="1994"/>
              <a:ext cx="27" cy="18"/>
            </a:xfrm>
            <a:custGeom>
              <a:avLst/>
              <a:gdLst>
                <a:gd name="T0" fmla="*/ 18 w 19"/>
                <a:gd name="T1" fmla="*/ 0 h 13"/>
                <a:gd name="T2" fmla="*/ 54 w 19"/>
                <a:gd name="T3" fmla="*/ 19 h 13"/>
                <a:gd name="T4" fmla="*/ 54 w 19"/>
                <a:gd name="T5" fmla="*/ 21 h 13"/>
                <a:gd name="T6" fmla="*/ 33 w 19"/>
                <a:gd name="T7" fmla="*/ 33 h 13"/>
                <a:gd name="T8" fmla="*/ 0 w 19"/>
                <a:gd name="T9" fmla="*/ 19 h 13"/>
                <a:gd name="T10" fmla="*/ 20 w 19"/>
                <a:gd name="T11" fmla="*/ 1 h 1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9" h="13">
                  <a:moveTo>
                    <a:pt x="6" y="0"/>
                  </a:moveTo>
                  <a:cubicBezTo>
                    <a:pt x="9" y="4"/>
                    <a:pt x="15" y="5"/>
                    <a:pt x="19" y="7"/>
                  </a:cubicBezTo>
                  <a:cubicBezTo>
                    <a:pt x="19" y="7"/>
                    <a:pt x="19" y="7"/>
                    <a:pt x="19" y="8"/>
                  </a:cubicBezTo>
                  <a:cubicBezTo>
                    <a:pt x="15" y="10"/>
                    <a:pt x="15" y="13"/>
                    <a:pt x="11" y="12"/>
                  </a:cubicBezTo>
                  <a:cubicBezTo>
                    <a:pt x="8" y="11"/>
                    <a:pt x="2" y="10"/>
                    <a:pt x="0" y="7"/>
                  </a:cubicBezTo>
                  <a:cubicBezTo>
                    <a:pt x="3" y="6"/>
                    <a:pt x="4" y="3"/>
                    <a:pt x="7" y="1"/>
                  </a:cubicBezTo>
                </a:path>
              </a:pathLst>
            </a:custGeom>
            <a:solidFill>
              <a:srgbClr val="7794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08" name="Freeform 350">
              <a:extLst>
                <a:ext uri="{FF2B5EF4-FFF2-40B4-BE49-F238E27FC236}">
                  <a16:creationId xmlns:a16="http://schemas.microsoft.com/office/drawing/2014/main" id="{6E4BBDBD-2A83-9C21-C4B5-F62EF33E07E2}"/>
                </a:ext>
              </a:extLst>
            </p:cNvPr>
            <p:cNvSpPr>
              <a:spLocks/>
            </p:cNvSpPr>
            <p:nvPr/>
          </p:nvSpPr>
          <p:spPr bwMode="auto">
            <a:xfrm>
              <a:off x="2178" y="1885"/>
              <a:ext cx="14" cy="19"/>
            </a:xfrm>
            <a:custGeom>
              <a:avLst/>
              <a:gdLst>
                <a:gd name="T0" fmla="*/ 8 w 10"/>
                <a:gd name="T1" fmla="*/ 0 h 14"/>
                <a:gd name="T2" fmla="*/ 28 w 10"/>
                <a:gd name="T3" fmla="*/ 19 h 14"/>
                <a:gd name="T4" fmla="*/ 15 w 10"/>
                <a:gd name="T5" fmla="*/ 35 h 14"/>
                <a:gd name="T6" fmla="*/ 1 w 10"/>
                <a:gd name="T7" fmla="*/ 20 h 14"/>
                <a:gd name="T8" fmla="*/ 8 w 10"/>
                <a:gd name="T9" fmla="*/ 0 h 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" h="14">
                  <a:moveTo>
                    <a:pt x="3" y="0"/>
                  </a:moveTo>
                  <a:cubicBezTo>
                    <a:pt x="6" y="2"/>
                    <a:pt x="7" y="6"/>
                    <a:pt x="10" y="7"/>
                  </a:cubicBezTo>
                  <a:cubicBezTo>
                    <a:pt x="8" y="10"/>
                    <a:pt x="7" y="11"/>
                    <a:pt x="6" y="14"/>
                  </a:cubicBezTo>
                  <a:cubicBezTo>
                    <a:pt x="4" y="13"/>
                    <a:pt x="1" y="10"/>
                    <a:pt x="1" y="8"/>
                  </a:cubicBezTo>
                  <a:cubicBezTo>
                    <a:pt x="0" y="5"/>
                    <a:pt x="2" y="3"/>
                    <a:pt x="3" y="0"/>
                  </a:cubicBezTo>
                </a:path>
              </a:pathLst>
            </a:custGeom>
            <a:solidFill>
              <a:srgbClr val="7794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09" name="Freeform 351">
              <a:extLst>
                <a:ext uri="{FF2B5EF4-FFF2-40B4-BE49-F238E27FC236}">
                  <a16:creationId xmlns:a16="http://schemas.microsoft.com/office/drawing/2014/main" id="{88F05BD6-5C7F-CE01-80B9-48922C3F6B65}"/>
                </a:ext>
              </a:extLst>
            </p:cNvPr>
            <p:cNvSpPr>
              <a:spLocks/>
            </p:cNvSpPr>
            <p:nvPr/>
          </p:nvSpPr>
          <p:spPr bwMode="auto">
            <a:xfrm>
              <a:off x="2266" y="1734"/>
              <a:ext cx="13" cy="33"/>
            </a:xfrm>
            <a:custGeom>
              <a:avLst/>
              <a:gdLst>
                <a:gd name="T0" fmla="*/ 27 w 9"/>
                <a:gd name="T1" fmla="*/ 0 h 23"/>
                <a:gd name="T2" fmla="*/ 20 w 9"/>
                <a:gd name="T3" fmla="*/ 33 h 23"/>
                <a:gd name="T4" fmla="*/ 20 w 9"/>
                <a:gd name="T5" fmla="*/ 53 h 23"/>
                <a:gd name="T6" fmla="*/ 6 w 9"/>
                <a:gd name="T7" fmla="*/ 67 h 23"/>
                <a:gd name="T8" fmla="*/ 9 w 9"/>
                <a:gd name="T9" fmla="*/ 29 h 23"/>
                <a:gd name="T10" fmla="*/ 27 w 9"/>
                <a:gd name="T11" fmla="*/ 0 h 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" h="23">
                  <a:moveTo>
                    <a:pt x="9" y="0"/>
                  </a:moveTo>
                  <a:cubicBezTo>
                    <a:pt x="8" y="4"/>
                    <a:pt x="8" y="7"/>
                    <a:pt x="7" y="11"/>
                  </a:cubicBezTo>
                  <a:cubicBezTo>
                    <a:pt x="7" y="14"/>
                    <a:pt x="8" y="16"/>
                    <a:pt x="7" y="18"/>
                  </a:cubicBezTo>
                  <a:cubicBezTo>
                    <a:pt x="6" y="20"/>
                    <a:pt x="3" y="22"/>
                    <a:pt x="2" y="23"/>
                  </a:cubicBezTo>
                  <a:cubicBezTo>
                    <a:pt x="0" y="20"/>
                    <a:pt x="2" y="13"/>
                    <a:pt x="3" y="10"/>
                  </a:cubicBezTo>
                  <a:cubicBezTo>
                    <a:pt x="4" y="6"/>
                    <a:pt x="7" y="3"/>
                    <a:pt x="9" y="0"/>
                  </a:cubicBezTo>
                </a:path>
              </a:pathLst>
            </a:custGeom>
            <a:solidFill>
              <a:srgbClr val="7794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0" name="Freeform 352">
              <a:extLst>
                <a:ext uri="{FF2B5EF4-FFF2-40B4-BE49-F238E27FC236}">
                  <a16:creationId xmlns:a16="http://schemas.microsoft.com/office/drawing/2014/main" id="{80997BEF-F6AD-F7A6-0998-EFBF4B94B90A}"/>
                </a:ext>
              </a:extLst>
            </p:cNvPr>
            <p:cNvSpPr>
              <a:spLocks/>
            </p:cNvSpPr>
            <p:nvPr/>
          </p:nvSpPr>
          <p:spPr bwMode="auto">
            <a:xfrm>
              <a:off x="2210" y="1688"/>
              <a:ext cx="43" cy="18"/>
            </a:xfrm>
            <a:custGeom>
              <a:avLst/>
              <a:gdLst>
                <a:gd name="T0" fmla="*/ 21 w 31"/>
                <a:gd name="T1" fmla="*/ 1 h 13"/>
                <a:gd name="T2" fmla="*/ 54 w 31"/>
                <a:gd name="T3" fmla="*/ 0 h 13"/>
                <a:gd name="T4" fmla="*/ 83 w 31"/>
                <a:gd name="T5" fmla="*/ 8 h 13"/>
                <a:gd name="T6" fmla="*/ 71 w 31"/>
                <a:gd name="T7" fmla="*/ 26 h 13"/>
                <a:gd name="T8" fmla="*/ 50 w 31"/>
                <a:gd name="T9" fmla="*/ 33 h 13"/>
                <a:gd name="T10" fmla="*/ 0 w 31"/>
                <a:gd name="T11" fmla="*/ 24 h 13"/>
                <a:gd name="T12" fmla="*/ 21 w 31"/>
                <a:gd name="T13" fmla="*/ 0 h 1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1" h="13">
                  <a:moveTo>
                    <a:pt x="8" y="1"/>
                  </a:moveTo>
                  <a:cubicBezTo>
                    <a:pt x="12" y="0"/>
                    <a:pt x="16" y="0"/>
                    <a:pt x="20" y="0"/>
                  </a:cubicBezTo>
                  <a:cubicBezTo>
                    <a:pt x="23" y="1"/>
                    <a:pt x="28" y="1"/>
                    <a:pt x="31" y="3"/>
                  </a:cubicBezTo>
                  <a:cubicBezTo>
                    <a:pt x="30" y="6"/>
                    <a:pt x="28" y="8"/>
                    <a:pt x="27" y="10"/>
                  </a:cubicBezTo>
                  <a:cubicBezTo>
                    <a:pt x="24" y="13"/>
                    <a:pt x="23" y="13"/>
                    <a:pt x="19" y="12"/>
                  </a:cubicBezTo>
                  <a:cubicBezTo>
                    <a:pt x="14" y="10"/>
                    <a:pt x="5" y="7"/>
                    <a:pt x="0" y="9"/>
                  </a:cubicBezTo>
                  <a:cubicBezTo>
                    <a:pt x="3" y="8"/>
                    <a:pt x="5" y="2"/>
                    <a:pt x="8" y="0"/>
                  </a:cubicBezTo>
                </a:path>
              </a:pathLst>
            </a:custGeom>
            <a:solidFill>
              <a:srgbClr val="7794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1" name="Freeform 353">
              <a:extLst>
                <a:ext uri="{FF2B5EF4-FFF2-40B4-BE49-F238E27FC236}">
                  <a16:creationId xmlns:a16="http://schemas.microsoft.com/office/drawing/2014/main" id="{6AD4979B-1F19-DE44-E53F-B39943B70B76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7" y="1763"/>
              <a:ext cx="10" cy="68"/>
            </a:xfrm>
            <a:custGeom>
              <a:avLst/>
              <a:gdLst>
                <a:gd name="T0" fmla="*/ 14 w 7"/>
                <a:gd name="T1" fmla="*/ 0 h 49"/>
                <a:gd name="T2" fmla="*/ 19 w 7"/>
                <a:gd name="T3" fmla="*/ 69 h 49"/>
                <a:gd name="T4" fmla="*/ 19 w 7"/>
                <a:gd name="T5" fmla="*/ 104 h 49"/>
                <a:gd name="T6" fmla="*/ 1 w 7"/>
                <a:gd name="T7" fmla="*/ 130 h 49"/>
                <a:gd name="T8" fmla="*/ 0 w 7"/>
                <a:gd name="T9" fmla="*/ 46 h 49"/>
                <a:gd name="T10" fmla="*/ 14 w 7"/>
                <a:gd name="T11" fmla="*/ 1 h 4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" h="49">
                  <a:moveTo>
                    <a:pt x="5" y="0"/>
                  </a:moveTo>
                  <a:cubicBezTo>
                    <a:pt x="3" y="8"/>
                    <a:pt x="6" y="18"/>
                    <a:pt x="6" y="26"/>
                  </a:cubicBezTo>
                  <a:cubicBezTo>
                    <a:pt x="6" y="30"/>
                    <a:pt x="7" y="35"/>
                    <a:pt x="6" y="39"/>
                  </a:cubicBezTo>
                  <a:cubicBezTo>
                    <a:pt x="6" y="43"/>
                    <a:pt x="3" y="45"/>
                    <a:pt x="1" y="49"/>
                  </a:cubicBezTo>
                  <a:cubicBezTo>
                    <a:pt x="0" y="39"/>
                    <a:pt x="0" y="28"/>
                    <a:pt x="0" y="17"/>
                  </a:cubicBezTo>
                  <a:cubicBezTo>
                    <a:pt x="0" y="11"/>
                    <a:pt x="1" y="6"/>
                    <a:pt x="5" y="1"/>
                  </a:cubicBezTo>
                </a:path>
              </a:pathLst>
            </a:custGeom>
            <a:solidFill>
              <a:srgbClr val="7794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2" name="Freeform 354">
              <a:extLst>
                <a:ext uri="{FF2B5EF4-FFF2-40B4-BE49-F238E27FC236}">
                  <a16:creationId xmlns:a16="http://schemas.microsoft.com/office/drawing/2014/main" id="{40E621CC-6B88-1EDE-16FF-F313B41D7764}"/>
                </a:ext>
              </a:extLst>
            </p:cNvPr>
            <p:cNvSpPr>
              <a:spLocks/>
            </p:cNvSpPr>
            <p:nvPr/>
          </p:nvSpPr>
          <p:spPr bwMode="auto">
            <a:xfrm>
              <a:off x="2071" y="2112"/>
              <a:ext cx="28" cy="72"/>
            </a:xfrm>
            <a:custGeom>
              <a:avLst/>
              <a:gdLst>
                <a:gd name="T0" fmla="*/ 55 w 20"/>
                <a:gd name="T1" fmla="*/ 0 h 51"/>
                <a:gd name="T2" fmla="*/ 48 w 20"/>
                <a:gd name="T3" fmla="*/ 40 h 51"/>
                <a:gd name="T4" fmla="*/ 41 w 20"/>
                <a:gd name="T5" fmla="*/ 82 h 51"/>
                <a:gd name="T6" fmla="*/ 1 w 20"/>
                <a:gd name="T7" fmla="*/ 144 h 51"/>
                <a:gd name="T8" fmla="*/ 15 w 20"/>
                <a:gd name="T9" fmla="*/ 49 h 51"/>
                <a:gd name="T10" fmla="*/ 49 w 20"/>
                <a:gd name="T11" fmla="*/ 1 h 5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0" h="51">
                  <a:moveTo>
                    <a:pt x="20" y="0"/>
                  </a:moveTo>
                  <a:cubicBezTo>
                    <a:pt x="17" y="2"/>
                    <a:pt x="17" y="11"/>
                    <a:pt x="17" y="14"/>
                  </a:cubicBezTo>
                  <a:cubicBezTo>
                    <a:pt x="16" y="19"/>
                    <a:pt x="15" y="24"/>
                    <a:pt x="15" y="29"/>
                  </a:cubicBezTo>
                  <a:cubicBezTo>
                    <a:pt x="13" y="39"/>
                    <a:pt x="10" y="47"/>
                    <a:pt x="1" y="51"/>
                  </a:cubicBezTo>
                  <a:cubicBezTo>
                    <a:pt x="0" y="41"/>
                    <a:pt x="3" y="27"/>
                    <a:pt x="6" y="18"/>
                  </a:cubicBezTo>
                  <a:cubicBezTo>
                    <a:pt x="7" y="12"/>
                    <a:pt x="12" y="4"/>
                    <a:pt x="18" y="1"/>
                  </a:cubicBezTo>
                </a:path>
              </a:pathLst>
            </a:custGeom>
            <a:solidFill>
              <a:srgbClr val="7794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" name="Freeform 355">
              <a:extLst>
                <a:ext uri="{FF2B5EF4-FFF2-40B4-BE49-F238E27FC236}">
                  <a16:creationId xmlns:a16="http://schemas.microsoft.com/office/drawing/2014/main" id="{10D12E30-93AA-EFF5-A783-178A6B68026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6" y="1886"/>
              <a:ext cx="32" cy="119"/>
            </a:xfrm>
            <a:custGeom>
              <a:avLst/>
              <a:gdLst>
                <a:gd name="T0" fmla="*/ 36 w 23"/>
                <a:gd name="T1" fmla="*/ 0 h 85"/>
                <a:gd name="T2" fmla="*/ 14 w 23"/>
                <a:gd name="T3" fmla="*/ 231 h 85"/>
                <a:gd name="T4" fmla="*/ 40 w 23"/>
                <a:gd name="T5" fmla="*/ 234 h 85"/>
                <a:gd name="T6" fmla="*/ 63 w 23"/>
                <a:gd name="T7" fmla="*/ 1 h 85"/>
                <a:gd name="T8" fmla="*/ 36 w 23"/>
                <a:gd name="T9" fmla="*/ 0 h 8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3" h="85">
                  <a:moveTo>
                    <a:pt x="14" y="0"/>
                  </a:moveTo>
                  <a:cubicBezTo>
                    <a:pt x="14" y="0"/>
                    <a:pt x="3" y="62"/>
                    <a:pt x="5" y="84"/>
                  </a:cubicBezTo>
                  <a:cubicBezTo>
                    <a:pt x="15" y="85"/>
                    <a:pt x="15" y="85"/>
                    <a:pt x="15" y="85"/>
                  </a:cubicBezTo>
                  <a:cubicBezTo>
                    <a:pt x="15" y="85"/>
                    <a:pt x="0" y="45"/>
                    <a:pt x="23" y="1"/>
                  </a:cubicBezTo>
                  <a:lnTo>
                    <a:pt x="14" y="0"/>
                  </a:lnTo>
                  <a:close/>
                </a:path>
              </a:pathLst>
            </a:custGeom>
            <a:solidFill>
              <a:srgbClr val="7794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4" name="Freeform 356">
              <a:extLst>
                <a:ext uri="{FF2B5EF4-FFF2-40B4-BE49-F238E27FC236}">
                  <a16:creationId xmlns:a16="http://schemas.microsoft.com/office/drawing/2014/main" id="{4B316A60-6C56-5631-1F09-43D21E7359A5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5" y="3431"/>
              <a:ext cx="123" cy="49"/>
            </a:xfrm>
            <a:custGeom>
              <a:avLst/>
              <a:gdLst>
                <a:gd name="T0" fmla="*/ 0 w 88"/>
                <a:gd name="T1" fmla="*/ 43 h 35"/>
                <a:gd name="T2" fmla="*/ 240 w 88"/>
                <a:gd name="T3" fmla="*/ 0 h 35"/>
                <a:gd name="T4" fmla="*/ 0 w 88"/>
                <a:gd name="T5" fmla="*/ 43 h 3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8" h="35">
                  <a:moveTo>
                    <a:pt x="0" y="16"/>
                  </a:moveTo>
                  <a:cubicBezTo>
                    <a:pt x="0" y="16"/>
                    <a:pt x="51" y="35"/>
                    <a:pt x="88" y="0"/>
                  </a:cubicBezTo>
                  <a:cubicBezTo>
                    <a:pt x="88" y="0"/>
                    <a:pt x="51" y="26"/>
                    <a:pt x="0" y="1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5" name="Freeform 357">
              <a:extLst>
                <a:ext uri="{FF2B5EF4-FFF2-40B4-BE49-F238E27FC236}">
                  <a16:creationId xmlns:a16="http://schemas.microsoft.com/office/drawing/2014/main" id="{6D5DCA99-AF21-4103-3303-1D73D0B1C72C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9" y="3381"/>
              <a:ext cx="134" cy="45"/>
            </a:xfrm>
            <a:custGeom>
              <a:avLst/>
              <a:gdLst>
                <a:gd name="T0" fmla="*/ 0 w 96"/>
                <a:gd name="T1" fmla="*/ 0 h 32"/>
                <a:gd name="T2" fmla="*/ 261 w 96"/>
                <a:gd name="T3" fmla="*/ 11 h 32"/>
                <a:gd name="T4" fmla="*/ 0 w 96"/>
                <a:gd name="T5" fmla="*/ 0 h 3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6" h="32">
                  <a:moveTo>
                    <a:pt x="0" y="0"/>
                  </a:moveTo>
                  <a:cubicBezTo>
                    <a:pt x="0" y="0"/>
                    <a:pt x="35" y="32"/>
                    <a:pt x="96" y="4"/>
                  </a:cubicBezTo>
                  <a:cubicBezTo>
                    <a:pt x="96" y="4"/>
                    <a:pt x="30" y="23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6" name="Freeform 358">
              <a:extLst>
                <a:ext uri="{FF2B5EF4-FFF2-40B4-BE49-F238E27FC236}">
                  <a16:creationId xmlns:a16="http://schemas.microsoft.com/office/drawing/2014/main" id="{DB6EEBAE-203B-5C8D-7B14-210B07505DAA}"/>
                </a:ext>
              </a:extLst>
            </p:cNvPr>
            <p:cNvSpPr>
              <a:spLocks/>
            </p:cNvSpPr>
            <p:nvPr/>
          </p:nvSpPr>
          <p:spPr bwMode="auto">
            <a:xfrm>
              <a:off x="1902" y="2724"/>
              <a:ext cx="35" cy="349"/>
            </a:xfrm>
            <a:custGeom>
              <a:avLst/>
              <a:gdLst>
                <a:gd name="T0" fmla="*/ 57 w 25"/>
                <a:gd name="T1" fmla="*/ 0 h 249"/>
                <a:gd name="T2" fmla="*/ 0 w 25"/>
                <a:gd name="T3" fmla="*/ 685 h 249"/>
                <a:gd name="T4" fmla="*/ 57 w 25"/>
                <a:gd name="T5" fmla="*/ 0 h 24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5" h="249">
                  <a:moveTo>
                    <a:pt x="21" y="0"/>
                  </a:moveTo>
                  <a:cubicBezTo>
                    <a:pt x="0" y="249"/>
                    <a:pt x="0" y="249"/>
                    <a:pt x="0" y="249"/>
                  </a:cubicBezTo>
                  <a:cubicBezTo>
                    <a:pt x="0" y="249"/>
                    <a:pt x="25" y="51"/>
                    <a:pt x="2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7" name="Freeform 359">
              <a:extLst>
                <a:ext uri="{FF2B5EF4-FFF2-40B4-BE49-F238E27FC236}">
                  <a16:creationId xmlns:a16="http://schemas.microsoft.com/office/drawing/2014/main" id="{FFFC54EB-6C6F-6CEE-194F-9BD0527B2672}"/>
                </a:ext>
              </a:extLst>
            </p:cNvPr>
            <p:cNvSpPr>
              <a:spLocks/>
            </p:cNvSpPr>
            <p:nvPr/>
          </p:nvSpPr>
          <p:spPr bwMode="auto">
            <a:xfrm>
              <a:off x="1641" y="2780"/>
              <a:ext cx="81" cy="417"/>
            </a:xfrm>
            <a:custGeom>
              <a:avLst/>
              <a:gdLst>
                <a:gd name="T0" fmla="*/ 158 w 58"/>
                <a:gd name="T1" fmla="*/ 0 h 297"/>
                <a:gd name="T2" fmla="*/ 124 w 58"/>
                <a:gd name="T3" fmla="*/ 821 h 297"/>
                <a:gd name="T4" fmla="*/ 158 w 58"/>
                <a:gd name="T5" fmla="*/ 0 h 29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8" h="297">
                  <a:moveTo>
                    <a:pt x="58" y="0"/>
                  </a:moveTo>
                  <a:cubicBezTo>
                    <a:pt x="58" y="0"/>
                    <a:pt x="0" y="189"/>
                    <a:pt x="46" y="297"/>
                  </a:cubicBezTo>
                  <a:cubicBezTo>
                    <a:pt x="46" y="297"/>
                    <a:pt x="6" y="217"/>
                    <a:pt x="5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8" name="Freeform 360">
              <a:extLst>
                <a:ext uri="{FF2B5EF4-FFF2-40B4-BE49-F238E27FC236}">
                  <a16:creationId xmlns:a16="http://schemas.microsoft.com/office/drawing/2014/main" id="{BDB42558-9101-6170-3422-4DEBEE24DCE0}"/>
                </a:ext>
              </a:extLst>
            </p:cNvPr>
            <p:cNvSpPr>
              <a:spLocks/>
            </p:cNvSpPr>
            <p:nvPr/>
          </p:nvSpPr>
          <p:spPr bwMode="auto">
            <a:xfrm>
              <a:off x="1718" y="3452"/>
              <a:ext cx="25" cy="253"/>
            </a:xfrm>
            <a:custGeom>
              <a:avLst/>
              <a:gdLst>
                <a:gd name="T0" fmla="*/ 15 w 18"/>
                <a:gd name="T1" fmla="*/ 0 h 180"/>
                <a:gd name="T2" fmla="*/ 49 w 18"/>
                <a:gd name="T3" fmla="*/ 500 h 180"/>
                <a:gd name="T4" fmla="*/ 15 w 18"/>
                <a:gd name="T5" fmla="*/ 0 h 18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8" h="180">
                  <a:moveTo>
                    <a:pt x="6" y="0"/>
                  </a:moveTo>
                  <a:cubicBezTo>
                    <a:pt x="6" y="0"/>
                    <a:pt x="0" y="136"/>
                    <a:pt x="18" y="180"/>
                  </a:cubicBezTo>
                  <a:cubicBezTo>
                    <a:pt x="18" y="180"/>
                    <a:pt x="2" y="100"/>
                    <a:pt x="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9" name="Freeform 361">
              <a:extLst>
                <a:ext uri="{FF2B5EF4-FFF2-40B4-BE49-F238E27FC236}">
                  <a16:creationId xmlns:a16="http://schemas.microsoft.com/office/drawing/2014/main" id="{A1E51503-B325-6A5A-CF91-AAAADB4E86C6}"/>
                </a:ext>
              </a:extLst>
            </p:cNvPr>
            <p:cNvSpPr>
              <a:spLocks/>
            </p:cNvSpPr>
            <p:nvPr/>
          </p:nvSpPr>
          <p:spPr bwMode="auto">
            <a:xfrm>
              <a:off x="2496" y="3278"/>
              <a:ext cx="170" cy="170"/>
            </a:xfrm>
            <a:custGeom>
              <a:avLst/>
              <a:gdLst>
                <a:gd name="T0" fmla="*/ 336 w 121"/>
                <a:gd name="T1" fmla="*/ 0 h 121"/>
                <a:gd name="T2" fmla="*/ 0 w 121"/>
                <a:gd name="T3" fmla="*/ 336 h 121"/>
                <a:gd name="T4" fmla="*/ 336 w 121"/>
                <a:gd name="T5" fmla="*/ 0 h 12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1" h="121">
                  <a:moveTo>
                    <a:pt x="121" y="0"/>
                  </a:moveTo>
                  <a:cubicBezTo>
                    <a:pt x="121" y="0"/>
                    <a:pt x="109" y="104"/>
                    <a:pt x="0" y="121"/>
                  </a:cubicBezTo>
                  <a:cubicBezTo>
                    <a:pt x="0" y="121"/>
                    <a:pt x="96" y="106"/>
                    <a:pt x="12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20" name="Freeform 362">
              <a:extLst>
                <a:ext uri="{FF2B5EF4-FFF2-40B4-BE49-F238E27FC236}">
                  <a16:creationId xmlns:a16="http://schemas.microsoft.com/office/drawing/2014/main" id="{139C7199-CABC-3699-BAD9-3F9897124C87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2" y="2790"/>
              <a:ext cx="40" cy="63"/>
            </a:xfrm>
            <a:custGeom>
              <a:avLst/>
              <a:gdLst>
                <a:gd name="T0" fmla="*/ 70 w 29"/>
                <a:gd name="T1" fmla="*/ 0 h 45"/>
                <a:gd name="T2" fmla="*/ 0 w 29"/>
                <a:gd name="T3" fmla="*/ 123 h 45"/>
                <a:gd name="T4" fmla="*/ 70 w 29"/>
                <a:gd name="T5" fmla="*/ 0 h 4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9" h="45">
                  <a:moveTo>
                    <a:pt x="27" y="0"/>
                  </a:moveTo>
                  <a:cubicBezTo>
                    <a:pt x="27" y="0"/>
                    <a:pt x="24" y="32"/>
                    <a:pt x="0" y="45"/>
                  </a:cubicBezTo>
                  <a:cubicBezTo>
                    <a:pt x="0" y="45"/>
                    <a:pt x="29" y="18"/>
                    <a:pt x="2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21" name="Freeform 363">
              <a:extLst>
                <a:ext uri="{FF2B5EF4-FFF2-40B4-BE49-F238E27FC236}">
                  <a16:creationId xmlns:a16="http://schemas.microsoft.com/office/drawing/2014/main" id="{76D35630-1A9A-6009-23CB-B001902E0EBB}"/>
                </a:ext>
              </a:extLst>
            </p:cNvPr>
            <p:cNvSpPr>
              <a:spLocks/>
            </p:cNvSpPr>
            <p:nvPr/>
          </p:nvSpPr>
          <p:spPr bwMode="auto">
            <a:xfrm>
              <a:off x="2279" y="2404"/>
              <a:ext cx="46" cy="173"/>
            </a:xfrm>
            <a:custGeom>
              <a:avLst/>
              <a:gdLst>
                <a:gd name="T0" fmla="*/ 25 w 33"/>
                <a:gd name="T1" fmla="*/ 0 h 123"/>
                <a:gd name="T2" fmla="*/ 89 w 33"/>
                <a:gd name="T3" fmla="*/ 342 h 123"/>
                <a:gd name="T4" fmla="*/ 25 w 33"/>
                <a:gd name="T5" fmla="*/ 0 h 12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3" h="123">
                  <a:moveTo>
                    <a:pt x="9" y="0"/>
                  </a:moveTo>
                  <a:cubicBezTo>
                    <a:pt x="9" y="0"/>
                    <a:pt x="0" y="48"/>
                    <a:pt x="33" y="123"/>
                  </a:cubicBezTo>
                  <a:cubicBezTo>
                    <a:pt x="33" y="123"/>
                    <a:pt x="7" y="51"/>
                    <a:pt x="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22" name="Freeform 364">
              <a:extLst>
                <a:ext uri="{FF2B5EF4-FFF2-40B4-BE49-F238E27FC236}">
                  <a16:creationId xmlns:a16="http://schemas.microsoft.com/office/drawing/2014/main" id="{763AC46C-5CC8-0C0C-94D7-6B9B13C779F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1" y="1184"/>
              <a:ext cx="253" cy="44"/>
            </a:xfrm>
            <a:custGeom>
              <a:avLst/>
              <a:gdLst>
                <a:gd name="T0" fmla="*/ 0 w 180"/>
                <a:gd name="T1" fmla="*/ 0 h 31"/>
                <a:gd name="T2" fmla="*/ 500 w 180"/>
                <a:gd name="T3" fmla="*/ 88 h 31"/>
                <a:gd name="T4" fmla="*/ 0 w 180"/>
                <a:gd name="T5" fmla="*/ 0 h 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80" h="31">
                  <a:moveTo>
                    <a:pt x="0" y="0"/>
                  </a:moveTo>
                  <a:cubicBezTo>
                    <a:pt x="0" y="0"/>
                    <a:pt x="123" y="2"/>
                    <a:pt x="180" y="31"/>
                  </a:cubicBezTo>
                  <a:cubicBezTo>
                    <a:pt x="180" y="31"/>
                    <a:pt x="107" y="7"/>
                    <a:pt x="0" y="0"/>
                  </a:cubicBezTo>
                  <a:close/>
                </a:path>
              </a:pathLst>
            </a:custGeom>
            <a:solidFill>
              <a:srgbClr val="F777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23" name="Freeform 365">
              <a:extLst>
                <a:ext uri="{FF2B5EF4-FFF2-40B4-BE49-F238E27FC236}">
                  <a16:creationId xmlns:a16="http://schemas.microsoft.com/office/drawing/2014/main" id="{A96BFCA4-9808-84AF-226A-A47B55FCE77E}"/>
                </a:ext>
              </a:extLst>
            </p:cNvPr>
            <p:cNvSpPr>
              <a:spLocks/>
            </p:cNvSpPr>
            <p:nvPr/>
          </p:nvSpPr>
          <p:spPr bwMode="auto">
            <a:xfrm>
              <a:off x="3232" y="1894"/>
              <a:ext cx="151" cy="153"/>
            </a:xfrm>
            <a:custGeom>
              <a:avLst/>
              <a:gdLst>
                <a:gd name="T0" fmla="*/ 295 w 108"/>
                <a:gd name="T1" fmla="*/ 0 h 109"/>
                <a:gd name="T2" fmla="*/ 0 w 108"/>
                <a:gd name="T3" fmla="*/ 302 h 109"/>
                <a:gd name="T4" fmla="*/ 295 w 108"/>
                <a:gd name="T5" fmla="*/ 0 h 10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8" h="109">
                  <a:moveTo>
                    <a:pt x="108" y="0"/>
                  </a:moveTo>
                  <a:cubicBezTo>
                    <a:pt x="108" y="0"/>
                    <a:pt x="59" y="82"/>
                    <a:pt x="0" y="109"/>
                  </a:cubicBezTo>
                  <a:cubicBezTo>
                    <a:pt x="0" y="109"/>
                    <a:pt x="62" y="92"/>
                    <a:pt x="108" y="0"/>
                  </a:cubicBezTo>
                  <a:close/>
                </a:path>
              </a:pathLst>
            </a:custGeom>
            <a:solidFill>
              <a:srgbClr val="F777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24" name="Freeform 366">
              <a:extLst>
                <a:ext uri="{FF2B5EF4-FFF2-40B4-BE49-F238E27FC236}">
                  <a16:creationId xmlns:a16="http://schemas.microsoft.com/office/drawing/2014/main" id="{4B6D273E-EBA1-564B-0E18-222398EB604D}"/>
                </a:ext>
              </a:extLst>
            </p:cNvPr>
            <p:cNvSpPr>
              <a:spLocks/>
            </p:cNvSpPr>
            <p:nvPr/>
          </p:nvSpPr>
          <p:spPr bwMode="auto">
            <a:xfrm>
              <a:off x="3340" y="2126"/>
              <a:ext cx="99" cy="62"/>
            </a:xfrm>
            <a:custGeom>
              <a:avLst/>
              <a:gdLst>
                <a:gd name="T0" fmla="*/ 0 w 71"/>
                <a:gd name="T1" fmla="*/ 123 h 44"/>
                <a:gd name="T2" fmla="*/ 192 w 71"/>
                <a:gd name="T3" fmla="*/ 0 h 44"/>
                <a:gd name="T4" fmla="*/ 0 w 71"/>
                <a:gd name="T5" fmla="*/ 123 h 4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1" h="44">
                  <a:moveTo>
                    <a:pt x="0" y="44"/>
                  </a:moveTo>
                  <a:cubicBezTo>
                    <a:pt x="0" y="44"/>
                    <a:pt x="62" y="22"/>
                    <a:pt x="71" y="0"/>
                  </a:cubicBezTo>
                  <a:cubicBezTo>
                    <a:pt x="71" y="0"/>
                    <a:pt x="70" y="27"/>
                    <a:pt x="0" y="44"/>
                  </a:cubicBezTo>
                  <a:close/>
                </a:path>
              </a:pathLst>
            </a:custGeom>
            <a:solidFill>
              <a:srgbClr val="F777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25" name="Freeform 367">
              <a:extLst>
                <a:ext uri="{FF2B5EF4-FFF2-40B4-BE49-F238E27FC236}">
                  <a16:creationId xmlns:a16="http://schemas.microsoft.com/office/drawing/2014/main" id="{E18C75A1-570F-0509-4458-ED918739768D}"/>
                </a:ext>
              </a:extLst>
            </p:cNvPr>
            <p:cNvSpPr>
              <a:spLocks/>
            </p:cNvSpPr>
            <p:nvPr/>
          </p:nvSpPr>
          <p:spPr bwMode="auto">
            <a:xfrm>
              <a:off x="2322" y="2235"/>
              <a:ext cx="136" cy="38"/>
            </a:xfrm>
            <a:custGeom>
              <a:avLst/>
              <a:gdLst>
                <a:gd name="T0" fmla="*/ 0 w 97"/>
                <a:gd name="T1" fmla="*/ 0 h 27"/>
                <a:gd name="T2" fmla="*/ 268 w 97"/>
                <a:gd name="T3" fmla="*/ 0 h 27"/>
                <a:gd name="T4" fmla="*/ 0 w 97"/>
                <a:gd name="T5" fmla="*/ 0 h 2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7" h="27">
                  <a:moveTo>
                    <a:pt x="0" y="0"/>
                  </a:moveTo>
                  <a:cubicBezTo>
                    <a:pt x="0" y="0"/>
                    <a:pt x="35" y="17"/>
                    <a:pt x="97" y="0"/>
                  </a:cubicBezTo>
                  <a:cubicBezTo>
                    <a:pt x="97" y="0"/>
                    <a:pt x="39" y="27"/>
                    <a:pt x="0" y="0"/>
                  </a:cubicBezTo>
                  <a:close/>
                </a:path>
              </a:pathLst>
            </a:custGeom>
            <a:solidFill>
              <a:srgbClr val="F777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26" name="Freeform 368">
              <a:extLst>
                <a:ext uri="{FF2B5EF4-FFF2-40B4-BE49-F238E27FC236}">
                  <a16:creationId xmlns:a16="http://schemas.microsoft.com/office/drawing/2014/main" id="{999D931E-11DB-7DB7-3CD9-121B0591AA3A}"/>
                </a:ext>
              </a:extLst>
            </p:cNvPr>
            <p:cNvSpPr>
              <a:spLocks/>
            </p:cNvSpPr>
            <p:nvPr/>
          </p:nvSpPr>
          <p:spPr bwMode="auto">
            <a:xfrm>
              <a:off x="2279" y="2120"/>
              <a:ext cx="148" cy="41"/>
            </a:xfrm>
            <a:custGeom>
              <a:avLst/>
              <a:gdLst>
                <a:gd name="T0" fmla="*/ 0 w 106"/>
                <a:gd name="T1" fmla="*/ 82 h 29"/>
                <a:gd name="T2" fmla="*/ 289 w 106"/>
                <a:gd name="T3" fmla="*/ 0 h 29"/>
                <a:gd name="T4" fmla="*/ 0 w 106"/>
                <a:gd name="T5" fmla="*/ 82 h 2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6" h="29">
                  <a:moveTo>
                    <a:pt x="0" y="29"/>
                  </a:moveTo>
                  <a:cubicBezTo>
                    <a:pt x="0" y="29"/>
                    <a:pt x="59" y="0"/>
                    <a:pt x="106" y="0"/>
                  </a:cubicBezTo>
                  <a:cubicBezTo>
                    <a:pt x="106" y="0"/>
                    <a:pt x="13" y="18"/>
                    <a:pt x="0" y="29"/>
                  </a:cubicBezTo>
                  <a:close/>
                </a:path>
              </a:pathLst>
            </a:custGeom>
            <a:solidFill>
              <a:srgbClr val="F777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27" name="Freeform 369">
              <a:extLst>
                <a:ext uri="{FF2B5EF4-FFF2-40B4-BE49-F238E27FC236}">
                  <a16:creationId xmlns:a16="http://schemas.microsoft.com/office/drawing/2014/main" id="{B2546339-51C6-D44F-68AC-740DA5FF9C68}"/>
                </a:ext>
              </a:extLst>
            </p:cNvPr>
            <p:cNvSpPr>
              <a:spLocks/>
            </p:cNvSpPr>
            <p:nvPr/>
          </p:nvSpPr>
          <p:spPr bwMode="auto">
            <a:xfrm>
              <a:off x="2565" y="1337"/>
              <a:ext cx="162" cy="229"/>
            </a:xfrm>
            <a:custGeom>
              <a:avLst/>
              <a:gdLst>
                <a:gd name="T0" fmla="*/ 0 w 116"/>
                <a:gd name="T1" fmla="*/ 0 h 163"/>
                <a:gd name="T2" fmla="*/ 316 w 116"/>
                <a:gd name="T3" fmla="*/ 452 h 163"/>
                <a:gd name="T4" fmla="*/ 0 w 116"/>
                <a:gd name="T5" fmla="*/ 0 h 16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6" h="163">
                  <a:moveTo>
                    <a:pt x="0" y="0"/>
                  </a:moveTo>
                  <a:cubicBezTo>
                    <a:pt x="0" y="0"/>
                    <a:pt x="101" y="138"/>
                    <a:pt x="116" y="163"/>
                  </a:cubicBezTo>
                  <a:cubicBezTo>
                    <a:pt x="116" y="163"/>
                    <a:pt x="14" y="33"/>
                    <a:pt x="0" y="0"/>
                  </a:cubicBezTo>
                  <a:close/>
                </a:path>
              </a:pathLst>
            </a:custGeom>
            <a:solidFill>
              <a:srgbClr val="F777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28" name="Freeform 370">
              <a:extLst>
                <a:ext uri="{FF2B5EF4-FFF2-40B4-BE49-F238E27FC236}">
                  <a16:creationId xmlns:a16="http://schemas.microsoft.com/office/drawing/2014/main" id="{5815C62B-40A1-3E7A-2779-B2F2B28B0A49}"/>
                </a:ext>
              </a:extLst>
            </p:cNvPr>
            <p:cNvSpPr>
              <a:spLocks/>
            </p:cNvSpPr>
            <p:nvPr/>
          </p:nvSpPr>
          <p:spPr bwMode="auto">
            <a:xfrm>
              <a:off x="2200" y="1187"/>
              <a:ext cx="175" cy="32"/>
            </a:xfrm>
            <a:custGeom>
              <a:avLst/>
              <a:gdLst>
                <a:gd name="T0" fmla="*/ 0 w 125"/>
                <a:gd name="T1" fmla="*/ 0 h 23"/>
                <a:gd name="T2" fmla="*/ 343 w 125"/>
                <a:gd name="T3" fmla="*/ 63 h 23"/>
                <a:gd name="T4" fmla="*/ 0 w 125"/>
                <a:gd name="T5" fmla="*/ 0 h 2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5" h="23">
                  <a:moveTo>
                    <a:pt x="0" y="0"/>
                  </a:moveTo>
                  <a:cubicBezTo>
                    <a:pt x="0" y="0"/>
                    <a:pt x="82" y="4"/>
                    <a:pt x="125" y="23"/>
                  </a:cubicBezTo>
                  <a:cubicBezTo>
                    <a:pt x="125" y="23"/>
                    <a:pt x="93" y="9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29" name="Freeform 371">
              <a:extLst>
                <a:ext uri="{FF2B5EF4-FFF2-40B4-BE49-F238E27FC236}">
                  <a16:creationId xmlns:a16="http://schemas.microsoft.com/office/drawing/2014/main" id="{2C506BB4-11FD-41FE-84FD-6910AD2E3DBC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8" y="1878"/>
              <a:ext cx="25" cy="144"/>
            </a:xfrm>
            <a:custGeom>
              <a:avLst/>
              <a:gdLst>
                <a:gd name="T0" fmla="*/ 49 w 18"/>
                <a:gd name="T1" fmla="*/ 0 h 103"/>
                <a:gd name="T2" fmla="*/ 40 w 18"/>
                <a:gd name="T3" fmla="*/ 281 h 103"/>
                <a:gd name="T4" fmla="*/ 49 w 18"/>
                <a:gd name="T5" fmla="*/ 0 h 10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8" h="103">
                  <a:moveTo>
                    <a:pt x="18" y="0"/>
                  </a:moveTo>
                  <a:cubicBezTo>
                    <a:pt x="18" y="0"/>
                    <a:pt x="0" y="62"/>
                    <a:pt x="15" y="103"/>
                  </a:cubicBezTo>
                  <a:cubicBezTo>
                    <a:pt x="15" y="103"/>
                    <a:pt x="4" y="54"/>
                    <a:pt x="1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30" name="Freeform 372">
              <a:extLst>
                <a:ext uri="{FF2B5EF4-FFF2-40B4-BE49-F238E27FC236}">
                  <a16:creationId xmlns:a16="http://schemas.microsoft.com/office/drawing/2014/main" id="{6E3F8B01-F3DE-F3FB-AE1B-B4FCAAB90B17}"/>
                </a:ext>
              </a:extLst>
            </p:cNvPr>
            <p:cNvSpPr>
              <a:spLocks/>
            </p:cNvSpPr>
            <p:nvPr/>
          </p:nvSpPr>
          <p:spPr bwMode="auto">
            <a:xfrm>
              <a:off x="3521" y="1698"/>
              <a:ext cx="10" cy="81"/>
            </a:xfrm>
            <a:custGeom>
              <a:avLst/>
              <a:gdLst>
                <a:gd name="T0" fmla="*/ 0 w 7"/>
                <a:gd name="T1" fmla="*/ 0 h 58"/>
                <a:gd name="T2" fmla="*/ 13 w 7"/>
                <a:gd name="T3" fmla="*/ 158 h 58"/>
                <a:gd name="T4" fmla="*/ 0 w 7"/>
                <a:gd name="T5" fmla="*/ 0 h 5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" h="58">
                  <a:moveTo>
                    <a:pt x="0" y="0"/>
                  </a:moveTo>
                  <a:cubicBezTo>
                    <a:pt x="0" y="0"/>
                    <a:pt x="7" y="37"/>
                    <a:pt x="4" y="58"/>
                  </a:cubicBezTo>
                  <a:cubicBezTo>
                    <a:pt x="4" y="58"/>
                    <a:pt x="4" y="12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31" name="Freeform 373">
              <a:extLst>
                <a:ext uri="{FF2B5EF4-FFF2-40B4-BE49-F238E27FC236}">
                  <a16:creationId xmlns:a16="http://schemas.microsoft.com/office/drawing/2014/main" id="{652AC66B-17D9-963F-51A0-EC772C4EADC7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8" y="1650"/>
              <a:ext cx="53" cy="31"/>
            </a:xfrm>
            <a:custGeom>
              <a:avLst/>
              <a:gdLst>
                <a:gd name="T0" fmla="*/ 0 w 38"/>
                <a:gd name="T1" fmla="*/ 49 h 22"/>
                <a:gd name="T2" fmla="*/ 103 w 38"/>
                <a:gd name="T3" fmla="*/ 62 h 22"/>
                <a:gd name="T4" fmla="*/ 0 w 38"/>
                <a:gd name="T5" fmla="*/ 49 h 2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8" h="22">
                  <a:moveTo>
                    <a:pt x="0" y="18"/>
                  </a:moveTo>
                  <a:cubicBezTo>
                    <a:pt x="0" y="18"/>
                    <a:pt x="20" y="0"/>
                    <a:pt x="38" y="22"/>
                  </a:cubicBezTo>
                  <a:cubicBezTo>
                    <a:pt x="38" y="22"/>
                    <a:pt x="22" y="6"/>
                    <a:pt x="0" y="1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32" name="Freeform 374">
              <a:extLst>
                <a:ext uri="{FF2B5EF4-FFF2-40B4-BE49-F238E27FC236}">
                  <a16:creationId xmlns:a16="http://schemas.microsoft.com/office/drawing/2014/main" id="{249D6C56-B9A1-D490-A251-C44B97B3B02D}"/>
                </a:ext>
              </a:extLst>
            </p:cNvPr>
            <p:cNvSpPr>
              <a:spLocks/>
            </p:cNvSpPr>
            <p:nvPr/>
          </p:nvSpPr>
          <p:spPr bwMode="auto">
            <a:xfrm>
              <a:off x="3375" y="1621"/>
              <a:ext cx="36" cy="67"/>
            </a:xfrm>
            <a:custGeom>
              <a:avLst/>
              <a:gdLst>
                <a:gd name="T0" fmla="*/ 0 w 26"/>
                <a:gd name="T1" fmla="*/ 0 h 48"/>
                <a:gd name="T2" fmla="*/ 46 w 26"/>
                <a:gd name="T3" fmla="*/ 131 h 48"/>
                <a:gd name="T4" fmla="*/ 0 w 26"/>
                <a:gd name="T5" fmla="*/ 0 h 4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6" h="48">
                  <a:moveTo>
                    <a:pt x="0" y="0"/>
                  </a:moveTo>
                  <a:cubicBezTo>
                    <a:pt x="0" y="0"/>
                    <a:pt x="26" y="18"/>
                    <a:pt x="17" y="48"/>
                  </a:cubicBezTo>
                  <a:cubicBezTo>
                    <a:pt x="17" y="48"/>
                    <a:pt x="20" y="2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33" name="Freeform 375">
              <a:extLst>
                <a:ext uri="{FF2B5EF4-FFF2-40B4-BE49-F238E27FC236}">
                  <a16:creationId xmlns:a16="http://schemas.microsoft.com/office/drawing/2014/main" id="{1CE10294-F463-7624-82A4-079095943425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4" y="1462"/>
              <a:ext cx="74" cy="103"/>
            </a:xfrm>
            <a:custGeom>
              <a:avLst/>
              <a:gdLst>
                <a:gd name="T0" fmla="*/ 0 w 53"/>
                <a:gd name="T1" fmla="*/ 0 h 73"/>
                <a:gd name="T2" fmla="*/ 144 w 53"/>
                <a:gd name="T3" fmla="*/ 205 h 73"/>
                <a:gd name="T4" fmla="*/ 0 w 53"/>
                <a:gd name="T5" fmla="*/ 0 h 7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3" h="73">
                  <a:moveTo>
                    <a:pt x="0" y="0"/>
                  </a:moveTo>
                  <a:cubicBezTo>
                    <a:pt x="0" y="0"/>
                    <a:pt x="38" y="18"/>
                    <a:pt x="53" y="73"/>
                  </a:cubicBezTo>
                  <a:cubicBezTo>
                    <a:pt x="53" y="73"/>
                    <a:pt x="30" y="18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34" name="Freeform 376">
              <a:extLst>
                <a:ext uri="{FF2B5EF4-FFF2-40B4-BE49-F238E27FC236}">
                  <a16:creationId xmlns:a16="http://schemas.microsoft.com/office/drawing/2014/main" id="{485765D5-81AF-3828-A081-D8536481D924}"/>
                </a:ext>
              </a:extLst>
            </p:cNvPr>
            <p:cNvSpPr>
              <a:spLocks/>
            </p:cNvSpPr>
            <p:nvPr/>
          </p:nvSpPr>
          <p:spPr bwMode="auto">
            <a:xfrm>
              <a:off x="3302" y="1621"/>
              <a:ext cx="98" cy="151"/>
            </a:xfrm>
            <a:custGeom>
              <a:avLst/>
              <a:gdLst>
                <a:gd name="T0" fmla="*/ 0 w 70"/>
                <a:gd name="T1" fmla="*/ 0 h 108"/>
                <a:gd name="T2" fmla="*/ 192 w 70"/>
                <a:gd name="T3" fmla="*/ 295 h 108"/>
                <a:gd name="T4" fmla="*/ 108 w 70"/>
                <a:gd name="T5" fmla="*/ 88 h 108"/>
                <a:gd name="T6" fmla="*/ 0 w 70"/>
                <a:gd name="T7" fmla="*/ 0 h 10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0" h="108">
                  <a:moveTo>
                    <a:pt x="0" y="0"/>
                  </a:moveTo>
                  <a:cubicBezTo>
                    <a:pt x="0" y="0"/>
                    <a:pt x="53" y="8"/>
                    <a:pt x="70" y="108"/>
                  </a:cubicBezTo>
                  <a:cubicBezTo>
                    <a:pt x="70" y="108"/>
                    <a:pt x="62" y="67"/>
                    <a:pt x="39" y="32"/>
                  </a:cubicBezTo>
                  <a:cubicBezTo>
                    <a:pt x="21" y="4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35" name="Freeform 377">
              <a:extLst>
                <a:ext uri="{FF2B5EF4-FFF2-40B4-BE49-F238E27FC236}">
                  <a16:creationId xmlns:a16="http://schemas.microsoft.com/office/drawing/2014/main" id="{B7DC4B01-541D-C573-F5C9-2D37703AC5C0}"/>
                </a:ext>
              </a:extLst>
            </p:cNvPr>
            <p:cNvSpPr>
              <a:spLocks/>
            </p:cNvSpPr>
            <p:nvPr/>
          </p:nvSpPr>
          <p:spPr bwMode="auto">
            <a:xfrm>
              <a:off x="3113" y="1813"/>
              <a:ext cx="162" cy="72"/>
            </a:xfrm>
            <a:custGeom>
              <a:avLst/>
              <a:gdLst>
                <a:gd name="T0" fmla="*/ 316 w 116"/>
                <a:gd name="T1" fmla="*/ 0 h 51"/>
                <a:gd name="T2" fmla="*/ 0 w 116"/>
                <a:gd name="T3" fmla="*/ 144 h 51"/>
                <a:gd name="T4" fmla="*/ 316 w 116"/>
                <a:gd name="T5" fmla="*/ 0 h 5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6" h="51">
                  <a:moveTo>
                    <a:pt x="116" y="0"/>
                  </a:moveTo>
                  <a:cubicBezTo>
                    <a:pt x="116" y="0"/>
                    <a:pt x="104" y="36"/>
                    <a:pt x="0" y="51"/>
                  </a:cubicBezTo>
                  <a:cubicBezTo>
                    <a:pt x="0" y="51"/>
                    <a:pt x="95" y="47"/>
                    <a:pt x="11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36" name="Freeform 378">
              <a:extLst>
                <a:ext uri="{FF2B5EF4-FFF2-40B4-BE49-F238E27FC236}">
                  <a16:creationId xmlns:a16="http://schemas.microsoft.com/office/drawing/2014/main" id="{D727C2DB-D9D6-29B2-E390-945D3D32077C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6" y="1770"/>
              <a:ext cx="12" cy="28"/>
            </a:xfrm>
            <a:custGeom>
              <a:avLst/>
              <a:gdLst>
                <a:gd name="T0" fmla="*/ 1 w 9"/>
                <a:gd name="T1" fmla="*/ 0 h 20"/>
                <a:gd name="T2" fmla="*/ 21 w 9"/>
                <a:gd name="T3" fmla="*/ 15 h 20"/>
                <a:gd name="T4" fmla="*/ 1 w 9"/>
                <a:gd name="T5" fmla="*/ 0 h 2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" h="20">
                  <a:moveTo>
                    <a:pt x="1" y="0"/>
                  </a:moveTo>
                  <a:cubicBezTo>
                    <a:pt x="1" y="0"/>
                    <a:pt x="3" y="16"/>
                    <a:pt x="9" y="6"/>
                  </a:cubicBezTo>
                  <a:cubicBezTo>
                    <a:pt x="9" y="6"/>
                    <a:pt x="0" y="20"/>
                    <a:pt x="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37" name="Freeform 379">
              <a:extLst>
                <a:ext uri="{FF2B5EF4-FFF2-40B4-BE49-F238E27FC236}">
                  <a16:creationId xmlns:a16="http://schemas.microsoft.com/office/drawing/2014/main" id="{58D3DF3F-2BFA-F889-9B67-BE75092AC746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8" y="1764"/>
              <a:ext cx="13" cy="17"/>
            </a:xfrm>
            <a:custGeom>
              <a:avLst/>
              <a:gdLst>
                <a:gd name="T0" fmla="*/ 9 w 9"/>
                <a:gd name="T1" fmla="*/ 0 h 12"/>
                <a:gd name="T2" fmla="*/ 27 w 9"/>
                <a:gd name="T3" fmla="*/ 23 h 12"/>
                <a:gd name="T4" fmla="*/ 9 w 9"/>
                <a:gd name="T5" fmla="*/ 0 h 1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" h="12">
                  <a:moveTo>
                    <a:pt x="3" y="0"/>
                  </a:moveTo>
                  <a:cubicBezTo>
                    <a:pt x="3" y="0"/>
                    <a:pt x="4" y="9"/>
                    <a:pt x="9" y="8"/>
                  </a:cubicBezTo>
                  <a:cubicBezTo>
                    <a:pt x="9" y="8"/>
                    <a:pt x="0" y="12"/>
                    <a:pt x="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38" name="Freeform 380">
              <a:extLst>
                <a:ext uri="{FF2B5EF4-FFF2-40B4-BE49-F238E27FC236}">
                  <a16:creationId xmlns:a16="http://schemas.microsoft.com/office/drawing/2014/main" id="{DE91EEF6-8BD9-B16E-3139-5E9DFD0CC975}"/>
                </a:ext>
              </a:extLst>
            </p:cNvPr>
            <p:cNvSpPr>
              <a:spLocks/>
            </p:cNvSpPr>
            <p:nvPr/>
          </p:nvSpPr>
          <p:spPr bwMode="auto">
            <a:xfrm>
              <a:off x="3340" y="1833"/>
              <a:ext cx="17" cy="21"/>
            </a:xfrm>
            <a:custGeom>
              <a:avLst/>
              <a:gdLst>
                <a:gd name="T0" fmla="*/ 26 w 12"/>
                <a:gd name="T1" fmla="*/ 0 h 15"/>
                <a:gd name="T2" fmla="*/ 34 w 12"/>
                <a:gd name="T3" fmla="*/ 21 h 15"/>
                <a:gd name="T4" fmla="*/ 26 w 12"/>
                <a:gd name="T5" fmla="*/ 0 h 1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" h="15">
                  <a:moveTo>
                    <a:pt x="9" y="0"/>
                  </a:moveTo>
                  <a:cubicBezTo>
                    <a:pt x="9" y="0"/>
                    <a:pt x="2" y="12"/>
                    <a:pt x="12" y="8"/>
                  </a:cubicBezTo>
                  <a:cubicBezTo>
                    <a:pt x="12" y="8"/>
                    <a:pt x="0" y="15"/>
                    <a:pt x="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39" name="Freeform 381">
              <a:extLst>
                <a:ext uri="{FF2B5EF4-FFF2-40B4-BE49-F238E27FC236}">
                  <a16:creationId xmlns:a16="http://schemas.microsoft.com/office/drawing/2014/main" id="{E9DF7967-D5AC-CFBD-8B0A-691B72C6A85F}"/>
                </a:ext>
              </a:extLst>
            </p:cNvPr>
            <p:cNvSpPr>
              <a:spLocks/>
            </p:cNvSpPr>
            <p:nvPr/>
          </p:nvSpPr>
          <p:spPr bwMode="auto">
            <a:xfrm>
              <a:off x="3287" y="1876"/>
              <a:ext cx="25" cy="20"/>
            </a:xfrm>
            <a:custGeom>
              <a:avLst/>
              <a:gdLst>
                <a:gd name="T0" fmla="*/ 49 w 18"/>
                <a:gd name="T1" fmla="*/ 0 h 14"/>
                <a:gd name="T2" fmla="*/ 40 w 18"/>
                <a:gd name="T3" fmla="*/ 41 h 14"/>
                <a:gd name="T4" fmla="*/ 49 w 18"/>
                <a:gd name="T5" fmla="*/ 0 h 1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8" h="14">
                  <a:moveTo>
                    <a:pt x="18" y="0"/>
                  </a:moveTo>
                  <a:cubicBezTo>
                    <a:pt x="18" y="0"/>
                    <a:pt x="5" y="8"/>
                    <a:pt x="15" y="14"/>
                  </a:cubicBezTo>
                  <a:cubicBezTo>
                    <a:pt x="15" y="14"/>
                    <a:pt x="0" y="8"/>
                    <a:pt x="1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40" name="Freeform 382">
              <a:extLst>
                <a:ext uri="{FF2B5EF4-FFF2-40B4-BE49-F238E27FC236}">
                  <a16:creationId xmlns:a16="http://schemas.microsoft.com/office/drawing/2014/main" id="{E18F7876-63BF-3714-D68E-E05D8FB9B9DD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3" y="1894"/>
              <a:ext cx="17" cy="20"/>
            </a:xfrm>
            <a:custGeom>
              <a:avLst/>
              <a:gdLst>
                <a:gd name="T0" fmla="*/ 0 w 12"/>
                <a:gd name="T1" fmla="*/ 0 h 14"/>
                <a:gd name="T2" fmla="*/ 34 w 12"/>
                <a:gd name="T3" fmla="*/ 13 h 14"/>
                <a:gd name="T4" fmla="*/ 0 w 12"/>
                <a:gd name="T5" fmla="*/ 0 h 1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" h="14">
                  <a:moveTo>
                    <a:pt x="0" y="0"/>
                  </a:moveTo>
                  <a:cubicBezTo>
                    <a:pt x="0" y="0"/>
                    <a:pt x="4" y="11"/>
                    <a:pt x="12" y="4"/>
                  </a:cubicBezTo>
                  <a:cubicBezTo>
                    <a:pt x="12" y="4"/>
                    <a:pt x="2" y="14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41" name="Freeform 383">
              <a:extLst>
                <a:ext uri="{FF2B5EF4-FFF2-40B4-BE49-F238E27FC236}">
                  <a16:creationId xmlns:a16="http://schemas.microsoft.com/office/drawing/2014/main" id="{B59FDAE7-6C6D-0EDF-85DE-83DF340870B6}"/>
                </a:ext>
              </a:extLst>
            </p:cNvPr>
            <p:cNvSpPr>
              <a:spLocks/>
            </p:cNvSpPr>
            <p:nvPr/>
          </p:nvSpPr>
          <p:spPr bwMode="auto">
            <a:xfrm>
              <a:off x="3413" y="1932"/>
              <a:ext cx="17" cy="17"/>
            </a:xfrm>
            <a:custGeom>
              <a:avLst/>
              <a:gdLst>
                <a:gd name="T0" fmla="*/ 28 w 12"/>
                <a:gd name="T1" fmla="*/ 0 h 12"/>
                <a:gd name="T2" fmla="*/ 34 w 12"/>
                <a:gd name="T3" fmla="*/ 20 h 12"/>
                <a:gd name="T4" fmla="*/ 28 w 12"/>
                <a:gd name="T5" fmla="*/ 0 h 1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" h="12">
                  <a:moveTo>
                    <a:pt x="10" y="0"/>
                  </a:moveTo>
                  <a:cubicBezTo>
                    <a:pt x="10" y="0"/>
                    <a:pt x="3" y="9"/>
                    <a:pt x="12" y="7"/>
                  </a:cubicBezTo>
                  <a:cubicBezTo>
                    <a:pt x="12" y="7"/>
                    <a:pt x="0" y="12"/>
                    <a:pt x="1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42" name="Freeform 384">
              <a:extLst>
                <a:ext uri="{FF2B5EF4-FFF2-40B4-BE49-F238E27FC236}">
                  <a16:creationId xmlns:a16="http://schemas.microsoft.com/office/drawing/2014/main" id="{41226F92-D17A-2077-FA2C-2E6454012899}"/>
                </a:ext>
              </a:extLst>
            </p:cNvPr>
            <p:cNvSpPr>
              <a:spLocks/>
            </p:cNvSpPr>
            <p:nvPr/>
          </p:nvSpPr>
          <p:spPr bwMode="auto">
            <a:xfrm>
              <a:off x="3439" y="1956"/>
              <a:ext cx="17" cy="9"/>
            </a:xfrm>
            <a:custGeom>
              <a:avLst/>
              <a:gdLst>
                <a:gd name="T0" fmla="*/ 34 w 12"/>
                <a:gd name="T1" fmla="*/ 0 h 6"/>
                <a:gd name="T2" fmla="*/ 34 w 12"/>
                <a:gd name="T3" fmla="*/ 21 h 6"/>
                <a:gd name="T4" fmla="*/ 34 w 12"/>
                <a:gd name="T5" fmla="*/ 0 h 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" h="6">
                  <a:moveTo>
                    <a:pt x="12" y="0"/>
                  </a:moveTo>
                  <a:cubicBezTo>
                    <a:pt x="12" y="0"/>
                    <a:pt x="6" y="3"/>
                    <a:pt x="12" y="6"/>
                  </a:cubicBezTo>
                  <a:cubicBezTo>
                    <a:pt x="12" y="6"/>
                    <a:pt x="0" y="4"/>
                    <a:pt x="1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43" name="Freeform 385">
              <a:extLst>
                <a:ext uri="{FF2B5EF4-FFF2-40B4-BE49-F238E27FC236}">
                  <a16:creationId xmlns:a16="http://schemas.microsoft.com/office/drawing/2014/main" id="{BCFB68AA-39DE-9FCF-FCF7-D188D79647ED}"/>
                </a:ext>
              </a:extLst>
            </p:cNvPr>
            <p:cNvSpPr>
              <a:spLocks/>
            </p:cNvSpPr>
            <p:nvPr/>
          </p:nvSpPr>
          <p:spPr bwMode="auto">
            <a:xfrm>
              <a:off x="2434" y="1861"/>
              <a:ext cx="23" cy="21"/>
            </a:xfrm>
            <a:custGeom>
              <a:avLst/>
              <a:gdLst>
                <a:gd name="T0" fmla="*/ 14 w 16"/>
                <a:gd name="T1" fmla="*/ 0 h 15"/>
                <a:gd name="T2" fmla="*/ 0 w 16"/>
                <a:gd name="T3" fmla="*/ 41 h 15"/>
                <a:gd name="T4" fmla="*/ 14 w 16"/>
                <a:gd name="T5" fmla="*/ 0 h 1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" h="15">
                  <a:moveTo>
                    <a:pt x="5" y="0"/>
                  </a:moveTo>
                  <a:cubicBezTo>
                    <a:pt x="5" y="0"/>
                    <a:pt x="12" y="12"/>
                    <a:pt x="0" y="15"/>
                  </a:cubicBezTo>
                  <a:cubicBezTo>
                    <a:pt x="0" y="15"/>
                    <a:pt x="16" y="15"/>
                    <a:pt x="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44" name="Freeform 386">
              <a:extLst>
                <a:ext uri="{FF2B5EF4-FFF2-40B4-BE49-F238E27FC236}">
                  <a16:creationId xmlns:a16="http://schemas.microsoft.com/office/drawing/2014/main" id="{835249EE-B1CE-BE1B-30D0-EA6A49E78DE6}"/>
                </a:ext>
              </a:extLst>
            </p:cNvPr>
            <p:cNvSpPr>
              <a:spLocks/>
            </p:cNvSpPr>
            <p:nvPr/>
          </p:nvSpPr>
          <p:spPr bwMode="auto">
            <a:xfrm>
              <a:off x="2430" y="1904"/>
              <a:ext cx="23" cy="26"/>
            </a:xfrm>
            <a:custGeom>
              <a:avLst/>
              <a:gdLst>
                <a:gd name="T0" fmla="*/ 1 w 16"/>
                <a:gd name="T1" fmla="*/ 0 h 18"/>
                <a:gd name="T2" fmla="*/ 0 w 16"/>
                <a:gd name="T3" fmla="*/ 55 h 18"/>
                <a:gd name="T4" fmla="*/ 1 w 16"/>
                <a:gd name="T5" fmla="*/ 0 h 1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" h="18">
                  <a:moveTo>
                    <a:pt x="1" y="0"/>
                  </a:moveTo>
                  <a:cubicBezTo>
                    <a:pt x="1" y="0"/>
                    <a:pt x="13" y="9"/>
                    <a:pt x="0" y="18"/>
                  </a:cubicBezTo>
                  <a:cubicBezTo>
                    <a:pt x="0" y="18"/>
                    <a:pt x="16" y="11"/>
                    <a:pt x="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45" name="Freeform 387">
              <a:extLst>
                <a:ext uri="{FF2B5EF4-FFF2-40B4-BE49-F238E27FC236}">
                  <a16:creationId xmlns:a16="http://schemas.microsoft.com/office/drawing/2014/main" id="{2D1606A0-A819-2494-9F27-839FEA3AC0DD}"/>
                </a:ext>
              </a:extLst>
            </p:cNvPr>
            <p:cNvSpPr>
              <a:spLocks/>
            </p:cNvSpPr>
            <p:nvPr/>
          </p:nvSpPr>
          <p:spPr bwMode="auto">
            <a:xfrm>
              <a:off x="2413" y="1959"/>
              <a:ext cx="21" cy="10"/>
            </a:xfrm>
            <a:custGeom>
              <a:avLst/>
              <a:gdLst>
                <a:gd name="T0" fmla="*/ 0 w 15"/>
                <a:gd name="T1" fmla="*/ 0 h 7"/>
                <a:gd name="T2" fmla="*/ 8 w 15"/>
                <a:gd name="T3" fmla="*/ 20 h 7"/>
                <a:gd name="T4" fmla="*/ 0 w 15"/>
                <a:gd name="T5" fmla="*/ 0 h 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" h="7">
                  <a:moveTo>
                    <a:pt x="0" y="0"/>
                  </a:moveTo>
                  <a:cubicBezTo>
                    <a:pt x="0" y="0"/>
                    <a:pt x="12" y="4"/>
                    <a:pt x="3" y="7"/>
                  </a:cubicBezTo>
                  <a:cubicBezTo>
                    <a:pt x="3" y="7"/>
                    <a:pt x="15" y="1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46" name="Freeform 388">
              <a:extLst>
                <a:ext uri="{FF2B5EF4-FFF2-40B4-BE49-F238E27FC236}">
                  <a16:creationId xmlns:a16="http://schemas.microsoft.com/office/drawing/2014/main" id="{445007F0-A004-0B8F-C73B-AF5C3FED7B82}"/>
                </a:ext>
              </a:extLst>
            </p:cNvPr>
            <p:cNvSpPr>
              <a:spLocks/>
            </p:cNvSpPr>
            <p:nvPr/>
          </p:nvSpPr>
          <p:spPr bwMode="auto">
            <a:xfrm>
              <a:off x="2465" y="2105"/>
              <a:ext cx="17" cy="14"/>
            </a:xfrm>
            <a:custGeom>
              <a:avLst/>
              <a:gdLst>
                <a:gd name="T0" fmla="*/ 9 w 12"/>
                <a:gd name="T1" fmla="*/ 0 h 10"/>
                <a:gd name="T2" fmla="*/ 0 w 12"/>
                <a:gd name="T3" fmla="*/ 28 h 10"/>
                <a:gd name="T4" fmla="*/ 9 w 12"/>
                <a:gd name="T5" fmla="*/ 0 h 1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" h="10">
                  <a:moveTo>
                    <a:pt x="3" y="0"/>
                  </a:moveTo>
                  <a:cubicBezTo>
                    <a:pt x="3" y="0"/>
                    <a:pt x="8" y="5"/>
                    <a:pt x="0" y="10"/>
                  </a:cubicBezTo>
                  <a:cubicBezTo>
                    <a:pt x="0" y="10"/>
                    <a:pt x="12" y="6"/>
                    <a:pt x="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47" name="Freeform 389">
              <a:extLst>
                <a:ext uri="{FF2B5EF4-FFF2-40B4-BE49-F238E27FC236}">
                  <a16:creationId xmlns:a16="http://schemas.microsoft.com/office/drawing/2014/main" id="{05A928A7-029C-0C68-FFEA-F5CB3DEC72DD}"/>
                </a:ext>
              </a:extLst>
            </p:cNvPr>
            <p:cNvSpPr>
              <a:spLocks/>
            </p:cNvSpPr>
            <p:nvPr/>
          </p:nvSpPr>
          <p:spPr bwMode="auto">
            <a:xfrm>
              <a:off x="2371" y="2266"/>
              <a:ext cx="16" cy="12"/>
            </a:xfrm>
            <a:custGeom>
              <a:avLst/>
              <a:gdLst>
                <a:gd name="T0" fmla="*/ 1 w 11"/>
                <a:gd name="T1" fmla="*/ 0 h 8"/>
                <a:gd name="T2" fmla="*/ 0 w 11"/>
                <a:gd name="T3" fmla="*/ 27 h 8"/>
                <a:gd name="T4" fmla="*/ 1 w 11"/>
                <a:gd name="T5" fmla="*/ 0 h 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8">
                  <a:moveTo>
                    <a:pt x="1" y="0"/>
                  </a:moveTo>
                  <a:cubicBezTo>
                    <a:pt x="1" y="0"/>
                    <a:pt x="8" y="4"/>
                    <a:pt x="0" y="8"/>
                  </a:cubicBezTo>
                  <a:cubicBezTo>
                    <a:pt x="0" y="8"/>
                    <a:pt x="11" y="4"/>
                    <a:pt x="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48" name="Freeform 390">
              <a:extLst>
                <a:ext uri="{FF2B5EF4-FFF2-40B4-BE49-F238E27FC236}">
                  <a16:creationId xmlns:a16="http://schemas.microsoft.com/office/drawing/2014/main" id="{DFB54444-7C07-C9DC-6DBA-073A504DC6B2}"/>
                </a:ext>
              </a:extLst>
            </p:cNvPr>
            <p:cNvSpPr>
              <a:spLocks/>
            </p:cNvSpPr>
            <p:nvPr/>
          </p:nvSpPr>
          <p:spPr bwMode="auto">
            <a:xfrm>
              <a:off x="2339" y="2294"/>
              <a:ext cx="15" cy="14"/>
            </a:xfrm>
            <a:custGeom>
              <a:avLst/>
              <a:gdLst>
                <a:gd name="T0" fmla="*/ 0 w 11"/>
                <a:gd name="T1" fmla="*/ 11 h 10"/>
                <a:gd name="T2" fmla="*/ 7 w 11"/>
                <a:gd name="T3" fmla="*/ 28 h 10"/>
                <a:gd name="T4" fmla="*/ 0 w 11"/>
                <a:gd name="T5" fmla="*/ 11 h 1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10">
                  <a:moveTo>
                    <a:pt x="0" y="4"/>
                  </a:moveTo>
                  <a:cubicBezTo>
                    <a:pt x="0" y="4"/>
                    <a:pt x="8" y="1"/>
                    <a:pt x="3" y="10"/>
                  </a:cubicBezTo>
                  <a:cubicBezTo>
                    <a:pt x="3" y="10"/>
                    <a:pt x="11" y="0"/>
                    <a:pt x="0" y="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49" name="Freeform 391">
              <a:extLst>
                <a:ext uri="{FF2B5EF4-FFF2-40B4-BE49-F238E27FC236}">
                  <a16:creationId xmlns:a16="http://schemas.microsoft.com/office/drawing/2014/main" id="{01C5A7DE-BFA6-0D48-3FD5-4D6CB7487D1E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9" y="2133"/>
              <a:ext cx="13" cy="15"/>
            </a:xfrm>
            <a:custGeom>
              <a:avLst/>
              <a:gdLst>
                <a:gd name="T0" fmla="*/ 13 w 9"/>
                <a:gd name="T1" fmla="*/ 0 h 11"/>
                <a:gd name="T2" fmla="*/ 27 w 9"/>
                <a:gd name="T3" fmla="*/ 26 h 11"/>
                <a:gd name="T4" fmla="*/ 13 w 9"/>
                <a:gd name="T5" fmla="*/ 0 h 1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" h="11">
                  <a:moveTo>
                    <a:pt x="4" y="0"/>
                  </a:moveTo>
                  <a:cubicBezTo>
                    <a:pt x="4" y="0"/>
                    <a:pt x="2" y="8"/>
                    <a:pt x="9" y="10"/>
                  </a:cubicBezTo>
                  <a:cubicBezTo>
                    <a:pt x="9" y="10"/>
                    <a:pt x="0" y="11"/>
                    <a:pt x="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50" name="Freeform 392">
              <a:extLst>
                <a:ext uri="{FF2B5EF4-FFF2-40B4-BE49-F238E27FC236}">
                  <a16:creationId xmlns:a16="http://schemas.microsoft.com/office/drawing/2014/main" id="{9C08133E-B6DC-1C86-FA9F-D8831B24D4A3}"/>
                </a:ext>
              </a:extLst>
            </p:cNvPr>
            <p:cNvSpPr>
              <a:spLocks/>
            </p:cNvSpPr>
            <p:nvPr/>
          </p:nvSpPr>
          <p:spPr bwMode="auto">
            <a:xfrm>
              <a:off x="3483" y="2182"/>
              <a:ext cx="14" cy="17"/>
            </a:xfrm>
            <a:custGeom>
              <a:avLst/>
              <a:gdLst>
                <a:gd name="T0" fmla="*/ 20 w 10"/>
                <a:gd name="T1" fmla="*/ 34 h 12"/>
                <a:gd name="T2" fmla="*/ 28 w 10"/>
                <a:gd name="T3" fmla="*/ 18 h 12"/>
                <a:gd name="T4" fmla="*/ 20 w 10"/>
                <a:gd name="T5" fmla="*/ 34 h 1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" h="12">
                  <a:moveTo>
                    <a:pt x="7" y="12"/>
                  </a:moveTo>
                  <a:cubicBezTo>
                    <a:pt x="7" y="12"/>
                    <a:pt x="2" y="3"/>
                    <a:pt x="10" y="6"/>
                  </a:cubicBezTo>
                  <a:cubicBezTo>
                    <a:pt x="10" y="6"/>
                    <a:pt x="0" y="0"/>
                    <a:pt x="7" y="1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51" name="Freeform 393">
              <a:extLst>
                <a:ext uri="{FF2B5EF4-FFF2-40B4-BE49-F238E27FC236}">
                  <a16:creationId xmlns:a16="http://schemas.microsoft.com/office/drawing/2014/main" id="{668EB187-8E52-5B59-453C-AFB71BC9C6A2}"/>
                </a:ext>
              </a:extLst>
            </p:cNvPr>
            <p:cNvSpPr>
              <a:spLocks/>
            </p:cNvSpPr>
            <p:nvPr/>
          </p:nvSpPr>
          <p:spPr bwMode="auto">
            <a:xfrm>
              <a:off x="3514" y="2063"/>
              <a:ext cx="12" cy="21"/>
            </a:xfrm>
            <a:custGeom>
              <a:avLst/>
              <a:gdLst>
                <a:gd name="T0" fmla="*/ 7 w 9"/>
                <a:gd name="T1" fmla="*/ 41 h 15"/>
                <a:gd name="T2" fmla="*/ 21 w 9"/>
                <a:gd name="T3" fmla="*/ 39 h 15"/>
                <a:gd name="T4" fmla="*/ 7 w 9"/>
                <a:gd name="T5" fmla="*/ 41 h 1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" h="15">
                  <a:moveTo>
                    <a:pt x="3" y="15"/>
                  </a:moveTo>
                  <a:cubicBezTo>
                    <a:pt x="3" y="15"/>
                    <a:pt x="1" y="5"/>
                    <a:pt x="9" y="14"/>
                  </a:cubicBezTo>
                  <a:cubicBezTo>
                    <a:pt x="9" y="14"/>
                    <a:pt x="0" y="0"/>
                    <a:pt x="3" y="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52" name="Freeform 394">
              <a:extLst>
                <a:ext uri="{FF2B5EF4-FFF2-40B4-BE49-F238E27FC236}">
                  <a16:creationId xmlns:a16="http://schemas.microsoft.com/office/drawing/2014/main" id="{4D28D0A3-869E-BF4B-C53A-391365A2DEB2}"/>
                </a:ext>
              </a:extLst>
            </p:cNvPr>
            <p:cNvSpPr>
              <a:spLocks/>
            </p:cNvSpPr>
            <p:nvPr/>
          </p:nvSpPr>
          <p:spPr bwMode="auto">
            <a:xfrm>
              <a:off x="3463" y="1757"/>
              <a:ext cx="160" cy="94"/>
            </a:xfrm>
            <a:custGeom>
              <a:avLst/>
              <a:gdLst>
                <a:gd name="T0" fmla="*/ 0 w 114"/>
                <a:gd name="T1" fmla="*/ 91 h 67"/>
                <a:gd name="T2" fmla="*/ 316 w 114"/>
                <a:gd name="T3" fmla="*/ 185 h 67"/>
                <a:gd name="T4" fmla="*/ 0 w 114"/>
                <a:gd name="T5" fmla="*/ 91 h 6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4" h="67">
                  <a:moveTo>
                    <a:pt x="0" y="33"/>
                  </a:moveTo>
                  <a:cubicBezTo>
                    <a:pt x="0" y="33"/>
                    <a:pt x="68" y="0"/>
                    <a:pt x="114" y="67"/>
                  </a:cubicBezTo>
                  <a:cubicBezTo>
                    <a:pt x="114" y="67"/>
                    <a:pt x="85" y="15"/>
                    <a:pt x="0" y="3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53" name="Freeform 395">
              <a:extLst>
                <a:ext uri="{FF2B5EF4-FFF2-40B4-BE49-F238E27FC236}">
                  <a16:creationId xmlns:a16="http://schemas.microsoft.com/office/drawing/2014/main" id="{E1F297A3-2019-097F-4E9A-CE1E50CE6622}"/>
                </a:ext>
              </a:extLst>
            </p:cNvPr>
            <p:cNvSpPr>
              <a:spLocks/>
            </p:cNvSpPr>
            <p:nvPr/>
          </p:nvSpPr>
          <p:spPr bwMode="auto">
            <a:xfrm>
              <a:off x="3533" y="1711"/>
              <a:ext cx="54" cy="82"/>
            </a:xfrm>
            <a:custGeom>
              <a:avLst/>
              <a:gdLst>
                <a:gd name="T0" fmla="*/ 0 w 38"/>
                <a:gd name="T1" fmla="*/ 0 h 59"/>
                <a:gd name="T2" fmla="*/ 109 w 38"/>
                <a:gd name="T3" fmla="*/ 158 h 59"/>
                <a:gd name="T4" fmla="*/ 0 w 38"/>
                <a:gd name="T5" fmla="*/ 0 h 5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8" h="59">
                  <a:moveTo>
                    <a:pt x="0" y="0"/>
                  </a:moveTo>
                  <a:cubicBezTo>
                    <a:pt x="0" y="0"/>
                    <a:pt x="26" y="17"/>
                    <a:pt x="38" y="59"/>
                  </a:cubicBezTo>
                  <a:cubicBezTo>
                    <a:pt x="38" y="59"/>
                    <a:pt x="20" y="15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54" name="Freeform 396">
              <a:extLst>
                <a:ext uri="{FF2B5EF4-FFF2-40B4-BE49-F238E27FC236}">
                  <a16:creationId xmlns:a16="http://schemas.microsoft.com/office/drawing/2014/main" id="{4583133A-66C6-CA5D-D53A-81DA4D6ED878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3" y="1834"/>
              <a:ext cx="134" cy="96"/>
            </a:xfrm>
            <a:custGeom>
              <a:avLst/>
              <a:gdLst>
                <a:gd name="T0" fmla="*/ 0 w 95"/>
                <a:gd name="T1" fmla="*/ 88 h 68"/>
                <a:gd name="T2" fmla="*/ 267 w 95"/>
                <a:gd name="T3" fmla="*/ 192 h 68"/>
                <a:gd name="T4" fmla="*/ 0 w 95"/>
                <a:gd name="T5" fmla="*/ 88 h 6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5" h="68">
                  <a:moveTo>
                    <a:pt x="0" y="31"/>
                  </a:moveTo>
                  <a:cubicBezTo>
                    <a:pt x="0" y="31"/>
                    <a:pt x="49" y="0"/>
                    <a:pt x="95" y="68"/>
                  </a:cubicBezTo>
                  <a:cubicBezTo>
                    <a:pt x="95" y="68"/>
                    <a:pt x="53" y="11"/>
                    <a:pt x="0" y="3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55" name="Freeform 397">
              <a:extLst>
                <a:ext uri="{FF2B5EF4-FFF2-40B4-BE49-F238E27FC236}">
                  <a16:creationId xmlns:a16="http://schemas.microsoft.com/office/drawing/2014/main" id="{823704C7-8A4A-97DE-3CB1-7A5AE99D15D0}"/>
                </a:ext>
              </a:extLst>
            </p:cNvPr>
            <p:cNvSpPr>
              <a:spLocks/>
            </p:cNvSpPr>
            <p:nvPr/>
          </p:nvSpPr>
          <p:spPr bwMode="auto">
            <a:xfrm>
              <a:off x="3519" y="1990"/>
              <a:ext cx="138" cy="196"/>
            </a:xfrm>
            <a:custGeom>
              <a:avLst/>
              <a:gdLst>
                <a:gd name="T0" fmla="*/ 0 w 98"/>
                <a:gd name="T1" fmla="*/ 0 h 140"/>
                <a:gd name="T2" fmla="*/ 273 w 98"/>
                <a:gd name="T3" fmla="*/ 384 h 140"/>
                <a:gd name="T4" fmla="*/ 0 w 98"/>
                <a:gd name="T5" fmla="*/ 0 h 14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8" h="140">
                  <a:moveTo>
                    <a:pt x="0" y="0"/>
                  </a:moveTo>
                  <a:cubicBezTo>
                    <a:pt x="0" y="0"/>
                    <a:pt x="61" y="21"/>
                    <a:pt x="98" y="140"/>
                  </a:cubicBezTo>
                  <a:cubicBezTo>
                    <a:pt x="98" y="140"/>
                    <a:pt x="66" y="38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56" name="Freeform 398">
              <a:extLst>
                <a:ext uri="{FF2B5EF4-FFF2-40B4-BE49-F238E27FC236}">
                  <a16:creationId xmlns:a16="http://schemas.microsoft.com/office/drawing/2014/main" id="{9D714275-72D4-9B07-6BC3-C2CCCE6E7DC6}"/>
                </a:ext>
              </a:extLst>
            </p:cNvPr>
            <p:cNvSpPr>
              <a:spLocks/>
            </p:cNvSpPr>
            <p:nvPr/>
          </p:nvSpPr>
          <p:spPr bwMode="auto">
            <a:xfrm>
              <a:off x="3688" y="2172"/>
              <a:ext cx="110" cy="222"/>
            </a:xfrm>
            <a:custGeom>
              <a:avLst/>
              <a:gdLst>
                <a:gd name="T0" fmla="*/ 0 w 79"/>
                <a:gd name="T1" fmla="*/ 0 h 158"/>
                <a:gd name="T2" fmla="*/ 213 w 79"/>
                <a:gd name="T3" fmla="*/ 438 h 158"/>
                <a:gd name="T4" fmla="*/ 0 w 79"/>
                <a:gd name="T5" fmla="*/ 0 h 15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9" h="158">
                  <a:moveTo>
                    <a:pt x="0" y="0"/>
                  </a:moveTo>
                  <a:cubicBezTo>
                    <a:pt x="79" y="158"/>
                    <a:pt x="79" y="158"/>
                    <a:pt x="79" y="158"/>
                  </a:cubicBezTo>
                  <a:cubicBezTo>
                    <a:pt x="79" y="158"/>
                    <a:pt x="9" y="3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57" name="Freeform 399">
              <a:extLst>
                <a:ext uri="{FF2B5EF4-FFF2-40B4-BE49-F238E27FC236}">
                  <a16:creationId xmlns:a16="http://schemas.microsoft.com/office/drawing/2014/main" id="{20B268DC-7CA0-2191-D7C7-3E722611643D}"/>
                </a:ext>
              </a:extLst>
            </p:cNvPr>
            <p:cNvSpPr>
              <a:spLocks/>
            </p:cNvSpPr>
            <p:nvPr/>
          </p:nvSpPr>
          <p:spPr bwMode="auto">
            <a:xfrm>
              <a:off x="3772" y="2199"/>
              <a:ext cx="141" cy="413"/>
            </a:xfrm>
            <a:custGeom>
              <a:avLst/>
              <a:gdLst>
                <a:gd name="T0" fmla="*/ 0 w 101"/>
                <a:gd name="T1" fmla="*/ 0 h 294"/>
                <a:gd name="T2" fmla="*/ 275 w 101"/>
                <a:gd name="T3" fmla="*/ 815 h 294"/>
                <a:gd name="T4" fmla="*/ 0 w 101"/>
                <a:gd name="T5" fmla="*/ 0 h 29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1" h="294">
                  <a:moveTo>
                    <a:pt x="0" y="0"/>
                  </a:moveTo>
                  <a:cubicBezTo>
                    <a:pt x="101" y="294"/>
                    <a:pt x="101" y="294"/>
                    <a:pt x="101" y="294"/>
                  </a:cubicBezTo>
                  <a:cubicBezTo>
                    <a:pt x="101" y="294"/>
                    <a:pt x="17" y="28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58" name="Freeform 400">
              <a:extLst>
                <a:ext uri="{FF2B5EF4-FFF2-40B4-BE49-F238E27FC236}">
                  <a16:creationId xmlns:a16="http://schemas.microsoft.com/office/drawing/2014/main" id="{2B830C3F-10C1-FADA-F511-8E4AA6AD65B3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2" y="2825"/>
              <a:ext cx="123" cy="46"/>
            </a:xfrm>
            <a:custGeom>
              <a:avLst/>
              <a:gdLst>
                <a:gd name="T0" fmla="*/ 0 w 88"/>
                <a:gd name="T1" fmla="*/ 6 h 33"/>
                <a:gd name="T2" fmla="*/ 240 w 88"/>
                <a:gd name="T3" fmla="*/ 0 h 33"/>
                <a:gd name="T4" fmla="*/ 0 w 88"/>
                <a:gd name="T5" fmla="*/ 6 h 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8" h="33">
                  <a:moveTo>
                    <a:pt x="0" y="2"/>
                  </a:moveTo>
                  <a:cubicBezTo>
                    <a:pt x="0" y="2"/>
                    <a:pt x="48" y="33"/>
                    <a:pt x="88" y="0"/>
                  </a:cubicBezTo>
                  <a:cubicBezTo>
                    <a:pt x="88" y="0"/>
                    <a:pt x="51" y="25"/>
                    <a:pt x="0" y="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59" name="Freeform 401">
              <a:extLst>
                <a:ext uri="{FF2B5EF4-FFF2-40B4-BE49-F238E27FC236}">
                  <a16:creationId xmlns:a16="http://schemas.microsoft.com/office/drawing/2014/main" id="{88357348-6CC6-86EB-FC93-8F137D75F216}"/>
                </a:ext>
              </a:extLst>
            </p:cNvPr>
            <p:cNvSpPr>
              <a:spLocks/>
            </p:cNvSpPr>
            <p:nvPr/>
          </p:nvSpPr>
          <p:spPr bwMode="auto">
            <a:xfrm>
              <a:off x="3679" y="3107"/>
              <a:ext cx="76" cy="41"/>
            </a:xfrm>
            <a:custGeom>
              <a:avLst/>
              <a:gdLst>
                <a:gd name="T0" fmla="*/ 151 w 54"/>
                <a:gd name="T1" fmla="*/ 0 h 29"/>
                <a:gd name="T2" fmla="*/ 0 w 54"/>
                <a:gd name="T3" fmla="*/ 34 h 29"/>
                <a:gd name="T4" fmla="*/ 151 w 54"/>
                <a:gd name="T5" fmla="*/ 0 h 2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4" h="29">
                  <a:moveTo>
                    <a:pt x="54" y="0"/>
                  </a:moveTo>
                  <a:cubicBezTo>
                    <a:pt x="54" y="0"/>
                    <a:pt x="44" y="29"/>
                    <a:pt x="0" y="12"/>
                  </a:cubicBezTo>
                  <a:cubicBezTo>
                    <a:pt x="0" y="12"/>
                    <a:pt x="42" y="25"/>
                    <a:pt x="5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60" name="Freeform 402">
              <a:extLst>
                <a:ext uri="{FF2B5EF4-FFF2-40B4-BE49-F238E27FC236}">
                  <a16:creationId xmlns:a16="http://schemas.microsoft.com/office/drawing/2014/main" id="{0F907A15-7B51-F7EA-FB9E-A3E709DE54FE}"/>
                </a:ext>
              </a:extLst>
            </p:cNvPr>
            <p:cNvSpPr>
              <a:spLocks/>
            </p:cNvSpPr>
            <p:nvPr/>
          </p:nvSpPr>
          <p:spPr bwMode="auto">
            <a:xfrm>
              <a:off x="3490" y="2883"/>
              <a:ext cx="38" cy="237"/>
            </a:xfrm>
            <a:custGeom>
              <a:avLst/>
              <a:gdLst>
                <a:gd name="T0" fmla="*/ 75 w 27"/>
                <a:gd name="T1" fmla="*/ 0 h 169"/>
                <a:gd name="T2" fmla="*/ 73 w 27"/>
                <a:gd name="T3" fmla="*/ 466 h 169"/>
                <a:gd name="T4" fmla="*/ 75 w 27"/>
                <a:gd name="T5" fmla="*/ 0 h 16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7" h="169">
                  <a:moveTo>
                    <a:pt x="27" y="0"/>
                  </a:moveTo>
                  <a:cubicBezTo>
                    <a:pt x="27" y="0"/>
                    <a:pt x="0" y="82"/>
                    <a:pt x="26" y="169"/>
                  </a:cubicBezTo>
                  <a:cubicBezTo>
                    <a:pt x="26" y="169"/>
                    <a:pt x="6" y="98"/>
                    <a:pt x="2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61" name="Freeform 403">
              <a:extLst>
                <a:ext uri="{FF2B5EF4-FFF2-40B4-BE49-F238E27FC236}">
                  <a16:creationId xmlns:a16="http://schemas.microsoft.com/office/drawing/2014/main" id="{11CEA85E-F081-5CFF-6CE3-BC8AA7A9F8B1}"/>
                </a:ext>
              </a:extLst>
            </p:cNvPr>
            <p:cNvSpPr>
              <a:spLocks/>
            </p:cNvSpPr>
            <p:nvPr/>
          </p:nvSpPr>
          <p:spPr bwMode="auto">
            <a:xfrm>
              <a:off x="3938" y="3569"/>
              <a:ext cx="115" cy="137"/>
            </a:xfrm>
            <a:custGeom>
              <a:avLst/>
              <a:gdLst>
                <a:gd name="T0" fmla="*/ 0 w 82"/>
                <a:gd name="T1" fmla="*/ 103 h 98"/>
                <a:gd name="T2" fmla="*/ 226 w 82"/>
                <a:gd name="T3" fmla="*/ 0 h 98"/>
                <a:gd name="T4" fmla="*/ 0 w 82"/>
                <a:gd name="T5" fmla="*/ 103 h 9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2" h="98">
                  <a:moveTo>
                    <a:pt x="0" y="38"/>
                  </a:moveTo>
                  <a:cubicBezTo>
                    <a:pt x="0" y="38"/>
                    <a:pt x="46" y="90"/>
                    <a:pt x="82" y="0"/>
                  </a:cubicBezTo>
                  <a:cubicBezTo>
                    <a:pt x="82" y="0"/>
                    <a:pt x="57" y="98"/>
                    <a:pt x="0" y="3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62" name="Freeform 404">
              <a:extLst>
                <a:ext uri="{FF2B5EF4-FFF2-40B4-BE49-F238E27FC236}">
                  <a16:creationId xmlns:a16="http://schemas.microsoft.com/office/drawing/2014/main" id="{D6934AE5-E031-BAB5-DD2D-5767B489954D}"/>
                </a:ext>
              </a:extLst>
            </p:cNvPr>
            <p:cNvSpPr>
              <a:spLocks/>
            </p:cNvSpPr>
            <p:nvPr/>
          </p:nvSpPr>
          <p:spPr bwMode="auto">
            <a:xfrm>
              <a:off x="3599" y="3552"/>
              <a:ext cx="199" cy="13"/>
            </a:xfrm>
            <a:custGeom>
              <a:avLst/>
              <a:gdLst>
                <a:gd name="T0" fmla="*/ 0 w 142"/>
                <a:gd name="T1" fmla="*/ 0 h 9"/>
                <a:gd name="T2" fmla="*/ 391 w 142"/>
                <a:gd name="T3" fmla="*/ 14 h 9"/>
                <a:gd name="T4" fmla="*/ 0 w 142"/>
                <a:gd name="T5" fmla="*/ 0 h 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2" h="9">
                  <a:moveTo>
                    <a:pt x="0" y="0"/>
                  </a:moveTo>
                  <a:cubicBezTo>
                    <a:pt x="0" y="0"/>
                    <a:pt x="102" y="0"/>
                    <a:pt x="142" y="5"/>
                  </a:cubicBezTo>
                  <a:cubicBezTo>
                    <a:pt x="142" y="5"/>
                    <a:pt x="33" y="9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63" name="Freeform 405">
              <a:extLst>
                <a:ext uri="{FF2B5EF4-FFF2-40B4-BE49-F238E27FC236}">
                  <a16:creationId xmlns:a16="http://schemas.microsoft.com/office/drawing/2014/main" id="{FC21595B-2E8B-AA76-B470-9FF3973BDB11}"/>
                </a:ext>
              </a:extLst>
            </p:cNvPr>
            <p:cNvSpPr>
              <a:spLocks/>
            </p:cNvSpPr>
            <p:nvPr/>
          </p:nvSpPr>
          <p:spPr bwMode="auto">
            <a:xfrm>
              <a:off x="3235" y="3421"/>
              <a:ext cx="147" cy="145"/>
            </a:xfrm>
            <a:custGeom>
              <a:avLst/>
              <a:gdLst>
                <a:gd name="T0" fmla="*/ 0 w 105"/>
                <a:gd name="T1" fmla="*/ 0 h 103"/>
                <a:gd name="T2" fmla="*/ 288 w 105"/>
                <a:gd name="T3" fmla="*/ 287 h 103"/>
                <a:gd name="T4" fmla="*/ 0 w 105"/>
                <a:gd name="T5" fmla="*/ 0 h 10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5" h="103">
                  <a:moveTo>
                    <a:pt x="0" y="0"/>
                  </a:moveTo>
                  <a:cubicBezTo>
                    <a:pt x="0" y="0"/>
                    <a:pt x="24" y="95"/>
                    <a:pt x="105" y="103"/>
                  </a:cubicBezTo>
                  <a:cubicBezTo>
                    <a:pt x="105" y="103"/>
                    <a:pt x="32" y="88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64" name="Freeform 406">
              <a:extLst>
                <a:ext uri="{FF2B5EF4-FFF2-40B4-BE49-F238E27FC236}">
                  <a16:creationId xmlns:a16="http://schemas.microsoft.com/office/drawing/2014/main" id="{8A0E97F5-6421-819F-D1BB-7A3EA9A1126A}"/>
                </a:ext>
              </a:extLst>
            </p:cNvPr>
            <p:cNvSpPr>
              <a:spLocks/>
            </p:cNvSpPr>
            <p:nvPr/>
          </p:nvSpPr>
          <p:spPr bwMode="auto">
            <a:xfrm>
              <a:off x="3312" y="3309"/>
              <a:ext cx="120" cy="201"/>
            </a:xfrm>
            <a:custGeom>
              <a:avLst/>
              <a:gdLst>
                <a:gd name="T0" fmla="*/ 8 w 86"/>
                <a:gd name="T1" fmla="*/ 0 h 143"/>
                <a:gd name="T2" fmla="*/ 233 w 86"/>
                <a:gd name="T3" fmla="*/ 398 h 143"/>
                <a:gd name="T4" fmla="*/ 8 w 86"/>
                <a:gd name="T5" fmla="*/ 0 h 14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6" h="143">
                  <a:moveTo>
                    <a:pt x="3" y="0"/>
                  </a:moveTo>
                  <a:cubicBezTo>
                    <a:pt x="3" y="0"/>
                    <a:pt x="0" y="107"/>
                    <a:pt x="86" y="143"/>
                  </a:cubicBezTo>
                  <a:cubicBezTo>
                    <a:pt x="86" y="143"/>
                    <a:pt x="17" y="120"/>
                    <a:pt x="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65" name="Freeform 407">
              <a:extLst>
                <a:ext uri="{FF2B5EF4-FFF2-40B4-BE49-F238E27FC236}">
                  <a16:creationId xmlns:a16="http://schemas.microsoft.com/office/drawing/2014/main" id="{1C6C9A53-11A5-E0DE-201C-A3D798AEE11D}"/>
                </a:ext>
              </a:extLst>
            </p:cNvPr>
            <p:cNvSpPr>
              <a:spLocks/>
            </p:cNvSpPr>
            <p:nvPr/>
          </p:nvSpPr>
          <p:spPr bwMode="auto">
            <a:xfrm>
              <a:off x="3950" y="3054"/>
              <a:ext cx="138" cy="337"/>
            </a:xfrm>
            <a:custGeom>
              <a:avLst/>
              <a:gdLst>
                <a:gd name="T0" fmla="*/ 0 w 99"/>
                <a:gd name="T1" fmla="*/ 0 h 240"/>
                <a:gd name="T2" fmla="*/ 268 w 99"/>
                <a:gd name="T3" fmla="*/ 664 h 240"/>
                <a:gd name="T4" fmla="*/ 0 w 99"/>
                <a:gd name="T5" fmla="*/ 0 h 24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9" h="240">
                  <a:moveTo>
                    <a:pt x="0" y="0"/>
                  </a:moveTo>
                  <a:cubicBezTo>
                    <a:pt x="0" y="0"/>
                    <a:pt x="82" y="116"/>
                    <a:pt x="99" y="240"/>
                  </a:cubicBezTo>
                  <a:cubicBezTo>
                    <a:pt x="99" y="240"/>
                    <a:pt x="73" y="12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66" name="Freeform 408">
              <a:extLst>
                <a:ext uri="{FF2B5EF4-FFF2-40B4-BE49-F238E27FC236}">
                  <a16:creationId xmlns:a16="http://schemas.microsoft.com/office/drawing/2014/main" id="{5EAFA686-7A0C-68AB-9723-E7F7868EFD43}"/>
                </a:ext>
              </a:extLst>
            </p:cNvPr>
            <p:cNvSpPr>
              <a:spLocks/>
            </p:cNvSpPr>
            <p:nvPr/>
          </p:nvSpPr>
          <p:spPr bwMode="auto">
            <a:xfrm>
              <a:off x="2089" y="2021"/>
              <a:ext cx="54" cy="185"/>
            </a:xfrm>
            <a:custGeom>
              <a:avLst/>
              <a:gdLst>
                <a:gd name="T0" fmla="*/ 109 w 38"/>
                <a:gd name="T1" fmla="*/ 0 h 132"/>
                <a:gd name="T2" fmla="*/ 0 w 38"/>
                <a:gd name="T3" fmla="*/ 363 h 132"/>
                <a:gd name="T4" fmla="*/ 109 w 38"/>
                <a:gd name="T5" fmla="*/ 0 h 13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8" h="132">
                  <a:moveTo>
                    <a:pt x="38" y="0"/>
                  </a:moveTo>
                  <a:cubicBezTo>
                    <a:pt x="38" y="0"/>
                    <a:pt x="10" y="34"/>
                    <a:pt x="0" y="132"/>
                  </a:cubicBezTo>
                  <a:cubicBezTo>
                    <a:pt x="0" y="132"/>
                    <a:pt x="13" y="42"/>
                    <a:pt x="3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67" name="Freeform 409">
              <a:extLst>
                <a:ext uri="{FF2B5EF4-FFF2-40B4-BE49-F238E27FC236}">
                  <a16:creationId xmlns:a16="http://schemas.microsoft.com/office/drawing/2014/main" id="{58D3328B-DFA1-B1B1-E3FE-FD9423C38685}"/>
                </a:ext>
              </a:extLst>
            </p:cNvPr>
            <p:cNvSpPr>
              <a:spLocks/>
            </p:cNvSpPr>
            <p:nvPr/>
          </p:nvSpPr>
          <p:spPr bwMode="auto">
            <a:xfrm>
              <a:off x="2408" y="1812"/>
              <a:ext cx="92" cy="38"/>
            </a:xfrm>
            <a:custGeom>
              <a:avLst/>
              <a:gdLst>
                <a:gd name="T0" fmla="*/ 0 w 66"/>
                <a:gd name="T1" fmla="*/ 0 h 27"/>
                <a:gd name="T2" fmla="*/ 178 w 66"/>
                <a:gd name="T3" fmla="*/ 75 h 27"/>
                <a:gd name="T4" fmla="*/ 0 w 66"/>
                <a:gd name="T5" fmla="*/ 0 h 2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6" h="27">
                  <a:moveTo>
                    <a:pt x="0" y="0"/>
                  </a:moveTo>
                  <a:cubicBezTo>
                    <a:pt x="0" y="0"/>
                    <a:pt x="24" y="18"/>
                    <a:pt x="66" y="27"/>
                  </a:cubicBezTo>
                  <a:cubicBezTo>
                    <a:pt x="66" y="27"/>
                    <a:pt x="28" y="24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68" name="Freeform 410">
              <a:extLst>
                <a:ext uri="{FF2B5EF4-FFF2-40B4-BE49-F238E27FC236}">
                  <a16:creationId xmlns:a16="http://schemas.microsoft.com/office/drawing/2014/main" id="{31CE7C48-3333-7930-1E0B-DE883740EA59}"/>
                </a:ext>
              </a:extLst>
            </p:cNvPr>
            <p:cNvSpPr>
              <a:spLocks/>
            </p:cNvSpPr>
            <p:nvPr/>
          </p:nvSpPr>
          <p:spPr bwMode="auto">
            <a:xfrm>
              <a:off x="1841" y="2339"/>
              <a:ext cx="77" cy="151"/>
            </a:xfrm>
            <a:custGeom>
              <a:avLst/>
              <a:gdLst>
                <a:gd name="T0" fmla="*/ 151 w 55"/>
                <a:gd name="T1" fmla="*/ 0 h 107"/>
                <a:gd name="T2" fmla="*/ 116 w 55"/>
                <a:gd name="T3" fmla="*/ 110 h 107"/>
                <a:gd name="T4" fmla="*/ 0 w 55"/>
                <a:gd name="T5" fmla="*/ 301 h 107"/>
                <a:gd name="T6" fmla="*/ 122 w 55"/>
                <a:gd name="T7" fmla="*/ 116 h 107"/>
                <a:gd name="T8" fmla="*/ 151 w 55"/>
                <a:gd name="T9" fmla="*/ 0 h 10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5" h="107">
                  <a:moveTo>
                    <a:pt x="55" y="0"/>
                  </a:moveTo>
                  <a:cubicBezTo>
                    <a:pt x="55" y="0"/>
                    <a:pt x="46" y="32"/>
                    <a:pt x="42" y="39"/>
                  </a:cubicBezTo>
                  <a:cubicBezTo>
                    <a:pt x="38" y="46"/>
                    <a:pt x="3" y="102"/>
                    <a:pt x="0" y="107"/>
                  </a:cubicBezTo>
                  <a:cubicBezTo>
                    <a:pt x="0" y="107"/>
                    <a:pt x="39" y="55"/>
                    <a:pt x="44" y="41"/>
                  </a:cubicBezTo>
                  <a:cubicBezTo>
                    <a:pt x="50" y="26"/>
                    <a:pt x="55" y="0"/>
                    <a:pt x="5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69" name="Freeform 411">
              <a:extLst>
                <a:ext uri="{FF2B5EF4-FFF2-40B4-BE49-F238E27FC236}">
                  <a16:creationId xmlns:a16="http://schemas.microsoft.com/office/drawing/2014/main" id="{EA201B9D-663B-640A-36F6-02A08A8F09E2}"/>
                </a:ext>
              </a:extLst>
            </p:cNvPr>
            <p:cNvSpPr>
              <a:spLocks/>
            </p:cNvSpPr>
            <p:nvPr/>
          </p:nvSpPr>
          <p:spPr bwMode="auto">
            <a:xfrm>
              <a:off x="1868" y="2466"/>
              <a:ext cx="13" cy="17"/>
            </a:xfrm>
            <a:custGeom>
              <a:avLst/>
              <a:gdLst>
                <a:gd name="T0" fmla="*/ 0 w 9"/>
                <a:gd name="T1" fmla="*/ 28 h 12"/>
                <a:gd name="T2" fmla="*/ 19 w 9"/>
                <a:gd name="T3" fmla="*/ 34 h 12"/>
                <a:gd name="T4" fmla="*/ 0 w 9"/>
                <a:gd name="T5" fmla="*/ 28 h 1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" h="12">
                  <a:moveTo>
                    <a:pt x="0" y="10"/>
                  </a:moveTo>
                  <a:cubicBezTo>
                    <a:pt x="0" y="10"/>
                    <a:pt x="7" y="2"/>
                    <a:pt x="6" y="12"/>
                  </a:cubicBezTo>
                  <a:cubicBezTo>
                    <a:pt x="6" y="12"/>
                    <a:pt x="9" y="0"/>
                    <a:pt x="0" y="1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0" name="Freeform 412">
              <a:extLst>
                <a:ext uri="{FF2B5EF4-FFF2-40B4-BE49-F238E27FC236}">
                  <a16:creationId xmlns:a16="http://schemas.microsoft.com/office/drawing/2014/main" id="{5604E11C-E32A-F040-F9E9-91778135EEAB}"/>
                </a:ext>
              </a:extLst>
            </p:cNvPr>
            <p:cNvSpPr>
              <a:spLocks/>
            </p:cNvSpPr>
            <p:nvPr/>
          </p:nvSpPr>
          <p:spPr bwMode="auto">
            <a:xfrm>
              <a:off x="1726" y="3208"/>
              <a:ext cx="10" cy="23"/>
            </a:xfrm>
            <a:custGeom>
              <a:avLst/>
              <a:gdLst>
                <a:gd name="T0" fmla="*/ 0 w 7"/>
                <a:gd name="T1" fmla="*/ 1 h 16"/>
                <a:gd name="T2" fmla="*/ 20 w 7"/>
                <a:gd name="T3" fmla="*/ 0 h 16"/>
                <a:gd name="T4" fmla="*/ 0 w 7"/>
                <a:gd name="T5" fmla="*/ 1 h 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" h="16">
                  <a:moveTo>
                    <a:pt x="0" y="1"/>
                  </a:moveTo>
                  <a:cubicBezTo>
                    <a:pt x="0" y="1"/>
                    <a:pt x="6" y="10"/>
                    <a:pt x="7" y="0"/>
                  </a:cubicBezTo>
                  <a:cubicBezTo>
                    <a:pt x="7" y="0"/>
                    <a:pt x="7" y="16"/>
                    <a:pt x="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1" name="Freeform 413">
              <a:extLst>
                <a:ext uri="{FF2B5EF4-FFF2-40B4-BE49-F238E27FC236}">
                  <a16:creationId xmlns:a16="http://schemas.microsoft.com/office/drawing/2014/main" id="{5D82BA9B-3B13-DAF9-37F4-106F4D2411E1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0" y="2200"/>
              <a:ext cx="104" cy="323"/>
            </a:xfrm>
            <a:custGeom>
              <a:avLst/>
              <a:gdLst>
                <a:gd name="T0" fmla="*/ 205 w 74"/>
                <a:gd name="T1" fmla="*/ 0 h 230"/>
                <a:gd name="T2" fmla="*/ 49 w 74"/>
                <a:gd name="T3" fmla="*/ 638 h 230"/>
                <a:gd name="T4" fmla="*/ 205 w 74"/>
                <a:gd name="T5" fmla="*/ 0 h 23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4" h="230">
                  <a:moveTo>
                    <a:pt x="74" y="0"/>
                  </a:moveTo>
                  <a:cubicBezTo>
                    <a:pt x="74" y="0"/>
                    <a:pt x="0" y="58"/>
                    <a:pt x="18" y="230"/>
                  </a:cubicBezTo>
                  <a:cubicBezTo>
                    <a:pt x="18" y="230"/>
                    <a:pt x="0" y="85"/>
                    <a:pt x="7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2" name="Freeform 414">
              <a:extLst>
                <a:ext uri="{FF2B5EF4-FFF2-40B4-BE49-F238E27FC236}">
                  <a16:creationId xmlns:a16="http://schemas.microsoft.com/office/drawing/2014/main" id="{065697CE-450C-DFBD-C0DA-FB5D61CE0428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6" y="2374"/>
              <a:ext cx="28" cy="382"/>
            </a:xfrm>
            <a:custGeom>
              <a:avLst/>
              <a:gdLst>
                <a:gd name="T0" fmla="*/ 25 w 20"/>
                <a:gd name="T1" fmla="*/ 0 h 272"/>
                <a:gd name="T2" fmla="*/ 55 w 20"/>
                <a:gd name="T3" fmla="*/ 753 h 272"/>
                <a:gd name="T4" fmla="*/ 25 w 20"/>
                <a:gd name="T5" fmla="*/ 0 h 27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" h="272">
                  <a:moveTo>
                    <a:pt x="9" y="0"/>
                  </a:moveTo>
                  <a:cubicBezTo>
                    <a:pt x="20" y="272"/>
                    <a:pt x="20" y="272"/>
                    <a:pt x="20" y="272"/>
                  </a:cubicBezTo>
                  <a:cubicBezTo>
                    <a:pt x="20" y="272"/>
                    <a:pt x="0" y="32"/>
                    <a:pt x="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3" name="Freeform 415">
              <a:extLst>
                <a:ext uri="{FF2B5EF4-FFF2-40B4-BE49-F238E27FC236}">
                  <a16:creationId xmlns:a16="http://schemas.microsoft.com/office/drawing/2014/main" id="{AE1AF1C1-DAE4-DB98-7FAF-05B72A2CE7AC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0" y="2118"/>
              <a:ext cx="122" cy="80"/>
            </a:xfrm>
            <a:custGeom>
              <a:avLst/>
              <a:gdLst>
                <a:gd name="T0" fmla="*/ 0 w 87"/>
                <a:gd name="T1" fmla="*/ 77 h 57"/>
                <a:gd name="T2" fmla="*/ 240 w 87"/>
                <a:gd name="T3" fmla="*/ 157 h 57"/>
                <a:gd name="T4" fmla="*/ 0 w 87"/>
                <a:gd name="T5" fmla="*/ 77 h 5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7" h="57">
                  <a:moveTo>
                    <a:pt x="0" y="28"/>
                  </a:moveTo>
                  <a:cubicBezTo>
                    <a:pt x="0" y="28"/>
                    <a:pt x="60" y="3"/>
                    <a:pt x="87" y="57"/>
                  </a:cubicBezTo>
                  <a:cubicBezTo>
                    <a:pt x="87" y="57"/>
                    <a:pt x="69" y="0"/>
                    <a:pt x="0" y="2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4" name="Freeform 416">
              <a:extLst>
                <a:ext uri="{FF2B5EF4-FFF2-40B4-BE49-F238E27FC236}">
                  <a16:creationId xmlns:a16="http://schemas.microsoft.com/office/drawing/2014/main" id="{E3B3930E-5F32-995A-7DE2-1FA5D26C5675}"/>
                </a:ext>
              </a:extLst>
            </p:cNvPr>
            <p:cNvSpPr>
              <a:spLocks/>
            </p:cNvSpPr>
            <p:nvPr/>
          </p:nvSpPr>
          <p:spPr bwMode="auto">
            <a:xfrm>
              <a:off x="2940" y="1981"/>
              <a:ext cx="65" cy="75"/>
            </a:xfrm>
            <a:custGeom>
              <a:avLst/>
              <a:gdLst>
                <a:gd name="T0" fmla="*/ 0 w 46"/>
                <a:gd name="T1" fmla="*/ 0 h 53"/>
                <a:gd name="T2" fmla="*/ 35 w 46"/>
                <a:gd name="T3" fmla="*/ 150 h 53"/>
                <a:gd name="T4" fmla="*/ 0 w 46"/>
                <a:gd name="T5" fmla="*/ 0 h 5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6" h="53">
                  <a:moveTo>
                    <a:pt x="0" y="0"/>
                  </a:moveTo>
                  <a:cubicBezTo>
                    <a:pt x="0" y="0"/>
                    <a:pt x="36" y="12"/>
                    <a:pt x="13" y="53"/>
                  </a:cubicBezTo>
                  <a:cubicBezTo>
                    <a:pt x="13" y="53"/>
                    <a:pt x="46" y="5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5" name="Freeform 417">
              <a:extLst>
                <a:ext uri="{FF2B5EF4-FFF2-40B4-BE49-F238E27FC236}">
                  <a16:creationId xmlns:a16="http://schemas.microsoft.com/office/drawing/2014/main" id="{98541D15-48FB-B4B8-CEF6-EE8ED47619A5}"/>
                </a:ext>
              </a:extLst>
            </p:cNvPr>
            <p:cNvSpPr>
              <a:spLocks/>
            </p:cNvSpPr>
            <p:nvPr/>
          </p:nvSpPr>
          <p:spPr bwMode="auto">
            <a:xfrm>
              <a:off x="3446" y="2766"/>
              <a:ext cx="66" cy="213"/>
            </a:xfrm>
            <a:custGeom>
              <a:avLst/>
              <a:gdLst>
                <a:gd name="T0" fmla="*/ 131 w 47"/>
                <a:gd name="T1" fmla="*/ 0 h 152"/>
                <a:gd name="T2" fmla="*/ 81 w 47"/>
                <a:gd name="T3" fmla="*/ 418 h 152"/>
                <a:gd name="T4" fmla="*/ 131 w 47"/>
                <a:gd name="T5" fmla="*/ 0 h 15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7" h="152">
                  <a:moveTo>
                    <a:pt x="47" y="0"/>
                  </a:moveTo>
                  <a:cubicBezTo>
                    <a:pt x="47" y="0"/>
                    <a:pt x="0" y="89"/>
                    <a:pt x="29" y="152"/>
                  </a:cubicBezTo>
                  <a:cubicBezTo>
                    <a:pt x="29" y="152"/>
                    <a:pt x="6" y="88"/>
                    <a:pt x="4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6" name="Freeform 418">
              <a:extLst>
                <a:ext uri="{FF2B5EF4-FFF2-40B4-BE49-F238E27FC236}">
                  <a16:creationId xmlns:a16="http://schemas.microsoft.com/office/drawing/2014/main" id="{382AC72B-8B84-C0C6-F413-9AA0ACEEE1FD}"/>
                </a:ext>
              </a:extLst>
            </p:cNvPr>
            <p:cNvSpPr>
              <a:spLocks/>
            </p:cNvSpPr>
            <p:nvPr/>
          </p:nvSpPr>
          <p:spPr bwMode="auto">
            <a:xfrm>
              <a:off x="3620" y="3316"/>
              <a:ext cx="254" cy="257"/>
            </a:xfrm>
            <a:custGeom>
              <a:avLst/>
              <a:gdLst>
                <a:gd name="T0" fmla="*/ 0 w 181"/>
                <a:gd name="T1" fmla="*/ 0 h 183"/>
                <a:gd name="T2" fmla="*/ 240 w 181"/>
                <a:gd name="T3" fmla="*/ 254 h 183"/>
                <a:gd name="T4" fmla="*/ 500 w 181"/>
                <a:gd name="T5" fmla="*/ 507 h 183"/>
                <a:gd name="T6" fmla="*/ 226 w 181"/>
                <a:gd name="T7" fmla="*/ 233 h 183"/>
                <a:gd name="T8" fmla="*/ 0 w 181"/>
                <a:gd name="T9" fmla="*/ 0 h 18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1" h="183">
                  <a:moveTo>
                    <a:pt x="0" y="0"/>
                  </a:moveTo>
                  <a:cubicBezTo>
                    <a:pt x="0" y="0"/>
                    <a:pt x="49" y="71"/>
                    <a:pt x="87" y="92"/>
                  </a:cubicBezTo>
                  <a:cubicBezTo>
                    <a:pt x="126" y="114"/>
                    <a:pt x="181" y="183"/>
                    <a:pt x="181" y="183"/>
                  </a:cubicBezTo>
                  <a:cubicBezTo>
                    <a:pt x="181" y="183"/>
                    <a:pt x="112" y="98"/>
                    <a:pt x="82" y="84"/>
                  </a:cubicBezTo>
                  <a:cubicBezTo>
                    <a:pt x="52" y="7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7" name="Freeform 419">
              <a:extLst>
                <a:ext uri="{FF2B5EF4-FFF2-40B4-BE49-F238E27FC236}">
                  <a16:creationId xmlns:a16="http://schemas.microsoft.com/office/drawing/2014/main" id="{B3751538-9C47-977A-E8AE-415EF7DD072B}"/>
                </a:ext>
              </a:extLst>
            </p:cNvPr>
            <p:cNvSpPr>
              <a:spLocks/>
            </p:cNvSpPr>
            <p:nvPr/>
          </p:nvSpPr>
          <p:spPr bwMode="auto">
            <a:xfrm>
              <a:off x="3573" y="2168"/>
              <a:ext cx="84" cy="351"/>
            </a:xfrm>
            <a:custGeom>
              <a:avLst/>
              <a:gdLst>
                <a:gd name="T0" fmla="*/ 0 w 60"/>
                <a:gd name="T1" fmla="*/ 0 h 250"/>
                <a:gd name="T2" fmla="*/ 74 w 60"/>
                <a:gd name="T3" fmla="*/ 692 h 250"/>
                <a:gd name="T4" fmla="*/ 0 w 60"/>
                <a:gd name="T5" fmla="*/ 0 h 2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0" h="250">
                  <a:moveTo>
                    <a:pt x="0" y="0"/>
                  </a:moveTo>
                  <a:cubicBezTo>
                    <a:pt x="0" y="0"/>
                    <a:pt x="47" y="107"/>
                    <a:pt x="27" y="250"/>
                  </a:cubicBezTo>
                  <a:cubicBezTo>
                    <a:pt x="27" y="250"/>
                    <a:pt x="60" y="13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8" name="Freeform 420">
              <a:extLst>
                <a:ext uri="{FF2B5EF4-FFF2-40B4-BE49-F238E27FC236}">
                  <a16:creationId xmlns:a16="http://schemas.microsoft.com/office/drawing/2014/main" id="{5F7E9F1D-4CF4-BCE6-1A4B-49601C133BF0}"/>
                </a:ext>
              </a:extLst>
            </p:cNvPr>
            <p:cNvSpPr>
              <a:spLocks/>
            </p:cNvSpPr>
            <p:nvPr/>
          </p:nvSpPr>
          <p:spPr bwMode="auto">
            <a:xfrm>
              <a:off x="3508" y="2161"/>
              <a:ext cx="90" cy="284"/>
            </a:xfrm>
            <a:custGeom>
              <a:avLst/>
              <a:gdLst>
                <a:gd name="T0" fmla="*/ 0 w 64"/>
                <a:gd name="T1" fmla="*/ 0 h 202"/>
                <a:gd name="T2" fmla="*/ 162 w 64"/>
                <a:gd name="T3" fmla="*/ 561 h 202"/>
                <a:gd name="T4" fmla="*/ 0 w 64"/>
                <a:gd name="T5" fmla="*/ 0 h 20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4" h="202">
                  <a:moveTo>
                    <a:pt x="0" y="0"/>
                  </a:moveTo>
                  <a:cubicBezTo>
                    <a:pt x="0" y="0"/>
                    <a:pt x="64" y="25"/>
                    <a:pt x="58" y="202"/>
                  </a:cubicBezTo>
                  <a:cubicBezTo>
                    <a:pt x="58" y="202"/>
                    <a:pt x="59" y="43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9" name="Freeform 421">
              <a:extLst>
                <a:ext uri="{FF2B5EF4-FFF2-40B4-BE49-F238E27FC236}">
                  <a16:creationId xmlns:a16="http://schemas.microsoft.com/office/drawing/2014/main" id="{72994DC5-54B9-EF01-7220-7B022E21DD4D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7" y="1527"/>
              <a:ext cx="77" cy="70"/>
            </a:xfrm>
            <a:custGeom>
              <a:avLst/>
              <a:gdLst>
                <a:gd name="T0" fmla="*/ 151 w 55"/>
                <a:gd name="T1" fmla="*/ 0 h 50"/>
                <a:gd name="T2" fmla="*/ 0 w 55"/>
                <a:gd name="T3" fmla="*/ 137 h 50"/>
                <a:gd name="T4" fmla="*/ 151 w 55"/>
                <a:gd name="T5" fmla="*/ 0 h 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5" h="50">
                  <a:moveTo>
                    <a:pt x="55" y="0"/>
                  </a:moveTo>
                  <a:cubicBezTo>
                    <a:pt x="55" y="0"/>
                    <a:pt x="11" y="9"/>
                    <a:pt x="0" y="50"/>
                  </a:cubicBezTo>
                  <a:cubicBezTo>
                    <a:pt x="0" y="50"/>
                    <a:pt x="15" y="15"/>
                    <a:pt x="5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80" name="Freeform 422">
              <a:extLst>
                <a:ext uri="{FF2B5EF4-FFF2-40B4-BE49-F238E27FC236}">
                  <a16:creationId xmlns:a16="http://schemas.microsoft.com/office/drawing/2014/main" id="{36C3E428-F5D0-93BA-6289-D132D8B3EBBF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4" y="1503"/>
              <a:ext cx="43" cy="64"/>
            </a:xfrm>
            <a:custGeom>
              <a:avLst/>
              <a:gdLst>
                <a:gd name="T0" fmla="*/ 0 w 31"/>
                <a:gd name="T1" fmla="*/ 0 h 46"/>
                <a:gd name="T2" fmla="*/ 83 w 31"/>
                <a:gd name="T3" fmla="*/ 124 h 46"/>
                <a:gd name="T4" fmla="*/ 0 w 31"/>
                <a:gd name="T5" fmla="*/ 0 h 4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1" h="46">
                  <a:moveTo>
                    <a:pt x="0" y="0"/>
                  </a:moveTo>
                  <a:cubicBezTo>
                    <a:pt x="0" y="0"/>
                    <a:pt x="4" y="29"/>
                    <a:pt x="31" y="46"/>
                  </a:cubicBezTo>
                  <a:cubicBezTo>
                    <a:pt x="31" y="46"/>
                    <a:pt x="6" y="25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81" name="Freeform 423">
              <a:extLst>
                <a:ext uri="{FF2B5EF4-FFF2-40B4-BE49-F238E27FC236}">
                  <a16:creationId xmlns:a16="http://schemas.microsoft.com/office/drawing/2014/main" id="{1BBBF047-0730-0A90-C000-2E909585A480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6" y="1611"/>
              <a:ext cx="61" cy="25"/>
            </a:xfrm>
            <a:custGeom>
              <a:avLst/>
              <a:gdLst>
                <a:gd name="T0" fmla="*/ 0 w 43"/>
                <a:gd name="T1" fmla="*/ 0 h 18"/>
                <a:gd name="T2" fmla="*/ 123 w 43"/>
                <a:gd name="T3" fmla="*/ 49 h 18"/>
                <a:gd name="T4" fmla="*/ 0 w 43"/>
                <a:gd name="T5" fmla="*/ 0 h 1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" h="18">
                  <a:moveTo>
                    <a:pt x="0" y="0"/>
                  </a:moveTo>
                  <a:cubicBezTo>
                    <a:pt x="0" y="0"/>
                    <a:pt x="11" y="15"/>
                    <a:pt x="43" y="18"/>
                  </a:cubicBezTo>
                  <a:cubicBezTo>
                    <a:pt x="43" y="18"/>
                    <a:pt x="13" y="18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82" name="Freeform 424">
              <a:extLst>
                <a:ext uri="{FF2B5EF4-FFF2-40B4-BE49-F238E27FC236}">
                  <a16:creationId xmlns:a16="http://schemas.microsoft.com/office/drawing/2014/main" id="{A19DE78C-1FD8-6DBB-9E81-DC80212D2540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2" y="1434"/>
              <a:ext cx="50" cy="14"/>
            </a:xfrm>
            <a:custGeom>
              <a:avLst/>
              <a:gdLst>
                <a:gd name="T0" fmla="*/ 0 w 36"/>
                <a:gd name="T1" fmla="*/ 0 h 10"/>
                <a:gd name="T2" fmla="*/ 96 w 36"/>
                <a:gd name="T3" fmla="*/ 8 h 10"/>
                <a:gd name="T4" fmla="*/ 0 w 36"/>
                <a:gd name="T5" fmla="*/ 0 h 1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6" h="10">
                  <a:moveTo>
                    <a:pt x="0" y="0"/>
                  </a:moveTo>
                  <a:cubicBezTo>
                    <a:pt x="0" y="0"/>
                    <a:pt x="16" y="8"/>
                    <a:pt x="36" y="3"/>
                  </a:cubicBezTo>
                  <a:cubicBezTo>
                    <a:pt x="36" y="3"/>
                    <a:pt x="16" y="1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330" name="Group 627">
            <a:extLst>
              <a:ext uri="{FF2B5EF4-FFF2-40B4-BE49-F238E27FC236}">
                <a16:creationId xmlns:a16="http://schemas.microsoft.com/office/drawing/2014/main" id="{5AA08B3E-2DA6-4188-4E7F-8FB8A8524639}"/>
              </a:ext>
            </a:extLst>
          </p:cNvPr>
          <p:cNvGrpSpPr>
            <a:grpSpLocks/>
          </p:cNvGrpSpPr>
          <p:nvPr/>
        </p:nvGrpSpPr>
        <p:grpSpPr bwMode="auto">
          <a:xfrm>
            <a:off x="5482742" y="3640757"/>
            <a:ext cx="1451248" cy="897423"/>
            <a:chOff x="1133" y="1109"/>
            <a:chExt cx="3493" cy="2160"/>
          </a:xfrm>
        </p:grpSpPr>
        <p:grpSp>
          <p:nvGrpSpPr>
            <p:cNvPr id="4331" name="Group 205">
              <a:extLst>
                <a:ext uri="{FF2B5EF4-FFF2-40B4-BE49-F238E27FC236}">
                  <a16:creationId xmlns:a16="http://schemas.microsoft.com/office/drawing/2014/main" id="{31B3B0C1-81B1-8FF4-2934-145E93D8529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33" y="1109"/>
              <a:ext cx="3493" cy="2160"/>
              <a:chOff x="1133" y="1109"/>
              <a:chExt cx="3493" cy="2160"/>
            </a:xfrm>
          </p:grpSpPr>
          <p:sp>
            <p:nvSpPr>
              <p:cNvPr id="4753" name="Freeform 5">
                <a:extLst>
                  <a:ext uri="{FF2B5EF4-FFF2-40B4-BE49-F238E27FC236}">
                    <a16:creationId xmlns:a16="http://schemas.microsoft.com/office/drawing/2014/main" id="{C82A3C37-FDB9-DAE4-5A26-6161523663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83" y="1715"/>
                <a:ext cx="320" cy="357"/>
              </a:xfrm>
              <a:custGeom>
                <a:avLst/>
                <a:gdLst>
                  <a:gd name="T0" fmla="*/ 2000 w 128"/>
                  <a:gd name="T1" fmla="*/ 1321 h 134"/>
                  <a:gd name="T2" fmla="*/ 1238 w 128"/>
                  <a:gd name="T3" fmla="*/ 1532 h 134"/>
                  <a:gd name="T4" fmla="*/ 363 w 128"/>
                  <a:gd name="T5" fmla="*/ 115 h 134"/>
                  <a:gd name="T6" fmla="*/ 425 w 128"/>
                  <a:gd name="T7" fmla="*/ 0 h 134"/>
                  <a:gd name="T8" fmla="*/ 708 w 128"/>
                  <a:gd name="T9" fmla="*/ 2043 h 134"/>
                  <a:gd name="T10" fmla="*/ 1250 w 128"/>
                  <a:gd name="T11" fmla="*/ 2534 h 134"/>
                  <a:gd name="T12" fmla="*/ 2000 w 128"/>
                  <a:gd name="T13" fmla="*/ 1321 h 13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28" h="134">
                    <a:moveTo>
                      <a:pt x="128" y="70"/>
                    </a:moveTo>
                    <a:cubicBezTo>
                      <a:pt x="110" y="81"/>
                      <a:pt x="90" y="82"/>
                      <a:pt x="79" y="81"/>
                    </a:cubicBezTo>
                    <a:cubicBezTo>
                      <a:pt x="56" y="80"/>
                      <a:pt x="6" y="62"/>
                      <a:pt x="23" y="6"/>
                    </a:cubicBezTo>
                    <a:cubicBezTo>
                      <a:pt x="24" y="4"/>
                      <a:pt x="25" y="2"/>
                      <a:pt x="27" y="0"/>
                    </a:cubicBezTo>
                    <a:cubicBezTo>
                      <a:pt x="7" y="30"/>
                      <a:pt x="0" y="71"/>
                      <a:pt x="45" y="108"/>
                    </a:cubicBezTo>
                    <a:cubicBezTo>
                      <a:pt x="57" y="117"/>
                      <a:pt x="69" y="125"/>
                      <a:pt x="80" y="134"/>
                    </a:cubicBezTo>
                    <a:cubicBezTo>
                      <a:pt x="96" y="98"/>
                      <a:pt x="118" y="78"/>
                      <a:pt x="128" y="70"/>
                    </a:cubicBezTo>
                    <a:close/>
                  </a:path>
                </a:pathLst>
              </a:custGeom>
              <a:solidFill>
                <a:srgbClr val="650F3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54" name="Freeform 6">
                <a:extLst>
                  <a:ext uri="{FF2B5EF4-FFF2-40B4-BE49-F238E27FC236}">
                    <a16:creationId xmlns:a16="http://schemas.microsoft.com/office/drawing/2014/main" id="{6DDDEEF5-74AE-8B5A-CC3D-86EBDE9D87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28" y="2419"/>
                <a:ext cx="280" cy="298"/>
              </a:xfrm>
              <a:custGeom>
                <a:avLst/>
                <a:gdLst>
                  <a:gd name="T0" fmla="*/ 1145 w 112"/>
                  <a:gd name="T1" fmla="*/ 0 h 112"/>
                  <a:gd name="T2" fmla="*/ 270 w 112"/>
                  <a:gd name="T3" fmla="*/ 806 h 112"/>
                  <a:gd name="T4" fmla="*/ 50 w 112"/>
                  <a:gd name="T5" fmla="*/ 2110 h 112"/>
                  <a:gd name="T6" fmla="*/ 50 w 112"/>
                  <a:gd name="T7" fmla="*/ 2110 h 112"/>
                  <a:gd name="T8" fmla="*/ 33 w 112"/>
                  <a:gd name="T9" fmla="*/ 1961 h 112"/>
                  <a:gd name="T10" fmla="*/ 50 w 112"/>
                  <a:gd name="T11" fmla="*/ 1961 h 112"/>
                  <a:gd name="T12" fmla="*/ 1750 w 112"/>
                  <a:gd name="T13" fmla="*/ 1905 h 112"/>
                  <a:gd name="T14" fmla="*/ 1345 w 112"/>
                  <a:gd name="T15" fmla="*/ 21 h 112"/>
                  <a:gd name="T16" fmla="*/ 1145 w 112"/>
                  <a:gd name="T17" fmla="*/ 0 h 11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12" h="112">
                    <a:moveTo>
                      <a:pt x="73" y="0"/>
                    </a:moveTo>
                    <a:cubicBezTo>
                      <a:pt x="42" y="0"/>
                      <a:pt x="27" y="15"/>
                      <a:pt x="17" y="43"/>
                    </a:cubicBezTo>
                    <a:cubicBezTo>
                      <a:pt x="5" y="74"/>
                      <a:pt x="0" y="93"/>
                      <a:pt x="3" y="112"/>
                    </a:cubicBezTo>
                    <a:cubicBezTo>
                      <a:pt x="3" y="112"/>
                      <a:pt x="3" y="112"/>
                      <a:pt x="3" y="112"/>
                    </a:cubicBezTo>
                    <a:cubicBezTo>
                      <a:pt x="3" y="109"/>
                      <a:pt x="3" y="106"/>
                      <a:pt x="2" y="104"/>
                    </a:cubicBezTo>
                    <a:cubicBezTo>
                      <a:pt x="3" y="104"/>
                      <a:pt x="3" y="104"/>
                      <a:pt x="3" y="104"/>
                    </a:cubicBezTo>
                    <a:cubicBezTo>
                      <a:pt x="5" y="56"/>
                      <a:pt x="80" y="51"/>
                      <a:pt x="112" y="101"/>
                    </a:cubicBezTo>
                    <a:cubicBezTo>
                      <a:pt x="105" y="86"/>
                      <a:pt x="91" y="52"/>
                      <a:pt x="86" y="1"/>
                    </a:cubicBezTo>
                    <a:cubicBezTo>
                      <a:pt x="82" y="0"/>
                      <a:pt x="78" y="0"/>
                      <a:pt x="73" y="0"/>
                    </a:cubicBezTo>
                    <a:close/>
                  </a:path>
                </a:pathLst>
              </a:custGeom>
              <a:solidFill>
                <a:srgbClr val="650F3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55" name="Freeform 7">
                <a:extLst>
                  <a:ext uri="{FF2B5EF4-FFF2-40B4-BE49-F238E27FC236}">
                    <a16:creationId xmlns:a16="http://schemas.microsoft.com/office/drawing/2014/main" id="{5A703347-6B56-C454-B2FF-73515A5F51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83" y="1715"/>
                <a:ext cx="320" cy="357"/>
              </a:xfrm>
              <a:custGeom>
                <a:avLst/>
                <a:gdLst>
                  <a:gd name="T0" fmla="*/ 2000 w 128"/>
                  <a:gd name="T1" fmla="*/ 1321 h 134"/>
                  <a:gd name="T2" fmla="*/ 1238 w 128"/>
                  <a:gd name="T3" fmla="*/ 1532 h 134"/>
                  <a:gd name="T4" fmla="*/ 363 w 128"/>
                  <a:gd name="T5" fmla="*/ 115 h 134"/>
                  <a:gd name="T6" fmla="*/ 425 w 128"/>
                  <a:gd name="T7" fmla="*/ 0 h 134"/>
                  <a:gd name="T8" fmla="*/ 708 w 128"/>
                  <a:gd name="T9" fmla="*/ 2043 h 134"/>
                  <a:gd name="T10" fmla="*/ 1250 w 128"/>
                  <a:gd name="T11" fmla="*/ 2534 h 134"/>
                  <a:gd name="T12" fmla="*/ 2000 w 128"/>
                  <a:gd name="T13" fmla="*/ 1321 h 13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28" h="134">
                    <a:moveTo>
                      <a:pt x="128" y="70"/>
                    </a:moveTo>
                    <a:cubicBezTo>
                      <a:pt x="110" y="81"/>
                      <a:pt x="90" y="82"/>
                      <a:pt x="79" y="81"/>
                    </a:cubicBezTo>
                    <a:cubicBezTo>
                      <a:pt x="56" y="80"/>
                      <a:pt x="6" y="62"/>
                      <a:pt x="23" y="6"/>
                    </a:cubicBezTo>
                    <a:cubicBezTo>
                      <a:pt x="24" y="4"/>
                      <a:pt x="25" y="2"/>
                      <a:pt x="27" y="0"/>
                    </a:cubicBezTo>
                    <a:cubicBezTo>
                      <a:pt x="7" y="30"/>
                      <a:pt x="0" y="71"/>
                      <a:pt x="45" y="108"/>
                    </a:cubicBezTo>
                    <a:cubicBezTo>
                      <a:pt x="57" y="117"/>
                      <a:pt x="69" y="125"/>
                      <a:pt x="80" y="134"/>
                    </a:cubicBezTo>
                    <a:cubicBezTo>
                      <a:pt x="96" y="98"/>
                      <a:pt x="118" y="78"/>
                      <a:pt x="128" y="70"/>
                    </a:cubicBezTo>
                    <a:close/>
                  </a:path>
                </a:pathLst>
              </a:custGeom>
              <a:solidFill>
                <a:srgbClr val="58002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56" name="Freeform 8">
                <a:extLst>
                  <a:ext uri="{FF2B5EF4-FFF2-40B4-BE49-F238E27FC236}">
                    <a16:creationId xmlns:a16="http://schemas.microsoft.com/office/drawing/2014/main" id="{3EE43B84-B1FE-BF24-007B-3F0380D008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28" y="2419"/>
                <a:ext cx="280" cy="298"/>
              </a:xfrm>
              <a:custGeom>
                <a:avLst/>
                <a:gdLst>
                  <a:gd name="T0" fmla="*/ 1145 w 112"/>
                  <a:gd name="T1" fmla="*/ 0 h 112"/>
                  <a:gd name="T2" fmla="*/ 270 w 112"/>
                  <a:gd name="T3" fmla="*/ 806 h 112"/>
                  <a:gd name="T4" fmla="*/ 50 w 112"/>
                  <a:gd name="T5" fmla="*/ 2110 h 112"/>
                  <a:gd name="T6" fmla="*/ 50 w 112"/>
                  <a:gd name="T7" fmla="*/ 2110 h 112"/>
                  <a:gd name="T8" fmla="*/ 33 w 112"/>
                  <a:gd name="T9" fmla="*/ 1961 h 112"/>
                  <a:gd name="T10" fmla="*/ 50 w 112"/>
                  <a:gd name="T11" fmla="*/ 1961 h 112"/>
                  <a:gd name="T12" fmla="*/ 1750 w 112"/>
                  <a:gd name="T13" fmla="*/ 1905 h 112"/>
                  <a:gd name="T14" fmla="*/ 1345 w 112"/>
                  <a:gd name="T15" fmla="*/ 21 h 112"/>
                  <a:gd name="T16" fmla="*/ 1145 w 112"/>
                  <a:gd name="T17" fmla="*/ 0 h 11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12" h="112">
                    <a:moveTo>
                      <a:pt x="73" y="0"/>
                    </a:moveTo>
                    <a:cubicBezTo>
                      <a:pt x="42" y="0"/>
                      <a:pt x="27" y="15"/>
                      <a:pt x="17" y="43"/>
                    </a:cubicBezTo>
                    <a:cubicBezTo>
                      <a:pt x="5" y="74"/>
                      <a:pt x="0" y="93"/>
                      <a:pt x="3" y="112"/>
                    </a:cubicBezTo>
                    <a:cubicBezTo>
                      <a:pt x="3" y="112"/>
                      <a:pt x="3" y="112"/>
                      <a:pt x="3" y="112"/>
                    </a:cubicBezTo>
                    <a:cubicBezTo>
                      <a:pt x="3" y="109"/>
                      <a:pt x="3" y="106"/>
                      <a:pt x="2" y="104"/>
                    </a:cubicBezTo>
                    <a:cubicBezTo>
                      <a:pt x="3" y="104"/>
                      <a:pt x="3" y="104"/>
                      <a:pt x="3" y="104"/>
                    </a:cubicBezTo>
                    <a:cubicBezTo>
                      <a:pt x="5" y="56"/>
                      <a:pt x="80" y="51"/>
                      <a:pt x="112" y="101"/>
                    </a:cubicBezTo>
                    <a:cubicBezTo>
                      <a:pt x="105" y="86"/>
                      <a:pt x="91" y="52"/>
                      <a:pt x="86" y="1"/>
                    </a:cubicBezTo>
                    <a:cubicBezTo>
                      <a:pt x="82" y="0"/>
                      <a:pt x="78" y="0"/>
                      <a:pt x="73" y="0"/>
                    </a:cubicBezTo>
                    <a:close/>
                  </a:path>
                </a:pathLst>
              </a:custGeom>
              <a:solidFill>
                <a:srgbClr val="58002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57" name="Freeform 9">
                <a:extLst>
                  <a:ext uri="{FF2B5EF4-FFF2-40B4-BE49-F238E27FC236}">
                    <a16:creationId xmlns:a16="http://schemas.microsoft.com/office/drawing/2014/main" id="{4F460076-532F-A4A4-4D00-F0E99F7001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83" y="1715"/>
                <a:ext cx="320" cy="357"/>
              </a:xfrm>
              <a:custGeom>
                <a:avLst/>
                <a:gdLst>
                  <a:gd name="T0" fmla="*/ 2000 w 128"/>
                  <a:gd name="T1" fmla="*/ 1321 h 134"/>
                  <a:gd name="T2" fmla="*/ 1238 w 128"/>
                  <a:gd name="T3" fmla="*/ 1532 h 134"/>
                  <a:gd name="T4" fmla="*/ 363 w 128"/>
                  <a:gd name="T5" fmla="*/ 115 h 134"/>
                  <a:gd name="T6" fmla="*/ 425 w 128"/>
                  <a:gd name="T7" fmla="*/ 0 h 134"/>
                  <a:gd name="T8" fmla="*/ 708 w 128"/>
                  <a:gd name="T9" fmla="*/ 2043 h 134"/>
                  <a:gd name="T10" fmla="*/ 1250 w 128"/>
                  <a:gd name="T11" fmla="*/ 2534 h 134"/>
                  <a:gd name="T12" fmla="*/ 2000 w 128"/>
                  <a:gd name="T13" fmla="*/ 1321 h 13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28" h="134">
                    <a:moveTo>
                      <a:pt x="128" y="70"/>
                    </a:moveTo>
                    <a:cubicBezTo>
                      <a:pt x="110" y="81"/>
                      <a:pt x="90" y="82"/>
                      <a:pt x="79" y="81"/>
                    </a:cubicBezTo>
                    <a:cubicBezTo>
                      <a:pt x="56" y="80"/>
                      <a:pt x="6" y="62"/>
                      <a:pt x="23" y="6"/>
                    </a:cubicBezTo>
                    <a:cubicBezTo>
                      <a:pt x="24" y="4"/>
                      <a:pt x="25" y="2"/>
                      <a:pt x="27" y="0"/>
                    </a:cubicBezTo>
                    <a:cubicBezTo>
                      <a:pt x="7" y="30"/>
                      <a:pt x="0" y="71"/>
                      <a:pt x="45" y="108"/>
                    </a:cubicBezTo>
                    <a:cubicBezTo>
                      <a:pt x="57" y="117"/>
                      <a:pt x="69" y="125"/>
                      <a:pt x="80" y="134"/>
                    </a:cubicBezTo>
                    <a:cubicBezTo>
                      <a:pt x="96" y="98"/>
                      <a:pt x="118" y="78"/>
                      <a:pt x="128" y="70"/>
                    </a:cubicBezTo>
                    <a:close/>
                  </a:path>
                </a:pathLst>
              </a:custGeom>
              <a:solidFill>
                <a:srgbClr val="650F3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58" name="Freeform 10">
                <a:extLst>
                  <a:ext uri="{FF2B5EF4-FFF2-40B4-BE49-F238E27FC236}">
                    <a16:creationId xmlns:a16="http://schemas.microsoft.com/office/drawing/2014/main" id="{E163784F-595F-4284-E83C-C06486CE8C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28" y="2419"/>
                <a:ext cx="280" cy="298"/>
              </a:xfrm>
              <a:custGeom>
                <a:avLst/>
                <a:gdLst>
                  <a:gd name="T0" fmla="*/ 1145 w 112"/>
                  <a:gd name="T1" fmla="*/ 0 h 112"/>
                  <a:gd name="T2" fmla="*/ 270 w 112"/>
                  <a:gd name="T3" fmla="*/ 806 h 112"/>
                  <a:gd name="T4" fmla="*/ 50 w 112"/>
                  <a:gd name="T5" fmla="*/ 2110 h 112"/>
                  <a:gd name="T6" fmla="*/ 50 w 112"/>
                  <a:gd name="T7" fmla="*/ 2110 h 112"/>
                  <a:gd name="T8" fmla="*/ 33 w 112"/>
                  <a:gd name="T9" fmla="*/ 1961 h 112"/>
                  <a:gd name="T10" fmla="*/ 50 w 112"/>
                  <a:gd name="T11" fmla="*/ 1961 h 112"/>
                  <a:gd name="T12" fmla="*/ 1750 w 112"/>
                  <a:gd name="T13" fmla="*/ 1905 h 112"/>
                  <a:gd name="T14" fmla="*/ 1345 w 112"/>
                  <a:gd name="T15" fmla="*/ 21 h 112"/>
                  <a:gd name="T16" fmla="*/ 1145 w 112"/>
                  <a:gd name="T17" fmla="*/ 0 h 11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12" h="112">
                    <a:moveTo>
                      <a:pt x="73" y="0"/>
                    </a:moveTo>
                    <a:cubicBezTo>
                      <a:pt x="42" y="0"/>
                      <a:pt x="27" y="15"/>
                      <a:pt x="17" y="43"/>
                    </a:cubicBezTo>
                    <a:cubicBezTo>
                      <a:pt x="5" y="74"/>
                      <a:pt x="0" y="93"/>
                      <a:pt x="3" y="112"/>
                    </a:cubicBezTo>
                    <a:cubicBezTo>
                      <a:pt x="3" y="112"/>
                      <a:pt x="3" y="112"/>
                      <a:pt x="3" y="112"/>
                    </a:cubicBezTo>
                    <a:cubicBezTo>
                      <a:pt x="3" y="109"/>
                      <a:pt x="3" y="106"/>
                      <a:pt x="2" y="104"/>
                    </a:cubicBezTo>
                    <a:cubicBezTo>
                      <a:pt x="3" y="104"/>
                      <a:pt x="3" y="104"/>
                      <a:pt x="3" y="104"/>
                    </a:cubicBezTo>
                    <a:cubicBezTo>
                      <a:pt x="5" y="56"/>
                      <a:pt x="80" y="51"/>
                      <a:pt x="112" y="101"/>
                    </a:cubicBezTo>
                    <a:cubicBezTo>
                      <a:pt x="105" y="86"/>
                      <a:pt x="91" y="52"/>
                      <a:pt x="86" y="1"/>
                    </a:cubicBezTo>
                    <a:cubicBezTo>
                      <a:pt x="82" y="0"/>
                      <a:pt x="78" y="0"/>
                      <a:pt x="73" y="0"/>
                    </a:cubicBezTo>
                    <a:close/>
                  </a:path>
                </a:pathLst>
              </a:custGeom>
              <a:solidFill>
                <a:srgbClr val="650F3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59" name="Freeform 11">
                <a:extLst>
                  <a:ext uri="{FF2B5EF4-FFF2-40B4-BE49-F238E27FC236}">
                    <a16:creationId xmlns:a16="http://schemas.microsoft.com/office/drawing/2014/main" id="{C7046BE1-8B7E-D2F8-E459-26580804EA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83" y="1715"/>
                <a:ext cx="320" cy="357"/>
              </a:xfrm>
              <a:custGeom>
                <a:avLst/>
                <a:gdLst>
                  <a:gd name="T0" fmla="*/ 2000 w 128"/>
                  <a:gd name="T1" fmla="*/ 1321 h 134"/>
                  <a:gd name="T2" fmla="*/ 1238 w 128"/>
                  <a:gd name="T3" fmla="*/ 1532 h 134"/>
                  <a:gd name="T4" fmla="*/ 363 w 128"/>
                  <a:gd name="T5" fmla="*/ 115 h 134"/>
                  <a:gd name="T6" fmla="*/ 425 w 128"/>
                  <a:gd name="T7" fmla="*/ 0 h 134"/>
                  <a:gd name="T8" fmla="*/ 708 w 128"/>
                  <a:gd name="T9" fmla="*/ 2043 h 134"/>
                  <a:gd name="T10" fmla="*/ 1250 w 128"/>
                  <a:gd name="T11" fmla="*/ 2534 h 134"/>
                  <a:gd name="T12" fmla="*/ 2000 w 128"/>
                  <a:gd name="T13" fmla="*/ 1321 h 13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28" h="134">
                    <a:moveTo>
                      <a:pt x="128" y="70"/>
                    </a:moveTo>
                    <a:cubicBezTo>
                      <a:pt x="110" y="81"/>
                      <a:pt x="90" y="82"/>
                      <a:pt x="79" y="81"/>
                    </a:cubicBezTo>
                    <a:cubicBezTo>
                      <a:pt x="56" y="80"/>
                      <a:pt x="6" y="62"/>
                      <a:pt x="23" y="6"/>
                    </a:cubicBezTo>
                    <a:cubicBezTo>
                      <a:pt x="24" y="4"/>
                      <a:pt x="25" y="2"/>
                      <a:pt x="27" y="0"/>
                    </a:cubicBezTo>
                    <a:cubicBezTo>
                      <a:pt x="7" y="30"/>
                      <a:pt x="0" y="71"/>
                      <a:pt x="45" y="108"/>
                    </a:cubicBezTo>
                    <a:cubicBezTo>
                      <a:pt x="57" y="117"/>
                      <a:pt x="69" y="125"/>
                      <a:pt x="80" y="134"/>
                    </a:cubicBezTo>
                    <a:cubicBezTo>
                      <a:pt x="96" y="98"/>
                      <a:pt x="118" y="78"/>
                      <a:pt x="128" y="70"/>
                    </a:cubicBezTo>
                    <a:close/>
                  </a:path>
                </a:pathLst>
              </a:custGeom>
              <a:solidFill>
                <a:srgbClr val="58002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60" name="Freeform 12">
                <a:extLst>
                  <a:ext uri="{FF2B5EF4-FFF2-40B4-BE49-F238E27FC236}">
                    <a16:creationId xmlns:a16="http://schemas.microsoft.com/office/drawing/2014/main" id="{2E9E3BFD-52F7-0BF3-8D31-64CB863A316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28" y="2419"/>
                <a:ext cx="280" cy="298"/>
              </a:xfrm>
              <a:custGeom>
                <a:avLst/>
                <a:gdLst>
                  <a:gd name="T0" fmla="*/ 1145 w 112"/>
                  <a:gd name="T1" fmla="*/ 0 h 112"/>
                  <a:gd name="T2" fmla="*/ 270 w 112"/>
                  <a:gd name="T3" fmla="*/ 806 h 112"/>
                  <a:gd name="T4" fmla="*/ 50 w 112"/>
                  <a:gd name="T5" fmla="*/ 2110 h 112"/>
                  <a:gd name="T6" fmla="*/ 50 w 112"/>
                  <a:gd name="T7" fmla="*/ 2110 h 112"/>
                  <a:gd name="T8" fmla="*/ 33 w 112"/>
                  <a:gd name="T9" fmla="*/ 1961 h 112"/>
                  <a:gd name="T10" fmla="*/ 50 w 112"/>
                  <a:gd name="T11" fmla="*/ 1961 h 112"/>
                  <a:gd name="T12" fmla="*/ 1750 w 112"/>
                  <a:gd name="T13" fmla="*/ 1905 h 112"/>
                  <a:gd name="T14" fmla="*/ 1345 w 112"/>
                  <a:gd name="T15" fmla="*/ 21 h 112"/>
                  <a:gd name="T16" fmla="*/ 1145 w 112"/>
                  <a:gd name="T17" fmla="*/ 0 h 11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12" h="112">
                    <a:moveTo>
                      <a:pt x="73" y="0"/>
                    </a:moveTo>
                    <a:cubicBezTo>
                      <a:pt x="42" y="0"/>
                      <a:pt x="27" y="15"/>
                      <a:pt x="17" y="43"/>
                    </a:cubicBezTo>
                    <a:cubicBezTo>
                      <a:pt x="5" y="74"/>
                      <a:pt x="0" y="93"/>
                      <a:pt x="3" y="112"/>
                    </a:cubicBezTo>
                    <a:cubicBezTo>
                      <a:pt x="3" y="112"/>
                      <a:pt x="3" y="112"/>
                      <a:pt x="3" y="112"/>
                    </a:cubicBezTo>
                    <a:cubicBezTo>
                      <a:pt x="3" y="109"/>
                      <a:pt x="3" y="106"/>
                      <a:pt x="2" y="104"/>
                    </a:cubicBezTo>
                    <a:cubicBezTo>
                      <a:pt x="3" y="104"/>
                      <a:pt x="3" y="104"/>
                      <a:pt x="3" y="104"/>
                    </a:cubicBezTo>
                    <a:cubicBezTo>
                      <a:pt x="5" y="56"/>
                      <a:pt x="80" y="51"/>
                      <a:pt x="112" y="101"/>
                    </a:cubicBezTo>
                    <a:cubicBezTo>
                      <a:pt x="105" y="86"/>
                      <a:pt x="91" y="52"/>
                      <a:pt x="86" y="1"/>
                    </a:cubicBezTo>
                    <a:cubicBezTo>
                      <a:pt x="82" y="0"/>
                      <a:pt x="78" y="0"/>
                      <a:pt x="73" y="0"/>
                    </a:cubicBezTo>
                    <a:close/>
                  </a:path>
                </a:pathLst>
              </a:custGeom>
              <a:solidFill>
                <a:srgbClr val="58002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61" name="Freeform 13">
                <a:extLst>
                  <a:ext uri="{FF2B5EF4-FFF2-40B4-BE49-F238E27FC236}">
                    <a16:creationId xmlns:a16="http://schemas.microsoft.com/office/drawing/2014/main" id="{40A359FB-5E37-2E76-7582-470782FD92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38" y="1899"/>
                <a:ext cx="168" cy="813"/>
              </a:xfrm>
              <a:custGeom>
                <a:avLst/>
                <a:gdLst>
                  <a:gd name="T0" fmla="*/ 1056 w 67"/>
                  <a:gd name="T1" fmla="*/ 0 h 305"/>
                  <a:gd name="T2" fmla="*/ 0 w 67"/>
                  <a:gd name="T3" fmla="*/ 2913 h 305"/>
                  <a:gd name="T4" fmla="*/ 522 w 67"/>
                  <a:gd name="T5" fmla="*/ 5776 h 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67" h="305">
                    <a:moveTo>
                      <a:pt x="67" y="0"/>
                    </a:moveTo>
                    <a:cubicBezTo>
                      <a:pt x="52" y="12"/>
                      <a:pt x="0" y="57"/>
                      <a:pt x="0" y="154"/>
                    </a:cubicBezTo>
                    <a:cubicBezTo>
                      <a:pt x="0" y="250"/>
                      <a:pt x="33" y="305"/>
                      <a:pt x="33" y="305"/>
                    </a:cubicBezTo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62" name="Freeform 14">
                <a:extLst>
                  <a:ext uri="{FF2B5EF4-FFF2-40B4-BE49-F238E27FC236}">
                    <a16:creationId xmlns:a16="http://schemas.microsoft.com/office/drawing/2014/main" id="{081B0A83-6AC5-DCDF-B14F-D2F26FAF29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33" y="1219"/>
                <a:ext cx="1110" cy="2026"/>
              </a:xfrm>
              <a:custGeom>
                <a:avLst/>
                <a:gdLst>
                  <a:gd name="T0" fmla="*/ 300 w 444"/>
                  <a:gd name="T1" fmla="*/ 6041 h 760"/>
                  <a:gd name="T2" fmla="*/ 783 w 444"/>
                  <a:gd name="T3" fmla="*/ 4164 h 760"/>
                  <a:gd name="T4" fmla="*/ 1458 w 444"/>
                  <a:gd name="T5" fmla="*/ 2466 h 760"/>
                  <a:gd name="T6" fmla="*/ 1863 w 444"/>
                  <a:gd name="T7" fmla="*/ 1647 h 760"/>
                  <a:gd name="T8" fmla="*/ 4938 w 444"/>
                  <a:gd name="T9" fmla="*/ 21 h 760"/>
                  <a:gd name="T10" fmla="*/ 6938 w 444"/>
                  <a:gd name="T11" fmla="*/ 888 h 760"/>
                  <a:gd name="T12" fmla="*/ 5458 w 444"/>
                  <a:gd name="T13" fmla="*/ 227 h 760"/>
                  <a:gd name="T14" fmla="*/ 2375 w 444"/>
                  <a:gd name="T15" fmla="*/ 1818 h 760"/>
                  <a:gd name="T16" fmla="*/ 1770 w 444"/>
                  <a:gd name="T17" fmla="*/ 3524 h 760"/>
                  <a:gd name="T18" fmla="*/ 813 w 444"/>
                  <a:gd name="T19" fmla="*/ 6198 h 760"/>
                  <a:gd name="T20" fmla="*/ 970 w 444"/>
                  <a:gd name="T21" fmla="*/ 9722 h 760"/>
                  <a:gd name="T22" fmla="*/ 1313 w 444"/>
                  <a:gd name="T23" fmla="*/ 10687 h 760"/>
                  <a:gd name="T24" fmla="*/ 4488 w 444"/>
                  <a:gd name="T25" fmla="*/ 14091 h 760"/>
                  <a:gd name="T26" fmla="*/ 895 w 444"/>
                  <a:gd name="T27" fmla="*/ 10964 h 760"/>
                  <a:gd name="T28" fmla="*/ 458 w 444"/>
                  <a:gd name="T29" fmla="*/ 9552 h 760"/>
                  <a:gd name="T30" fmla="*/ 300 w 444"/>
                  <a:gd name="T31" fmla="*/ 6041 h 760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44" h="760">
                    <a:moveTo>
                      <a:pt x="19" y="319"/>
                    </a:moveTo>
                    <a:cubicBezTo>
                      <a:pt x="28" y="272"/>
                      <a:pt x="40" y="241"/>
                      <a:pt x="50" y="220"/>
                    </a:cubicBezTo>
                    <a:cubicBezTo>
                      <a:pt x="62" y="198"/>
                      <a:pt x="82" y="157"/>
                      <a:pt x="93" y="130"/>
                    </a:cubicBezTo>
                    <a:cubicBezTo>
                      <a:pt x="98" y="119"/>
                      <a:pt x="106" y="105"/>
                      <a:pt x="119" y="87"/>
                    </a:cubicBezTo>
                    <a:cubicBezTo>
                      <a:pt x="164" y="24"/>
                      <a:pt x="237" y="0"/>
                      <a:pt x="316" y="1"/>
                    </a:cubicBezTo>
                    <a:cubicBezTo>
                      <a:pt x="355" y="2"/>
                      <a:pt x="412" y="13"/>
                      <a:pt x="444" y="47"/>
                    </a:cubicBezTo>
                    <a:cubicBezTo>
                      <a:pt x="416" y="25"/>
                      <a:pt x="381" y="13"/>
                      <a:pt x="349" y="12"/>
                    </a:cubicBezTo>
                    <a:cubicBezTo>
                      <a:pt x="270" y="11"/>
                      <a:pt x="198" y="32"/>
                      <a:pt x="152" y="96"/>
                    </a:cubicBezTo>
                    <a:cubicBezTo>
                      <a:pt x="106" y="159"/>
                      <a:pt x="127" y="169"/>
                      <a:pt x="113" y="186"/>
                    </a:cubicBezTo>
                    <a:cubicBezTo>
                      <a:pt x="100" y="202"/>
                      <a:pt x="72" y="230"/>
                      <a:pt x="52" y="327"/>
                    </a:cubicBezTo>
                    <a:cubicBezTo>
                      <a:pt x="33" y="424"/>
                      <a:pt x="52" y="486"/>
                      <a:pt x="62" y="513"/>
                    </a:cubicBezTo>
                    <a:cubicBezTo>
                      <a:pt x="72" y="539"/>
                      <a:pt x="81" y="547"/>
                      <a:pt x="84" y="564"/>
                    </a:cubicBezTo>
                    <a:cubicBezTo>
                      <a:pt x="87" y="580"/>
                      <a:pt x="137" y="750"/>
                      <a:pt x="287" y="744"/>
                    </a:cubicBezTo>
                    <a:cubicBezTo>
                      <a:pt x="151" y="760"/>
                      <a:pt x="75" y="633"/>
                      <a:pt x="57" y="579"/>
                    </a:cubicBezTo>
                    <a:cubicBezTo>
                      <a:pt x="53" y="567"/>
                      <a:pt x="38" y="531"/>
                      <a:pt x="29" y="504"/>
                    </a:cubicBezTo>
                    <a:cubicBezTo>
                      <a:pt x="19" y="478"/>
                      <a:pt x="0" y="416"/>
                      <a:pt x="19" y="319"/>
                    </a:cubicBezTo>
                    <a:close/>
                  </a:path>
                </a:pathLst>
              </a:custGeom>
              <a:solidFill>
                <a:srgbClr val="75143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63" name="Freeform 15">
                <a:extLst>
                  <a:ext uri="{FF2B5EF4-FFF2-40B4-BE49-F238E27FC236}">
                    <a16:creationId xmlns:a16="http://schemas.microsoft.com/office/drawing/2014/main" id="{70FD4892-3158-F9A8-42C7-0F3192A4E9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88" y="1752"/>
                <a:ext cx="273" cy="344"/>
              </a:xfrm>
              <a:custGeom>
                <a:avLst/>
                <a:gdLst>
                  <a:gd name="T0" fmla="*/ 1618 w 109"/>
                  <a:gd name="T1" fmla="*/ 1557 h 129"/>
                  <a:gd name="T2" fmla="*/ 771 w 109"/>
                  <a:gd name="T3" fmla="*/ 2312 h 129"/>
                  <a:gd name="T4" fmla="*/ 208 w 109"/>
                  <a:gd name="T5" fmla="*/ 1080 h 129"/>
                  <a:gd name="T6" fmla="*/ 208 w 109"/>
                  <a:gd name="T7" fmla="*/ 1080 h 129"/>
                  <a:gd name="T8" fmla="*/ 1222 w 109"/>
                  <a:gd name="T9" fmla="*/ 376 h 129"/>
                  <a:gd name="T10" fmla="*/ 1618 w 109"/>
                  <a:gd name="T11" fmla="*/ 1557 h 12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09" h="129">
                    <a:moveTo>
                      <a:pt x="103" y="82"/>
                    </a:moveTo>
                    <a:cubicBezTo>
                      <a:pt x="97" y="105"/>
                      <a:pt x="76" y="116"/>
                      <a:pt x="49" y="122"/>
                    </a:cubicBezTo>
                    <a:cubicBezTo>
                      <a:pt x="22" y="129"/>
                      <a:pt x="0" y="104"/>
                      <a:pt x="13" y="57"/>
                    </a:cubicBezTo>
                    <a:cubicBezTo>
                      <a:pt x="13" y="57"/>
                      <a:pt x="13" y="57"/>
                      <a:pt x="13" y="57"/>
                    </a:cubicBezTo>
                    <a:cubicBezTo>
                      <a:pt x="27" y="9"/>
                      <a:pt x="59" y="0"/>
                      <a:pt x="78" y="20"/>
                    </a:cubicBezTo>
                    <a:cubicBezTo>
                      <a:pt x="98" y="40"/>
                      <a:pt x="109" y="60"/>
                      <a:pt x="103" y="82"/>
                    </a:cubicBezTo>
                  </a:path>
                </a:pathLst>
              </a:custGeom>
              <a:solidFill>
                <a:srgbClr val="F4E0D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64" name="Freeform 16">
                <a:extLst>
                  <a:ext uri="{FF2B5EF4-FFF2-40B4-BE49-F238E27FC236}">
                    <a16:creationId xmlns:a16="http://schemas.microsoft.com/office/drawing/2014/main" id="{D5626CF6-D7E1-1818-E513-5E8D73870C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31" y="1419"/>
                <a:ext cx="292" cy="314"/>
              </a:xfrm>
              <a:custGeom>
                <a:avLst/>
                <a:gdLst>
                  <a:gd name="T0" fmla="*/ 1537 w 117"/>
                  <a:gd name="T1" fmla="*/ 1940 h 118"/>
                  <a:gd name="T2" fmla="*/ 512 w 117"/>
                  <a:gd name="T3" fmla="*/ 2033 h 118"/>
                  <a:gd name="T4" fmla="*/ 562 w 117"/>
                  <a:gd name="T5" fmla="*/ 636 h 118"/>
                  <a:gd name="T6" fmla="*/ 562 w 117"/>
                  <a:gd name="T7" fmla="*/ 636 h 118"/>
                  <a:gd name="T8" fmla="*/ 1725 w 117"/>
                  <a:gd name="T9" fmla="*/ 695 h 118"/>
                  <a:gd name="T10" fmla="*/ 1537 w 117"/>
                  <a:gd name="T11" fmla="*/ 1940 h 11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7" h="118">
                    <a:moveTo>
                      <a:pt x="99" y="103"/>
                    </a:moveTo>
                    <a:cubicBezTo>
                      <a:pt x="82" y="118"/>
                      <a:pt x="59" y="117"/>
                      <a:pt x="33" y="108"/>
                    </a:cubicBezTo>
                    <a:cubicBezTo>
                      <a:pt x="6" y="100"/>
                      <a:pt x="0" y="67"/>
                      <a:pt x="36" y="34"/>
                    </a:cubicBezTo>
                    <a:cubicBezTo>
                      <a:pt x="36" y="34"/>
                      <a:pt x="36" y="34"/>
                      <a:pt x="36" y="34"/>
                    </a:cubicBezTo>
                    <a:cubicBezTo>
                      <a:pt x="73" y="0"/>
                      <a:pt x="105" y="10"/>
                      <a:pt x="111" y="37"/>
                    </a:cubicBezTo>
                    <a:cubicBezTo>
                      <a:pt x="117" y="64"/>
                      <a:pt x="116" y="87"/>
                      <a:pt x="99" y="103"/>
                    </a:cubicBezTo>
                  </a:path>
                </a:pathLst>
              </a:custGeom>
              <a:solidFill>
                <a:srgbClr val="F4E0D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65" name="Freeform 17">
                <a:extLst>
                  <a:ext uri="{FF2B5EF4-FFF2-40B4-BE49-F238E27FC236}">
                    <a16:creationId xmlns:a16="http://schemas.microsoft.com/office/drawing/2014/main" id="{B98A65AA-BECA-91CB-C70F-26CCA2436E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96" y="1395"/>
                <a:ext cx="305" cy="306"/>
              </a:xfrm>
              <a:custGeom>
                <a:avLst/>
                <a:gdLst>
                  <a:gd name="T0" fmla="*/ 550 w 122"/>
                  <a:gd name="T1" fmla="*/ 1974 h 115"/>
                  <a:gd name="T2" fmla="*/ 50 w 122"/>
                  <a:gd name="T3" fmla="*/ 865 h 115"/>
                  <a:gd name="T4" fmla="*/ 1125 w 122"/>
                  <a:gd name="T5" fmla="*/ 375 h 115"/>
                  <a:gd name="T6" fmla="*/ 1145 w 122"/>
                  <a:gd name="T7" fmla="*/ 375 h 115"/>
                  <a:gd name="T8" fmla="*/ 1563 w 122"/>
                  <a:gd name="T9" fmla="*/ 1679 h 115"/>
                  <a:gd name="T10" fmla="*/ 550 w 122"/>
                  <a:gd name="T11" fmla="*/ 1974 h 11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2" h="115">
                    <a:moveTo>
                      <a:pt x="35" y="105"/>
                    </a:moveTo>
                    <a:cubicBezTo>
                      <a:pt x="13" y="96"/>
                      <a:pt x="5" y="74"/>
                      <a:pt x="3" y="46"/>
                    </a:cubicBezTo>
                    <a:cubicBezTo>
                      <a:pt x="0" y="19"/>
                      <a:pt x="27" y="0"/>
                      <a:pt x="72" y="20"/>
                    </a:cubicBezTo>
                    <a:cubicBezTo>
                      <a:pt x="73" y="20"/>
                      <a:pt x="73" y="20"/>
                      <a:pt x="73" y="20"/>
                    </a:cubicBezTo>
                    <a:cubicBezTo>
                      <a:pt x="118" y="40"/>
                      <a:pt x="122" y="73"/>
                      <a:pt x="100" y="89"/>
                    </a:cubicBezTo>
                    <a:cubicBezTo>
                      <a:pt x="78" y="106"/>
                      <a:pt x="56" y="115"/>
                      <a:pt x="35" y="105"/>
                    </a:cubicBezTo>
                  </a:path>
                </a:pathLst>
              </a:custGeom>
              <a:solidFill>
                <a:srgbClr val="F4E0D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66" name="Freeform 18">
                <a:extLst>
                  <a:ext uri="{FF2B5EF4-FFF2-40B4-BE49-F238E27FC236}">
                    <a16:creationId xmlns:a16="http://schemas.microsoft.com/office/drawing/2014/main" id="{CDBF439E-4A6D-CE90-6387-E86A62A1A6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91" y="2128"/>
                <a:ext cx="255" cy="352"/>
              </a:xfrm>
              <a:custGeom>
                <a:avLst/>
                <a:gdLst>
                  <a:gd name="T0" fmla="*/ 1550 w 102"/>
                  <a:gd name="T1" fmla="*/ 1080 h 132"/>
                  <a:gd name="T2" fmla="*/ 1020 w 102"/>
                  <a:gd name="T3" fmla="*/ 2184 h 132"/>
                  <a:gd name="T4" fmla="*/ 95 w 102"/>
                  <a:gd name="T5" fmla="*/ 1331 h 132"/>
                  <a:gd name="T6" fmla="*/ 95 w 102"/>
                  <a:gd name="T7" fmla="*/ 1309 h 132"/>
                  <a:gd name="T8" fmla="*/ 800 w 102"/>
                  <a:gd name="T9" fmla="*/ 192 h 132"/>
                  <a:gd name="T10" fmla="*/ 1550 w 102"/>
                  <a:gd name="T11" fmla="*/ 1080 h 13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02" h="132">
                    <a:moveTo>
                      <a:pt x="99" y="57"/>
                    </a:moveTo>
                    <a:cubicBezTo>
                      <a:pt x="102" y="80"/>
                      <a:pt x="87" y="98"/>
                      <a:pt x="65" y="115"/>
                    </a:cubicBezTo>
                    <a:cubicBezTo>
                      <a:pt x="43" y="132"/>
                      <a:pt x="13" y="119"/>
                      <a:pt x="6" y="70"/>
                    </a:cubicBezTo>
                    <a:cubicBezTo>
                      <a:pt x="6" y="69"/>
                      <a:pt x="6" y="69"/>
                      <a:pt x="6" y="69"/>
                    </a:cubicBezTo>
                    <a:cubicBezTo>
                      <a:pt x="0" y="21"/>
                      <a:pt x="25" y="0"/>
                      <a:pt x="51" y="10"/>
                    </a:cubicBezTo>
                    <a:cubicBezTo>
                      <a:pt x="77" y="20"/>
                      <a:pt x="96" y="34"/>
                      <a:pt x="99" y="57"/>
                    </a:cubicBezTo>
                  </a:path>
                </a:pathLst>
              </a:custGeom>
              <a:solidFill>
                <a:srgbClr val="F4E0D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67" name="Freeform 19">
                <a:extLst>
                  <a:ext uri="{FF2B5EF4-FFF2-40B4-BE49-F238E27FC236}">
                    <a16:creationId xmlns:a16="http://schemas.microsoft.com/office/drawing/2014/main" id="{64BEC86A-1F08-D9CC-C4FF-4C1FF5FB17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46" y="2520"/>
                <a:ext cx="280" cy="333"/>
              </a:xfrm>
              <a:custGeom>
                <a:avLst/>
                <a:gdLst>
                  <a:gd name="T0" fmla="*/ 1625 w 112"/>
                  <a:gd name="T1" fmla="*/ 773 h 125"/>
                  <a:gd name="T2" fmla="*/ 1300 w 112"/>
                  <a:gd name="T3" fmla="*/ 1966 h 125"/>
                  <a:gd name="T4" fmla="*/ 250 w 112"/>
                  <a:gd name="T5" fmla="*/ 1361 h 125"/>
                  <a:gd name="T6" fmla="*/ 250 w 112"/>
                  <a:gd name="T7" fmla="*/ 1361 h 125"/>
                  <a:gd name="T8" fmla="*/ 750 w 112"/>
                  <a:gd name="T9" fmla="*/ 77 h 125"/>
                  <a:gd name="T10" fmla="*/ 1625 w 112"/>
                  <a:gd name="T11" fmla="*/ 773 h 12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2" h="125">
                    <a:moveTo>
                      <a:pt x="104" y="41"/>
                    </a:moveTo>
                    <a:cubicBezTo>
                      <a:pt x="112" y="63"/>
                      <a:pt x="101" y="84"/>
                      <a:pt x="83" y="104"/>
                    </a:cubicBezTo>
                    <a:cubicBezTo>
                      <a:pt x="65" y="125"/>
                      <a:pt x="33" y="119"/>
                      <a:pt x="16" y="72"/>
                    </a:cubicBezTo>
                    <a:cubicBezTo>
                      <a:pt x="16" y="72"/>
                      <a:pt x="16" y="72"/>
                      <a:pt x="16" y="72"/>
                    </a:cubicBezTo>
                    <a:cubicBezTo>
                      <a:pt x="0" y="25"/>
                      <a:pt x="20" y="0"/>
                      <a:pt x="48" y="4"/>
                    </a:cubicBezTo>
                    <a:cubicBezTo>
                      <a:pt x="75" y="9"/>
                      <a:pt x="96" y="19"/>
                      <a:pt x="104" y="41"/>
                    </a:cubicBezTo>
                  </a:path>
                </a:pathLst>
              </a:custGeom>
              <a:solidFill>
                <a:srgbClr val="F4E0D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68" name="Freeform 20">
                <a:extLst>
                  <a:ext uri="{FF2B5EF4-FFF2-40B4-BE49-F238E27FC236}">
                    <a16:creationId xmlns:a16="http://schemas.microsoft.com/office/drawing/2014/main" id="{BF365F40-5855-6B03-A3E5-D2088392FF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01" y="2747"/>
                <a:ext cx="335" cy="248"/>
              </a:xfrm>
              <a:custGeom>
                <a:avLst/>
                <a:gdLst>
                  <a:gd name="T0" fmla="*/ 1063 w 134"/>
                  <a:gd name="T1" fmla="*/ 0 h 93"/>
                  <a:gd name="T2" fmla="*/ 1875 w 134"/>
                  <a:gd name="T3" fmla="*/ 776 h 93"/>
                  <a:gd name="T4" fmla="*/ 1050 w 134"/>
                  <a:gd name="T5" fmla="*/ 1763 h 93"/>
                  <a:gd name="T6" fmla="*/ 1050 w 134"/>
                  <a:gd name="T7" fmla="*/ 1763 h 93"/>
                  <a:gd name="T8" fmla="*/ 220 w 134"/>
                  <a:gd name="T9" fmla="*/ 760 h 93"/>
                  <a:gd name="T10" fmla="*/ 1050 w 134"/>
                  <a:gd name="T11" fmla="*/ 0 h 9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34" h="93">
                    <a:moveTo>
                      <a:pt x="68" y="0"/>
                    </a:moveTo>
                    <a:cubicBezTo>
                      <a:pt x="91" y="0"/>
                      <a:pt x="107" y="17"/>
                      <a:pt x="120" y="41"/>
                    </a:cubicBezTo>
                    <a:cubicBezTo>
                      <a:pt x="134" y="65"/>
                      <a:pt x="116" y="93"/>
                      <a:pt x="67" y="93"/>
                    </a:cubicBezTo>
                    <a:cubicBezTo>
                      <a:pt x="67" y="93"/>
                      <a:pt x="67" y="93"/>
                      <a:pt x="67" y="93"/>
                    </a:cubicBezTo>
                    <a:cubicBezTo>
                      <a:pt x="18" y="93"/>
                      <a:pt x="0" y="64"/>
                      <a:pt x="14" y="40"/>
                    </a:cubicBezTo>
                    <a:cubicBezTo>
                      <a:pt x="28" y="16"/>
                      <a:pt x="44" y="0"/>
                      <a:pt x="67" y="0"/>
                    </a:cubicBezTo>
                  </a:path>
                </a:pathLst>
              </a:custGeom>
              <a:solidFill>
                <a:srgbClr val="F4E0D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69" name="Freeform 21">
                <a:extLst>
                  <a:ext uri="{FF2B5EF4-FFF2-40B4-BE49-F238E27FC236}">
                    <a16:creationId xmlns:a16="http://schemas.microsoft.com/office/drawing/2014/main" id="{623B1701-DA35-4561-3EC3-B4106F8351C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36" y="1605"/>
                <a:ext cx="855" cy="1566"/>
              </a:xfrm>
              <a:custGeom>
                <a:avLst/>
                <a:gdLst>
                  <a:gd name="T0" fmla="*/ 2800 w 342"/>
                  <a:gd name="T1" fmla="*/ 8662 h 587"/>
                  <a:gd name="T2" fmla="*/ 2800 w 342"/>
                  <a:gd name="T3" fmla="*/ 8662 h 587"/>
                  <a:gd name="T4" fmla="*/ 2095 w 342"/>
                  <a:gd name="T5" fmla="*/ 8129 h 587"/>
                  <a:gd name="T6" fmla="*/ 2083 w 342"/>
                  <a:gd name="T7" fmla="*/ 8129 h 587"/>
                  <a:gd name="T8" fmla="*/ 1550 w 342"/>
                  <a:gd name="T9" fmla="*/ 8412 h 587"/>
                  <a:gd name="T10" fmla="*/ 1550 w 342"/>
                  <a:gd name="T11" fmla="*/ 8412 h 587"/>
                  <a:gd name="T12" fmla="*/ 1750 w 342"/>
                  <a:gd name="T13" fmla="*/ 7288 h 587"/>
                  <a:gd name="T14" fmla="*/ 1083 w 342"/>
                  <a:gd name="T15" fmla="*/ 7787 h 587"/>
                  <a:gd name="T16" fmla="*/ 1063 w 342"/>
                  <a:gd name="T17" fmla="*/ 7288 h 587"/>
                  <a:gd name="T18" fmla="*/ 1063 w 342"/>
                  <a:gd name="T19" fmla="*/ 7288 h 587"/>
                  <a:gd name="T20" fmla="*/ 238 w 342"/>
                  <a:gd name="T21" fmla="*/ 6605 h 587"/>
                  <a:gd name="T22" fmla="*/ 238 w 342"/>
                  <a:gd name="T23" fmla="*/ 6605 h 587"/>
                  <a:gd name="T24" fmla="*/ 1158 w 342"/>
                  <a:gd name="T25" fmla="*/ 5864 h 587"/>
                  <a:gd name="T26" fmla="*/ 313 w 342"/>
                  <a:gd name="T27" fmla="*/ 5693 h 587"/>
                  <a:gd name="T28" fmla="*/ 313 w 342"/>
                  <a:gd name="T29" fmla="*/ 5693 h 587"/>
                  <a:gd name="T30" fmla="*/ 645 w 342"/>
                  <a:gd name="T31" fmla="*/ 4805 h 587"/>
                  <a:gd name="T32" fmla="*/ 645 w 342"/>
                  <a:gd name="T33" fmla="*/ 4805 h 587"/>
                  <a:gd name="T34" fmla="*/ 0 w 342"/>
                  <a:gd name="T35" fmla="*/ 3972 h 587"/>
                  <a:gd name="T36" fmla="*/ 0 w 342"/>
                  <a:gd name="T37" fmla="*/ 3972 h 587"/>
                  <a:gd name="T38" fmla="*/ 958 w 342"/>
                  <a:gd name="T39" fmla="*/ 3687 h 587"/>
                  <a:gd name="T40" fmla="*/ 113 w 342"/>
                  <a:gd name="T41" fmla="*/ 3268 h 587"/>
                  <a:gd name="T42" fmla="*/ 688 w 342"/>
                  <a:gd name="T43" fmla="*/ 2598 h 587"/>
                  <a:gd name="T44" fmla="*/ 688 w 342"/>
                  <a:gd name="T45" fmla="*/ 2598 h 587"/>
                  <a:gd name="T46" fmla="*/ 345 w 342"/>
                  <a:gd name="T47" fmla="*/ 1481 h 587"/>
                  <a:gd name="T48" fmla="*/ 345 w 342"/>
                  <a:gd name="T49" fmla="*/ 1481 h 587"/>
                  <a:gd name="T50" fmla="*/ 1208 w 342"/>
                  <a:gd name="T51" fmla="*/ 1673 h 587"/>
                  <a:gd name="T52" fmla="*/ 658 w 342"/>
                  <a:gd name="T53" fmla="*/ 798 h 587"/>
                  <a:gd name="T54" fmla="*/ 658 w 342"/>
                  <a:gd name="T55" fmla="*/ 798 h 587"/>
                  <a:gd name="T56" fmla="*/ 1520 w 342"/>
                  <a:gd name="T57" fmla="*/ 627 h 587"/>
                  <a:gd name="T58" fmla="*/ 1520 w 342"/>
                  <a:gd name="T59" fmla="*/ 627 h 587"/>
                  <a:gd name="T60" fmla="*/ 1750 w 342"/>
                  <a:gd name="T61" fmla="*/ 21 h 587"/>
                  <a:gd name="T62" fmla="*/ 1750 w 342"/>
                  <a:gd name="T63" fmla="*/ 0 h 587"/>
                  <a:gd name="T64" fmla="*/ 2188 w 342"/>
                  <a:gd name="T65" fmla="*/ 1083 h 587"/>
                  <a:gd name="T66" fmla="*/ 2408 w 342"/>
                  <a:gd name="T67" fmla="*/ 0 h 587"/>
                  <a:gd name="T68" fmla="*/ 2408 w 342"/>
                  <a:gd name="T69" fmla="*/ 21 h 587"/>
                  <a:gd name="T70" fmla="*/ 2800 w 342"/>
                  <a:gd name="T71" fmla="*/ 491 h 587"/>
                  <a:gd name="T72" fmla="*/ 2800 w 342"/>
                  <a:gd name="T73" fmla="*/ 491 h 587"/>
                  <a:gd name="T74" fmla="*/ 3425 w 342"/>
                  <a:gd name="T75" fmla="*/ 478 h 587"/>
                  <a:gd name="T76" fmla="*/ 3500 w 342"/>
                  <a:gd name="T77" fmla="*/ 2833 h 587"/>
                  <a:gd name="T78" fmla="*/ 5283 w 342"/>
                  <a:gd name="T79" fmla="*/ 6910 h 587"/>
                  <a:gd name="T80" fmla="*/ 5283 w 342"/>
                  <a:gd name="T81" fmla="*/ 11146 h 587"/>
                  <a:gd name="T82" fmla="*/ 4675 w 342"/>
                  <a:gd name="T83" fmla="*/ 11146 h 587"/>
                  <a:gd name="T84" fmla="*/ 4363 w 342"/>
                  <a:gd name="T85" fmla="*/ 6547 h 587"/>
                  <a:gd name="T86" fmla="*/ 3595 w 342"/>
                  <a:gd name="T87" fmla="*/ 5794 h 587"/>
                  <a:gd name="T88" fmla="*/ 2720 w 342"/>
                  <a:gd name="T89" fmla="*/ 6605 h 587"/>
                  <a:gd name="T90" fmla="*/ 2800 w 342"/>
                  <a:gd name="T91" fmla="*/ 8662 h 587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0" t="0" r="r" b="b"/>
                <a:pathLst>
                  <a:path w="342" h="587">
                    <a:moveTo>
                      <a:pt x="179" y="456"/>
                    </a:moveTo>
                    <a:cubicBezTo>
                      <a:pt x="179" y="456"/>
                      <a:pt x="179" y="456"/>
                      <a:pt x="179" y="456"/>
                    </a:cubicBezTo>
                    <a:cubicBezTo>
                      <a:pt x="167" y="439"/>
                      <a:pt x="153" y="428"/>
                      <a:pt x="134" y="428"/>
                    </a:cubicBezTo>
                    <a:cubicBezTo>
                      <a:pt x="133" y="428"/>
                      <a:pt x="133" y="428"/>
                      <a:pt x="133" y="428"/>
                    </a:cubicBezTo>
                    <a:cubicBezTo>
                      <a:pt x="120" y="428"/>
                      <a:pt x="109" y="433"/>
                      <a:pt x="99" y="443"/>
                    </a:cubicBezTo>
                    <a:cubicBezTo>
                      <a:pt x="99" y="443"/>
                      <a:pt x="99" y="443"/>
                      <a:pt x="99" y="443"/>
                    </a:cubicBezTo>
                    <a:cubicBezTo>
                      <a:pt x="117" y="423"/>
                      <a:pt x="129" y="397"/>
                      <a:pt x="112" y="384"/>
                    </a:cubicBezTo>
                    <a:cubicBezTo>
                      <a:pt x="97" y="373"/>
                      <a:pt x="80" y="384"/>
                      <a:pt x="69" y="410"/>
                    </a:cubicBezTo>
                    <a:cubicBezTo>
                      <a:pt x="71" y="401"/>
                      <a:pt x="71" y="393"/>
                      <a:pt x="68" y="384"/>
                    </a:cubicBezTo>
                    <a:cubicBezTo>
                      <a:pt x="68" y="384"/>
                      <a:pt x="68" y="384"/>
                      <a:pt x="68" y="384"/>
                    </a:cubicBezTo>
                    <a:cubicBezTo>
                      <a:pt x="61" y="363"/>
                      <a:pt x="41" y="353"/>
                      <a:pt x="15" y="348"/>
                    </a:cubicBezTo>
                    <a:cubicBezTo>
                      <a:pt x="15" y="348"/>
                      <a:pt x="15" y="348"/>
                      <a:pt x="15" y="348"/>
                    </a:cubicBezTo>
                    <a:cubicBezTo>
                      <a:pt x="71" y="359"/>
                      <a:pt x="77" y="333"/>
                      <a:pt x="74" y="309"/>
                    </a:cubicBezTo>
                    <a:cubicBezTo>
                      <a:pt x="71" y="285"/>
                      <a:pt x="46" y="277"/>
                      <a:pt x="20" y="300"/>
                    </a:cubicBezTo>
                    <a:cubicBezTo>
                      <a:pt x="20" y="300"/>
                      <a:pt x="20" y="300"/>
                      <a:pt x="20" y="300"/>
                    </a:cubicBezTo>
                    <a:cubicBezTo>
                      <a:pt x="35" y="286"/>
                      <a:pt x="43" y="271"/>
                      <a:pt x="41" y="253"/>
                    </a:cubicBezTo>
                    <a:cubicBezTo>
                      <a:pt x="41" y="253"/>
                      <a:pt x="41" y="253"/>
                      <a:pt x="41" y="253"/>
                    </a:cubicBezTo>
                    <a:cubicBezTo>
                      <a:pt x="38" y="232"/>
                      <a:pt x="22" y="219"/>
                      <a:pt x="0" y="209"/>
                    </a:cubicBezTo>
                    <a:cubicBezTo>
                      <a:pt x="0" y="209"/>
                      <a:pt x="0" y="209"/>
                      <a:pt x="0" y="209"/>
                    </a:cubicBezTo>
                    <a:cubicBezTo>
                      <a:pt x="26" y="220"/>
                      <a:pt x="61" y="228"/>
                      <a:pt x="61" y="194"/>
                    </a:cubicBezTo>
                    <a:cubicBezTo>
                      <a:pt x="61" y="163"/>
                      <a:pt x="29" y="165"/>
                      <a:pt x="7" y="172"/>
                    </a:cubicBezTo>
                    <a:cubicBezTo>
                      <a:pt x="26" y="165"/>
                      <a:pt x="39" y="155"/>
                      <a:pt x="44" y="137"/>
                    </a:cubicBezTo>
                    <a:cubicBezTo>
                      <a:pt x="44" y="137"/>
                      <a:pt x="44" y="137"/>
                      <a:pt x="44" y="137"/>
                    </a:cubicBezTo>
                    <a:cubicBezTo>
                      <a:pt x="50" y="116"/>
                      <a:pt x="40" y="97"/>
                      <a:pt x="22" y="78"/>
                    </a:cubicBezTo>
                    <a:cubicBezTo>
                      <a:pt x="22" y="78"/>
                      <a:pt x="22" y="78"/>
                      <a:pt x="22" y="78"/>
                    </a:cubicBezTo>
                    <a:cubicBezTo>
                      <a:pt x="48" y="106"/>
                      <a:pt x="59" y="110"/>
                      <a:pt x="77" y="88"/>
                    </a:cubicBezTo>
                    <a:cubicBezTo>
                      <a:pt x="95" y="65"/>
                      <a:pt x="69" y="50"/>
                      <a:pt x="42" y="42"/>
                    </a:cubicBezTo>
                    <a:cubicBezTo>
                      <a:pt x="42" y="42"/>
                      <a:pt x="42" y="42"/>
                      <a:pt x="42" y="42"/>
                    </a:cubicBezTo>
                    <a:cubicBezTo>
                      <a:pt x="64" y="47"/>
                      <a:pt x="83" y="46"/>
                      <a:pt x="97" y="33"/>
                    </a:cubicBezTo>
                    <a:cubicBezTo>
                      <a:pt x="97" y="33"/>
                      <a:pt x="97" y="33"/>
                      <a:pt x="97" y="33"/>
                    </a:cubicBezTo>
                    <a:cubicBezTo>
                      <a:pt x="107" y="24"/>
                      <a:pt x="111" y="13"/>
                      <a:pt x="112" y="1"/>
                    </a:cubicBezTo>
                    <a:cubicBezTo>
                      <a:pt x="112" y="0"/>
                      <a:pt x="112" y="0"/>
                      <a:pt x="112" y="0"/>
                    </a:cubicBezTo>
                    <a:cubicBezTo>
                      <a:pt x="108" y="42"/>
                      <a:pt x="123" y="59"/>
                      <a:pt x="140" y="57"/>
                    </a:cubicBezTo>
                    <a:cubicBezTo>
                      <a:pt x="157" y="56"/>
                      <a:pt x="162" y="30"/>
                      <a:pt x="154" y="0"/>
                    </a:cubicBezTo>
                    <a:cubicBezTo>
                      <a:pt x="154" y="1"/>
                      <a:pt x="154" y="1"/>
                      <a:pt x="154" y="1"/>
                    </a:cubicBezTo>
                    <a:cubicBezTo>
                      <a:pt x="159" y="12"/>
                      <a:pt x="167" y="21"/>
                      <a:pt x="179" y="26"/>
                    </a:cubicBezTo>
                    <a:cubicBezTo>
                      <a:pt x="179" y="26"/>
                      <a:pt x="179" y="26"/>
                      <a:pt x="179" y="26"/>
                    </a:cubicBezTo>
                    <a:cubicBezTo>
                      <a:pt x="192" y="32"/>
                      <a:pt x="206" y="31"/>
                      <a:pt x="219" y="25"/>
                    </a:cubicBezTo>
                    <a:cubicBezTo>
                      <a:pt x="191" y="53"/>
                      <a:pt x="170" y="105"/>
                      <a:pt x="224" y="149"/>
                    </a:cubicBezTo>
                    <a:cubicBezTo>
                      <a:pt x="280" y="193"/>
                      <a:pt x="334" y="213"/>
                      <a:pt x="338" y="364"/>
                    </a:cubicBezTo>
                    <a:cubicBezTo>
                      <a:pt x="342" y="515"/>
                      <a:pt x="338" y="587"/>
                      <a:pt x="338" y="587"/>
                    </a:cubicBezTo>
                    <a:cubicBezTo>
                      <a:pt x="299" y="587"/>
                      <a:pt x="299" y="587"/>
                      <a:pt x="299" y="587"/>
                    </a:cubicBezTo>
                    <a:cubicBezTo>
                      <a:pt x="299" y="532"/>
                      <a:pt x="299" y="410"/>
                      <a:pt x="279" y="345"/>
                    </a:cubicBezTo>
                    <a:cubicBezTo>
                      <a:pt x="271" y="317"/>
                      <a:pt x="261" y="305"/>
                      <a:pt x="230" y="305"/>
                    </a:cubicBezTo>
                    <a:cubicBezTo>
                      <a:pt x="199" y="305"/>
                      <a:pt x="184" y="320"/>
                      <a:pt x="174" y="348"/>
                    </a:cubicBezTo>
                    <a:cubicBezTo>
                      <a:pt x="155" y="399"/>
                      <a:pt x="152" y="418"/>
                      <a:pt x="179" y="456"/>
                    </a:cubicBezTo>
                    <a:close/>
                  </a:path>
                </a:pathLst>
              </a:custGeom>
              <a:solidFill>
                <a:srgbClr val="FED8A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70" name="Freeform 22">
                <a:extLst>
                  <a:ext uri="{FF2B5EF4-FFF2-40B4-BE49-F238E27FC236}">
                    <a16:creationId xmlns:a16="http://schemas.microsoft.com/office/drawing/2014/main" id="{C6C506EF-4C05-21B7-5DA3-88C5B1C9676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21" y="1669"/>
                <a:ext cx="750" cy="1502"/>
              </a:xfrm>
              <a:custGeom>
                <a:avLst/>
                <a:gdLst>
                  <a:gd name="T0" fmla="*/ 2625 w 300"/>
                  <a:gd name="T1" fmla="*/ 227 h 563"/>
                  <a:gd name="T2" fmla="*/ 2345 w 300"/>
                  <a:gd name="T3" fmla="*/ 1195 h 563"/>
                  <a:gd name="T4" fmla="*/ 2345 w 300"/>
                  <a:gd name="T5" fmla="*/ 1275 h 563"/>
                  <a:gd name="T6" fmla="*/ 2925 w 300"/>
                  <a:gd name="T7" fmla="*/ 2470 h 563"/>
                  <a:gd name="T8" fmla="*/ 3238 w 300"/>
                  <a:gd name="T9" fmla="*/ 2753 h 563"/>
                  <a:gd name="T10" fmla="*/ 4658 w 300"/>
                  <a:gd name="T11" fmla="*/ 6456 h 563"/>
                  <a:gd name="T12" fmla="*/ 4688 w 300"/>
                  <a:gd name="T13" fmla="*/ 8812 h 563"/>
                  <a:gd name="T14" fmla="*/ 4658 w 300"/>
                  <a:gd name="T15" fmla="*/ 10690 h 563"/>
                  <a:gd name="T16" fmla="*/ 4250 w 300"/>
                  <a:gd name="T17" fmla="*/ 10690 h 563"/>
                  <a:gd name="T18" fmla="*/ 3925 w 300"/>
                  <a:gd name="T19" fmla="*/ 6056 h 563"/>
                  <a:gd name="T20" fmla="*/ 3063 w 300"/>
                  <a:gd name="T21" fmla="*/ 5224 h 563"/>
                  <a:gd name="T22" fmla="*/ 2095 w 300"/>
                  <a:gd name="T23" fmla="*/ 6115 h 563"/>
                  <a:gd name="T24" fmla="*/ 1863 w 300"/>
                  <a:gd name="T25" fmla="*/ 7233 h 563"/>
                  <a:gd name="T26" fmla="*/ 1925 w 300"/>
                  <a:gd name="T27" fmla="*/ 7673 h 563"/>
                  <a:gd name="T28" fmla="*/ 1550 w 300"/>
                  <a:gd name="T29" fmla="*/ 7537 h 563"/>
                  <a:gd name="T30" fmla="*/ 1345 w 300"/>
                  <a:gd name="T31" fmla="*/ 7574 h 563"/>
                  <a:gd name="T32" fmla="*/ 1438 w 300"/>
                  <a:gd name="T33" fmla="*/ 7161 h 563"/>
                  <a:gd name="T34" fmla="*/ 1438 w 300"/>
                  <a:gd name="T35" fmla="*/ 7104 h 563"/>
                  <a:gd name="T36" fmla="*/ 1283 w 300"/>
                  <a:gd name="T37" fmla="*/ 6739 h 563"/>
                  <a:gd name="T38" fmla="*/ 925 w 300"/>
                  <a:gd name="T39" fmla="*/ 6648 h 563"/>
                  <a:gd name="T40" fmla="*/ 645 w 300"/>
                  <a:gd name="T41" fmla="*/ 6888 h 563"/>
                  <a:gd name="T42" fmla="*/ 625 w 300"/>
                  <a:gd name="T43" fmla="*/ 6776 h 563"/>
                  <a:gd name="T44" fmla="*/ 300 w 300"/>
                  <a:gd name="T45" fmla="*/ 6285 h 563"/>
                  <a:gd name="T46" fmla="*/ 583 w 300"/>
                  <a:gd name="T47" fmla="*/ 6136 h 563"/>
                  <a:gd name="T48" fmla="*/ 738 w 300"/>
                  <a:gd name="T49" fmla="*/ 5581 h 563"/>
                  <a:gd name="T50" fmla="*/ 720 w 300"/>
                  <a:gd name="T51" fmla="*/ 5394 h 563"/>
                  <a:gd name="T52" fmla="*/ 425 w 300"/>
                  <a:gd name="T53" fmla="*/ 4896 h 563"/>
                  <a:gd name="T54" fmla="*/ 125 w 300"/>
                  <a:gd name="T55" fmla="*/ 4882 h 563"/>
                  <a:gd name="T56" fmla="*/ 208 w 300"/>
                  <a:gd name="T57" fmla="*/ 4463 h 563"/>
                  <a:gd name="T58" fmla="*/ 208 w 300"/>
                  <a:gd name="T59" fmla="*/ 4327 h 563"/>
                  <a:gd name="T60" fmla="*/ 0 w 300"/>
                  <a:gd name="T61" fmla="*/ 3815 h 563"/>
                  <a:gd name="T62" fmla="*/ 345 w 300"/>
                  <a:gd name="T63" fmla="*/ 3722 h 563"/>
                  <a:gd name="T64" fmla="*/ 533 w 300"/>
                  <a:gd name="T65" fmla="*/ 3231 h 563"/>
                  <a:gd name="T66" fmla="*/ 345 w 300"/>
                  <a:gd name="T67" fmla="*/ 2732 h 563"/>
                  <a:gd name="T68" fmla="*/ 33 w 300"/>
                  <a:gd name="T69" fmla="*/ 2620 h 563"/>
                  <a:gd name="T70" fmla="*/ 250 w 300"/>
                  <a:gd name="T71" fmla="*/ 2185 h 563"/>
                  <a:gd name="T72" fmla="*/ 283 w 300"/>
                  <a:gd name="T73" fmla="*/ 1916 h 563"/>
                  <a:gd name="T74" fmla="*/ 238 w 300"/>
                  <a:gd name="T75" fmla="*/ 1574 h 563"/>
                  <a:gd name="T76" fmla="*/ 363 w 300"/>
                  <a:gd name="T77" fmla="*/ 1595 h 563"/>
                  <a:gd name="T78" fmla="*/ 738 w 300"/>
                  <a:gd name="T79" fmla="*/ 1289 h 563"/>
                  <a:gd name="T80" fmla="*/ 863 w 300"/>
                  <a:gd name="T81" fmla="*/ 931 h 563"/>
                  <a:gd name="T82" fmla="*/ 845 w 300"/>
                  <a:gd name="T83" fmla="*/ 819 h 563"/>
                  <a:gd name="T84" fmla="*/ 625 w 300"/>
                  <a:gd name="T85" fmla="*/ 491 h 563"/>
                  <a:gd name="T86" fmla="*/ 1063 w 300"/>
                  <a:gd name="T87" fmla="*/ 248 h 563"/>
                  <a:gd name="T88" fmla="*/ 1145 w 300"/>
                  <a:gd name="T89" fmla="*/ 136 h 563"/>
                  <a:gd name="T90" fmla="*/ 1313 w 300"/>
                  <a:gd name="T91" fmla="*/ 590 h 563"/>
                  <a:gd name="T92" fmla="*/ 1658 w 300"/>
                  <a:gd name="T93" fmla="*/ 760 h 563"/>
                  <a:gd name="T94" fmla="*/ 1925 w 300"/>
                  <a:gd name="T95" fmla="*/ 568 h 563"/>
                  <a:gd name="T96" fmla="*/ 2033 w 300"/>
                  <a:gd name="T97" fmla="*/ 35 h 563"/>
                  <a:gd name="T98" fmla="*/ 2033 w 300"/>
                  <a:gd name="T99" fmla="*/ 0 h 563"/>
                  <a:gd name="T100" fmla="*/ 2220 w 300"/>
                  <a:gd name="T101" fmla="*/ 149 h 563"/>
                  <a:gd name="T102" fmla="*/ 2625 w 300"/>
                  <a:gd name="T103" fmla="*/ 227 h 563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0" t="0" r="r" b="b"/>
                <a:pathLst>
                  <a:path w="300" h="563">
                    <a:moveTo>
                      <a:pt x="168" y="12"/>
                    </a:moveTo>
                    <a:cubicBezTo>
                      <a:pt x="159" y="24"/>
                      <a:pt x="150" y="42"/>
                      <a:pt x="150" y="63"/>
                    </a:cubicBezTo>
                    <a:cubicBezTo>
                      <a:pt x="150" y="64"/>
                      <a:pt x="150" y="65"/>
                      <a:pt x="150" y="67"/>
                    </a:cubicBezTo>
                    <a:cubicBezTo>
                      <a:pt x="151" y="90"/>
                      <a:pt x="164" y="111"/>
                      <a:pt x="187" y="130"/>
                    </a:cubicBezTo>
                    <a:cubicBezTo>
                      <a:pt x="207" y="145"/>
                      <a:pt x="207" y="145"/>
                      <a:pt x="207" y="145"/>
                    </a:cubicBezTo>
                    <a:cubicBezTo>
                      <a:pt x="254" y="180"/>
                      <a:pt x="294" y="210"/>
                      <a:pt x="298" y="340"/>
                    </a:cubicBezTo>
                    <a:cubicBezTo>
                      <a:pt x="299" y="390"/>
                      <a:pt x="300" y="431"/>
                      <a:pt x="300" y="464"/>
                    </a:cubicBezTo>
                    <a:cubicBezTo>
                      <a:pt x="300" y="514"/>
                      <a:pt x="299" y="551"/>
                      <a:pt x="298" y="563"/>
                    </a:cubicBezTo>
                    <a:cubicBezTo>
                      <a:pt x="291" y="563"/>
                      <a:pt x="279" y="563"/>
                      <a:pt x="272" y="563"/>
                    </a:cubicBezTo>
                    <a:cubicBezTo>
                      <a:pt x="271" y="488"/>
                      <a:pt x="269" y="379"/>
                      <a:pt x="251" y="319"/>
                    </a:cubicBezTo>
                    <a:cubicBezTo>
                      <a:pt x="242" y="291"/>
                      <a:pt x="231" y="275"/>
                      <a:pt x="196" y="275"/>
                    </a:cubicBezTo>
                    <a:cubicBezTo>
                      <a:pt x="165" y="275"/>
                      <a:pt x="146" y="289"/>
                      <a:pt x="134" y="322"/>
                    </a:cubicBezTo>
                    <a:cubicBezTo>
                      <a:pt x="125" y="347"/>
                      <a:pt x="119" y="365"/>
                      <a:pt x="119" y="381"/>
                    </a:cubicBezTo>
                    <a:cubicBezTo>
                      <a:pt x="119" y="389"/>
                      <a:pt x="120" y="396"/>
                      <a:pt x="123" y="404"/>
                    </a:cubicBezTo>
                    <a:cubicBezTo>
                      <a:pt x="116" y="400"/>
                      <a:pt x="108" y="397"/>
                      <a:pt x="99" y="397"/>
                    </a:cubicBezTo>
                    <a:cubicBezTo>
                      <a:pt x="95" y="397"/>
                      <a:pt x="91" y="398"/>
                      <a:pt x="86" y="399"/>
                    </a:cubicBezTo>
                    <a:cubicBezTo>
                      <a:pt x="90" y="391"/>
                      <a:pt x="92" y="384"/>
                      <a:pt x="92" y="377"/>
                    </a:cubicBezTo>
                    <a:cubicBezTo>
                      <a:pt x="92" y="376"/>
                      <a:pt x="92" y="375"/>
                      <a:pt x="92" y="374"/>
                    </a:cubicBezTo>
                    <a:cubicBezTo>
                      <a:pt x="92" y="366"/>
                      <a:pt x="88" y="360"/>
                      <a:pt x="82" y="355"/>
                    </a:cubicBezTo>
                    <a:cubicBezTo>
                      <a:pt x="75" y="350"/>
                      <a:pt x="67" y="348"/>
                      <a:pt x="59" y="350"/>
                    </a:cubicBezTo>
                    <a:cubicBezTo>
                      <a:pt x="53" y="352"/>
                      <a:pt x="47" y="357"/>
                      <a:pt x="41" y="363"/>
                    </a:cubicBezTo>
                    <a:cubicBezTo>
                      <a:pt x="41" y="361"/>
                      <a:pt x="41" y="359"/>
                      <a:pt x="40" y="357"/>
                    </a:cubicBezTo>
                    <a:cubicBezTo>
                      <a:pt x="36" y="345"/>
                      <a:pt x="28" y="337"/>
                      <a:pt x="19" y="331"/>
                    </a:cubicBezTo>
                    <a:cubicBezTo>
                      <a:pt x="26" y="330"/>
                      <a:pt x="32" y="327"/>
                      <a:pt x="37" y="323"/>
                    </a:cubicBezTo>
                    <a:cubicBezTo>
                      <a:pt x="44" y="316"/>
                      <a:pt x="47" y="307"/>
                      <a:pt x="47" y="294"/>
                    </a:cubicBezTo>
                    <a:cubicBezTo>
                      <a:pt x="47" y="291"/>
                      <a:pt x="47" y="288"/>
                      <a:pt x="46" y="284"/>
                    </a:cubicBezTo>
                    <a:cubicBezTo>
                      <a:pt x="45" y="271"/>
                      <a:pt x="38" y="262"/>
                      <a:pt x="27" y="258"/>
                    </a:cubicBezTo>
                    <a:cubicBezTo>
                      <a:pt x="22" y="256"/>
                      <a:pt x="15" y="256"/>
                      <a:pt x="8" y="257"/>
                    </a:cubicBezTo>
                    <a:cubicBezTo>
                      <a:pt x="12" y="250"/>
                      <a:pt x="13" y="243"/>
                      <a:pt x="13" y="235"/>
                    </a:cubicBezTo>
                    <a:cubicBezTo>
                      <a:pt x="13" y="233"/>
                      <a:pt x="13" y="231"/>
                      <a:pt x="13" y="228"/>
                    </a:cubicBezTo>
                    <a:cubicBezTo>
                      <a:pt x="12" y="218"/>
                      <a:pt x="7" y="209"/>
                      <a:pt x="0" y="201"/>
                    </a:cubicBezTo>
                    <a:cubicBezTo>
                      <a:pt x="8" y="201"/>
                      <a:pt x="16" y="200"/>
                      <a:pt x="22" y="196"/>
                    </a:cubicBezTo>
                    <a:cubicBezTo>
                      <a:pt x="30" y="191"/>
                      <a:pt x="34" y="182"/>
                      <a:pt x="34" y="170"/>
                    </a:cubicBezTo>
                    <a:cubicBezTo>
                      <a:pt x="34" y="158"/>
                      <a:pt x="30" y="150"/>
                      <a:pt x="22" y="144"/>
                    </a:cubicBezTo>
                    <a:cubicBezTo>
                      <a:pt x="17" y="140"/>
                      <a:pt x="10" y="138"/>
                      <a:pt x="2" y="138"/>
                    </a:cubicBezTo>
                    <a:cubicBezTo>
                      <a:pt x="9" y="131"/>
                      <a:pt x="13" y="124"/>
                      <a:pt x="16" y="115"/>
                    </a:cubicBezTo>
                    <a:cubicBezTo>
                      <a:pt x="17" y="110"/>
                      <a:pt x="18" y="105"/>
                      <a:pt x="18" y="101"/>
                    </a:cubicBezTo>
                    <a:cubicBezTo>
                      <a:pt x="18" y="95"/>
                      <a:pt x="17" y="88"/>
                      <a:pt x="15" y="83"/>
                    </a:cubicBezTo>
                    <a:cubicBezTo>
                      <a:pt x="17" y="84"/>
                      <a:pt x="20" y="84"/>
                      <a:pt x="23" y="84"/>
                    </a:cubicBezTo>
                    <a:cubicBezTo>
                      <a:pt x="33" y="84"/>
                      <a:pt x="41" y="76"/>
                      <a:pt x="47" y="68"/>
                    </a:cubicBezTo>
                    <a:cubicBezTo>
                      <a:pt x="52" y="61"/>
                      <a:pt x="55" y="55"/>
                      <a:pt x="55" y="49"/>
                    </a:cubicBezTo>
                    <a:cubicBezTo>
                      <a:pt x="55" y="47"/>
                      <a:pt x="55" y="45"/>
                      <a:pt x="54" y="43"/>
                    </a:cubicBezTo>
                    <a:cubicBezTo>
                      <a:pt x="52" y="37"/>
                      <a:pt x="47" y="31"/>
                      <a:pt x="40" y="26"/>
                    </a:cubicBezTo>
                    <a:cubicBezTo>
                      <a:pt x="51" y="24"/>
                      <a:pt x="60" y="20"/>
                      <a:pt x="68" y="13"/>
                    </a:cubicBezTo>
                    <a:cubicBezTo>
                      <a:pt x="70" y="11"/>
                      <a:pt x="71" y="9"/>
                      <a:pt x="73" y="7"/>
                    </a:cubicBezTo>
                    <a:cubicBezTo>
                      <a:pt x="75" y="19"/>
                      <a:pt x="80" y="27"/>
                      <a:pt x="84" y="31"/>
                    </a:cubicBezTo>
                    <a:cubicBezTo>
                      <a:pt x="90" y="37"/>
                      <a:pt x="98" y="40"/>
                      <a:pt x="106" y="40"/>
                    </a:cubicBezTo>
                    <a:cubicBezTo>
                      <a:pt x="113" y="39"/>
                      <a:pt x="119" y="36"/>
                      <a:pt x="123" y="30"/>
                    </a:cubicBezTo>
                    <a:cubicBezTo>
                      <a:pt x="127" y="23"/>
                      <a:pt x="130" y="13"/>
                      <a:pt x="130" y="2"/>
                    </a:cubicBezTo>
                    <a:cubicBezTo>
                      <a:pt x="130" y="1"/>
                      <a:pt x="130" y="1"/>
                      <a:pt x="130" y="0"/>
                    </a:cubicBezTo>
                    <a:cubicBezTo>
                      <a:pt x="133" y="3"/>
                      <a:pt x="138" y="6"/>
                      <a:pt x="142" y="8"/>
                    </a:cubicBezTo>
                    <a:cubicBezTo>
                      <a:pt x="150" y="12"/>
                      <a:pt x="159" y="13"/>
                      <a:pt x="168" y="12"/>
                    </a:cubicBezTo>
                    <a:close/>
                  </a:path>
                </a:pathLst>
              </a:custGeom>
              <a:solidFill>
                <a:srgbClr val="F5C07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71" name="Freeform 23">
                <a:extLst>
                  <a:ext uri="{FF2B5EF4-FFF2-40B4-BE49-F238E27FC236}">
                    <a16:creationId xmlns:a16="http://schemas.microsoft.com/office/drawing/2014/main" id="{CAA48B15-8781-A776-9B19-DDC872E8E3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38" y="2373"/>
                <a:ext cx="328" cy="150"/>
              </a:xfrm>
              <a:custGeom>
                <a:avLst/>
                <a:gdLst>
                  <a:gd name="T0" fmla="*/ 20 w 131"/>
                  <a:gd name="T1" fmla="*/ 1039 h 56"/>
                  <a:gd name="T2" fmla="*/ 1084 w 131"/>
                  <a:gd name="T3" fmla="*/ 0 h 56"/>
                  <a:gd name="T4" fmla="*/ 2038 w 131"/>
                  <a:gd name="T5" fmla="*/ 962 h 56"/>
                  <a:gd name="T6" fmla="*/ 2056 w 131"/>
                  <a:gd name="T7" fmla="*/ 1018 h 56"/>
                  <a:gd name="T8" fmla="*/ 1084 w 131"/>
                  <a:gd name="T9" fmla="*/ 78 h 56"/>
                  <a:gd name="T10" fmla="*/ 0 w 131"/>
                  <a:gd name="T11" fmla="*/ 1077 h 5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31" h="56">
                    <a:moveTo>
                      <a:pt x="1" y="54"/>
                    </a:moveTo>
                    <a:cubicBezTo>
                      <a:pt x="14" y="18"/>
                      <a:pt x="34" y="0"/>
                      <a:pt x="69" y="0"/>
                    </a:cubicBezTo>
                    <a:cubicBezTo>
                      <a:pt x="108" y="0"/>
                      <a:pt x="121" y="19"/>
                      <a:pt x="130" y="50"/>
                    </a:cubicBezTo>
                    <a:cubicBezTo>
                      <a:pt x="131" y="53"/>
                      <a:pt x="131" y="53"/>
                      <a:pt x="131" y="53"/>
                    </a:cubicBezTo>
                    <a:cubicBezTo>
                      <a:pt x="122" y="23"/>
                      <a:pt x="108" y="4"/>
                      <a:pt x="69" y="4"/>
                    </a:cubicBezTo>
                    <a:cubicBezTo>
                      <a:pt x="35" y="4"/>
                      <a:pt x="13" y="20"/>
                      <a:pt x="0" y="56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72" name="Freeform 24">
                <a:extLst>
                  <a:ext uri="{FF2B5EF4-FFF2-40B4-BE49-F238E27FC236}">
                    <a16:creationId xmlns:a16="http://schemas.microsoft.com/office/drawing/2014/main" id="{680FC06F-8FFD-1CB1-D021-BABC47510B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78" y="1848"/>
                <a:ext cx="380" cy="728"/>
              </a:xfrm>
              <a:custGeom>
                <a:avLst/>
                <a:gdLst>
                  <a:gd name="T0" fmla="*/ 938 w 152"/>
                  <a:gd name="T1" fmla="*/ 1685 h 273"/>
                  <a:gd name="T2" fmla="*/ 0 w 152"/>
                  <a:gd name="T3" fmla="*/ 0 h 273"/>
                  <a:gd name="T4" fmla="*/ 613 w 152"/>
                  <a:gd name="T5" fmla="*/ 1288 h 273"/>
                  <a:gd name="T6" fmla="*/ 938 w 152"/>
                  <a:gd name="T7" fmla="*/ 1592 h 273"/>
                  <a:gd name="T8" fmla="*/ 2363 w 152"/>
                  <a:gd name="T9" fmla="*/ 5176 h 273"/>
                  <a:gd name="T10" fmla="*/ 938 w 152"/>
                  <a:gd name="T11" fmla="*/ 1685 h 27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52" h="273">
                    <a:moveTo>
                      <a:pt x="60" y="89"/>
                    </a:moveTo>
                    <a:cubicBezTo>
                      <a:pt x="16" y="56"/>
                      <a:pt x="0" y="26"/>
                      <a:pt x="0" y="0"/>
                    </a:cubicBezTo>
                    <a:cubicBezTo>
                      <a:pt x="1" y="26"/>
                      <a:pt x="14" y="49"/>
                      <a:pt x="39" y="68"/>
                    </a:cubicBezTo>
                    <a:cubicBezTo>
                      <a:pt x="60" y="84"/>
                      <a:pt x="60" y="84"/>
                      <a:pt x="60" y="84"/>
                    </a:cubicBezTo>
                    <a:cubicBezTo>
                      <a:pt x="105" y="118"/>
                      <a:pt x="147" y="147"/>
                      <a:pt x="151" y="273"/>
                    </a:cubicBezTo>
                    <a:cubicBezTo>
                      <a:pt x="152" y="155"/>
                      <a:pt x="93" y="113"/>
                      <a:pt x="60" y="8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73" name="Freeform 25">
                <a:extLst>
                  <a:ext uri="{FF2B5EF4-FFF2-40B4-BE49-F238E27FC236}">
                    <a16:creationId xmlns:a16="http://schemas.microsoft.com/office/drawing/2014/main" id="{8919FBD9-5CD8-FED4-CC19-53AC80F39B9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621" y="1669"/>
                <a:ext cx="750" cy="1502"/>
              </a:xfrm>
              <a:custGeom>
                <a:avLst/>
                <a:gdLst>
                  <a:gd name="T0" fmla="*/ 2925 w 300"/>
                  <a:gd name="T1" fmla="*/ 2470 h 563"/>
                  <a:gd name="T2" fmla="*/ 2345 w 300"/>
                  <a:gd name="T3" fmla="*/ 1195 h 563"/>
                  <a:gd name="T4" fmla="*/ 2220 w 300"/>
                  <a:gd name="T5" fmla="*/ 149 h 563"/>
                  <a:gd name="T6" fmla="*/ 2033 w 300"/>
                  <a:gd name="T7" fmla="*/ 35 h 563"/>
                  <a:gd name="T8" fmla="*/ 1658 w 300"/>
                  <a:gd name="T9" fmla="*/ 760 h 563"/>
                  <a:gd name="T10" fmla="*/ 1145 w 300"/>
                  <a:gd name="T11" fmla="*/ 136 h 563"/>
                  <a:gd name="T12" fmla="*/ 625 w 300"/>
                  <a:gd name="T13" fmla="*/ 491 h 563"/>
                  <a:gd name="T14" fmla="*/ 863 w 300"/>
                  <a:gd name="T15" fmla="*/ 931 h 563"/>
                  <a:gd name="T16" fmla="*/ 363 w 300"/>
                  <a:gd name="T17" fmla="*/ 1595 h 563"/>
                  <a:gd name="T18" fmla="*/ 283 w 300"/>
                  <a:gd name="T19" fmla="*/ 1916 h 563"/>
                  <a:gd name="T20" fmla="*/ 33 w 300"/>
                  <a:gd name="T21" fmla="*/ 2620 h 563"/>
                  <a:gd name="T22" fmla="*/ 533 w 300"/>
                  <a:gd name="T23" fmla="*/ 3231 h 563"/>
                  <a:gd name="T24" fmla="*/ 0 w 300"/>
                  <a:gd name="T25" fmla="*/ 3815 h 563"/>
                  <a:gd name="T26" fmla="*/ 208 w 300"/>
                  <a:gd name="T27" fmla="*/ 4463 h 563"/>
                  <a:gd name="T28" fmla="*/ 425 w 300"/>
                  <a:gd name="T29" fmla="*/ 4896 h 563"/>
                  <a:gd name="T30" fmla="*/ 738 w 300"/>
                  <a:gd name="T31" fmla="*/ 5581 h 563"/>
                  <a:gd name="T32" fmla="*/ 300 w 300"/>
                  <a:gd name="T33" fmla="*/ 6285 h 563"/>
                  <a:gd name="T34" fmla="*/ 645 w 300"/>
                  <a:gd name="T35" fmla="*/ 6888 h 563"/>
                  <a:gd name="T36" fmla="*/ 1283 w 300"/>
                  <a:gd name="T37" fmla="*/ 6739 h 563"/>
                  <a:gd name="T38" fmla="*/ 1438 w 300"/>
                  <a:gd name="T39" fmla="*/ 7161 h 563"/>
                  <a:gd name="T40" fmla="*/ 1550 w 300"/>
                  <a:gd name="T41" fmla="*/ 7537 h 563"/>
                  <a:gd name="T42" fmla="*/ 1863 w 300"/>
                  <a:gd name="T43" fmla="*/ 7233 h 563"/>
                  <a:gd name="T44" fmla="*/ 3063 w 300"/>
                  <a:gd name="T45" fmla="*/ 5224 h 563"/>
                  <a:gd name="T46" fmla="*/ 4250 w 300"/>
                  <a:gd name="T47" fmla="*/ 10690 h 563"/>
                  <a:gd name="T48" fmla="*/ 4688 w 300"/>
                  <a:gd name="T49" fmla="*/ 8812 h 563"/>
                  <a:gd name="T50" fmla="*/ 3238 w 300"/>
                  <a:gd name="T51" fmla="*/ 2753 h 563"/>
                  <a:gd name="T52" fmla="*/ 4270 w 300"/>
                  <a:gd name="T53" fmla="*/ 10690 h 563"/>
                  <a:gd name="T54" fmla="*/ 3063 w 300"/>
                  <a:gd name="T55" fmla="*/ 5090 h 563"/>
                  <a:gd name="T56" fmla="*/ 1750 w 300"/>
                  <a:gd name="T57" fmla="*/ 7233 h 563"/>
                  <a:gd name="T58" fmla="*/ 1688 w 300"/>
                  <a:gd name="T59" fmla="*/ 7425 h 563"/>
                  <a:gd name="T60" fmla="*/ 1550 w 300"/>
                  <a:gd name="T61" fmla="*/ 7345 h 563"/>
                  <a:gd name="T62" fmla="*/ 1563 w 300"/>
                  <a:gd name="T63" fmla="*/ 7083 h 563"/>
                  <a:gd name="T64" fmla="*/ 895 w 300"/>
                  <a:gd name="T65" fmla="*/ 6512 h 563"/>
                  <a:gd name="T66" fmla="*/ 658 w 300"/>
                  <a:gd name="T67" fmla="*/ 6547 h 563"/>
                  <a:gd name="T68" fmla="*/ 583 w 300"/>
                  <a:gd name="T69" fmla="*/ 6285 h 563"/>
                  <a:gd name="T70" fmla="*/ 845 w 300"/>
                  <a:gd name="T71" fmla="*/ 5581 h 563"/>
                  <a:gd name="T72" fmla="*/ 470 w 300"/>
                  <a:gd name="T73" fmla="*/ 4767 h 563"/>
                  <a:gd name="T74" fmla="*/ 313 w 300"/>
                  <a:gd name="T75" fmla="*/ 4634 h 563"/>
                  <a:gd name="T76" fmla="*/ 313 w 300"/>
                  <a:gd name="T77" fmla="*/ 4314 h 563"/>
                  <a:gd name="T78" fmla="*/ 300 w 300"/>
                  <a:gd name="T79" fmla="*/ 3892 h 563"/>
                  <a:gd name="T80" fmla="*/ 645 w 300"/>
                  <a:gd name="T81" fmla="*/ 3231 h 563"/>
                  <a:gd name="T82" fmla="*/ 333 w 300"/>
                  <a:gd name="T83" fmla="*/ 2561 h 563"/>
                  <a:gd name="T84" fmla="*/ 363 w 300"/>
                  <a:gd name="T85" fmla="*/ 2220 h 563"/>
                  <a:gd name="T86" fmla="*/ 395 w 300"/>
                  <a:gd name="T87" fmla="*/ 1801 h 563"/>
                  <a:gd name="T88" fmla="*/ 833 w 300"/>
                  <a:gd name="T89" fmla="*/ 1366 h 563"/>
                  <a:gd name="T90" fmla="*/ 958 w 300"/>
                  <a:gd name="T91" fmla="*/ 760 h 563"/>
                  <a:gd name="T92" fmla="*/ 925 w 300"/>
                  <a:gd name="T93" fmla="*/ 534 h 563"/>
                  <a:gd name="T94" fmla="*/ 1125 w 300"/>
                  <a:gd name="T95" fmla="*/ 491 h 563"/>
                  <a:gd name="T96" fmla="*/ 1675 w 300"/>
                  <a:gd name="T97" fmla="*/ 888 h 563"/>
                  <a:gd name="T98" fmla="*/ 2113 w 300"/>
                  <a:gd name="T99" fmla="*/ 320 h 563"/>
                  <a:gd name="T100" fmla="*/ 2375 w 300"/>
                  <a:gd name="T101" fmla="*/ 341 h 563"/>
                  <a:gd name="T102" fmla="*/ 2238 w 300"/>
                  <a:gd name="T103" fmla="*/ 1195 h 563"/>
                  <a:gd name="T104" fmla="*/ 2845 w 300"/>
                  <a:gd name="T105" fmla="*/ 2561 h 563"/>
                  <a:gd name="T106" fmla="*/ 4583 w 300"/>
                  <a:gd name="T107" fmla="*/ 6456 h 563"/>
                  <a:gd name="T108" fmla="*/ 4625 w 300"/>
                  <a:gd name="T109" fmla="*/ 10690 h 563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0" t="0" r="r" b="b"/>
                <a:pathLst>
                  <a:path w="300" h="563">
                    <a:moveTo>
                      <a:pt x="207" y="145"/>
                    </a:moveTo>
                    <a:cubicBezTo>
                      <a:pt x="187" y="130"/>
                      <a:pt x="187" y="130"/>
                      <a:pt x="187" y="130"/>
                    </a:cubicBezTo>
                    <a:cubicBezTo>
                      <a:pt x="164" y="111"/>
                      <a:pt x="151" y="90"/>
                      <a:pt x="150" y="67"/>
                    </a:cubicBezTo>
                    <a:cubicBezTo>
                      <a:pt x="150" y="65"/>
                      <a:pt x="150" y="64"/>
                      <a:pt x="150" y="63"/>
                    </a:cubicBezTo>
                    <a:cubicBezTo>
                      <a:pt x="150" y="42"/>
                      <a:pt x="159" y="24"/>
                      <a:pt x="168" y="12"/>
                    </a:cubicBezTo>
                    <a:cubicBezTo>
                      <a:pt x="159" y="13"/>
                      <a:pt x="150" y="12"/>
                      <a:pt x="142" y="8"/>
                    </a:cubicBezTo>
                    <a:cubicBezTo>
                      <a:pt x="138" y="6"/>
                      <a:pt x="133" y="3"/>
                      <a:pt x="130" y="0"/>
                    </a:cubicBezTo>
                    <a:cubicBezTo>
                      <a:pt x="130" y="1"/>
                      <a:pt x="130" y="1"/>
                      <a:pt x="130" y="2"/>
                    </a:cubicBezTo>
                    <a:cubicBezTo>
                      <a:pt x="130" y="13"/>
                      <a:pt x="127" y="23"/>
                      <a:pt x="123" y="30"/>
                    </a:cubicBezTo>
                    <a:cubicBezTo>
                      <a:pt x="119" y="36"/>
                      <a:pt x="113" y="39"/>
                      <a:pt x="106" y="40"/>
                    </a:cubicBezTo>
                    <a:cubicBezTo>
                      <a:pt x="98" y="40"/>
                      <a:pt x="90" y="37"/>
                      <a:pt x="84" y="31"/>
                    </a:cubicBezTo>
                    <a:cubicBezTo>
                      <a:pt x="80" y="27"/>
                      <a:pt x="75" y="19"/>
                      <a:pt x="73" y="7"/>
                    </a:cubicBezTo>
                    <a:cubicBezTo>
                      <a:pt x="71" y="9"/>
                      <a:pt x="70" y="11"/>
                      <a:pt x="68" y="13"/>
                    </a:cubicBezTo>
                    <a:cubicBezTo>
                      <a:pt x="60" y="20"/>
                      <a:pt x="51" y="24"/>
                      <a:pt x="40" y="26"/>
                    </a:cubicBezTo>
                    <a:cubicBezTo>
                      <a:pt x="47" y="31"/>
                      <a:pt x="52" y="37"/>
                      <a:pt x="54" y="43"/>
                    </a:cubicBezTo>
                    <a:cubicBezTo>
                      <a:pt x="55" y="45"/>
                      <a:pt x="55" y="47"/>
                      <a:pt x="55" y="49"/>
                    </a:cubicBezTo>
                    <a:cubicBezTo>
                      <a:pt x="55" y="55"/>
                      <a:pt x="52" y="61"/>
                      <a:pt x="47" y="68"/>
                    </a:cubicBezTo>
                    <a:cubicBezTo>
                      <a:pt x="41" y="76"/>
                      <a:pt x="33" y="84"/>
                      <a:pt x="23" y="84"/>
                    </a:cubicBezTo>
                    <a:cubicBezTo>
                      <a:pt x="20" y="84"/>
                      <a:pt x="17" y="84"/>
                      <a:pt x="15" y="83"/>
                    </a:cubicBezTo>
                    <a:cubicBezTo>
                      <a:pt x="17" y="88"/>
                      <a:pt x="18" y="95"/>
                      <a:pt x="18" y="101"/>
                    </a:cubicBezTo>
                    <a:cubicBezTo>
                      <a:pt x="18" y="105"/>
                      <a:pt x="17" y="110"/>
                      <a:pt x="16" y="115"/>
                    </a:cubicBezTo>
                    <a:cubicBezTo>
                      <a:pt x="13" y="124"/>
                      <a:pt x="9" y="131"/>
                      <a:pt x="2" y="138"/>
                    </a:cubicBezTo>
                    <a:cubicBezTo>
                      <a:pt x="10" y="138"/>
                      <a:pt x="17" y="140"/>
                      <a:pt x="22" y="144"/>
                    </a:cubicBezTo>
                    <a:cubicBezTo>
                      <a:pt x="30" y="150"/>
                      <a:pt x="34" y="158"/>
                      <a:pt x="34" y="170"/>
                    </a:cubicBezTo>
                    <a:cubicBezTo>
                      <a:pt x="34" y="182"/>
                      <a:pt x="30" y="191"/>
                      <a:pt x="22" y="196"/>
                    </a:cubicBezTo>
                    <a:cubicBezTo>
                      <a:pt x="16" y="200"/>
                      <a:pt x="8" y="201"/>
                      <a:pt x="0" y="201"/>
                    </a:cubicBezTo>
                    <a:cubicBezTo>
                      <a:pt x="7" y="209"/>
                      <a:pt x="12" y="218"/>
                      <a:pt x="13" y="228"/>
                    </a:cubicBezTo>
                    <a:cubicBezTo>
                      <a:pt x="13" y="231"/>
                      <a:pt x="13" y="233"/>
                      <a:pt x="13" y="235"/>
                    </a:cubicBezTo>
                    <a:cubicBezTo>
                      <a:pt x="13" y="243"/>
                      <a:pt x="12" y="250"/>
                      <a:pt x="8" y="257"/>
                    </a:cubicBezTo>
                    <a:cubicBezTo>
                      <a:pt x="15" y="256"/>
                      <a:pt x="22" y="256"/>
                      <a:pt x="27" y="258"/>
                    </a:cubicBezTo>
                    <a:cubicBezTo>
                      <a:pt x="38" y="262"/>
                      <a:pt x="45" y="271"/>
                      <a:pt x="46" y="284"/>
                    </a:cubicBezTo>
                    <a:cubicBezTo>
                      <a:pt x="47" y="288"/>
                      <a:pt x="47" y="291"/>
                      <a:pt x="47" y="294"/>
                    </a:cubicBezTo>
                    <a:cubicBezTo>
                      <a:pt x="47" y="307"/>
                      <a:pt x="44" y="316"/>
                      <a:pt x="37" y="323"/>
                    </a:cubicBezTo>
                    <a:cubicBezTo>
                      <a:pt x="32" y="327"/>
                      <a:pt x="26" y="330"/>
                      <a:pt x="19" y="331"/>
                    </a:cubicBezTo>
                    <a:cubicBezTo>
                      <a:pt x="28" y="337"/>
                      <a:pt x="36" y="345"/>
                      <a:pt x="40" y="357"/>
                    </a:cubicBezTo>
                    <a:cubicBezTo>
                      <a:pt x="41" y="359"/>
                      <a:pt x="41" y="361"/>
                      <a:pt x="41" y="363"/>
                    </a:cubicBezTo>
                    <a:cubicBezTo>
                      <a:pt x="47" y="357"/>
                      <a:pt x="53" y="352"/>
                      <a:pt x="59" y="350"/>
                    </a:cubicBezTo>
                    <a:cubicBezTo>
                      <a:pt x="67" y="348"/>
                      <a:pt x="75" y="350"/>
                      <a:pt x="82" y="355"/>
                    </a:cubicBezTo>
                    <a:cubicBezTo>
                      <a:pt x="88" y="360"/>
                      <a:pt x="92" y="366"/>
                      <a:pt x="92" y="374"/>
                    </a:cubicBezTo>
                    <a:cubicBezTo>
                      <a:pt x="92" y="375"/>
                      <a:pt x="92" y="376"/>
                      <a:pt x="92" y="377"/>
                    </a:cubicBezTo>
                    <a:cubicBezTo>
                      <a:pt x="92" y="384"/>
                      <a:pt x="90" y="391"/>
                      <a:pt x="86" y="399"/>
                    </a:cubicBezTo>
                    <a:cubicBezTo>
                      <a:pt x="91" y="398"/>
                      <a:pt x="95" y="397"/>
                      <a:pt x="99" y="397"/>
                    </a:cubicBezTo>
                    <a:cubicBezTo>
                      <a:pt x="108" y="397"/>
                      <a:pt x="116" y="400"/>
                      <a:pt x="123" y="404"/>
                    </a:cubicBezTo>
                    <a:cubicBezTo>
                      <a:pt x="120" y="396"/>
                      <a:pt x="119" y="389"/>
                      <a:pt x="119" y="381"/>
                    </a:cubicBezTo>
                    <a:cubicBezTo>
                      <a:pt x="119" y="365"/>
                      <a:pt x="125" y="347"/>
                      <a:pt x="134" y="322"/>
                    </a:cubicBezTo>
                    <a:cubicBezTo>
                      <a:pt x="146" y="289"/>
                      <a:pt x="165" y="275"/>
                      <a:pt x="196" y="275"/>
                    </a:cubicBezTo>
                    <a:cubicBezTo>
                      <a:pt x="231" y="275"/>
                      <a:pt x="242" y="291"/>
                      <a:pt x="251" y="319"/>
                    </a:cubicBezTo>
                    <a:cubicBezTo>
                      <a:pt x="269" y="379"/>
                      <a:pt x="271" y="488"/>
                      <a:pt x="272" y="563"/>
                    </a:cubicBezTo>
                    <a:cubicBezTo>
                      <a:pt x="298" y="563"/>
                      <a:pt x="298" y="563"/>
                      <a:pt x="298" y="563"/>
                    </a:cubicBezTo>
                    <a:cubicBezTo>
                      <a:pt x="299" y="551"/>
                      <a:pt x="300" y="514"/>
                      <a:pt x="300" y="464"/>
                    </a:cubicBezTo>
                    <a:cubicBezTo>
                      <a:pt x="300" y="431"/>
                      <a:pt x="299" y="390"/>
                      <a:pt x="298" y="340"/>
                    </a:cubicBezTo>
                    <a:cubicBezTo>
                      <a:pt x="294" y="210"/>
                      <a:pt x="254" y="180"/>
                      <a:pt x="207" y="145"/>
                    </a:cubicBezTo>
                    <a:close/>
                    <a:moveTo>
                      <a:pt x="296" y="563"/>
                    </a:moveTo>
                    <a:cubicBezTo>
                      <a:pt x="273" y="563"/>
                      <a:pt x="273" y="563"/>
                      <a:pt x="273" y="563"/>
                    </a:cubicBezTo>
                    <a:cubicBezTo>
                      <a:pt x="273" y="490"/>
                      <a:pt x="276" y="376"/>
                      <a:pt x="258" y="317"/>
                    </a:cubicBezTo>
                    <a:cubicBezTo>
                      <a:pt x="249" y="287"/>
                      <a:pt x="235" y="268"/>
                      <a:pt x="196" y="268"/>
                    </a:cubicBezTo>
                    <a:cubicBezTo>
                      <a:pt x="162" y="268"/>
                      <a:pt x="140" y="284"/>
                      <a:pt x="127" y="320"/>
                    </a:cubicBezTo>
                    <a:cubicBezTo>
                      <a:pt x="117" y="346"/>
                      <a:pt x="112" y="364"/>
                      <a:pt x="112" y="381"/>
                    </a:cubicBezTo>
                    <a:cubicBezTo>
                      <a:pt x="112" y="384"/>
                      <a:pt x="112" y="386"/>
                      <a:pt x="112" y="388"/>
                    </a:cubicBezTo>
                    <a:cubicBezTo>
                      <a:pt x="112" y="389"/>
                      <a:pt x="110" y="391"/>
                      <a:pt x="108" y="391"/>
                    </a:cubicBezTo>
                    <a:cubicBezTo>
                      <a:pt x="106" y="391"/>
                      <a:pt x="104" y="390"/>
                      <a:pt x="102" y="390"/>
                    </a:cubicBezTo>
                    <a:cubicBezTo>
                      <a:pt x="101" y="390"/>
                      <a:pt x="98" y="388"/>
                      <a:pt x="99" y="387"/>
                    </a:cubicBezTo>
                    <a:cubicBezTo>
                      <a:pt x="99" y="383"/>
                      <a:pt x="100" y="380"/>
                      <a:pt x="100" y="377"/>
                    </a:cubicBezTo>
                    <a:cubicBezTo>
                      <a:pt x="100" y="373"/>
                      <a:pt x="100" y="373"/>
                      <a:pt x="100" y="373"/>
                    </a:cubicBezTo>
                    <a:cubicBezTo>
                      <a:pt x="99" y="364"/>
                      <a:pt x="94" y="355"/>
                      <a:pt x="86" y="350"/>
                    </a:cubicBezTo>
                    <a:cubicBezTo>
                      <a:pt x="77" y="343"/>
                      <a:pt x="67" y="341"/>
                      <a:pt x="57" y="343"/>
                    </a:cubicBezTo>
                    <a:cubicBezTo>
                      <a:pt x="54" y="344"/>
                      <a:pt x="51" y="346"/>
                      <a:pt x="48" y="348"/>
                    </a:cubicBezTo>
                    <a:cubicBezTo>
                      <a:pt x="47" y="348"/>
                      <a:pt x="43" y="347"/>
                      <a:pt x="42" y="345"/>
                    </a:cubicBezTo>
                    <a:cubicBezTo>
                      <a:pt x="40" y="342"/>
                      <a:pt x="38" y="340"/>
                      <a:pt x="36" y="337"/>
                    </a:cubicBezTo>
                    <a:cubicBezTo>
                      <a:pt x="35" y="336"/>
                      <a:pt x="36" y="332"/>
                      <a:pt x="37" y="331"/>
                    </a:cubicBezTo>
                    <a:cubicBezTo>
                      <a:pt x="39" y="330"/>
                      <a:pt x="40" y="329"/>
                      <a:pt x="42" y="328"/>
                    </a:cubicBezTo>
                    <a:cubicBezTo>
                      <a:pt x="50" y="320"/>
                      <a:pt x="54" y="309"/>
                      <a:pt x="54" y="294"/>
                    </a:cubicBezTo>
                    <a:cubicBezTo>
                      <a:pt x="53" y="283"/>
                      <a:pt x="53" y="283"/>
                      <a:pt x="53" y="283"/>
                    </a:cubicBezTo>
                    <a:cubicBezTo>
                      <a:pt x="51" y="268"/>
                      <a:pt x="43" y="256"/>
                      <a:pt x="30" y="251"/>
                    </a:cubicBezTo>
                    <a:cubicBezTo>
                      <a:pt x="28" y="251"/>
                      <a:pt x="27" y="250"/>
                      <a:pt x="25" y="250"/>
                    </a:cubicBezTo>
                    <a:cubicBezTo>
                      <a:pt x="23" y="250"/>
                      <a:pt x="20" y="246"/>
                      <a:pt x="20" y="244"/>
                    </a:cubicBezTo>
                    <a:cubicBezTo>
                      <a:pt x="20" y="241"/>
                      <a:pt x="21" y="238"/>
                      <a:pt x="21" y="235"/>
                    </a:cubicBezTo>
                    <a:cubicBezTo>
                      <a:pt x="20" y="227"/>
                      <a:pt x="20" y="227"/>
                      <a:pt x="20" y="227"/>
                    </a:cubicBezTo>
                    <a:cubicBezTo>
                      <a:pt x="19" y="222"/>
                      <a:pt x="18" y="217"/>
                      <a:pt x="16" y="212"/>
                    </a:cubicBezTo>
                    <a:cubicBezTo>
                      <a:pt x="15" y="210"/>
                      <a:pt x="17" y="206"/>
                      <a:pt x="19" y="205"/>
                    </a:cubicBezTo>
                    <a:cubicBezTo>
                      <a:pt x="21" y="205"/>
                      <a:pt x="24" y="204"/>
                      <a:pt x="26" y="202"/>
                    </a:cubicBezTo>
                    <a:cubicBezTo>
                      <a:pt x="33" y="198"/>
                      <a:pt x="41" y="188"/>
                      <a:pt x="41" y="170"/>
                    </a:cubicBezTo>
                    <a:cubicBezTo>
                      <a:pt x="41" y="156"/>
                      <a:pt x="36" y="145"/>
                      <a:pt x="27" y="138"/>
                    </a:cubicBezTo>
                    <a:cubicBezTo>
                      <a:pt x="25" y="137"/>
                      <a:pt x="23" y="136"/>
                      <a:pt x="21" y="135"/>
                    </a:cubicBezTo>
                    <a:cubicBezTo>
                      <a:pt x="20" y="134"/>
                      <a:pt x="18" y="129"/>
                      <a:pt x="19" y="128"/>
                    </a:cubicBezTo>
                    <a:cubicBezTo>
                      <a:pt x="20" y="124"/>
                      <a:pt x="22" y="121"/>
                      <a:pt x="23" y="117"/>
                    </a:cubicBezTo>
                    <a:cubicBezTo>
                      <a:pt x="24" y="112"/>
                      <a:pt x="25" y="106"/>
                      <a:pt x="25" y="101"/>
                    </a:cubicBezTo>
                    <a:cubicBezTo>
                      <a:pt x="25" y="99"/>
                      <a:pt x="25" y="97"/>
                      <a:pt x="25" y="95"/>
                    </a:cubicBezTo>
                    <a:cubicBezTo>
                      <a:pt x="25" y="94"/>
                      <a:pt x="28" y="91"/>
                      <a:pt x="29" y="90"/>
                    </a:cubicBezTo>
                    <a:cubicBezTo>
                      <a:pt x="39" y="88"/>
                      <a:pt x="47" y="80"/>
                      <a:pt x="53" y="72"/>
                    </a:cubicBezTo>
                    <a:cubicBezTo>
                      <a:pt x="59" y="65"/>
                      <a:pt x="62" y="57"/>
                      <a:pt x="62" y="49"/>
                    </a:cubicBezTo>
                    <a:cubicBezTo>
                      <a:pt x="62" y="46"/>
                      <a:pt x="62" y="43"/>
                      <a:pt x="61" y="40"/>
                    </a:cubicBezTo>
                    <a:cubicBezTo>
                      <a:pt x="60" y="38"/>
                      <a:pt x="59" y="35"/>
                      <a:pt x="57" y="33"/>
                    </a:cubicBezTo>
                    <a:cubicBezTo>
                      <a:pt x="56" y="32"/>
                      <a:pt x="57" y="28"/>
                      <a:pt x="59" y="28"/>
                    </a:cubicBezTo>
                    <a:cubicBezTo>
                      <a:pt x="61" y="27"/>
                      <a:pt x="64" y="25"/>
                      <a:pt x="66" y="23"/>
                    </a:cubicBezTo>
                    <a:cubicBezTo>
                      <a:pt x="67" y="23"/>
                      <a:pt x="71" y="24"/>
                      <a:pt x="72" y="26"/>
                    </a:cubicBezTo>
                    <a:cubicBezTo>
                      <a:pt x="74" y="31"/>
                      <a:pt x="77" y="34"/>
                      <a:pt x="79" y="36"/>
                    </a:cubicBezTo>
                    <a:cubicBezTo>
                      <a:pt x="87" y="44"/>
                      <a:pt x="97" y="48"/>
                      <a:pt x="107" y="47"/>
                    </a:cubicBezTo>
                    <a:cubicBezTo>
                      <a:pt x="116" y="46"/>
                      <a:pt x="124" y="41"/>
                      <a:pt x="129" y="34"/>
                    </a:cubicBezTo>
                    <a:cubicBezTo>
                      <a:pt x="132" y="29"/>
                      <a:pt x="134" y="24"/>
                      <a:pt x="135" y="17"/>
                    </a:cubicBezTo>
                    <a:cubicBezTo>
                      <a:pt x="136" y="16"/>
                      <a:pt x="138" y="14"/>
                      <a:pt x="139" y="15"/>
                    </a:cubicBezTo>
                    <a:cubicBezTo>
                      <a:pt x="143" y="16"/>
                      <a:pt x="147" y="17"/>
                      <a:pt x="152" y="18"/>
                    </a:cubicBezTo>
                    <a:cubicBezTo>
                      <a:pt x="153" y="18"/>
                      <a:pt x="154" y="21"/>
                      <a:pt x="153" y="22"/>
                    </a:cubicBezTo>
                    <a:cubicBezTo>
                      <a:pt x="147" y="35"/>
                      <a:pt x="143" y="49"/>
                      <a:pt x="143" y="63"/>
                    </a:cubicBezTo>
                    <a:cubicBezTo>
                      <a:pt x="143" y="67"/>
                      <a:pt x="143" y="67"/>
                      <a:pt x="143" y="67"/>
                    </a:cubicBezTo>
                    <a:cubicBezTo>
                      <a:pt x="144" y="93"/>
                      <a:pt x="157" y="116"/>
                      <a:pt x="182" y="135"/>
                    </a:cubicBezTo>
                    <a:cubicBezTo>
                      <a:pt x="203" y="151"/>
                      <a:pt x="203" y="151"/>
                      <a:pt x="203" y="151"/>
                    </a:cubicBezTo>
                    <a:cubicBezTo>
                      <a:pt x="248" y="185"/>
                      <a:pt x="290" y="214"/>
                      <a:pt x="293" y="340"/>
                    </a:cubicBezTo>
                    <a:cubicBezTo>
                      <a:pt x="294" y="384"/>
                      <a:pt x="296" y="426"/>
                      <a:pt x="296" y="464"/>
                    </a:cubicBezTo>
                    <a:cubicBezTo>
                      <a:pt x="296" y="506"/>
                      <a:pt x="296" y="548"/>
                      <a:pt x="296" y="563"/>
                    </a:cubicBezTo>
                    <a:close/>
                  </a:path>
                </a:pathLst>
              </a:custGeom>
              <a:solidFill>
                <a:srgbClr val="D99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74" name="Freeform 26">
                <a:extLst>
                  <a:ext uri="{FF2B5EF4-FFF2-40B4-BE49-F238E27FC236}">
                    <a16:creationId xmlns:a16="http://schemas.microsoft.com/office/drawing/2014/main" id="{46490DE1-7164-9565-5580-FC98BC01061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16" y="1248"/>
                <a:ext cx="1185" cy="2021"/>
              </a:xfrm>
              <a:custGeom>
                <a:avLst/>
                <a:gdLst>
                  <a:gd name="T0" fmla="*/ 1250 w 474"/>
                  <a:gd name="T1" fmla="*/ 3319 h 758"/>
                  <a:gd name="T2" fmla="*/ 4938 w 474"/>
                  <a:gd name="T3" fmla="*/ 21 h 758"/>
                  <a:gd name="T4" fmla="*/ 6033 w 474"/>
                  <a:gd name="T5" fmla="*/ 4855 h 758"/>
                  <a:gd name="T6" fmla="*/ 5425 w 474"/>
                  <a:gd name="T7" fmla="*/ 3013 h 758"/>
                  <a:gd name="T8" fmla="*/ 5395 w 474"/>
                  <a:gd name="T9" fmla="*/ 1421 h 758"/>
                  <a:gd name="T10" fmla="*/ 4300 w 474"/>
                  <a:gd name="T11" fmla="*/ 1912 h 758"/>
                  <a:gd name="T12" fmla="*/ 4408 w 474"/>
                  <a:gd name="T13" fmla="*/ 2560 h 758"/>
                  <a:gd name="T14" fmla="*/ 4188 w 474"/>
                  <a:gd name="T15" fmla="*/ 3618 h 758"/>
                  <a:gd name="T16" fmla="*/ 3750 w 474"/>
                  <a:gd name="T17" fmla="*/ 2560 h 758"/>
                  <a:gd name="T18" fmla="*/ 3708 w 474"/>
                  <a:gd name="T19" fmla="*/ 1912 h 758"/>
                  <a:gd name="T20" fmla="*/ 2533 w 474"/>
                  <a:gd name="T21" fmla="*/ 1856 h 758"/>
                  <a:gd name="T22" fmla="*/ 2658 w 474"/>
                  <a:gd name="T23" fmla="*/ 3333 h 758"/>
                  <a:gd name="T24" fmla="*/ 3208 w 474"/>
                  <a:gd name="T25" fmla="*/ 4207 h 758"/>
                  <a:gd name="T26" fmla="*/ 2345 w 474"/>
                  <a:gd name="T27" fmla="*/ 4015 h 758"/>
                  <a:gd name="T28" fmla="*/ 1283 w 474"/>
                  <a:gd name="T29" fmla="*/ 4663 h 758"/>
                  <a:gd name="T30" fmla="*/ 1845 w 474"/>
                  <a:gd name="T31" fmla="*/ 5892 h 758"/>
                  <a:gd name="T32" fmla="*/ 2958 w 474"/>
                  <a:gd name="T33" fmla="*/ 6220 h 758"/>
                  <a:gd name="T34" fmla="*/ 2000 w 474"/>
                  <a:gd name="T35" fmla="*/ 6506 h 758"/>
                  <a:gd name="T36" fmla="*/ 1895 w 474"/>
                  <a:gd name="T37" fmla="*/ 6447 h 758"/>
                  <a:gd name="T38" fmla="*/ 1188 w 474"/>
                  <a:gd name="T39" fmla="*/ 7577 h 758"/>
                  <a:gd name="T40" fmla="*/ 2313 w 474"/>
                  <a:gd name="T41" fmla="*/ 8225 h 758"/>
                  <a:gd name="T42" fmla="*/ 3158 w 474"/>
                  <a:gd name="T43" fmla="*/ 8396 h 758"/>
                  <a:gd name="T44" fmla="*/ 2238 w 474"/>
                  <a:gd name="T45" fmla="*/ 9134 h 758"/>
                  <a:gd name="T46" fmla="*/ 1688 w 474"/>
                  <a:gd name="T47" fmla="*/ 10406 h 758"/>
                  <a:gd name="T48" fmla="*/ 2738 w 474"/>
                  <a:gd name="T49" fmla="*/ 11012 h 758"/>
                  <a:gd name="T50" fmla="*/ 3083 w 474"/>
                  <a:gd name="T51" fmla="*/ 10308 h 758"/>
                  <a:gd name="T52" fmla="*/ 3550 w 474"/>
                  <a:gd name="T53" fmla="*/ 10934 h 758"/>
                  <a:gd name="T54" fmla="*/ 3250 w 474"/>
                  <a:gd name="T55" fmla="*/ 11409 h 758"/>
                  <a:gd name="T56" fmla="*/ 4083 w 474"/>
                  <a:gd name="T57" fmla="*/ 12411 h 758"/>
                  <a:gd name="T58" fmla="*/ 4800 w 474"/>
                  <a:gd name="T59" fmla="*/ 11182 h 758"/>
                  <a:gd name="T60" fmla="*/ 4488 w 474"/>
                  <a:gd name="T61" fmla="*/ 10294 h 758"/>
                  <a:gd name="T62" fmla="*/ 6425 w 474"/>
                  <a:gd name="T63" fmla="*/ 11617 h 758"/>
                  <a:gd name="T64" fmla="*/ 800 w 474"/>
                  <a:gd name="T65" fmla="*/ 10478 h 758"/>
                  <a:gd name="T66" fmla="*/ 300 w 474"/>
                  <a:gd name="T67" fmla="*/ 5994 h 758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474" h="758">
                    <a:moveTo>
                      <a:pt x="19" y="316"/>
                    </a:moveTo>
                    <a:cubicBezTo>
                      <a:pt x="39" y="219"/>
                      <a:pt x="67" y="191"/>
                      <a:pt x="80" y="175"/>
                    </a:cubicBezTo>
                    <a:cubicBezTo>
                      <a:pt x="94" y="158"/>
                      <a:pt x="73" y="148"/>
                      <a:pt x="119" y="85"/>
                    </a:cubicBezTo>
                    <a:cubicBezTo>
                      <a:pt x="165" y="21"/>
                      <a:pt x="237" y="0"/>
                      <a:pt x="316" y="1"/>
                    </a:cubicBezTo>
                    <a:cubicBezTo>
                      <a:pt x="383" y="3"/>
                      <a:pt x="461" y="51"/>
                      <a:pt x="468" y="152"/>
                    </a:cubicBezTo>
                    <a:cubicBezTo>
                      <a:pt x="474" y="254"/>
                      <a:pt x="409" y="258"/>
                      <a:pt x="386" y="256"/>
                    </a:cubicBezTo>
                    <a:cubicBezTo>
                      <a:pt x="363" y="255"/>
                      <a:pt x="313" y="237"/>
                      <a:pt x="330" y="181"/>
                    </a:cubicBezTo>
                    <a:cubicBezTo>
                      <a:pt x="335" y="173"/>
                      <a:pt x="341" y="165"/>
                      <a:pt x="347" y="159"/>
                    </a:cubicBezTo>
                    <a:cubicBezTo>
                      <a:pt x="355" y="156"/>
                      <a:pt x="364" y="151"/>
                      <a:pt x="372" y="144"/>
                    </a:cubicBezTo>
                    <a:cubicBezTo>
                      <a:pt x="394" y="128"/>
                      <a:pt x="390" y="95"/>
                      <a:pt x="345" y="75"/>
                    </a:cubicBezTo>
                    <a:cubicBezTo>
                      <a:pt x="344" y="75"/>
                      <a:pt x="344" y="75"/>
                      <a:pt x="344" y="75"/>
                    </a:cubicBezTo>
                    <a:cubicBezTo>
                      <a:pt x="299" y="55"/>
                      <a:pt x="272" y="74"/>
                      <a:pt x="275" y="101"/>
                    </a:cubicBezTo>
                    <a:cubicBezTo>
                      <a:pt x="276" y="114"/>
                      <a:pt x="278" y="125"/>
                      <a:pt x="282" y="135"/>
                    </a:cubicBezTo>
                    <a:cubicBezTo>
                      <a:pt x="282" y="135"/>
                      <a:pt x="282" y="135"/>
                      <a:pt x="282" y="135"/>
                    </a:cubicBezTo>
                    <a:cubicBezTo>
                      <a:pt x="282" y="134"/>
                      <a:pt x="282" y="134"/>
                      <a:pt x="282" y="134"/>
                    </a:cubicBezTo>
                    <a:cubicBezTo>
                      <a:pt x="290" y="164"/>
                      <a:pt x="285" y="190"/>
                      <a:pt x="268" y="191"/>
                    </a:cubicBezTo>
                    <a:cubicBezTo>
                      <a:pt x="251" y="193"/>
                      <a:pt x="236" y="176"/>
                      <a:pt x="240" y="134"/>
                    </a:cubicBezTo>
                    <a:cubicBezTo>
                      <a:pt x="240" y="135"/>
                      <a:pt x="240" y="135"/>
                      <a:pt x="240" y="135"/>
                    </a:cubicBezTo>
                    <a:cubicBezTo>
                      <a:pt x="240" y="135"/>
                      <a:pt x="240" y="135"/>
                      <a:pt x="240" y="135"/>
                    </a:cubicBezTo>
                    <a:cubicBezTo>
                      <a:pt x="241" y="124"/>
                      <a:pt x="240" y="113"/>
                      <a:pt x="237" y="101"/>
                    </a:cubicBezTo>
                    <a:cubicBezTo>
                      <a:pt x="231" y="74"/>
                      <a:pt x="199" y="64"/>
                      <a:pt x="162" y="98"/>
                    </a:cubicBezTo>
                    <a:cubicBezTo>
                      <a:pt x="162" y="98"/>
                      <a:pt x="162" y="98"/>
                      <a:pt x="162" y="98"/>
                    </a:cubicBezTo>
                    <a:cubicBezTo>
                      <a:pt x="126" y="131"/>
                      <a:pt x="132" y="164"/>
                      <a:pt x="159" y="172"/>
                    </a:cubicBezTo>
                    <a:cubicBezTo>
                      <a:pt x="162" y="174"/>
                      <a:pt x="166" y="175"/>
                      <a:pt x="170" y="176"/>
                    </a:cubicBezTo>
                    <a:cubicBezTo>
                      <a:pt x="170" y="176"/>
                      <a:pt x="170" y="176"/>
                      <a:pt x="170" y="176"/>
                    </a:cubicBezTo>
                    <a:cubicBezTo>
                      <a:pt x="197" y="184"/>
                      <a:pt x="223" y="199"/>
                      <a:pt x="205" y="222"/>
                    </a:cubicBezTo>
                    <a:cubicBezTo>
                      <a:pt x="187" y="244"/>
                      <a:pt x="176" y="240"/>
                      <a:pt x="150" y="212"/>
                    </a:cubicBezTo>
                    <a:cubicBezTo>
                      <a:pt x="150" y="212"/>
                      <a:pt x="150" y="212"/>
                      <a:pt x="150" y="212"/>
                    </a:cubicBezTo>
                    <a:cubicBezTo>
                      <a:pt x="149" y="211"/>
                      <a:pt x="148" y="210"/>
                      <a:pt x="147" y="209"/>
                    </a:cubicBezTo>
                    <a:cubicBezTo>
                      <a:pt x="128" y="189"/>
                      <a:pt x="96" y="198"/>
                      <a:pt x="82" y="246"/>
                    </a:cubicBezTo>
                    <a:cubicBezTo>
                      <a:pt x="82" y="246"/>
                      <a:pt x="82" y="246"/>
                      <a:pt x="82" y="246"/>
                    </a:cubicBezTo>
                    <a:cubicBezTo>
                      <a:pt x="69" y="293"/>
                      <a:pt x="91" y="318"/>
                      <a:pt x="118" y="311"/>
                    </a:cubicBezTo>
                    <a:cubicBezTo>
                      <a:pt x="124" y="310"/>
                      <a:pt x="130" y="308"/>
                      <a:pt x="135" y="306"/>
                    </a:cubicBezTo>
                    <a:cubicBezTo>
                      <a:pt x="157" y="299"/>
                      <a:pt x="189" y="297"/>
                      <a:pt x="189" y="328"/>
                    </a:cubicBezTo>
                    <a:cubicBezTo>
                      <a:pt x="189" y="362"/>
                      <a:pt x="154" y="354"/>
                      <a:pt x="128" y="343"/>
                    </a:cubicBezTo>
                    <a:cubicBezTo>
                      <a:pt x="128" y="343"/>
                      <a:pt x="128" y="343"/>
                      <a:pt x="128" y="343"/>
                    </a:cubicBezTo>
                    <a:cubicBezTo>
                      <a:pt x="128" y="343"/>
                      <a:pt x="128" y="343"/>
                      <a:pt x="128" y="343"/>
                    </a:cubicBezTo>
                    <a:cubicBezTo>
                      <a:pt x="126" y="342"/>
                      <a:pt x="124" y="341"/>
                      <a:pt x="121" y="340"/>
                    </a:cubicBezTo>
                    <a:cubicBezTo>
                      <a:pt x="95" y="330"/>
                      <a:pt x="70" y="351"/>
                      <a:pt x="76" y="399"/>
                    </a:cubicBezTo>
                    <a:cubicBezTo>
                      <a:pt x="76" y="400"/>
                      <a:pt x="76" y="400"/>
                      <a:pt x="76" y="400"/>
                    </a:cubicBezTo>
                    <a:cubicBezTo>
                      <a:pt x="83" y="449"/>
                      <a:pt x="113" y="462"/>
                      <a:pt x="135" y="445"/>
                    </a:cubicBezTo>
                    <a:cubicBezTo>
                      <a:pt x="140" y="442"/>
                      <a:pt x="144" y="438"/>
                      <a:pt x="148" y="434"/>
                    </a:cubicBezTo>
                    <a:cubicBezTo>
                      <a:pt x="148" y="434"/>
                      <a:pt x="148" y="434"/>
                      <a:pt x="148" y="434"/>
                    </a:cubicBezTo>
                    <a:cubicBezTo>
                      <a:pt x="174" y="411"/>
                      <a:pt x="199" y="419"/>
                      <a:pt x="202" y="443"/>
                    </a:cubicBezTo>
                    <a:cubicBezTo>
                      <a:pt x="205" y="467"/>
                      <a:pt x="199" y="493"/>
                      <a:pt x="143" y="482"/>
                    </a:cubicBezTo>
                    <a:cubicBezTo>
                      <a:pt x="143" y="482"/>
                      <a:pt x="143" y="482"/>
                      <a:pt x="143" y="482"/>
                    </a:cubicBezTo>
                    <a:cubicBezTo>
                      <a:pt x="142" y="482"/>
                      <a:pt x="141" y="482"/>
                      <a:pt x="140" y="481"/>
                    </a:cubicBezTo>
                    <a:cubicBezTo>
                      <a:pt x="112" y="477"/>
                      <a:pt x="92" y="502"/>
                      <a:pt x="108" y="549"/>
                    </a:cubicBezTo>
                    <a:cubicBezTo>
                      <a:pt x="108" y="549"/>
                      <a:pt x="108" y="549"/>
                      <a:pt x="108" y="549"/>
                    </a:cubicBezTo>
                    <a:cubicBezTo>
                      <a:pt x="125" y="596"/>
                      <a:pt x="157" y="602"/>
                      <a:pt x="175" y="581"/>
                    </a:cubicBezTo>
                    <a:cubicBezTo>
                      <a:pt x="186" y="569"/>
                      <a:pt x="194" y="556"/>
                      <a:pt x="197" y="544"/>
                    </a:cubicBezTo>
                    <a:cubicBezTo>
                      <a:pt x="197" y="544"/>
                      <a:pt x="197" y="544"/>
                      <a:pt x="197" y="544"/>
                    </a:cubicBezTo>
                    <a:cubicBezTo>
                      <a:pt x="208" y="518"/>
                      <a:pt x="225" y="507"/>
                      <a:pt x="240" y="518"/>
                    </a:cubicBezTo>
                    <a:cubicBezTo>
                      <a:pt x="257" y="531"/>
                      <a:pt x="245" y="557"/>
                      <a:pt x="227" y="577"/>
                    </a:cubicBezTo>
                    <a:cubicBezTo>
                      <a:pt x="227" y="577"/>
                      <a:pt x="227" y="577"/>
                      <a:pt x="227" y="577"/>
                    </a:cubicBezTo>
                    <a:cubicBezTo>
                      <a:pt x="220" y="583"/>
                      <a:pt x="214" y="592"/>
                      <a:pt x="208" y="602"/>
                    </a:cubicBezTo>
                    <a:cubicBezTo>
                      <a:pt x="194" y="626"/>
                      <a:pt x="212" y="655"/>
                      <a:pt x="261" y="655"/>
                    </a:cubicBezTo>
                    <a:cubicBezTo>
                      <a:pt x="261" y="655"/>
                      <a:pt x="261" y="655"/>
                      <a:pt x="261" y="655"/>
                    </a:cubicBezTo>
                    <a:cubicBezTo>
                      <a:pt x="310" y="655"/>
                      <a:pt x="328" y="627"/>
                      <a:pt x="314" y="603"/>
                    </a:cubicBezTo>
                    <a:cubicBezTo>
                      <a:pt x="312" y="598"/>
                      <a:pt x="309" y="594"/>
                      <a:pt x="307" y="590"/>
                    </a:cubicBezTo>
                    <a:cubicBezTo>
                      <a:pt x="307" y="590"/>
                      <a:pt x="307" y="590"/>
                      <a:pt x="307" y="590"/>
                    </a:cubicBezTo>
                    <a:cubicBezTo>
                      <a:pt x="294" y="572"/>
                      <a:pt x="288" y="558"/>
                      <a:pt x="287" y="543"/>
                    </a:cubicBezTo>
                    <a:cubicBezTo>
                      <a:pt x="288" y="543"/>
                      <a:pt x="288" y="543"/>
                      <a:pt x="288" y="543"/>
                    </a:cubicBezTo>
                    <a:cubicBezTo>
                      <a:pt x="291" y="478"/>
                      <a:pt x="427" y="491"/>
                      <a:pt x="411" y="613"/>
                    </a:cubicBezTo>
                    <a:cubicBezTo>
                      <a:pt x="404" y="664"/>
                      <a:pt x="368" y="716"/>
                      <a:pt x="280" y="730"/>
                    </a:cubicBezTo>
                    <a:cubicBezTo>
                      <a:pt x="107" y="758"/>
                      <a:pt x="54" y="570"/>
                      <a:pt x="51" y="553"/>
                    </a:cubicBezTo>
                    <a:cubicBezTo>
                      <a:pt x="48" y="536"/>
                      <a:pt x="39" y="528"/>
                      <a:pt x="29" y="502"/>
                    </a:cubicBezTo>
                    <a:cubicBezTo>
                      <a:pt x="19" y="475"/>
                      <a:pt x="0" y="413"/>
                      <a:pt x="19" y="316"/>
                    </a:cubicBezTo>
                    <a:close/>
                  </a:path>
                </a:pathLst>
              </a:custGeom>
              <a:solidFill>
                <a:srgbClr val="EAC8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75" name="Freeform 27">
                <a:extLst>
                  <a:ext uri="{FF2B5EF4-FFF2-40B4-BE49-F238E27FC236}">
                    <a16:creationId xmlns:a16="http://schemas.microsoft.com/office/drawing/2014/main" id="{A1275B87-ED6D-E9F3-5F3D-C18193D60B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98" y="2651"/>
                <a:ext cx="348" cy="536"/>
              </a:xfrm>
              <a:custGeom>
                <a:avLst/>
                <a:gdLst>
                  <a:gd name="T0" fmla="*/ 0 w 139"/>
                  <a:gd name="T1" fmla="*/ 3811 h 201"/>
                  <a:gd name="T2" fmla="*/ 2038 w 139"/>
                  <a:gd name="T3" fmla="*/ 1592 h 201"/>
                  <a:gd name="T4" fmla="*/ 1710 w 139"/>
                  <a:gd name="T5" fmla="*/ 0 h 201"/>
                  <a:gd name="T6" fmla="*/ 1442 w 139"/>
                  <a:gd name="T7" fmla="*/ 2752 h 201"/>
                  <a:gd name="T8" fmla="*/ 0 w 139"/>
                  <a:gd name="T9" fmla="*/ 3811 h 20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9" h="201">
                    <a:moveTo>
                      <a:pt x="0" y="201"/>
                    </a:moveTo>
                    <a:cubicBezTo>
                      <a:pt x="87" y="187"/>
                      <a:pt x="123" y="134"/>
                      <a:pt x="130" y="84"/>
                    </a:cubicBezTo>
                    <a:cubicBezTo>
                      <a:pt x="135" y="46"/>
                      <a:pt x="125" y="18"/>
                      <a:pt x="109" y="0"/>
                    </a:cubicBezTo>
                    <a:cubicBezTo>
                      <a:pt x="122" y="34"/>
                      <a:pt x="139" y="86"/>
                      <a:pt x="92" y="145"/>
                    </a:cubicBezTo>
                    <a:cubicBezTo>
                      <a:pt x="50" y="196"/>
                      <a:pt x="0" y="201"/>
                      <a:pt x="0" y="201"/>
                    </a:cubicBezTo>
                    <a:close/>
                  </a:path>
                </a:pathLst>
              </a:custGeom>
              <a:solidFill>
                <a:srgbClr val="DEA49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76" name="Freeform 28">
                <a:extLst>
                  <a:ext uri="{FF2B5EF4-FFF2-40B4-BE49-F238E27FC236}">
                    <a16:creationId xmlns:a16="http://schemas.microsoft.com/office/drawing/2014/main" id="{99F6E084-7AB8-B21E-30BB-30572FB2FA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73" y="1272"/>
                <a:ext cx="480" cy="317"/>
              </a:xfrm>
              <a:custGeom>
                <a:avLst/>
                <a:gdLst>
                  <a:gd name="T0" fmla="*/ 0 w 192"/>
                  <a:gd name="T1" fmla="*/ 2248 h 119"/>
                  <a:gd name="T2" fmla="*/ 3000 w 192"/>
                  <a:gd name="T3" fmla="*/ 0 h 119"/>
                  <a:gd name="T4" fmla="*/ 0 w 192"/>
                  <a:gd name="T5" fmla="*/ 2248 h 11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92" h="119">
                    <a:moveTo>
                      <a:pt x="0" y="119"/>
                    </a:moveTo>
                    <a:cubicBezTo>
                      <a:pt x="15" y="85"/>
                      <a:pt x="68" y="2"/>
                      <a:pt x="192" y="0"/>
                    </a:cubicBezTo>
                    <a:cubicBezTo>
                      <a:pt x="139" y="12"/>
                      <a:pt x="69" y="29"/>
                      <a:pt x="0" y="119"/>
                    </a:cubicBezTo>
                    <a:close/>
                  </a:path>
                </a:pathLst>
              </a:custGeom>
              <a:solidFill>
                <a:srgbClr val="EDCEC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77" name="Freeform 29">
                <a:extLst>
                  <a:ext uri="{FF2B5EF4-FFF2-40B4-BE49-F238E27FC236}">
                    <a16:creationId xmlns:a16="http://schemas.microsoft.com/office/drawing/2014/main" id="{03D71A1E-5FC4-18A5-8BC7-EE5555D43D8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36" y="1784"/>
                <a:ext cx="155" cy="637"/>
              </a:xfrm>
              <a:custGeom>
                <a:avLst/>
                <a:gdLst>
                  <a:gd name="T0" fmla="*/ 970 w 62"/>
                  <a:gd name="T1" fmla="*/ 0 h 239"/>
                  <a:gd name="T2" fmla="*/ 188 w 62"/>
                  <a:gd name="T3" fmla="*/ 4526 h 239"/>
                  <a:gd name="T4" fmla="*/ 970 w 62"/>
                  <a:gd name="T5" fmla="*/ 0 h 23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62" h="239">
                    <a:moveTo>
                      <a:pt x="62" y="0"/>
                    </a:moveTo>
                    <a:cubicBezTo>
                      <a:pt x="46" y="17"/>
                      <a:pt x="0" y="128"/>
                      <a:pt x="12" y="239"/>
                    </a:cubicBezTo>
                    <a:cubicBezTo>
                      <a:pt x="12" y="203"/>
                      <a:pt x="33" y="50"/>
                      <a:pt x="62" y="0"/>
                    </a:cubicBezTo>
                    <a:close/>
                  </a:path>
                </a:pathLst>
              </a:custGeom>
              <a:solidFill>
                <a:srgbClr val="EDCEC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78" name="Freeform 30">
                <a:extLst>
                  <a:ext uri="{FF2B5EF4-FFF2-40B4-BE49-F238E27FC236}">
                    <a16:creationId xmlns:a16="http://schemas.microsoft.com/office/drawing/2014/main" id="{06A14B56-A5BD-0955-57FF-6DDE42816C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83" y="2765"/>
                <a:ext cx="375" cy="419"/>
              </a:xfrm>
              <a:custGeom>
                <a:avLst/>
                <a:gdLst>
                  <a:gd name="T0" fmla="*/ 1000 w 150"/>
                  <a:gd name="T1" fmla="*/ 1844 h 157"/>
                  <a:gd name="T2" fmla="*/ 0 w 150"/>
                  <a:gd name="T3" fmla="*/ 0 h 157"/>
                  <a:gd name="T4" fmla="*/ 2345 w 150"/>
                  <a:gd name="T5" fmla="*/ 2984 h 157"/>
                  <a:gd name="T6" fmla="*/ 1000 w 150"/>
                  <a:gd name="T7" fmla="*/ 1844 h 15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50" h="157">
                    <a:moveTo>
                      <a:pt x="64" y="97"/>
                    </a:moveTo>
                    <a:cubicBezTo>
                      <a:pt x="33" y="67"/>
                      <a:pt x="11" y="34"/>
                      <a:pt x="0" y="0"/>
                    </a:cubicBezTo>
                    <a:cubicBezTo>
                      <a:pt x="5" y="29"/>
                      <a:pt x="51" y="131"/>
                      <a:pt x="150" y="157"/>
                    </a:cubicBezTo>
                    <a:cubicBezTo>
                      <a:pt x="112" y="141"/>
                      <a:pt x="88" y="119"/>
                      <a:pt x="64" y="97"/>
                    </a:cubicBezTo>
                    <a:close/>
                  </a:path>
                </a:pathLst>
              </a:custGeom>
              <a:solidFill>
                <a:srgbClr val="EDCEC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79" name="Freeform 31">
                <a:extLst>
                  <a:ext uri="{FF2B5EF4-FFF2-40B4-BE49-F238E27FC236}">
                    <a16:creationId xmlns:a16="http://schemas.microsoft.com/office/drawing/2014/main" id="{EC546DC3-E44F-FF8C-F36D-DF32AF899C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48" y="2597"/>
                <a:ext cx="175" cy="107"/>
              </a:xfrm>
              <a:custGeom>
                <a:avLst/>
                <a:gdLst>
                  <a:gd name="T0" fmla="*/ 0 w 70"/>
                  <a:gd name="T1" fmla="*/ 765 h 40"/>
                  <a:gd name="T2" fmla="*/ 1095 w 70"/>
                  <a:gd name="T3" fmla="*/ 209 h 40"/>
                  <a:gd name="T4" fmla="*/ 0 w 70"/>
                  <a:gd name="T5" fmla="*/ 765 h 4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70" h="40">
                    <a:moveTo>
                      <a:pt x="0" y="40"/>
                    </a:moveTo>
                    <a:cubicBezTo>
                      <a:pt x="4" y="6"/>
                      <a:pt x="47" y="0"/>
                      <a:pt x="70" y="11"/>
                    </a:cubicBezTo>
                    <a:cubicBezTo>
                      <a:pt x="57" y="6"/>
                      <a:pt x="15" y="9"/>
                      <a:pt x="0" y="40"/>
                    </a:cubicBezTo>
                    <a:close/>
                  </a:path>
                </a:pathLst>
              </a:custGeom>
              <a:solidFill>
                <a:srgbClr val="E5B8A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80" name="Freeform 32">
                <a:extLst>
                  <a:ext uri="{FF2B5EF4-FFF2-40B4-BE49-F238E27FC236}">
                    <a16:creationId xmlns:a16="http://schemas.microsoft.com/office/drawing/2014/main" id="{CFEB7326-1312-AF9B-EE5C-8D0359219B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41" y="1755"/>
                <a:ext cx="170" cy="157"/>
              </a:xfrm>
              <a:custGeom>
                <a:avLst/>
                <a:gdLst>
                  <a:gd name="T0" fmla="*/ 1063 w 68"/>
                  <a:gd name="T1" fmla="*/ 1112 h 59"/>
                  <a:gd name="T2" fmla="*/ 63 w 68"/>
                  <a:gd name="T3" fmla="*/ 0 h 59"/>
                  <a:gd name="T4" fmla="*/ 1063 w 68"/>
                  <a:gd name="T5" fmla="*/ 1112 h 5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68" h="59">
                    <a:moveTo>
                      <a:pt x="68" y="59"/>
                    </a:moveTo>
                    <a:cubicBezTo>
                      <a:pt x="9" y="58"/>
                      <a:pt x="0" y="18"/>
                      <a:pt x="4" y="0"/>
                    </a:cubicBezTo>
                    <a:cubicBezTo>
                      <a:pt x="6" y="14"/>
                      <a:pt x="22" y="59"/>
                      <a:pt x="68" y="59"/>
                    </a:cubicBezTo>
                    <a:close/>
                  </a:path>
                </a:pathLst>
              </a:custGeom>
              <a:solidFill>
                <a:srgbClr val="EDCEC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81" name="Freeform 33">
                <a:extLst>
                  <a:ext uri="{FF2B5EF4-FFF2-40B4-BE49-F238E27FC236}">
                    <a16:creationId xmlns:a16="http://schemas.microsoft.com/office/drawing/2014/main" id="{1DD65566-BEDD-D7DC-FDAA-BEC076AC3A8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16" y="1253"/>
                <a:ext cx="307" cy="240"/>
              </a:xfrm>
              <a:custGeom>
                <a:avLst/>
                <a:gdLst>
                  <a:gd name="T0" fmla="*/ 1912 w 123"/>
                  <a:gd name="T1" fmla="*/ 0 h 90"/>
                  <a:gd name="T2" fmla="*/ 0 w 123"/>
                  <a:gd name="T3" fmla="*/ 1707 h 90"/>
                  <a:gd name="T4" fmla="*/ 1912 w 123"/>
                  <a:gd name="T5" fmla="*/ 0 h 9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3" h="90">
                    <a:moveTo>
                      <a:pt x="123" y="0"/>
                    </a:moveTo>
                    <a:cubicBezTo>
                      <a:pt x="94" y="6"/>
                      <a:pt x="25" y="43"/>
                      <a:pt x="0" y="90"/>
                    </a:cubicBezTo>
                    <a:cubicBezTo>
                      <a:pt x="13" y="72"/>
                      <a:pt x="67" y="20"/>
                      <a:pt x="123" y="0"/>
                    </a:cubicBezTo>
                    <a:close/>
                  </a:path>
                </a:pathLst>
              </a:custGeom>
              <a:solidFill>
                <a:srgbClr val="9849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82" name="Freeform 34">
                <a:extLst>
                  <a:ext uri="{FF2B5EF4-FFF2-40B4-BE49-F238E27FC236}">
                    <a16:creationId xmlns:a16="http://schemas.microsoft.com/office/drawing/2014/main" id="{01A77E0F-CE12-4542-6726-FD6C39F0A7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86" y="1752"/>
                <a:ext cx="115" cy="381"/>
              </a:xfrm>
              <a:custGeom>
                <a:avLst/>
                <a:gdLst>
                  <a:gd name="T0" fmla="*/ 720 w 46"/>
                  <a:gd name="T1" fmla="*/ 0 h 143"/>
                  <a:gd name="T2" fmla="*/ 0 w 46"/>
                  <a:gd name="T3" fmla="*/ 2704 h 14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6" h="143">
                    <a:moveTo>
                      <a:pt x="46" y="0"/>
                    </a:moveTo>
                    <a:cubicBezTo>
                      <a:pt x="38" y="15"/>
                      <a:pt x="11" y="68"/>
                      <a:pt x="0" y="143"/>
                    </a:cubicBezTo>
                  </a:path>
                </a:pathLst>
              </a:custGeom>
              <a:solidFill>
                <a:srgbClr val="9849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83" name="Freeform 35">
                <a:extLst>
                  <a:ext uri="{FF2B5EF4-FFF2-40B4-BE49-F238E27FC236}">
                    <a16:creationId xmlns:a16="http://schemas.microsoft.com/office/drawing/2014/main" id="{25164166-70DF-F4E7-29AB-1CD79904EF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43" y="1896"/>
                <a:ext cx="158" cy="149"/>
              </a:xfrm>
              <a:custGeom>
                <a:avLst/>
                <a:gdLst>
                  <a:gd name="T0" fmla="*/ 95 w 63"/>
                  <a:gd name="T1" fmla="*/ 21 h 56"/>
                  <a:gd name="T2" fmla="*/ 680 w 63"/>
                  <a:gd name="T3" fmla="*/ 418 h 56"/>
                  <a:gd name="T4" fmla="*/ 963 w 63"/>
                  <a:gd name="T5" fmla="*/ 452 h 56"/>
                  <a:gd name="T6" fmla="*/ 880 w 63"/>
                  <a:gd name="T7" fmla="*/ 806 h 56"/>
                  <a:gd name="T8" fmla="*/ 63 w 63"/>
                  <a:gd name="T9" fmla="*/ 0 h 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3" h="56">
                    <a:moveTo>
                      <a:pt x="6" y="1"/>
                    </a:moveTo>
                    <a:cubicBezTo>
                      <a:pt x="12" y="12"/>
                      <a:pt x="32" y="19"/>
                      <a:pt x="43" y="22"/>
                    </a:cubicBezTo>
                    <a:cubicBezTo>
                      <a:pt x="47" y="22"/>
                      <a:pt x="59" y="22"/>
                      <a:pt x="61" y="24"/>
                    </a:cubicBezTo>
                    <a:cubicBezTo>
                      <a:pt x="63" y="28"/>
                      <a:pt x="58" y="39"/>
                      <a:pt x="56" y="43"/>
                    </a:cubicBezTo>
                    <a:cubicBezTo>
                      <a:pt x="47" y="56"/>
                      <a:pt x="0" y="13"/>
                      <a:pt x="4" y="0"/>
                    </a:cubicBezTo>
                  </a:path>
                </a:pathLst>
              </a:custGeom>
              <a:solidFill>
                <a:srgbClr val="75143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84" name="Freeform 36">
                <a:extLst>
                  <a:ext uri="{FF2B5EF4-FFF2-40B4-BE49-F238E27FC236}">
                    <a16:creationId xmlns:a16="http://schemas.microsoft.com/office/drawing/2014/main" id="{E0C53DF5-C684-F86A-EA12-8222811419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93" y="2472"/>
                <a:ext cx="140" cy="96"/>
              </a:xfrm>
              <a:custGeom>
                <a:avLst/>
                <a:gdLst>
                  <a:gd name="T0" fmla="*/ 0 w 56"/>
                  <a:gd name="T1" fmla="*/ 627 h 36"/>
                  <a:gd name="T2" fmla="*/ 613 w 56"/>
                  <a:gd name="T3" fmla="*/ 0 h 36"/>
                  <a:gd name="T4" fmla="*/ 863 w 56"/>
                  <a:gd name="T5" fmla="*/ 648 h 36"/>
                  <a:gd name="T6" fmla="*/ 363 w 56"/>
                  <a:gd name="T7" fmla="*/ 533 h 36"/>
                  <a:gd name="T8" fmla="*/ 20 w 56"/>
                  <a:gd name="T9" fmla="*/ 683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6" h="36">
                    <a:moveTo>
                      <a:pt x="0" y="33"/>
                    </a:moveTo>
                    <a:cubicBezTo>
                      <a:pt x="2" y="19"/>
                      <a:pt x="24" y="0"/>
                      <a:pt x="39" y="0"/>
                    </a:cubicBezTo>
                    <a:cubicBezTo>
                      <a:pt x="55" y="0"/>
                      <a:pt x="56" y="25"/>
                      <a:pt x="55" y="34"/>
                    </a:cubicBezTo>
                    <a:cubicBezTo>
                      <a:pt x="47" y="35"/>
                      <a:pt x="33" y="27"/>
                      <a:pt x="23" y="28"/>
                    </a:cubicBezTo>
                    <a:cubicBezTo>
                      <a:pt x="14" y="28"/>
                      <a:pt x="7" y="30"/>
                      <a:pt x="1" y="36"/>
                    </a:cubicBezTo>
                  </a:path>
                </a:pathLst>
              </a:custGeom>
              <a:solidFill>
                <a:srgbClr val="75143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85" name="Freeform 37">
                <a:extLst>
                  <a:ext uri="{FF2B5EF4-FFF2-40B4-BE49-F238E27FC236}">
                    <a16:creationId xmlns:a16="http://schemas.microsoft.com/office/drawing/2014/main" id="{72BE4AD5-E881-A06F-4CE9-0D1AC74CE79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71" y="1411"/>
                <a:ext cx="175" cy="498"/>
              </a:xfrm>
              <a:custGeom>
                <a:avLst/>
                <a:gdLst>
                  <a:gd name="T0" fmla="*/ 125 w 70"/>
                  <a:gd name="T1" fmla="*/ 0 h 187"/>
                  <a:gd name="T2" fmla="*/ 0 w 70"/>
                  <a:gd name="T3" fmla="*/ 3531 h 187"/>
                  <a:gd name="T4" fmla="*/ 125 w 70"/>
                  <a:gd name="T5" fmla="*/ 0 h 18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70" h="187">
                    <a:moveTo>
                      <a:pt x="8" y="0"/>
                    </a:moveTo>
                    <a:cubicBezTo>
                      <a:pt x="32" y="24"/>
                      <a:pt x="70" y="153"/>
                      <a:pt x="0" y="187"/>
                    </a:cubicBezTo>
                    <a:cubicBezTo>
                      <a:pt x="15" y="176"/>
                      <a:pt x="61" y="126"/>
                      <a:pt x="8" y="0"/>
                    </a:cubicBezTo>
                    <a:close/>
                  </a:path>
                </a:pathLst>
              </a:custGeom>
              <a:solidFill>
                <a:srgbClr val="DEA49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86" name="Freeform 38">
                <a:extLst>
                  <a:ext uri="{FF2B5EF4-FFF2-40B4-BE49-F238E27FC236}">
                    <a16:creationId xmlns:a16="http://schemas.microsoft.com/office/drawing/2014/main" id="{B20E87A6-941E-409E-87C8-1D01E7E3DE9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6" y="2371"/>
                <a:ext cx="35" cy="138"/>
              </a:xfrm>
              <a:custGeom>
                <a:avLst/>
                <a:gdLst>
                  <a:gd name="T0" fmla="*/ 0 w 14"/>
                  <a:gd name="T1" fmla="*/ 0 h 52"/>
                  <a:gd name="T2" fmla="*/ 63 w 14"/>
                  <a:gd name="T3" fmla="*/ 971 h 52"/>
                  <a:gd name="T4" fmla="*/ 0 w 14"/>
                  <a:gd name="T5" fmla="*/ 0 h 5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4" h="52">
                    <a:moveTo>
                      <a:pt x="0" y="0"/>
                    </a:moveTo>
                    <a:cubicBezTo>
                      <a:pt x="5" y="5"/>
                      <a:pt x="14" y="30"/>
                      <a:pt x="4" y="52"/>
                    </a:cubicBezTo>
                    <a:cubicBezTo>
                      <a:pt x="11" y="39"/>
                      <a:pt x="14" y="18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87" name="Freeform 39">
                <a:extLst>
                  <a:ext uri="{FF2B5EF4-FFF2-40B4-BE49-F238E27FC236}">
                    <a16:creationId xmlns:a16="http://schemas.microsoft.com/office/drawing/2014/main" id="{42015510-931C-8888-45FA-00F0218F0EC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98" y="2581"/>
                <a:ext cx="68" cy="62"/>
              </a:xfrm>
              <a:custGeom>
                <a:avLst/>
                <a:gdLst>
                  <a:gd name="T0" fmla="*/ 0 w 27"/>
                  <a:gd name="T1" fmla="*/ 0 h 23"/>
                  <a:gd name="T2" fmla="*/ 431 w 27"/>
                  <a:gd name="T3" fmla="*/ 450 h 23"/>
                  <a:gd name="T4" fmla="*/ 0 w 27"/>
                  <a:gd name="T5" fmla="*/ 0 h 2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7" h="23">
                    <a:moveTo>
                      <a:pt x="0" y="0"/>
                    </a:moveTo>
                    <a:cubicBezTo>
                      <a:pt x="9" y="1"/>
                      <a:pt x="24" y="9"/>
                      <a:pt x="27" y="23"/>
                    </a:cubicBezTo>
                    <a:cubicBezTo>
                      <a:pt x="24" y="14"/>
                      <a:pt x="21" y="0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88" name="Freeform 40">
                <a:extLst>
                  <a:ext uri="{FF2B5EF4-FFF2-40B4-BE49-F238E27FC236}">
                    <a16:creationId xmlns:a16="http://schemas.microsoft.com/office/drawing/2014/main" id="{FFBD8EB5-C5A7-68DD-E2C1-243FE19682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53" y="1608"/>
                <a:ext cx="320" cy="355"/>
              </a:xfrm>
              <a:custGeom>
                <a:avLst/>
                <a:gdLst>
                  <a:gd name="T0" fmla="*/ 0 w 128"/>
                  <a:gd name="T1" fmla="*/ 1311 h 133"/>
                  <a:gd name="T2" fmla="*/ 770 w 128"/>
                  <a:gd name="T3" fmla="*/ 1540 h 133"/>
                  <a:gd name="T4" fmla="*/ 1645 w 128"/>
                  <a:gd name="T5" fmla="*/ 115 h 133"/>
                  <a:gd name="T6" fmla="*/ 1595 w 128"/>
                  <a:gd name="T7" fmla="*/ 0 h 133"/>
                  <a:gd name="T8" fmla="*/ 1300 w 128"/>
                  <a:gd name="T9" fmla="*/ 2037 h 133"/>
                  <a:gd name="T10" fmla="*/ 770 w 128"/>
                  <a:gd name="T11" fmla="*/ 2530 h 133"/>
                  <a:gd name="T12" fmla="*/ 0 w 128"/>
                  <a:gd name="T13" fmla="*/ 1311 h 13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28" h="133">
                    <a:moveTo>
                      <a:pt x="0" y="69"/>
                    </a:moveTo>
                    <a:cubicBezTo>
                      <a:pt x="18" y="81"/>
                      <a:pt x="38" y="81"/>
                      <a:pt x="49" y="81"/>
                    </a:cubicBezTo>
                    <a:cubicBezTo>
                      <a:pt x="72" y="79"/>
                      <a:pt x="123" y="61"/>
                      <a:pt x="105" y="6"/>
                    </a:cubicBezTo>
                    <a:cubicBezTo>
                      <a:pt x="104" y="4"/>
                      <a:pt x="103" y="2"/>
                      <a:pt x="102" y="0"/>
                    </a:cubicBezTo>
                    <a:cubicBezTo>
                      <a:pt x="121" y="29"/>
                      <a:pt x="128" y="71"/>
                      <a:pt x="83" y="107"/>
                    </a:cubicBezTo>
                    <a:cubicBezTo>
                      <a:pt x="71" y="116"/>
                      <a:pt x="60" y="125"/>
                      <a:pt x="49" y="133"/>
                    </a:cubicBezTo>
                    <a:cubicBezTo>
                      <a:pt x="33" y="97"/>
                      <a:pt x="10" y="78"/>
                      <a:pt x="0" y="69"/>
                    </a:cubicBezTo>
                    <a:close/>
                  </a:path>
                </a:pathLst>
              </a:custGeom>
              <a:solidFill>
                <a:srgbClr val="650F3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89" name="Freeform 41">
                <a:extLst>
                  <a:ext uri="{FF2B5EF4-FFF2-40B4-BE49-F238E27FC236}">
                    <a16:creationId xmlns:a16="http://schemas.microsoft.com/office/drawing/2014/main" id="{9702F57D-3DC6-C75E-74FF-91FA8582EA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48" y="2309"/>
                <a:ext cx="280" cy="299"/>
              </a:xfrm>
              <a:custGeom>
                <a:avLst/>
                <a:gdLst>
                  <a:gd name="T0" fmla="*/ 613 w 112"/>
                  <a:gd name="T1" fmla="*/ 0 h 112"/>
                  <a:gd name="T2" fmla="*/ 1500 w 112"/>
                  <a:gd name="T3" fmla="*/ 833 h 112"/>
                  <a:gd name="T4" fmla="*/ 1708 w 112"/>
                  <a:gd name="T5" fmla="*/ 2130 h 112"/>
                  <a:gd name="T6" fmla="*/ 1708 w 112"/>
                  <a:gd name="T7" fmla="*/ 2130 h 112"/>
                  <a:gd name="T8" fmla="*/ 1720 w 112"/>
                  <a:gd name="T9" fmla="*/ 1981 h 112"/>
                  <a:gd name="T10" fmla="*/ 1708 w 112"/>
                  <a:gd name="T11" fmla="*/ 1997 h 112"/>
                  <a:gd name="T12" fmla="*/ 0 w 112"/>
                  <a:gd name="T13" fmla="*/ 1925 h 112"/>
                  <a:gd name="T14" fmla="*/ 408 w 112"/>
                  <a:gd name="T15" fmla="*/ 21 h 112"/>
                  <a:gd name="T16" fmla="*/ 613 w 112"/>
                  <a:gd name="T17" fmla="*/ 0 h 11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12" h="112">
                    <a:moveTo>
                      <a:pt x="39" y="0"/>
                    </a:moveTo>
                    <a:cubicBezTo>
                      <a:pt x="70" y="0"/>
                      <a:pt x="85" y="16"/>
                      <a:pt x="96" y="44"/>
                    </a:cubicBezTo>
                    <a:cubicBezTo>
                      <a:pt x="107" y="74"/>
                      <a:pt x="112" y="93"/>
                      <a:pt x="109" y="112"/>
                    </a:cubicBezTo>
                    <a:cubicBezTo>
                      <a:pt x="109" y="112"/>
                      <a:pt x="109" y="112"/>
                      <a:pt x="109" y="112"/>
                    </a:cubicBezTo>
                    <a:cubicBezTo>
                      <a:pt x="109" y="109"/>
                      <a:pt x="110" y="107"/>
                      <a:pt x="110" y="104"/>
                    </a:cubicBezTo>
                    <a:cubicBezTo>
                      <a:pt x="109" y="105"/>
                      <a:pt x="109" y="105"/>
                      <a:pt x="109" y="105"/>
                    </a:cubicBezTo>
                    <a:cubicBezTo>
                      <a:pt x="107" y="56"/>
                      <a:pt x="32" y="51"/>
                      <a:pt x="0" y="101"/>
                    </a:cubicBezTo>
                    <a:cubicBezTo>
                      <a:pt x="7" y="86"/>
                      <a:pt x="21" y="52"/>
                      <a:pt x="26" y="1"/>
                    </a:cubicBezTo>
                    <a:cubicBezTo>
                      <a:pt x="30" y="1"/>
                      <a:pt x="34" y="0"/>
                      <a:pt x="39" y="0"/>
                    </a:cubicBezTo>
                    <a:close/>
                  </a:path>
                </a:pathLst>
              </a:custGeom>
              <a:solidFill>
                <a:srgbClr val="650F3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90" name="Freeform 42">
                <a:extLst>
                  <a:ext uri="{FF2B5EF4-FFF2-40B4-BE49-F238E27FC236}">
                    <a16:creationId xmlns:a16="http://schemas.microsoft.com/office/drawing/2014/main" id="{D6419528-0AEA-8AFC-2736-A8464A3E8C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53" y="1608"/>
                <a:ext cx="320" cy="355"/>
              </a:xfrm>
              <a:custGeom>
                <a:avLst/>
                <a:gdLst>
                  <a:gd name="T0" fmla="*/ 0 w 128"/>
                  <a:gd name="T1" fmla="*/ 1311 h 133"/>
                  <a:gd name="T2" fmla="*/ 770 w 128"/>
                  <a:gd name="T3" fmla="*/ 1540 h 133"/>
                  <a:gd name="T4" fmla="*/ 1645 w 128"/>
                  <a:gd name="T5" fmla="*/ 115 h 133"/>
                  <a:gd name="T6" fmla="*/ 1595 w 128"/>
                  <a:gd name="T7" fmla="*/ 0 h 133"/>
                  <a:gd name="T8" fmla="*/ 1300 w 128"/>
                  <a:gd name="T9" fmla="*/ 2037 h 133"/>
                  <a:gd name="T10" fmla="*/ 770 w 128"/>
                  <a:gd name="T11" fmla="*/ 2530 h 133"/>
                  <a:gd name="T12" fmla="*/ 0 w 128"/>
                  <a:gd name="T13" fmla="*/ 1311 h 13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28" h="133">
                    <a:moveTo>
                      <a:pt x="0" y="69"/>
                    </a:moveTo>
                    <a:cubicBezTo>
                      <a:pt x="18" y="81"/>
                      <a:pt x="38" y="81"/>
                      <a:pt x="49" y="81"/>
                    </a:cubicBezTo>
                    <a:cubicBezTo>
                      <a:pt x="72" y="79"/>
                      <a:pt x="123" y="61"/>
                      <a:pt x="105" y="6"/>
                    </a:cubicBezTo>
                    <a:cubicBezTo>
                      <a:pt x="104" y="4"/>
                      <a:pt x="103" y="2"/>
                      <a:pt x="102" y="0"/>
                    </a:cubicBezTo>
                    <a:cubicBezTo>
                      <a:pt x="121" y="29"/>
                      <a:pt x="128" y="71"/>
                      <a:pt x="83" y="107"/>
                    </a:cubicBezTo>
                    <a:cubicBezTo>
                      <a:pt x="71" y="116"/>
                      <a:pt x="60" y="125"/>
                      <a:pt x="49" y="133"/>
                    </a:cubicBezTo>
                    <a:cubicBezTo>
                      <a:pt x="33" y="97"/>
                      <a:pt x="10" y="78"/>
                      <a:pt x="0" y="69"/>
                    </a:cubicBezTo>
                    <a:close/>
                  </a:path>
                </a:pathLst>
              </a:custGeom>
              <a:solidFill>
                <a:srgbClr val="58002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91" name="Freeform 43">
                <a:extLst>
                  <a:ext uri="{FF2B5EF4-FFF2-40B4-BE49-F238E27FC236}">
                    <a16:creationId xmlns:a16="http://schemas.microsoft.com/office/drawing/2014/main" id="{C555303A-4C97-779B-51A5-78A86AB4F0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48" y="2309"/>
                <a:ext cx="280" cy="299"/>
              </a:xfrm>
              <a:custGeom>
                <a:avLst/>
                <a:gdLst>
                  <a:gd name="T0" fmla="*/ 613 w 112"/>
                  <a:gd name="T1" fmla="*/ 0 h 112"/>
                  <a:gd name="T2" fmla="*/ 1500 w 112"/>
                  <a:gd name="T3" fmla="*/ 833 h 112"/>
                  <a:gd name="T4" fmla="*/ 1708 w 112"/>
                  <a:gd name="T5" fmla="*/ 2130 h 112"/>
                  <a:gd name="T6" fmla="*/ 1708 w 112"/>
                  <a:gd name="T7" fmla="*/ 2130 h 112"/>
                  <a:gd name="T8" fmla="*/ 1720 w 112"/>
                  <a:gd name="T9" fmla="*/ 1981 h 112"/>
                  <a:gd name="T10" fmla="*/ 1708 w 112"/>
                  <a:gd name="T11" fmla="*/ 1997 h 112"/>
                  <a:gd name="T12" fmla="*/ 0 w 112"/>
                  <a:gd name="T13" fmla="*/ 1925 h 112"/>
                  <a:gd name="T14" fmla="*/ 408 w 112"/>
                  <a:gd name="T15" fmla="*/ 21 h 112"/>
                  <a:gd name="T16" fmla="*/ 613 w 112"/>
                  <a:gd name="T17" fmla="*/ 0 h 11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12" h="112">
                    <a:moveTo>
                      <a:pt x="39" y="0"/>
                    </a:moveTo>
                    <a:cubicBezTo>
                      <a:pt x="70" y="0"/>
                      <a:pt x="85" y="16"/>
                      <a:pt x="96" y="44"/>
                    </a:cubicBezTo>
                    <a:cubicBezTo>
                      <a:pt x="107" y="74"/>
                      <a:pt x="112" y="93"/>
                      <a:pt x="109" y="112"/>
                    </a:cubicBezTo>
                    <a:cubicBezTo>
                      <a:pt x="109" y="112"/>
                      <a:pt x="109" y="112"/>
                      <a:pt x="109" y="112"/>
                    </a:cubicBezTo>
                    <a:cubicBezTo>
                      <a:pt x="109" y="109"/>
                      <a:pt x="110" y="107"/>
                      <a:pt x="110" y="104"/>
                    </a:cubicBezTo>
                    <a:cubicBezTo>
                      <a:pt x="109" y="105"/>
                      <a:pt x="109" y="105"/>
                      <a:pt x="109" y="105"/>
                    </a:cubicBezTo>
                    <a:cubicBezTo>
                      <a:pt x="107" y="56"/>
                      <a:pt x="32" y="51"/>
                      <a:pt x="0" y="101"/>
                    </a:cubicBezTo>
                    <a:cubicBezTo>
                      <a:pt x="7" y="86"/>
                      <a:pt x="21" y="52"/>
                      <a:pt x="26" y="1"/>
                    </a:cubicBezTo>
                    <a:cubicBezTo>
                      <a:pt x="30" y="1"/>
                      <a:pt x="34" y="0"/>
                      <a:pt x="39" y="0"/>
                    </a:cubicBezTo>
                    <a:close/>
                  </a:path>
                </a:pathLst>
              </a:custGeom>
              <a:solidFill>
                <a:srgbClr val="58002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92" name="Freeform 44">
                <a:extLst>
                  <a:ext uri="{FF2B5EF4-FFF2-40B4-BE49-F238E27FC236}">
                    <a16:creationId xmlns:a16="http://schemas.microsoft.com/office/drawing/2014/main" id="{30339D1B-5620-A60C-E45F-26DBCFE4C82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51" y="1789"/>
                <a:ext cx="167" cy="814"/>
              </a:xfrm>
              <a:custGeom>
                <a:avLst/>
                <a:gdLst>
                  <a:gd name="T0" fmla="*/ 0 w 67"/>
                  <a:gd name="T1" fmla="*/ 0 h 305"/>
                  <a:gd name="T2" fmla="*/ 1037 w 67"/>
                  <a:gd name="T3" fmla="*/ 2928 h 305"/>
                  <a:gd name="T4" fmla="*/ 528 w 67"/>
                  <a:gd name="T5" fmla="*/ 5797 h 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67" h="305">
                    <a:moveTo>
                      <a:pt x="0" y="0"/>
                    </a:moveTo>
                    <a:cubicBezTo>
                      <a:pt x="15" y="13"/>
                      <a:pt x="67" y="57"/>
                      <a:pt x="67" y="154"/>
                    </a:cubicBezTo>
                    <a:cubicBezTo>
                      <a:pt x="67" y="251"/>
                      <a:pt x="34" y="305"/>
                      <a:pt x="34" y="305"/>
                    </a:cubicBezTo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93" name="Freeform 45">
                <a:extLst>
                  <a:ext uri="{FF2B5EF4-FFF2-40B4-BE49-F238E27FC236}">
                    <a16:creationId xmlns:a16="http://schemas.microsoft.com/office/drawing/2014/main" id="{E956E053-3C71-890D-2F54-EF8C604FFC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16" y="1109"/>
                <a:ext cx="1110" cy="2027"/>
              </a:xfrm>
              <a:custGeom>
                <a:avLst/>
                <a:gdLst>
                  <a:gd name="T0" fmla="*/ 6625 w 444"/>
                  <a:gd name="T1" fmla="*/ 6054 h 760"/>
                  <a:gd name="T2" fmla="*/ 6145 w 444"/>
                  <a:gd name="T3" fmla="*/ 4177 h 760"/>
                  <a:gd name="T4" fmla="*/ 5470 w 444"/>
                  <a:gd name="T5" fmla="*/ 2467 h 760"/>
                  <a:gd name="T6" fmla="*/ 5083 w 444"/>
                  <a:gd name="T7" fmla="*/ 1672 h 760"/>
                  <a:gd name="T8" fmla="*/ 1988 w 444"/>
                  <a:gd name="T9" fmla="*/ 21 h 760"/>
                  <a:gd name="T10" fmla="*/ 0 w 444"/>
                  <a:gd name="T11" fmla="*/ 909 h 760"/>
                  <a:gd name="T12" fmla="*/ 1470 w 444"/>
                  <a:gd name="T13" fmla="*/ 248 h 760"/>
                  <a:gd name="T14" fmla="*/ 4550 w 444"/>
                  <a:gd name="T15" fmla="*/ 1822 h 760"/>
                  <a:gd name="T16" fmla="*/ 5158 w 444"/>
                  <a:gd name="T17" fmla="*/ 3529 h 760"/>
                  <a:gd name="T18" fmla="*/ 6113 w 444"/>
                  <a:gd name="T19" fmla="*/ 6204 h 760"/>
                  <a:gd name="T20" fmla="*/ 5958 w 444"/>
                  <a:gd name="T21" fmla="*/ 9732 h 760"/>
                  <a:gd name="T22" fmla="*/ 5613 w 444"/>
                  <a:gd name="T23" fmla="*/ 10698 h 760"/>
                  <a:gd name="T24" fmla="*/ 2438 w 444"/>
                  <a:gd name="T25" fmla="*/ 14114 h 760"/>
                  <a:gd name="T26" fmla="*/ 6033 w 444"/>
                  <a:gd name="T27" fmla="*/ 10983 h 760"/>
                  <a:gd name="T28" fmla="*/ 6488 w 444"/>
                  <a:gd name="T29" fmla="*/ 9583 h 760"/>
                  <a:gd name="T30" fmla="*/ 6625 w 444"/>
                  <a:gd name="T31" fmla="*/ 6054 h 760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44" h="760">
                    <a:moveTo>
                      <a:pt x="424" y="319"/>
                    </a:moveTo>
                    <a:cubicBezTo>
                      <a:pt x="415" y="272"/>
                      <a:pt x="404" y="242"/>
                      <a:pt x="393" y="220"/>
                    </a:cubicBezTo>
                    <a:cubicBezTo>
                      <a:pt x="381" y="198"/>
                      <a:pt x="361" y="157"/>
                      <a:pt x="350" y="130"/>
                    </a:cubicBezTo>
                    <a:cubicBezTo>
                      <a:pt x="345" y="120"/>
                      <a:pt x="338" y="106"/>
                      <a:pt x="325" y="88"/>
                    </a:cubicBezTo>
                    <a:cubicBezTo>
                      <a:pt x="279" y="24"/>
                      <a:pt x="206" y="0"/>
                      <a:pt x="127" y="1"/>
                    </a:cubicBezTo>
                    <a:cubicBezTo>
                      <a:pt x="88" y="2"/>
                      <a:pt x="31" y="13"/>
                      <a:pt x="0" y="48"/>
                    </a:cubicBezTo>
                    <a:cubicBezTo>
                      <a:pt x="28" y="25"/>
                      <a:pt x="62" y="13"/>
                      <a:pt x="94" y="13"/>
                    </a:cubicBezTo>
                    <a:cubicBezTo>
                      <a:pt x="173" y="11"/>
                      <a:pt x="246" y="32"/>
                      <a:pt x="291" y="96"/>
                    </a:cubicBezTo>
                    <a:cubicBezTo>
                      <a:pt x="337" y="160"/>
                      <a:pt x="316" y="169"/>
                      <a:pt x="330" y="186"/>
                    </a:cubicBezTo>
                    <a:cubicBezTo>
                      <a:pt x="344" y="203"/>
                      <a:pt x="372" y="230"/>
                      <a:pt x="391" y="327"/>
                    </a:cubicBezTo>
                    <a:cubicBezTo>
                      <a:pt x="410" y="424"/>
                      <a:pt x="391" y="487"/>
                      <a:pt x="381" y="513"/>
                    </a:cubicBezTo>
                    <a:cubicBezTo>
                      <a:pt x="372" y="539"/>
                      <a:pt x="362" y="548"/>
                      <a:pt x="359" y="564"/>
                    </a:cubicBezTo>
                    <a:cubicBezTo>
                      <a:pt x="357" y="580"/>
                      <a:pt x="307" y="750"/>
                      <a:pt x="156" y="744"/>
                    </a:cubicBezTo>
                    <a:cubicBezTo>
                      <a:pt x="292" y="760"/>
                      <a:pt x="369" y="633"/>
                      <a:pt x="386" y="579"/>
                    </a:cubicBezTo>
                    <a:cubicBezTo>
                      <a:pt x="390" y="567"/>
                      <a:pt x="405" y="531"/>
                      <a:pt x="415" y="505"/>
                    </a:cubicBezTo>
                    <a:cubicBezTo>
                      <a:pt x="424" y="478"/>
                      <a:pt x="444" y="416"/>
                      <a:pt x="424" y="319"/>
                    </a:cubicBezTo>
                    <a:close/>
                  </a:path>
                </a:pathLst>
              </a:custGeom>
              <a:solidFill>
                <a:srgbClr val="75143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94" name="Freeform 46">
                <a:extLst>
                  <a:ext uri="{FF2B5EF4-FFF2-40B4-BE49-F238E27FC236}">
                    <a16:creationId xmlns:a16="http://schemas.microsoft.com/office/drawing/2014/main" id="{F75C0AF1-B885-C9B9-D970-895E16ADEF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96" y="1645"/>
                <a:ext cx="275" cy="342"/>
              </a:xfrm>
              <a:custGeom>
                <a:avLst/>
                <a:gdLst>
                  <a:gd name="T0" fmla="*/ 95 w 110"/>
                  <a:gd name="T1" fmla="*/ 1563 h 128"/>
                  <a:gd name="T2" fmla="*/ 938 w 110"/>
                  <a:gd name="T3" fmla="*/ 2327 h 128"/>
                  <a:gd name="T4" fmla="*/ 1500 w 110"/>
                  <a:gd name="T5" fmla="*/ 1071 h 128"/>
                  <a:gd name="T6" fmla="*/ 1500 w 110"/>
                  <a:gd name="T7" fmla="*/ 1071 h 128"/>
                  <a:gd name="T8" fmla="*/ 488 w 110"/>
                  <a:gd name="T9" fmla="*/ 363 h 128"/>
                  <a:gd name="T10" fmla="*/ 95 w 110"/>
                  <a:gd name="T11" fmla="*/ 1542 h 1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0" h="128">
                    <a:moveTo>
                      <a:pt x="6" y="82"/>
                    </a:moveTo>
                    <a:cubicBezTo>
                      <a:pt x="13" y="104"/>
                      <a:pt x="33" y="115"/>
                      <a:pt x="60" y="122"/>
                    </a:cubicBezTo>
                    <a:cubicBezTo>
                      <a:pt x="87" y="128"/>
                      <a:pt x="110" y="104"/>
                      <a:pt x="96" y="56"/>
                    </a:cubicBezTo>
                    <a:cubicBezTo>
                      <a:pt x="96" y="56"/>
                      <a:pt x="96" y="56"/>
                      <a:pt x="96" y="56"/>
                    </a:cubicBezTo>
                    <a:cubicBezTo>
                      <a:pt x="83" y="9"/>
                      <a:pt x="51" y="0"/>
                      <a:pt x="31" y="19"/>
                    </a:cubicBezTo>
                    <a:cubicBezTo>
                      <a:pt x="12" y="39"/>
                      <a:pt x="0" y="59"/>
                      <a:pt x="6" y="81"/>
                    </a:cubicBezTo>
                  </a:path>
                </a:pathLst>
              </a:custGeom>
              <a:solidFill>
                <a:srgbClr val="F4E0D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95" name="Freeform 47">
                <a:extLst>
                  <a:ext uri="{FF2B5EF4-FFF2-40B4-BE49-F238E27FC236}">
                    <a16:creationId xmlns:a16="http://schemas.microsoft.com/office/drawing/2014/main" id="{5ADE4C7E-3273-295E-5CD4-454B3C52BF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33" y="1312"/>
                <a:ext cx="293" cy="315"/>
              </a:xfrm>
              <a:custGeom>
                <a:avLst/>
                <a:gdLst>
                  <a:gd name="T0" fmla="*/ 283 w 117"/>
                  <a:gd name="T1" fmla="*/ 1938 h 118"/>
                  <a:gd name="T2" fmla="*/ 1335 w 117"/>
                  <a:gd name="T3" fmla="*/ 2053 h 118"/>
                  <a:gd name="T4" fmla="*/ 1272 w 117"/>
                  <a:gd name="T5" fmla="*/ 627 h 118"/>
                  <a:gd name="T6" fmla="*/ 1272 w 117"/>
                  <a:gd name="T7" fmla="*/ 627 h 118"/>
                  <a:gd name="T8" fmla="*/ 95 w 117"/>
                  <a:gd name="T9" fmla="*/ 683 h 118"/>
                  <a:gd name="T10" fmla="*/ 283 w 117"/>
                  <a:gd name="T11" fmla="*/ 1938 h 11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7" h="118">
                    <a:moveTo>
                      <a:pt x="18" y="102"/>
                    </a:moveTo>
                    <a:cubicBezTo>
                      <a:pt x="35" y="118"/>
                      <a:pt x="58" y="116"/>
                      <a:pt x="85" y="108"/>
                    </a:cubicBezTo>
                    <a:cubicBezTo>
                      <a:pt x="111" y="99"/>
                      <a:pt x="117" y="67"/>
                      <a:pt x="81" y="33"/>
                    </a:cubicBezTo>
                    <a:cubicBezTo>
                      <a:pt x="81" y="33"/>
                      <a:pt x="81" y="33"/>
                      <a:pt x="81" y="33"/>
                    </a:cubicBezTo>
                    <a:cubicBezTo>
                      <a:pt x="44" y="0"/>
                      <a:pt x="13" y="9"/>
                      <a:pt x="6" y="36"/>
                    </a:cubicBezTo>
                    <a:cubicBezTo>
                      <a:pt x="0" y="63"/>
                      <a:pt x="1" y="86"/>
                      <a:pt x="18" y="102"/>
                    </a:cubicBezTo>
                  </a:path>
                </a:pathLst>
              </a:custGeom>
              <a:solidFill>
                <a:srgbClr val="F4E0D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96" name="Freeform 48">
                <a:extLst>
                  <a:ext uri="{FF2B5EF4-FFF2-40B4-BE49-F238E27FC236}">
                    <a16:creationId xmlns:a16="http://schemas.microsoft.com/office/drawing/2014/main" id="{06881D9C-86DC-0F61-669A-F7F5F69F87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56" y="1285"/>
                <a:ext cx="305" cy="307"/>
              </a:xfrm>
              <a:custGeom>
                <a:avLst/>
                <a:gdLst>
                  <a:gd name="T0" fmla="*/ 1375 w 122"/>
                  <a:gd name="T1" fmla="*/ 2016 h 115"/>
                  <a:gd name="T2" fmla="*/ 1875 w 122"/>
                  <a:gd name="T3" fmla="*/ 892 h 115"/>
                  <a:gd name="T4" fmla="*/ 783 w 122"/>
                  <a:gd name="T5" fmla="*/ 376 h 115"/>
                  <a:gd name="T6" fmla="*/ 783 w 122"/>
                  <a:gd name="T7" fmla="*/ 376 h 115"/>
                  <a:gd name="T8" fmla="*/ 345 w 122"/>
                  <a:gd name="T9" fmla="*/ 1711 h 115"/>
                  <a:gd name="T10" fmla="*/ 1363 w 122"/>
                  <a:gd name="T11" fmla="*/ 2016 h 11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2" h="115">
                    <a:moveTo>
                      <a:pt x="88" y="106"/>
                    </a:moveTo>
                    <a:cubicBezTo>
                      <a:pt x="109" y="96"/>
                      <a:pt x="117" y="74"/>
                      <a:pt x="120" y="47"/>
                    </a:cubicBezTo>
                    <a:cubicBezTo>
                      <a:pt x="122" y="19"/>
                      <a:pt x="95" y="0"/>
                      <a:pt x="50" y="20"/>
                    </a:cubicBezTo>
                    <a:cubicBezTo>
                      <a:pt x="50" y="20"/>
                      <a:pt x="50" y="20"/>
                      <a:pt x="50" y="20"/>
                    </a:cubicBezTo>
                    <a:cubicBezTo>
                      <a:pt x="5" y="40"/>
                      <a:pt x="0" y="73"/>
                      <a:pt x="22" y="90"/>
                    </a:cubicBezTo>
                    <a:cubicBezTo>
                      <a:pt x="45" y="106"/>
                      <a:pt x="66" y="115"/>
                      <a:pt x="87" y="106"/>
                    </a:cubicBezTo>
                  </a:path>
                </a:pathLst>
              </a:custGeom>
              <a:solidFill>
                <a:srgbClr val="F4E0D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97" name="Freeform 49">
                <a:extLst>
                  <a:ext uri="{FF2B5EF4-FFF2-40B4-BE49-F238E27FC236}">
                    <a16:creationId xmlns:a16="http://schemas.microsoft.com/office/drawing/2014/main" id="{C24F104A-933A-A207-DF69-7DCBE101EC0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11" y="2019"/>
                <a:ext cx="257" cy="352"/>
              </a:xfrm>
              <a:custGeom>
                <a:avLst/>
                <a:gdLst>
                  <a:gd name="T0" fmla="*/ 42 w 103"/>
                  <a:gd name="T1" fmla="*/ 1101 h 132"/>
                  <a:gd name="T2" fmla="*/ 574 w 103"/>
                  <a:gd name="T3" fmla="*/ 2197 h 132"/>
                  <a:gd name="T4" fmla="*/ 1495 w 103"/>
                  <a:gd name="T5" fmla="*/ 1331 h 132"/>
                  <a:gd name="T6" fmla="*/ 1495 w 103"/>
                  <a:gd name="T7" fmla="*/ 1331 h 132"/>
                  <a:gd name="T8" fmla="*/ 791 w 103"/>
                  <a:gd name="T9" fmla="*/ 192 h 132"/>
                  <a:gd name="T10" fmla="*/ 42 w 103"/>
                  <a:gd name="T11" fmla="*/ 1080 h 13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03" h="132">
                    <a:moveTo>
                      <a:pt x="3" y="58"/>
                    </a:moveTo>
                    <a:cubicBezTo>
                      <a:pt x="0" y="80"/>
                      <a:pt x="15" y="99"/>
                      <a:pt x="37" y="116"/>
                    </a:cubicBezTo>
                    <a:cubicBezTo>
                      <a:pt x="59" y="132"/>
                      <a:pt x="89" y="119"/>
                      <a:pt x="96" y="70"/>
                    </a:cubicBezTo>
                    <a:cubicBezTo>
                      <a:pt x="96" y="70"/>
                      <a:pt x="96" y="70"/>
                      <a:pt x="96" y="70"/>
                    </a:cubicBezTo>
                    <a:cubicBezTo>
                      <a:pt x="103" y="21"/>
                      <a:pt x="77" y="0"/>
                      <a:pt x="51" y="10"/>
                    </a:cubicBezTo>
                    <a:cubicBezTo>
                      <a:pt x="25" y="21"/>
                      <a:pt x="7" y="34"/>
                      <a:pt x="3" y="57"/>
                    </a:cubicBezTo>
                  </a:path>
                </a:pathLst>
              </a:custGeom>
              <a:solidFill>
                <a:srgbClr val="F4E0D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98" name="Freeform 50">
                <a:extLst>
                  <a:ext uri="{FF2B5EF4-FFF2-40B4-BE49-F238E27FC236}">
                    <a16:creationId xmlns:a16="http://schemas.microsoft.com/office/drawing/2014/main" id="{1C786D15-16C9-DF1F-4F3E-F4E0A5357DE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31" y="2411"/>
                <a:ext cx="282" cy="336"/>
              </a:xfrm>
              <a:custGeom>
                <a:avLst/>
                <a:gdLst>
                  <a:gd name="T0" fmla="*/ 125 w 113"/>
                  <a:gd name="T1" fmla="*/ 776 h 126"/>
                  <a:gd name="T2" fmla="*/ 449 w 113"/>
                  <a:gd name="T3" fmla="*/ 1992 h 126"/>
                  <a:gd name="T4" fmla="*/ 1495 w 113"/>
                  <a:gd name="T5" fmla="*/ 1365 h 126"/>
                  <a:gd name="T6" fmla="*/ 1495 w 113"/>
                  <a:gd name="T7" fmla="*/ 1365 h 126"/>
                  <a:gd name="T8" fmla="*/ 1008 w 113"/>
                  <a:gd name="T9" fmla="*/ 93 h 126"/>
                  <a:gd name="T10" fmla="*/ 125 w 113"/>
                  <a:gd name="T11" fmla="*/ 776 h 12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3" h="126">
                    <a:moveTo>
                      <a:pt x="8" y="41"/>
                    </a:moveTo>
                    <a:cubicBezTo>
                      <a:pt x="0" y="63"/>
                      <a:pt x="11" y="84"/>
                      <a:pt x="29" y="105"/>
                    </a:cubicBezTo>
                    <a:cubicBezTo>
                      <a:pt x="47" y="126"/>
                      <a:pt x="80" y="119"/>
                      <a:pt x="96" y="72"/>
                    </a:cubicBezTo>
                    <a:cubicBezTo>
                      <a:pt x="96" y="72"/>
                      <a:pt x="96" y="72"/>
                      <a:pt x="96" y="72"/>
                    </a:cubicBezTo>
                    <a:cubicBezTo>
                      <a:pt x="113" y="26"/>
                      <a:pt x="92" y="0"/>
                      <a:pt x="65" y="5"/>
                    </a:cubicBezTo>
                    <a:cubicBezTo>
                      <a:pt x="37" y="9"/>
                      <a:pt x="16" y="19"/>
                      <a:pt x="8" y="41"/>
                    </a:cubicBezTo>
                  </a:path>
                </a:pathLst>
              </a:custGeom>
              <a:solidFill>
                <a:srgbClr val="F4E0D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99" name="Freeform 51">
                <a:extLst>
                  <a:ext uri="{FF2B5EF4-FFF2-40B4-BE49-F238E27FC236}">
                    <a16:creationId xmlns:a16="http://schemas.microsoft.com/office/drawing/2014/main" id="{A5900C41-BDC4-C805-F674-B33FA52BF7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21" y="2637"/>
                <a:ext cx="335" cy="251"/>
              </a:xfrm>
              <a:custGeom>
                <a:avLst/>
                <a:gdLst>
                  <a:gd name="T0" fmla="*/ 1033 w 134"/>
                  <a:gd name="T1" fmla="*/ 0 h 94"/>
                  <a:gd name="T2" fmla="*/ 220 w 134"/>
                  <a:gd name="T3" fmla="*/ 777 h 94"/>
                  <a:gd name="T4" fmla="*/ 1050 w 134"/>
                  <a:gd name="T5" fmla="*/ 1768 h 94"/>
                  <a:gd name="T6" fmla="*/ 1050 w 134"/>
                  <a:gd name="T7" fmla="*/ 1768 h 94"/>
                  <a:gd name="T8" fmla="*/ 1875 w 134"/>
                  <a:gd name="T9" fmla="*/ 777 h 94"/>
                  <a:gd name="T10" fmla="*/ 1050 w 134"/>
                  <a:gd name="T11" fmla="*/ 0 h 9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34" h="94">
                    <a:moveTo>
                      <a:pt x="66" y="0"/>
                    </a:moveTo>
                    <a:cubicBezTo>
                      <a:pt x="43" y="0"/>
                      <a:pt x="27" y="17"/>
                      <a:pt x="14" y="41"/>
                    </a:cubicBezTo>
                    <a:cubicBezTo>
                      <a:pt x="0" y="65"/>
                      <a:pt x="18" y="94"/>
                      <a:pt x="67" y="93"/>
                    </a:cubicBezTo>
                    <a:cubicBezTo>
                      <a:pt x="67" y="93"/>
                      <a:pt x="67" y="93"/>
                      <a:pt x="67" y="93"/>
                    </a:cubicBezTo>
                    <a:cubicBezTo>
                      <a:pt x="117" y="93"/>
                      <a:pt x="134" y="65"/>
                      <a:pt x="120" y="41"/>
                    </a:cubicBezTo>
                    <a:cubicBezTo>
                      <a:pt x="106" y="17"/>
                      <a:pt x="90" y="0"/>
                      <a:pt x="67" y="0"/>
                    </a:cubicBezTo>
                  </a:path>
                </a:pathLst>
              </a:custGeom>
              <a:solidFill>
                <a:srgbClr val="F4E0D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00" name="Freeform 52">
                <a:extLst>
                  <a:ext uri="{FF2B5EF4-FFF2-40B4-BE49-F238E27FC236}">
                    <a16:creationId xmlns:a16="http://schemas.microsoft.com/office/drawing/2014/main" id="{C8E88D04-D317-9BBF-AE2D-A9EE09E5E0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66" y="1499"/>
                <a:ext cx="855" cy="1562"/>
              </a:xfrm>
              <a:custGeom>
                <a:avLst/>
                <a:gdLst>
                  <a:gd name="T0" fmla="*/ 2550 w 342"/>
                  <a:gd name="T1" fmla="*/ 8634 h 586"/>
                  <a:gd name="T2" fmla="*/ 2550 w 342"/>
                  <a:gd name="T3" fmla="*/ 8634 h 586"/>
                  <a:gd name="T4" fmla="*/ 3250 w 342"/>
                  <a:gd name="T5" fmla="*/ 8085 h 586"/>
                  <a:gd name="T6" fmla="*/ 3270 w 342"/>
                  <a:gd name="T7" fmla="*/ 8085 h 586"/>
                  <a:gd name="T8" fmla="*/ 3800 w 342"/>
                  <a:gd name="T9" fmla="*/ 8370 h 586"/>
                  <a:gd name="T10" fmla="*/ 3800 w 342"/>
                  <a:gd name="T11" fmla="*/ 8370 h 586"/>
                  <a:gd name="T12" fmla="*/ 3595 w 342"/>
                  <a:gd name="T13" fmla="*/ 7277 h 586"/>
                  <a:gd name="T14" fmla="*/ 4270 w 342"/>
                  <a:gd name="T15" fmla="*/ 7743 h 586"/>
                  <a:gd name="T16" fmla="*/ 4283 w 342"/>
                  <a:gd name="T17" fmla="*/ 7256 h 586"/>
                  <a:gd name="T18" fmla="*/ 4283 w 342"/>
                  <a:gd name="T19" fmla="*/ 7256 h 586"/>
                  <a:gd name="T20" fmla="*/ 5113 w 342"/>
                  <a:gd name="T21" fmla="*/ 6573 h 586"/>
                  <a:gd name="T22" fmla="*/ 5113 w 342"/>
                  <a:gd name="T23" fmla="*/ 6573 h 586"/>
                  <a:gd name="T24" fmla="*/ 4188 w 342"/>
                  <a:gd name="T25" fmla="*/ 5832 h 586"/>
                  <a:gd name="T26" fmla="*/ 5033 w 342"/>
                  <a:gd name="T27" fmla="*/ 5683 h 586"/>
                  <a:gd name="T28" fmla="*/ 5033 w 342"/>
                  <a:gd name="T29" fmla="*/ 5683 h 586"/>
                  <a:gd name="T30" fmla="*/ 4708 w 342"/>
                  <a:gd name="T31" fmla="*/ 4790 h 586"/>
                  <a:gd name="T32" fmla="*/ 4708 w 342"/>
                  <a:gd name="T33" fmla="*/ 4774 h 586"/>
                  <a:gd name="T34" fmla="*/ 5345 w 342"/>
                  <a:gd name="T35" fmla="*/ 3937 h 586"/>
                  <a:gd name="T36" fmla="*/ 5345 w 342"/>
                  <a:gd name="T37" fmla="*/ 3937 h 586"/>
                  <a:gd name="T38" fmla="*/ 4395 w 342"/>
                  <a:gd name="T39" fmla="*/ 3652 h 586"/>
                  <a:gd name="T40" fmla="*/ 5238 w 342"/>
                  <a:gd name="T41" fmla="*/ 3239 h 586"/>
                  <a:gd name="T42" fmla="*/ 4658 w 342"/>
                  <a:gd name="T43" fmla="*/ 2594 h 586"/>
                  <a:gd name="T44" fmla="*/ 4658 w 342"/>
                  <a:gd name="T45" fmla="*/ 2580 h 586"/>
                  <a:gd name="T46" fmla="*/ 5000 w 342"/>
                  <a:gd name="T47" fmla="*/ 1455 h 586"/>
                  <a:gd name="T48" fmla="*/ 5000 w 342"/>
                  <a:gd name="T49" fmla="*/ 1455 h 586"/>
                  <a:gd name="T50" fmla="*/ 4158 w 342"/>
                  <a:gd name="T51" fmla="*/ 1647 h 586"/>
                  <a:gd name="T52" fmla="*/ 4708 w 342"/>
                  <a:gd name="T53" fmla="*/ 776 h 586"/>
                  <a:gd name="T54" fmla="*/ 4688 w 342"/>
                  <a:gd name="T55" fmla="*/ 776 h 586"/>
                  <a:gd name="T56" fmla="*/ 3833 w 342"/>
                  <a:gd name="T57" fmla="*/ 605 h 586"/>
                  <a:gd name="T58" fmla="*/ 3833 w 342"/>
                  <a:gd name="T59" fmla="*/ 605 h 586"/>
                  <a:gd name="T60" fmla="*/ 3595 w 342"/>
                  <a:gd name="T61" fmla="*/ 0 h 586"/>
                  <a:gd name="T62" fmla="*/ 3595 w 342"/>
                  <a:gd name="T63" fmla="*/ 0 h 586"/>
                  <a:gd name="T64" fmla="*/ 3158 w 342"/>
                  <a:gd name="T65" fmla="*/ 1080 h 586"/>
                  <a:gd name="T66" fmla="*/ 2938 w 342"/>
                  <a:gd name="T67" fmla="*/ 0 h 586"/>
                  <a:gd name="T68" fmla="*/ 2938 w 342"/>
                  <a:gd name="T69" fmla="*/ 0 h 586"/>
                  <a:gd name="T70" fmla="*/ 2563 w 342"/>
                  <a:gd name="T71" fmla="*/ 490 h 586"/>
                  <a:gd name="T72" fmla="*/ 2550 w 342"/>
                  <a:gd name="T73" fmla="*/ 490 h 586"/>
                  <a:gd name="T74" fmla="*/ 1925 w 342"/>
                  <a:gd name="T75" fmla="*/ 456 h 586"/>
                  <a:gd name="T76" fmla="*/ 1845 w 342"/>
                  <a:gd name="T77" fmla="*/ 2799 h 586"/>
                  <a:gd name="T78" fmla="*/ 63 w 342"/>
                  <a:gd name="T79" fmla="*/ 6877 h 586"/>
                  <a:gd name="T80" fmla="*/ 63 w 342"/>
                  <a:gd name="T81" fmla="*/ 11099 h 586"/>
                  <a:gd name="T82" fmla="*/ 675 w 342"/>
                  <a:gd name="T83" fmla="*/ 11099 h 586"/>
                  <a:gd name="T84" fmla="*/ 988 w 342"/>
                  <a:gd name="T85" fmla="*/ 6536 h 586"/>
                  <a:gd name="T86" fmla="*/ 1750 w 342"/>
                  <a:gd name="T87" fmla="*/ 5755 h 586"/>
                  <a:gd name="T88" fmla="*/ 2645 w 342"/>
                  <a:gd name="T89" fmla="*/ 6595 h 586"/>
                  <a:gd name="T90" fmla="*/ 2550 w 342"/>
                  <a:gd name="T91" fmla="*/ 8634 h 58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0" t="0" r="r" b="b"/>
                <a:pathLst>
                  <a:path w="342" h="586">
                    <a:moveTo>
                      <a:pt x="163" y="456"/>
                    </a:moveTo>
                    <a:cubicBezTo>
                      <a:pt x="163" y="456"/>
                      <a:pt x="163" y="456"/>
                      <a:pt x="163" y="456"/>
                    </a:cubicBezTo>
                    <a:cubicBezTo>
                      <a:pt x="175" y="438"/>
                      <a:pt x="190" y="427"/>
                      <a:pt x="208" y="427"/>
                    </a:cubicBezTo>
                    <a:cubicBezTo>
                      <a:pt x="209" y="427"/>
                      <a:pt x="209" y="427"/>
                      <a:pt x="209" y="427"/>
                    </a:cubicBezTo>
                    <a:cubicBezTo>
                      <a:pt x="222" y="427"/>
                      <a:pt x="233" y="433"/>
                      <a:pt x="243" y="442"/>
                    </a:cubicBezTo>
                    <a:cubicBezTo>
                      <a:pt x="243" y="442"/>
                      <a:pt x="243" y="442"/>
                      <a:pt x="243" y="442"/>
                    </a:cubicBezTo>
                    <a:cubicBezTo>
                      <a:pt x="225" y="423"/>
                      <a:pt x="213" y="396"/>
                      <a:pt x="230" y="384"/>
                    </a:cubicBezTo>
                    <a:cubicBezTo>
                      <a:pt x="246" y="372"/>
                      <a:pt x="262" y="383"/>
                      <a:pt x="273" y="409"/>
                    </a:cubicBezTo>
                    <a:cubicBezTo>
                      <a:pt x="271" y="401"/>
                      <a:pt x="271" y="392"/>
                      <a:pt x="274" y="383"/>
                    </a:cubicBezTo>
                    <a:cubicBezTo>
                      <a:pt x="274" y="383"/>
                      <a:pt x="274" y="383"/>
                      <a:pt x="274" y="383"/>
                    </a:cubicBezTo>
                    <a:cubicBezTo>
                      <a:pt x="282" y="362"/>
                      <a:pt x="301" y="352"/>
                      <a:pt x="327" y="347"/>
                    </a:cubicBezTo>
                    <a:cubicBezTo>
                      <a:pt x="327" y="347"/>
                      <a:pt x="327" y="347"/>
                      <a:pt x="327" y="347"/>
                    </a:cubicBezTo>
                    <a:cubicBezTo>
                      <a:pt x="271" y="358"/>
                      <a:pt x="265" y="332"/>
                      <a:pt x="268" y="308"/>
                    </a:cubicBezTo>
                    <a:cubicBezTo>
                      <a:pt x="271" y="284"/>
                      <a:pt x="296" y="277"/>
                      <a:pt x="322" y="300"/>
                    </a:cubicBezTo>
                    <a:cubicBezTo>
                      <a:pt x="322" y="300"/>
                      <a:pt x="322" y="300"/>
                      <a:pt x="322" y="300"/>
                    </a:cubicBezTo>
                    <a:cubicBezTo>
                      <a:pt x="307" y="286"/>
                      <a:pt x="299" y="271"/>
                      <a:pt x="301" y="253"/>
                    </a:cubicBezTo>
                    <a:cubicBezTo>
                      <a:pt x="301" y="252"/>
                      <a:pt x="301" y="252"/>
                      <a:pt x="301" y="252"/>
                    </a:cubicBezTo>
                    <a:cubicBezTo>
                      <a:pt x="304" y="232"/>
                      <a:pt x="320" y="218"/>
                      <a:pt x="342" y="208"/>
                    </a:cubicBezTo>
                    <a:cubicBezTo>
                      <a:pt x="342" y="208"/>
                      <a:pt x="342" y="208"/>
                      <a:pt x="342" y="208"/>
                    </a:cubicBezTo>
                    <a:cubicBezTo>
                      <a:pt x="317" y="219"/>
                      <a:pt x="281" y="228"/>
                      <a:pt x="281" y="193"/>
                    </a:cubicBezTo>
                    <a:cubicBezTo>
                      <a:pt x="281" y="162"/>
                      <a:pt x="314" y="165"/>
                      <a:pt x="335" y="171"/>
                    </a:cubicBezTo>
                    <a:cubicBezTo>
                      <a:pt x="317" y="164"/>
                      <a:pt x="303" y="154"/>
                      <a:pt x="298" y="137"/>
                    </a:cubicBezTo>
                    <a:cubicBezTo>
                      <a:pt x="298" y="136"/>
                      <a:pt x="298" y="136"/>
                      <a:pt x="298" y="136"/>
                    </a:cubicBezTo>
                    <a:cubicBezTo>
                      <a:pt x="292" y="115"/>
                      <a:pt x="302" y="96"/>
                      <a:pt x="320" y="77"/>
                    </a:cubicBezTo>
                    <a:cubicBezTo>
                      <a:pt x="320" y="77"/>
                      <a:pt x="320" y="77"/>
                      <a:pt x="320" y="77"/>
                    </a:cubicBezTo>
                    <a:cubicBezTo>
                      <a:pt x="294" y="105"/>
                      <a:pt x="284" y="109"/>
                      <a:pt x="266" y="87"/>
                    </a:cubicBezTo>
                    <a:cubicBezTo>
                      <a:pt x="248" y="65"/>
                      <a:pt x="273" y="50"/>
                      <a:pt x="301" y="41"/>
                    </a:cubicBezTo>
                    <a:cubicBezTo>
                      <a:pt x="300" y="41"/>
                      <a:pt x="300" y="41"/>
                      <a:pt x="300" y="41"/>
                    </a:cubicBezTo>
                    <a:cubicBezTo>
                      <a:pt x="279" y="46"/>
                      <a:pt x="260" y="45"/>
                      <a:pt x="245" y="32"/>
                    </a:cubicBezTo>
                    <a:cubicBezTo>
                      <a:pt x="245" y="32"/>
                      <a:pt x="245" y="32"/>
                      <a:pt x="245" y="32"/>
                    </a:cubicBezTo>
                    <a:cubicBezTo>
                      <a:pt x="235" y="23"/>
                      <a:pt x="231" y="12"/>
                      <a:pt x="230" y="0"/>
                    </a:cubicBezTo>
                    <a:cubicBezTo>
                      <a:pt x="230" y="0"/>
                      <a:pt x="230" y="0"/>
                      <a:pt x="230" y="0"/>
                    </a:cubicBezTo>
                    <a:cubicBezTo>
                      <a:pt x="234" y="41"/>
                      <a:pt x="219" y="58"/>
                      <a:pt x="202" y="57"/>
                    </a:cubicBezTo>
                    <a:cubicBezTo>
                      <a:pt x="186" y="55"/>
                      <a:pt x="180" y="29"/>
                      <a:pt x="188" y="0"/>
                    </a:cubicBezTo>
                    <a:cubicBezTo>
                      <a:pt x="188" y="0"/>
                      <a:pt x="188" y="0"/>
                      <a:pt x="188" y="0"/>
                    </a:cubicBezTo>
                    <a:cubicBezTo>
                      <a:pt x="183" y="12"/>
                      <a:pt x="175" y="20"/>
                      <a:pt x="164" y="26"/>
                    </a:cubicBezTo>
                    <a:cubicBezTo>
                      <a:pt x="163" y="26"/>
                      <a:pt x="163" y="26"/>
                      <a:pt x="163" y="26"/>
                    </a:cubicBezTo>
                    <a:cubicBezTo>
                      <a:pt x="150" y="32"/>
                      <a:pt x="137" y="30"/>
                      <a:pt x="123" y="24"/>
                    </a:cubicBezTo>
                    <a:cubicBezTo>
                      <a:pt x="152" y="52"/>
                      <a:pt x="172" y="104"/>
                      <a:pt x="118" y="148"/>
                    </a:cubicBezTo>
                    <a:cubicBezTo>
                      <a:pt x="62" y="192"/>
                      <a:pt x="8" y="212"/>
                      <a:pt x="4" y="363"/>
                    </a:cubicBezTo>
                    <a:cubicBezTo>
                      <a:pt x="0" y="514"/>
                      <a:pt x="4" y="586"/>
                      <a:pt x="4" y="586"/>
                    </a:cubicBezTo>
                    <a:cubicBezTo>
                      <a:pt x="43" y="586"/>
                      <a:pt x="43" y="586"/>
                      <a:pt x="43" y="586"/>
                    </a:cubicBezTo>
                    <a:cubicBezTo>
                      <a:pt x="43" y="532"/>
                      <a:pt x="44" y="410"/>
                      <a:pt x="63" y="345"/>
                    </a:cubicBezTo>
                    <a:cubicBezTo>
                      <a:pt x="71" y="317"/>
                      <a:pt x="81" y="304"/>
                      <a:pt x="112" y="304"/>
                    </a:cubicBezTo>
                    <a:cubicBezTo>
                      <a:pt x="143" y="304"/>
                      <a:pt x="158" y="320"/>
                      <a:pt x="169" y="348"/>
                    </a:cubicBezTo>
                    <a:cubicBezTo>
                      <a:pt x="188" y="399"/>
                      <a:pt x="190" y="418"/>
                      <a:pt x="163" y="456"/>
                    </a:cubicBezTo>
                    <a:close/>
                  </a:path>
                </a:pathLst>
              </a:custGeom>
              <a:solidFill>
                <a:srgbClr val="FED8A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01" name="Freeform 53">
                <a:extLst>
                  <a:ext uri="{FF2B5EF4-FFF2-40B4-BE49-F238E27FC236}">
                    <a16:creationId xmlns:a16="http://schemas.microsoft.com/office/drawing/2014/main" id="{CA5917B8-5483-B4DB-E748-DA97A69CB5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86" y="1560"/>
                <a:ext cx="750" cy="1501"/>
              </a:xfrm>
              <a:custGeom>
                <a:avLst/>
                <a:gdLst>
                  <a:gd name="T0" fmla="*/ 2470 w 300"/>
                  <a:gd name="T1" fmla="*/ 149 h 563"/>
                  <a:gd name="T2" fmla="*/ 2675 w 300"/>
                  <a:gd name="T3" fmla="*/ 0 h 563"/>
                  <a:gd name="T4" fmla="*/ 2658 w 300"/>
                  <a:gd name="T5" fmla="*/ 35 h 563"/>
                  <a:gd name="T6" fmla="*/ 2770 w 300"/>
                  <a:gd name="T7" fmla="*/ 568 h 563"/>
                  <a:gd name="T8" fmla="*/ 3033 w 300"/>
                  <a:gd name="T9" fmla="*/ 760 h 563"/>
                  <a:gd name="T10" fmla="*/ 3375 w 300"/>
                  <a:gd name="T11" fmla="*/ 589 h 563"/>
                  <a:gd name="T12" fmla="*/ 3550 w 300"/>
                  <a:gd name="T13" fmla="*/ 149 h 563"/>
                  <a:gd name="T14" fmla="*/ 3645 w 300"/>
                  <a:gd name="T15" fmla="*/ 264 h 563"/>
                  <a:gd name="T16" fmla="*/ 4063 w 300"/>
                  <a:gd name="T17" fmla="*/ 491 h 563"/>
                  <a:gd name="T18" fmla="*/ 3845 w 300"/>
                  <a:gd name="T19" fmla="*/ 818 h 563"/>
                  <a:gd name="T20" fmla="*/ 3833 w 300"/>
                  <a:gd name="T21" fmla="*/ 946 h 563"/>
                  <a:gd name="T22" fmla="*/ 3958 w 300"/>
                  <a:gd name="T23" fmla="*/ 1288 h 563"/>
                  <a:gd name="T24" fmla="*/ 4345 w 300"/>
                  <a:gd name="T25" fmla="*/ 1613 h 563"/>
                  <a:gd name="T26" fmla="*/ 4470 w 300"/>
                  <a:gd name="T27" fmla="*/ 1570 h 563"/>
                  <a:gd name="T28" fmla="*/ 4408 w 300"/>
                  <a:gd name="T29" fmla="*/ 1912 h 563"/>
                  <a:gd name="T30" fmla="*/ 4438 w 300"/>
                  <a:gd name="T31" fmla="*/ 2181 h 563"/>
                  <a:gd name="T32" fmla="*/ 4658 w 300"/>
                  <a:gd name="T33" fmla="*/ 2615 h 563"/>
                  <a:gd name="T34" fmla="*/ 4345 w 300"/>
                  <a:gd name="T35" fmla="*/ 2730 h 563"/>
                  <a:gd name="T36" fmla="*/ 4175 w 300"/>
                  <a:gd name="T37" fmla="*/ 3221 h 563"/>
                  <a:gd name="T38" fmla="*/ 4363 w 300"/>
                  <a:gd name="T39" fmla="*/ 3733 h 563"/>
                  <a:gd name="T40" fmla="*/ 4688 w 300"/>
                  <a:gd name="T41" fmla="*/ 3810 h 563"/>
                  <a:gd name="T42" fmla="*/ 4488 w 300"/>
                  <a:gd name="T43" fmla="*/ 4322 h 563"/>
                  <a:gd name="T44" fmla="*/ 4488 w 300"/>
                  <a:gd name="T45" fmla="*/ 4471 h 563"/>
                  <a:gd name="T46" fmla="*/ 4563 w 300"/>
                  <a:gd name="T47" fmla="*/ 4890 h 563"/>
                  <a:gd name="T48" fmla="*/ 4270 w 300"/>
                  <a:gd name="T49" fmla="*/ 4890 h 563"/>
                  <a:gd name="T50" fmla="*/ 3970 w 300"/>
                  <a:gd name="T51" fmla="*/ 5380 h 563"/>
                  <a:gd name="T52" fmla="*/ 3958 w 300"/>
                  <a:gd name="T53" fmla="*/ 5588 h 563"/>
                  <a:gd name="T54" fmla="*/ 4125 w 300"/>
                  <a:gd name="T55" fmla="*/ 6119 h 563"/>
                  <a:gd name="T56" fmla="*/ 4408 w 300"/>
                  <a:gd name="T57" fmla="*/ 6289 h 563"/>
                  <a:gd name="T58" fmla="*/ 4063 w 300"/>
                  <a:gd name="T59" fmla="*/ 6780 h 563"/>
                  <a:gd name="T60" fmla="*/ 4050 w 300"/>
                  <a:gd name="T61" fmla="*/ 6894 h 563"/>
                  <a:gd name="T62" fmla="*/ 3770 w 300"/>
                  <a:gd name="T63" fmla="*/ 6652 h 563"/>
                  <a:gd name="T64" fmla="*/ 3408 w 300"/>
                  <a:gd name="T65" fmla="*/ 6745 h 563"/>
                  <a:gd name="T66" fmla="*/ 3250 w 300"/>
                  <a:gd name="T67" fmla="*/ 7086 h 563"/>
                  <a:gd name="T68" fmla="*/ 3250 w 300"/>
                  <a:gd name="T69" fmla="*/ 7142 h 563"/>
                  <a:gd name="T70" fmla="*/ 3345 w 300"/>
                  <a:gd name="T71" fmla="*/ 7577 h 563"/>
                  <a:gd name="T72" fmla="*/ 3145 w 300"/>
                  <a:gd name="T73" fmla="*/ 7542 h 563"/>
                  <a:gd name="T74" fmla="*/ 2770 w 300"/>
                  <a:gd name="T75" fmla="*/ 7654 h 563"/>
                  <a:gd name="T76" fmla="*/ 2833 w 300"/>
                  <a:gd name="T77" fmla="*/ 7236 h 563"/>
                  <a:gd name="T78" fmla="*/ 2595 w 300"/>
                  <a:gd name="T79" fmla="*/ 6119 h 563"/>
                  <a:gd name="T80" fmla="*/ 1625 w 300"/>
                  <a:gd name="T81" fmla="*/ 5210 h 563"/>
                  <a:gd name="T82" fmla="*/ 770 w 300"/>
                  <a:gd name="T83" fmla="*/ 6063 h 563"/>
                  <a:gd name="T84" fmla="*/ 458 w 300"/>
                  <a:gd name="T85" fmla="*/ 10670 h 563"/>
                  <a:gd name="T86" fmla="*/ 33 w 300"/>
                  <a:gd name="T87" fmla="*/ 10670 h 563"/>
                  <a:gd name="T88" fmla="*/ 0 w 300"/>
                  <a:gd name="T89" fmla="*/ 8814 h 563"/>
                  <a:gd name="T90" fmla="*/ 33 w 300"/>
                  <a:gd name="T91" fmla="*/ 6439 h 563"/>
                  <a:gd name="T92" fmla="*/ 1458 w 300"/>
                  <a:gd name="T93" fmla="*/ 2765 h 563"/>
                  <a:gd name="T94" fmla="*/ 1783 w 300"/>
                  <a:gd name="T95" fmla="*/ 2466 h 563"/>
                  <a:gd name="T96" fmla="*/ 2345 w 300"/>
                  <a:gd name="T97" fmla="*/ 1272 h 563"/>
                  <a:gd name="T98" fmla="*/ 2345 w 300"/>
                  <a:gd name="T99" fmla="*/ 1194 h 563"/>
                  <a:gd name="T100" fmla="*/ 2063 w 300"/>
                  <a:gd name="T101" fmla="*/ 227 h 563"/>
                  <a:gd name="T102" fmla="*/ 2470 w 300"/>
                  <a:gd name="T103" fmla="*/ 149 h 563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0" t="0" r="r" b="b"/>
                <a:pathLst>
                  <a:path w="300" h="563">
                    <a:moveTo>
                      <a:pt x="158" y="8"/>
                    </a:moveTo>
                    <a:cubicBezTo>
                      <a:pt x="163" y="6"/>
                      <a:pt x="167" y="3"/>
                      <a:pt x="171" y="0"/>
                    </a:cubicBezTo>
                    <a:cubicBezTo>
                      <a:pt x="171" y="1"/>
                      <a:pt x="170" y="2"/>
                      <a:pt x="170" y="2"/>
                    </a:cubicBezTo>
                    <a:cubicBezTo>
                      <a:pt x="170" y="14"/>
                      <a:pt x="173" y="23"/>
                      <a:pt x="177" y="30"/>
                    </a:cubicBezTo>
                    <a:cubicBezTo>
                      <a:pt x="181" y="36"/>
                      <a:pt x="187" y="39"/>
                      <a:pt x="194" y="40"/>
                    </a:cubicBezTo>
                    <a:cubicBezTo>
                      <a:pt x="202" y="41"/>
                      <a:pt x="210" y="38"/>
                      <a:pt x="216" y="31"/>
                    </a:cubicBezTo>
                    <a:cubicBezTo>
                      <a:pt x="220" y="27"/>
                      <a:pt x="225" y="20"/>
                      <a:pt x="227" y="8"/>
                    </a:cubicBezTo>
                    <a:cubicBezTo>
                      <a:pt x="229" y="10"/>
                      <a:pt x="231" y="12"/>
                      <a:pt x="233" y="14"/>
                    </a:cubicBezTo>
                    <a:cubicBezTo>
                      <a:pt x="240" y="21"/>
                      <a:pt x="249" y="25"/>
                      <a:pt x="260" y="26"/>
                    </a:cubicBezTo>
                    <a:cubicBezTo>
                      <a:pt x="253" y="31"/>
                      <a:pt x="248" y="37"/>
                      <a:pt x="246" y="43"/>
                    </a:cubicBezTo>
                    <a:cubicBezTo>
                      <a:pt x="246" y="45"/>
                      <a:pt x="245" y="47"/>
                      <a:pt x="245" y="50"/>
                    </a:cubicBezTo>
                    <a:cubicBezTo>
                      <a:pt x="245" y="56"/>
                      <a:pt x="248" y="62"/>
                      <a:pt x="253" y="68"/>
                    </a:cubicBezTo>
                    <a:cubicBezTo>
                      <a:pt x="259" y="76"/>
                      <a:pt x="267" y="84"/>
                      <a:pt x="278" y="85"/>
                    </a:cubicBezTo>
                    <a:cubicBezTo>
                      <a:pt x="280" y="85"/>
                      <a:pt x="283" y="84"/>
                      <a:pt x="286" y="83"/>
                    </a:cubicBezTo>
                    <a:cubicBezTo>
                      <a:pt x="284" y="89"/>
                      <a:pt x="282" y="95"/>
                      <a:pt x="282" y="101"/>
                    </a:cubicBezTo>
                    <a:cubicBezTo>
                      <a:pt x="282" y="106"/>
                      <a:pt x="283" y="110"/>
                      <a:pt x="284" y="115"/>
                    </a:cubicBezTo>
                    <a:cubicBezTo>
                      <a:pt x="287" y="124"/>
                      <a:pt x="291" y="132"/>
                      <a:pt x="298" y="138"/>
                    </a:cubicBezTo>
                    <a:cubicBezTo>
                      <a:pt x="291" y="138"/>
                      <a:pt x="284" y="140"/>
                      <a:pt x="278" y="144"/>
                    </a:cubicBezTo>
                    <a:cubicBezTo>
                      <a:pt x="270" y="150"/>
                      <a:pt x="267" y="159"/>
                      <a:pt x="267" y="170"/>
                    </a:cubicBezTo>
                    <a:cubicBezTo>
                      <a:pt x="267" y="182"/>
                      <a:pt x="271" y="191"/>
                      <a:pt x="279" y="197"/>
                    </a:cubicBezTo>
                    <a:cubicBezTo>
                      <a:pt x="285" y="200"/>
                      <a:pt x="292" y="201"/>
                      <a:pt x="300" y="201"/>
                    </a:cubicBezTo>
                    <a:cubicBezTo>
                      <a:pt x="293" y="209"/>
                      <a:pt x="289" y="218"/>
                      <a:pt x="287" y="228"/>
                    </a:cubicBezTo>
                    <a:cubicBezTo>
                      <a:pt x="287" y="231"/>
                      <a:pt x="287" y="233"/>
                      <a:pt x="287" y="236"/>
                    </a:cubicBezTo>
                    <a:cubicBezTo>
                      <a:pt x="287" y="243"/>
                      <a:pt x="289" y="250"/>
                      <a:pt x="292" y="258"/>
                    </a:cubicBezTo>
                    <a:cubicBezTo>
                      <a:pt x="285" y="256"/>
                      <a:pt x="279" y="256"/>
                      <a:pt x="273" y="258"/>
                    </a:cubicBezTo>
                    <a:cubicBezTo>
                      <a:pt x="262" y="262"/>
                      <a:pt x="256" y="272"/>
                      <a:pt x="254" y="284"/>
                    </a:cubicBezTo>
                    <a:cubicBezTo>
                      <a:pt x="253" y="288"/>
                      <a:pt x="253" y="292"/>
                      <a:pt x="253" y="295"/>
                    </a:cubicBezTo>
                    <a:cubicBezTo>
                      <a:pt x="253" y="307"/>
                      <a:pt x="257" y="316"/>
                      <a:pt x="264" y="323"/>
                    </a:cubicBezTo>
                    <a:cubicBezTo>
                      <a:pt x="268" y="327"/>
                      <a:pt x="274" y="330"/>
                      <a:pt x="282" y="332"/>
                    </a:cubicBezTo>
                    <a:cubicBezTo>
                      <a:pt x="273" y="338"/>
                      <a:pt x="265" y="346"/>
                      <a:pt x="260" y="358"/>
                    </a:cubicBezTo>
                    <a:cubicBezTo>
                      <a:pt x="260" y="360"/>
                      <a:pt x="259" y="362"/>
                      <a:pt x="259" y="364"/>
                    </a:cubicBezTo>
                    <a:cubicBezTo>
                      <a:pt x="253" y="357"/>
                      <a:pt x="247" y="352"/>
                      <a:pt x="241" y="351"/>
                    </a:cubicBezTo>
                    <a:cubicBezTo>
                      <a:pt x="233" y="349"/>
                      <a:pt x="225" y="350"/>
                      <a:pt x="218" y="356"/>
                    </a:cubicBezTo>
                    <a:cubicBezTo>
                      <a:pt x="212" y="360"/>
                      <a:pt x="209" y="367"/>
                      <a:pt x="208" y="374"/>
                    </a:cubicBezTo>
                    <a:cubicBezTo>
                      <a:pt x="208" y="375"/>
                      <a:pt x="208" y="376"/>
                      <a:pt x="208" y="377"/>
                    </a:cubicBezTo>
                    <a:cubicBezTo>
                      <a:pt x="208" y="384"/>
                      <a:pt x="210" y="392"/>
                      <a:pt x="214" y="400"/>
                    </a:cubicBezTo>
                    <a:cubicBezTo>
                      <a:pt x="210" y="398"/>
                      <a:pt x="205" y="398"/>
                      <a:pt x="201" y="398"/>
                    </a:cubicBezTo>
                    <a:cubicBezTo>
                      <a:pt x="192" y="398"/>
                      <a:pt x="185" y="400"/>
                      <a:pt x="177" y="404"/>
                    </a:cubicBezTo>
                    <a:cubicBezTo>
                      <a:pt x="180" y="396"/>
                      <a:pt x="181" y="389"/>
                      <a:pt x="181" y="382"/>
                    </a:cubicBezTo>
                    <a:cubicBezTo>
                      <a:pt x="181" y="365"/>
                      <a:pt x="176" y="347"/>
                      <a:pt x="166" y="323"/>
                    </a:cubicBezTo>
                    <a:cubicBezTo>
                      <a:pt x="154" y="289"/>
                      <a:pt x="135" y="275"/>
                      <a:pt x="104" y="275"/>
                    </a:cubicBezTo>
                    <a:cubicBezTo>
                      <a:pt x="69" y="275"/>
                      <a:pt x="58" y="291"/>
                      <a:pt x="49" y="320"/>
                    </a:cubicBezTo>
                    <a:cubicBezTo>
                      <a:pt x="31" y="379"/>
                      <a:pt x="29" y="488"/>
                      <a:pt x="29" y="563"/>
                    </a:cubicBezTo>
                    <a:cubicBezTo>
                      <a:pt x="22" y="563"/>
                      <a:pt x="9" y="563"/>
                      <a:pt x="2" y="563"/>
                    </a:cubicBezTo>
                    <a:cubicBezTo>
                      <a:pt x="2" y="551"/>
                      <a:pt x="0" y="514"/>
                      <a:pt x="0" y="465"/>
                    </a:cubicBezTo>
                    <a:cubicBezTo>
                      <a:pt x="0" y="432"/>
                      <a:pt x="1" y="390"/>
                      <a:pt x="2" y="340"/>
                    </a:cubicBezTo>
                    <a:cubicBezTo>
                      <a:pt x="6" y="211"/>
                      <a:pt x="46" y="181"/>
                      <a:pt x="93" y="146"/>
                    </a:cubicBezTo>
                    <a:cubicBezTo>
                      <a:pt x="114" y="130"/>
                      <a:pt x="114" y="130"/>
                      <a:pt x="114" y="130"/>
                    </a:cubicBezTo>
                    <a:cubicBezTo>
                      <a:pt x="137" y="112"/>
                      <a:pt x="149" y="90"/>
                      <a:pt x="150" y="67"/>
                    </a:cubicBezTo>
                    <a:cubicBezTo>
                      <a:pt x="150" y="66"/>
                      <a:pt x="150" y="64"/>
                      <a:pt x="150" y="63"/>
                    </a:cubicBezTo>
                    <a:cubicBezTo>
                      <a:pt x="150" y="42"/>
                      <a:pt x="141" y="25"/>
                      <a:pt x="132" y="12"/>
                    </a:cubicBezTo>
                    <a:cubicBezTo>
                      <a:pt x="141" y="13"/>
                      <a:pt x="150" y="12"/>
                      <a:pt x="158" y="8"/>
                    </a:cubicBezTo>
                    <a:close/>
                  </a:path>
                </a:pathLst>
              </a:custGeom>
              <a:solidFill>
                <a:srgbClr val="F5C07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02" name="Freeform 54">
                <a:extLst>
                  <a:ext uri="{FF2B5EF4-FFF2-40B4-BE49-F238E27FC236}">
                    <a16:creationId xmlns:a16="http://schemas.microsoft.com/office/drawing/2014/main" id="{7347EA44-26EF-7E2F-F794-D0C9974763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91" y="2264"/>
                <a:ext cx="327" cy="149"/>
              </a:xfrm>
              <a:custGeom>
                <a:avLst/>
                <a:gdLst>
                  <a:gd name="T0" fmla="*/ 2024 w 131"/>
                  <a:gd name="T1" fmla="*/ 1019 h 56"/>
                  <a:gd name="T2" fmla="*/ 966 w 131"/>
                  <a:gd name="T3" fmla="*/ 0 h 56"/>
                  <a:gd name="T4" fmla="*/ 12 w 131"/>
                  <a:gd name="T5" fmla="*/ 942 h 56"/>
                  <a:gd name="T6" fmla="*/ 0 w 131"/>
                  <a:gd name="T7" fmla="*/ 1019 h 56"/>
                  <a:gd name="T8" fmla="*/ 966 w 131"/>
                  <a:gd name="T9" fmla="*/ 77 h 56"/>
                  <a:gd name="T10" fmla="*/ 2037 w 131"/>
                  <a:gd name="T11" fmla="*/ 1054 h 5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31" h="56">
                    <a:moveTo>
                      <a:pt x="130" y="54"/>
                    </a:moveTo>
                    <a:cubicBezTo>
                      <a:pt x="117" y="18"/>
                      <a:pt x="97" y="0"/>
                      <a:pt x="62" y="0"/>
                    </a:cubicBezTo>
                    <a:cubicBezTo>
                      <a:pt x="23" y="0"/>
                      <a:pt x="10" y="19"/>
                      <a:pt x="1" y="50"/>
                    </a:cubicBezTo>
                    <a:cubicBezTo>
                      <a:pt x="0" y="54"/>
                      <a:pt x="0" y="54"/>
                      <a:pt x="0" y="54"/>
                    </a:cubicBezTo>
                    <a:cubicBezTo>
                      <a:pt x="9" y="23"/>
                      <a:pt x="23" y="4"/>
                      <a:pt x="62" y="4"/>
                    </a:cubicBezTo>
                    <a:cubicBezTo>
                      <a:pt x="96" y="4"/>
                      <a:pt x="118" y="20"/>
                      <a:pt x="131" y="56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03" name="Freeform 55">
                <a:extLst>
                  <a:ext uri="{FF2B5EF4-FFF2-40B4-BE49-F238E27FC236}">
                    <a16:creationId xmlns:a16="http://schemas.microsoft.com/office/drawing/2014/main" id="{AA189B9C-1B6F-3210-D7D8-FDF1106710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01" y="1739"/>
                <a:ext cx="377" cy="728"/>
              </a:xfrm>
              <a:custGeom>
                <a:avLst/>
                <a:gdLst>
                  <a:gd name="T0" fmla="*/ 1416 w 151"/>
                  <a:gd name="T1" fmla="*/ 1685 h 273"/>
                  <a:gd name="T2" fmla="*/ 2349 w 151"/>
                  <a:gd name="T3" fmla="*/ 0 h 273"/>
                  <a:gd name="T4" fmla="*/ 1745 w 151"/>
                  <a:gd name="T5" fmla="*/ 1309 h 273"/>
                  <a:gd name="T6" fmla="*/ 1416 w 151"/>
                  <a:gd name="T7" fmla="*/ 1613 h 273"/>
                  <a:gd name="T8" fmla="*/ 12 w 151"/>
                  <a:gd name="T9" fmla="*/ 5176 h 273"/>
                  <a:gd name="T10" fmla="*/ 1416 w 151"/>
                  <a:gd name="T11" fmla="*/ 1685 h 27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51" h="273">
                    <a:moveTo>
                      <a:pt x="91" y="89"/>
                    </a:moveTo>
                    <a:cubicBezTo>
                      <a:pt x="135" y="56"/>
                      <a:pt x="151" y="27"/>
                      <a:pt x="151" y="0"/>
                    </a:cubicBezTo>
                    <a:cubicBezTo>
                      <a:pt x="150" y="26"/>
                      <a:pt x="137" y="49"/>
                      <a:pt x="112" y="69"/>
                    </a:cubicBezTo>
                    <a:cubicBezTo>
                      <a:pt x="91" y="85"/>
                      <a:pt x="91" y="85"/>
                      <a:pt x="91" y="85"/>
                    </a:cubicBezTo>
                    <a:cubicBezTo>
                      <a:pt x="46" y="118"/>
                      <a:pt x="4" y="147"/>
                      <a:pt x="1" y="273"/>
                    </a:cubicBezTo>
                    <a:cubicBezTo>
                      <a:pt x="0" y="155"/>
                      <a:pt x="58" y="113"/>
                      <a:pt x="91" y="8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04" name="Freeform 56">
                <a:extLst>
                  <a:ext uri="{FF2B5EF4-FFF2-40B4-BE49-F238E27FC236}">
                    <a16:creationId xmlns:a16="http://schemas.microsoft.com/office/drawing/2014/main" id="{76B3FC6F-F1AA-2675-65AD-34D790D101D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386" y="1560"/>
                <a:ext cx="750" cy="1501"/>
              </a:xfrm>
              <a:custGeom>
                <a:avLst/>
                <a:gdLst>
                  <a:gd name="T0" fmla="*/ 0 w 300"/>
                  <a:gd name="T1" fmla="*/ 8814 h 563"/>
                  <a:gd name="T2" fmla="*/ 458 w 300"/>
                  <a:gd name="T3" fmla="*/ 10670 h 563"/>
                  <a:gd name="T4" fmla="*/ 1625 w 300"/>
                  <a:gd name="T5" fmla="*/ 5210 h 563"/>
                  <a:gd name="T6" fmla="*/ 2833 w 300"/>
                  <a:gd name="T7" fmla="*/ 7236 h 563"/>
                  <a:gd name="T8" fmla="*/ 3145 w 300"/>
                  <a:gd name="T9" fmla="*/ 7542 h 563"/>
                  <a:gd name="T10" fmla="*/ 3250 w 300"/>
                  <a:gd name="T11" fmla="*/ 7142 h 563"/>
                  <a:gd name="T12" fmla="*/ 3408 w 300"/>
                  <a:gd name="T13" fmla="*/ 6745 h 563"/>
                  <a:gd name="T14" fmla="*/ 4050 w 300"/>
                  <a:gd name="T15" fmla="*/ 6894 h 563"/>
                  <a:gd name="T16" fmla="*/ 4408 w 300"/>
                  <a:gd name="T17" fmla="*/ 6289 h 563"/>
                  <a:gd name="T18" fmla="*/ 3958 w 300"/>
                  <a:gd name="T19" fmla="*/ 5588 h 563"/>
                  <a:gd name="T20" fmla="*/ 4270 w 300"/>
                  <a:gd name="T21" fmla="*/ 4890 h 563"/>
                  <a:gd name="T22" fmla="*/ 4488 w 300"/>
                  <a:gd name="T23" fmla="*/ 4471 h 563"/>
                  <a:gd name="T24" fmla="*/ 4688 w 300"/>
                  <a:gd name="T25" fmla="*/ 3810 h 563"/>
                  <a:gd name="T26" fmla="*/ 4175 w 300"/>
                  <a:gd name="T27" fmla="*/ 3221 h 563"/>
                  <a:gd name="T28" fmla="*/ 4658 w 300"/>
                  <a:gd name="T29" fmla="*/ 2615 h 563"/>
                  <a:gd name="T30" fmla="*/ 4408 w 300"/>
                  <a:gd name="T31" fmla="*/ 1912 h 563"/>
                  <a:gd name="T32" fmla="*/ 4345 w 300"/>
                  <a:gd name="T33" fmla="*/ 1613 h 563"/>
                  <a:gd name="T34" fmla="*/ 3833 w 300"/>
                  <a:gd name="T35" fmla="*/ 946 h 563"/>
                  <a:gd name="T36" fmla="*/ 4063 w 300"/>
                  <a:gd name="T37" fmla="*/ 491 h 563"/>
                  <a:gd name="T38" fmla="*/ 3550 w 300"/>
                  <a:gd name="T39" fmla="*/ 149 h 563"/>
                  <a:gd name="T40" fmla="*/ 3033 w 300"/>
                  <a:gd name="T41" fmla="*/ 760 h 563"/>
                  <a:gd name="T42" fmla="*/ 2658 w 300"/>
                  <a:gd name="T43" fmla="*/ 35 h 563"/>
                  <a:gd name="T44" fmla="*/ 2470 w 300"/>
                  <a:gd name="T45" fmla="*/ 149 h 563"/>
                  <a:gd name="T46" fmla="*/ 2345 w 300"/>
                  <a:gd name="T47" fmla="*/ 1194 h 563"/>
                  <a:gd name="T48" fmla="*/ 1783 w 300"/>
                  <a:gd name="T49" fmla="*/ 2466 h 563"/>
                  <a:gd name="T50" fmla="*/ 33 w 300"/>
                  <a:gd name="T51" fmla="*/ 6439 h 563"/>
                  <a:gd name="T52" fmla="*/ 113 w 300"/>
                  <a:gd name="T53" fmla="*/ 6439 h 563"/>
                  <a:gd name="T54" fmla="*/ 1845 w 300"/>
                  <a:gd name="T55" fmla="*/ 2581 h 563"/>
                  <a:gd name="T56" fmla="*/ 2458 w 300"/>
                  <a:gd name="T57" fmla="*/ 1194 h 563"/>
                  <a:gd name="T58" fmla="*/ 2333 w 300"/>
                  <a:gd name="T59" fmla="*/ 363 h 563"/>
                  <a:gd name="T60" fmla="*/ 2583 w 300"/>
                  <a:gd name="T61" fmla="*/ 341 h 563"/>
                  <a:gd name="T62" fmla="*/ 3020 w 300"/>
                  <a:gd name="T63" fmla="*/ 888 h 563"/>
                  <a:gd name="T64" fmla="*/ 3563 w 300"/>
                  <a:gd name="T65" fmla="*/ 491 h 563"/>
                  <a:gd name="T66" fmla="*/ 3783 w 300"/>
                  <a:gd name="T67" fmla="*/ 533 h 563"/>
                  <a:gd name="T68" fmla="*/ 3738 w 300"/>
                  <a:gd name="T69" fmla="*/ 776 h 563"/>
                  <a:gd name="T70" fmla="*/ 3863 w 300"/>
                  <a:gd name="T71" fmla="*/ 1365 h 563"/>
                  <a:gd name="T72" fmla="*/ 4300 w 300"/>
                  <a:gd name="T73" fmla="*/ 1821 h 563"/>
                  <a:gd name="T74" fmla="*/ 4333 w 300"/>
                  <a:gd name="T75" fmla="*/ 2218 h 563"/>
                  <a:gd name="T76" fmla="*/ 4363 w 300"/>
                  <a:gd name="T77" fmla="*/ 2559 h 563"/>
                  <a:gd name="T78" fmla="*/ 4050 w 300"/>
                  <a:gd name="T79" fmla="*/ 3221 h 563"/>
                  <a:gd name="T80" fmla="*/ 4395 w 300"/>
                  <a:gd name="T81" fmla="*/ 3903 h 563"/>
                  <a:gd name="T82" fmla="*/ 4375 w 300"/>
                  <a:gd name="T83" fmla="*/ 4300 h 563"/>
                  <a:gd name="T84" fmla="*/ 4375 w 300"/>
                  <a:gd name="T85" fmla="*/ 4628 h 563"/>
                  <a:gd name="T86" fmla="*/ 4220 w 300"/>
                  <a:gd name="T87" fmla="*/ 4778 h 563"/>
                  <a:gd name="T88" fmla="*/ 3845 w 300"/>
                  <a:gd name="T89" fmla="*/ 5588 h 563"/>
                  <a:gd name="T90" fmla="*/ 4113 w 300"/>
                  <a:gd name="T91" fmla="*/ 6289 h 563"/>
                  <a:gd name="T92" fmla="*/ 4033 w 300"/>
                  <a:gd name="T93" fmla="*/ 6553 h 563"/>
                  <a:gd name="T94" fmla="*/ 3800 w 300"/>
                  <a:gd name="T95" fmla="*/ 6519 h 563"/>
                  <a:gd name="T96" fmla="*/ 3145 w 300"/>
                  <a:gd name="T97" fmla="*/ 7086 h 563"/>
                  <a:gd name="T98" fmla="*/ 3158 w 300"/>
                  <a:gd name="T99" fmla="*/ 7334 h 563"/>
                  <a:gd name="T100" fmla="*/ 3000 w 300"/>
                  <a:gd name="T101" fmla="*/ 7406 h 563"/>
                  <a:gd name="T102" fmla="*/ 2958 w 300"/>
                  <a:gd name="T103" fmla="*/ 7236 h 563"/>
                  <a:gd name="T104" fmla="*/ 1625 w 300"/>
                  <a:gd name="T105" fmla="*/ 5082 h 563"/>
                  <a:gd name="T106" fmla="*/ 425 w 300"/>
                  <a:gd name="T107" fmla="*/ 10670 h 563"/>
                  <a:gd name="T108" fmla="*/ 63 w 300"/>
                  <a:gd name="T109" fmla="*/ 8814 h 563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0" t="0" r="r" b="b"/>
                <a:pathLst>
                  <a:path w="300" h="563">
                    <a:moveTo>
                      <a:pt x="2" y="340"/>
                    </a:moveTo>
                    <a:cubicBezTo>
                      <a:pt x="1" y="390"/>
                      <a:pt x="0" y="432"/>
                      <a:pt x="0" y="465"/>
                    </a:cubicBezTo>
                    <a:cubicBezTo>
                      <a:pt x="0" y="514"/>
                      <a:pt x="2" y="551"/>
                      <a:pt x="2" y="563"/>
                    </a:cubicBezTo>
                    <a:cubicBezTo>
                      <a:pt x="29" y="563"/>
                      <a:pt x="29" y="563"/>
                      <a:pt x="29" y="563"/>
                    </a:cubicBezTo>
                    <a:cubicBezTo>
                      <a:pt x="29" y="488"/>
                      <a:pt x="31" y="379"/>
                      <a:pt x="49" y="320"/>
                    </a:cubicBezTo>
                    <a:cubicBezTo>
                      <a:pt x="58" y="291"/>
                      <a:pt x="69" y="275"/>
                      <a:pt x="104" y="275"/>
                    </a:cubicBezTo>
                    <a:cubicBezTo>
                      <a:pt x="135" y="275"/>
                      <a:pt x="154" y="289"/>
                      <a:pt x="166" y="323"/>
                    </a:cubicBezTo>
                    <a:cubicBezTo>
                      <a:pt x="176" y="347"/>
                      <a:pt x="181" y="365"/>
                      <a:pt x="181" y="382"/>
                    </a:cubicBezTo>
                    <a:cubicBezTo>
                      <a:pt x="181" y="389"/>
                      <a:pt x="180" y="396"/>
                      <a:pt x="177" y="404"/>
                    </a:cubicBezTo>
                    <a:cubicBezTo>
                      <a:pt x="185" y="400"/>
                      <a:pt x="192" y="398"/>
                      <a:pt x="201" y="398"/>
                    </a:cubicBezTo>
                    <a:cubicBezTo>
                      <a:pt x="205" y="398"/>
                      <a:pt x="210" y="398"/>
                      <a:pt x="214" y="400"/>
                    </a:cubicBezTo>
                    <a:cubicBezTo>
                      <a:pt x="210" y="392"/>
                      <a:pt x="208" y="384"/>
                      <a:pt x="208" y="377"/>
                    </a:cubicBezTo>
                    <a:cubicBezTo>
                      <a:pt x="208" y="376"/>
                      <a:pt x="208" y="375"/>
                      <a:pt x="208" y="374"/>
                    </a:cubicBezTo>
                    <a:cubicBezTo>
                      <a:pt x="209" y="367"/>
                      <a:pt x="212" y="360"/>
                      <a:pt x="218" y="356"/>
                    </a:cubicBezTo>
                    <a:cubicBezTo>
                      <a:pt x="225" y="350"/>
                      <a:pt x="233" y="349"/>
                      <a:pt x="241" y="351"/>
                    </a:cubicBezTo>
                    <a:cubicBezTo>
                      <a:pt x="247" y="352"/>
                      <a:pt x="253" y="357"/>
                      <a:pt x="259" y="364"/>
                    </a:cubicBezTo>
                    <a:cubicBezTo>
                      <a:pt x="259" y="362"/>
                      <a:pt x="260" y="360"/>
                      <a:pt x="260" y="358"/>
                    </a:cubicBezTo>
                    <a:cubicBezTo>
                      <a:pt x="265" y="346"/>
                      <a:pt x="273" y="338"/>
                      <a:pt x="282" y="332"/>
                    </a:cubicBezTo>
                    <a:cubicBezTo>
                      <a:pt x="274" y="330"/>
                      <a:pt x="268" y="327"/>
                      <a:pt x="264" y="323"/>
                    </a:cubicBezTo>
                    <a:cubicBezTo>
                      <a:pt x="257" y="316"/>
                      <a:pt x="253" y="307"/>
                      <a:pt x="253" y="295"/>
                    </a:cubicBezTo>
                    <a:cubicBezTo>
                      <a:pt x="253" y="292"/>
                      <a:pt x="253" y="288"/>
                      <a:pt x="254" y="284"/>
                    </a:cubicBezTo>
                    <a:cubicBezTo>
                      <a:pt x="256" y="272"/>
                      <a:pt x="262" y="262"/>
                      <a:pt x="273" y="258"/>
                    </a:cubicBezTo>
                    <a:cubicBezTo>
                      <a:pt x="279" y="256"/>
                      <a:pt x="285" y="256"/>
                      <a:pt x="292" y="258"/>
                    </a:cubicBezTo>
                    <a:cubicBezTo>
                      <a:pt x="289" y="250"/>
                      <a:pt x="287" y="243"/>
                      <a:pt x="287" y="236"/>
                    </a:cubicBezTo>
                    <a:cubicBezTo>
                      <a:pt x="287" y="233"/>
                      <a:pt x="287" y="231"/>
                      <a:pt x="287" y="228"/>
                    </a:cubicBezTo>
                    <a:cubicBezTo>
                      <a:pt x="289" y="218"/>
                      <a:pt x="293" y="209"/>
                      <a:pt x="300" y="201"/>
                    </a:cubicBezTo>
                    <a:cubicBezTo>
                      <a:pt x="292" y="201"/>
                      <a:pt x="285" y="200"/>
                      <a:pt x="279" y="197"/>
                    </a:cubicBezTo>
                    <a:cubicBezTo>
                      <a:pt x="271" y="191"/>
                      <a:pt x="267" y="182"/>
                      <a:pt x="267" y="170"/>
                    </a:cubicBezTo>
                    <a:cubicBezTo>
                      <a:pt x="267" y="159"/>
                      <a:pt x="270" y="150"/>
                      <a:pt x="278" y="144"/>
                    </a:cubicBezTo>
                    <a:cubicBezTo>
                      <a:pt x="284" y="140"/>
                      <a:pt x="291" y="138"/>
                      <a:pt x="298" y="138"/>
                    </a:cubicBezTo>
                    <a:cubicBezTo>
                      <a:pt x="291" y="132"/>
                      <a:pt x="287" y="124"/>
                      <a:pt x="284" y="115"/>
                    </a:cubicBezTo>
                    <a:cubicBezTo>
                      <a:pt x="283" y="110"/>
                      <a:pt x="282" y="106"/>
                      <a:pt x="282" y="101"/>
                    </a:cubicBezTo>
                    <a:cubicBezTo>
                      <a:pt x="282" y="95"/>
                      <a:pt x="284" y="89"/>
                      <a:pt x="286" y="83"/>
                    </a:cubicBezTo>
                    <a:cubicBezTo>
                      <a:pt x="283" y="84"/>
                      <a:pt x="280" y="85"/>
                      <a:pt x="278" y="85"/>
                    </a:cubicBezTo>
                    <a:cubicBezTo>
                      <a:pt x="267" y="84"/>
                      <a:pt x="259" y="76"/>
                      <a:pt x="253" y="68"/>
                    </a:cubicBezTo>
                    <a:cubicBezTo>
                      <a:pt x="248" y="62"/>
                      <a:pt x="245" y="56"/>
                      <a:pt x="245" y="50"/>
                    </a:cubicBezTo>
                    <a:cubicBezTo>
                      <a:pt x="245" y="47"/>
                      <a:pt x="246" y="45"/>
                      <a:pt x="246" y="43"/>
                    </a:cubicBezTo>
                    <a:cubicBezTo>
                      <a:pt x="248" y="37"/>
                      <a:pt x="253" y="31"/>
                      <a:pt x="260" y="26"/>
                    </a:cubicBezTo>
                    <a:cubicBezTo>
                      <a:pt x="249" y="25"/>
                      <a:pt x="240" y="21"/>
                      <a:pt x="233" y="14"/>
                    </a:cubicBezTo>
                    <a:cubicBezTo>
                      <a:pt x="231" y="12"/>
                      <a:pt x="229" y="10"/>
                      <a:pt x="227" y="8"/>
                    </a:cubicBezTo>
                    <a:cubicBezTo>
                      <a:pt x="225" y="20"/>
                      <a:pt x="220" y="27"/>
                      <a:pt x="216" y="31"/>
                    </a:cubicBezTo>
                    <a:cubicBezTo>
                      <a:pt x="210" y="38"/>
                      <a:pt x="202" y="41"/>
                      <a:pt x="194" y="40"/>
                    </a:cubicBezTo>
                    <a:cubicBezTo>
                      <a:pt x="187" y="39"/>
                      <a:pt x="181" y="36"/>
                      <a:pt x="177" y="30"/>
                    </a:cubicBezTo>
                    <a:cubicBezTo>
                      <a:pt x="173" y="23"/>
                      <a:pt x="170" y="14"/>
                      <a:pt x="170" y="2"/>
                    </a:cubicBezTo>
                    <a:cubicBezTo>
                      <a:pt x="170" y="2"/>
                      <a:pt x="171" y="1"/>
                      <a:pt x="171" y="0"/>
                    </a:cubicBezTo>
                    <a:cubicBezTo>
                      <a:pt x="167" y="3"/>
                      <a:pt x="163" y="6"/>
                      <a:pt x="158" y="8"/>
                    </a:cubicBezTo>
                    <a:cubicBezTo>
                      <a:pt x="150" y="12"/>
                      <a:pt x="141" y="13"/>
                      <a:pt x="132" y="12"/>
                    </a:cubicBezTo>
                    <a:cubicBezTo>
                      <a:pt x="141" y="25"/>
                      <a:pt x="150" y="42"/>
                      <a:pt x="150" y="63"/>
                    </a:cubicBezTo>
                    <a:cubicBezTo>
                      <a:pt x="150" y="64"/>
                      <a:pt x="150" y="66"/>
                      <a:pt x="150" y="67"/>
                    </a:cubicBezTo>
                    <a:cubicBezTo>
                      <a:pt x="149" y="90"/>
                      <a:pt x="137" y="112"/>
                      <a:pt x="114" y="130"/>
                    </a:cubicBezTo>
                    <a:cubicBezTo>
                      <a:pt x="93" y="146"/>
                      <a:pt x="93" y="146"/>
                      <a:pt x="93" y="146"/>
                    </a:cubicBezTo>
                    <a:cubicBezTo>
                      <a:pt x="46" y="181"/>
                      <a:pt x="6" y="211"/>
                      <a:pt x="2" y="340"/>
                    </a:cubicBezTo>
                    <a:close/>
                    <a:moveTo>
                      <a:pt x="4" y="465"/>
                    </a:moveTo>
                    <a:cubicBezTo>
                      <a:pt x="4" y="426"/>
                      <a:pt x="6" y="384"/>
                      <a:pt x="7" y="340"/>
                    </a:cubicBezTo>
                    <a:cubicBezTo>
                      <a:pt x="10" y="214"/>
                      <a:pt x="52" y="185"/>
                      <a:pt x="97" y="152"/>
                    </a:cubicBezTo>
                    <a:cubicBezTo>
                      <a:pt x="118" y="136"/>
                      <a:pt x="118" y="136"/>
                      <a:pt x="118" y="136"/>
                    </a:cubicBezTo>
                    <a:cubicBezTo>
                      <a:pt x="143" y="116"/>
                      <a:pt x="156" y="93"/>
                      <a:pt x="157" y="67"/>
                    </a:cubicBezTo>
                    <a:cubicBezTo>
                      <a:pt x="157" y="63"/>
                      <a:pt x="157" y="63"/>
                      <a:pt x="157" y="63"/>
                    </a:cubicBezTo>
                    <a:cubicBezTo>
                      <a:pt x="157" y="49"/>
                      <a:pt x="154" y="36"/>
                      <a:pt x="147" y="22"/>
                    </a:cubicBezTo>
                    <a:cubicBezTo>
                      <a:pt x="146" y="21"/>
                      <a:pt x="147" y="19"/>
                      <a:pt x="149" y="19"/>
                    </a:cubicBezTo>
                    <a:cubicBezTo>
                      <a:pt x="153" y="18"/>
                      <a:pt x="157" y="17"/>
                      <a:pt x="161" y="15"/>
                    </a:cubicBezTo>
                    <a:cubicBezTo>
                      <a:pt x="162" y="15"/>
                      <a:pt x="164" y="16"/>
                      <a:pt x="165" y="18"/>
                    </a:cubicBezTo>
                    <a:cubicBezTo>
                      <a:pt x="166" y="24"/>
                      <a:pt x="168" y="30"/>
                      <a:pt x="171" y="34"/>
                    </a:cubicBezTo>
                    <a:cubicBezTo>
                      <a:pt x="177" y="42"/>
                      <a:pt x="184" y="46"/>
                      <a:pt x="193" y="47"/>
                    </a:cubicBezTo>
                    <a:cubicBezTo>
                      <a:pt x="204" y="48"/>
                      <a:pt x="214" y="44"/>
                      <a:pt x="221" y="37"/>
                    </a:cubicBezTo>
                    <a:cubicBezTo>
                      <a:pt x="223" y="34"/>
                      <a:pt x="226" y="31"/>
                      <a:pt x="228" y="26"/>
                    </a:cubicBezTo>
                    <a:cubicBezTo>
                      <a:pt x="229" y="25"/>
                      <a:pt x="233" y="23"/>
                      <a:pt x="234" y="24"/>
                    </a:cubicBezTo>
                    <a:cubicBezTo>
                      <a:pt x="236" y="25"/>
                      <a:pt x="239" y="27"/>
                      <a:pt x="242" y="28"/>
                    </a:cubicBezTo>
                    <a:cubicBezTo>
                      <a:pt x="243" y="29"/>
                      <a:pt x="244" y="32"/>
                      <a:pt x="243" y="33"/>
                    </a:cubicBezTo>
                    <a:cubicBezTo>
                      <a:pt x="242" y="35"/>
                      <a:pt x="240" y="38"/>
                      <a:pt x="239" y="41"/>
                    </a:cubicBezTo>
                    <a:cubicBezTo>
                      <a:pt x="239" y="44"/>
                      <a:pt x="238" y="47"/>
                      <a:pt x="238" y="50"/>
                    </a:cubicBezTo>
                    <a:cubicBezTo>
                      <a:pt x="238" y="57"/>
                      <a:pt x="241" y="65"/>
                      <a:pt x="247" y="72"/>
                    </a:cubicBezTo>
                    <a:cubicBezTo>
                      <a:pt x="253" y="80"/>
                      <a:pt x="261" y="88"/>
                      <a:pt x="271" y="91"/>
                    </a:cubicBezTo>
                    <a:cubicBezTo>
                      <a:pt x="272" y="91"/>
                      <a:pt x="276" y="94"/>
                      <a:pt x="275" y="96"/>
                    </a:cubicBezTo>
                    <a:cubicBezTo>
                      <a:pt x="275" y="97"/>
                      <a:pt x="275" y="99"/>
                      <a:pt x="275" y="101"/>
                    </a:cubicBezTo>
                    <a:cubicBezTo>
                      <a:pt x="275" y="107"/>
                      <a:pt x="276" y="112"/>
                      <a:pt x="277" y="117"/>
                    </a:cubicBezTo>
                    <a:cubicBezTo>
                      <a:pt x="278" y="121"/>
                      <a:pt x="280" y="125"/>
                      <a:pt x="282" y="128"/>
                    </a:cubicBezTo>
                    <a:cubicBezTo>
                      <a:pt x="283" y="130"/>
                      <a:pt x="281" y="135"/>
                      <a:pt x="279" y="135"/>
                    </a:cubicBezTo>
                    <a:cubicBezTo>
                      <a:pt x="277" y="136"/>
                      <a:pt x="275" y="137"/>
                      <a:pt x="274" y="139"/>
                    </a:cubicBezTo>
                    <a:cubicBezTo>
                      <a:pt x="264" y="146"/>
                      <a:pt x="259" y="156"/>
                      <a:pt x="259" y="170"/>
                    </a:cubicBezTo>
                    <a:cubicBezTo>
                      <a:pt x="259" y="189"/>
                      <a:pt x="268" y="198"/>
                      <a:pt x="275" y="203"/>
                    </a:cubicBezTo>
                    <a:cubicBezTo>
                      <a:pt x="277" y="204"/>
                      <a:pt x="279" y="205"/>
                      <a:pt x="281" y="206"/>
                    </a:cubicBezTo>
                    <a:cubicBezTo>
                      <a:pt x="283" y="206"/>
                      <a:pt x="285" y="211"/>
                      <a:pt x="285" y="212"/>
                    </a:cubicBezTo>
                    <a:cubicBezTo>
                      <a:pt x="282" y="217"/>
                      <a:pt x="281" y="222"/>
                      <a:pt x="280" y="227"/>
                    </a:cubicBezTo>
                    <a:cubicBezTo>
                      <a:pt x="280" y="236"/>
                      <a:pt x="280" y="236"/>
                      <a:pt x="280" y="236"/>
                    </a:cubicBezTo>
                    <a:cubicBezTo>
                      <a:pt x="280" y="239"/>
                      <a:pt x="280" y="241"/>
                      <a:pt x="280" y="244"/>
                    </a:cubicBezTo>
                    <a:cubicBezTo>
                      <a:pt x="281" y="246"/>
                      <a:pt x="277" y="250"/>
                      <a:pt x="275" y="250"/>
                    </a:cubicBezTo>
                    <a:cubicBezTo>
                      <a:pt x="273" y="251"/>
                      <a:pt x="272" y="251"/>
                      <a:pt x="270" y="252"/>
                    </a:cubicBezTo>
                    <a:cubicBezTo>
                      <a:pt x="257" y="257"/>
                      <a:pt x="249" y="268"/>
                      <a:pt x="247" y="283"/>
                    </a:cubicBezTo>
                    <a:cubicBezTo>
                      <a:pt x="246" y="295"/>
                      <a:pt x="246" y="295"/>
                      <a:pt x="246" y="295"/>
                    </a:cubicBezTo>
                    <a:cubicBezTo>
                      <a:pt x="246" y="309"/>
                      <a:pt x="250" y="320"/>
                      <a:pt x="259" y="328"/>
                    </a:cubicBezTo>
                    <a:cubicBezTo>
                      <a:pt x="260" y="329"/>
                      <a:pt x="261" y="331"/>
                      <a:pt x="263" y="332"/>
                    </a:cubicBezTo>
                    <a:cubicBezTo>
                      <a:pt x="264" y="333"/>
                      <a:pt x="265" y="336"/>
                      <a:pt x="264" y="337"/>
                    </a:cubicBezTo>
                    <a:cubicBezTo>
                      <a:pt x="262" y="340"/>
                      <a:pt x="260" y="343"/>
                      <a:pt x="258" y="346"/>
                    </a:cubicBezTo>
                    <a:cubicBezTo>
                      <a:pt x="257" y="347"/>
                      <a:pt x="253" y="349"/>
                      <a:pt x="252" y="348"/>
                    </a:cubicBezTo>
                    <a:cubicBezTo>
                      <a:pt x="249" y="346"/>
                      <a:pt x="246" y="344"/>
                      <a:pt x="243" y="344"/>
                    </a:cubicBezTo>
                    <a:cubicBezTo>
                      <a:pt x="233" y="341"/>
                      <a:pt x="223" y="343"/>
                      <a:pt x="214" y="350"/>
                    </a:cubicBezTo>
                    <a:cubicBezTo>
                      <a:pt x="206" y="356"/>
                      <a:pt x="202" y="364"/>
                      <a:pt x="201" y="374"/>
                    </a:cubicBezTo>
                    <a:cubicBezTo>
                      <a:pt x="201" y="377"/>
                      <a:pt x="201" y="377"/>
                      <a:pt x="201" y="377"/>
                    </a:cubicBezTo>
                    <a:cubicBezTo>
                      <a:pt x="201" y="380"/>
                      <a:pt x="201" y="384"/>
                      <a:pt x="202" y="387"/>
                    </a:cubicBezTo>
                    <a:cubicBezTo>
                      <a:pt x="202" y="388"/>
                      <a:pt x="199" y="391"/>
                      <a:pt x="199" y="391"/>
                    </a:cubicBezTo>
                    <a:cubicBezTo>
                      <a:pt x="196" y="391"/>
                      <a:pt x="194" y="391"/>
                      <a:pt x="192" y="391"/>
                    </a:cubicBezTo>
                    <a:cubicBezTo>
                      <a:pt x="191" y="392"/>
                      <a:pt x="188" y="390"/>
                      <a:pt x="188" y="388"/>
                    </a:cubicBezTo>
                    <a:cubicBezTo>
                      <a:pt x="188" y="386"/>
                      <a:pt x="189" y="384"/>
                      <a:pt x="189" y="382"/>
                    </a:cubicBezTo>
                    <a:cubicBezTo>
                      <a:pt x="189" y="365"/>
                      <a:pt x="183" y="347"/>
                      <a:pt x="173" y="320"/>
                    </a:cubicBezTo>
                    <a:cubicBezTo>
                      <a:pt x="160" y="284"/>
                      <a:pt x="138" y="268"/>
                      <a:pt x="104" y="268"/>
                    </a:cubicBezTo>
                    <a:cubicBezTo>
                      <a:pt x="65" y="268"/>
                      <a:pt x="51" y="287"/>
                      <a:pt x="42" y="318"/>
                    </a:cubicBezTo>
                    <a:cubicBezTo>
                      <a:pt x="24" y="377"/>
                      <a:pt x="27" y="490"/>
                      <a:pt x="27" y="563"/>
                    </a:cubicBezTo>
                    <a:cubicBezTo>
                      <a:pt x="4" y="563"/>
                      <a:pt x="4" y="563"/>
                      <a:pt x="4" y="563"/>
                    </a:cubicBezTo>
                    <a:cubicBezTo>
                      <a:pt x="4" y="549"/>
                      <a:pt x="4" y="507"/>
                      <a:pt x="4" y="465"/>
                    </a:cubicBezTo>
                    <a:close/>
                  </a:path>
                </a:pathLst>
              </a:custGeom>
              <a:solidFill>
                <a:srgbClr val="D99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05" name="Freeform 57">
                <a:extLst>
                  <a:ext uri="{FF2B5EF4-FFF2-40B4-BE49-F238E27FC236}">
                    <a16:creationId xmlns:a16="http://schemas.microsoft.com/office/drawing/2014/main" id="{A87F69AC-6BBB-CC95-9627-6AF793DBD3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56" y="1139"/>
                <a:ext cx="1185" cy="2021"/>
              </a:xfrm>
              <a:custGeom>
                <a:avLst/>
                <a:gdLst>
                  <a:gd name="T0" fmla="*/ 6158 w 474"/>
                  <a:gd name="T1" fmla="*/ 3319 h 758"/>
                  <a:gd name="T2" fmla="*/ 2470 w 474"/>
                  <a:gd name="T3" fmla="*/ 35 h 758"/>
                  <a:gd name="T4" fmla="*/ 1375 w 474"/>
                  <a:gd name="T5" fmla="*/ 4869 h 758"/>
                  <a:gd name="T6" fmla="*/ 1988 w 474"/>
                  <a:gd name="T7" fmla="*/ 3013 h 758"/>
                  <a:gd name="T8" fmla="*/ 2033 w 474"/>
                  <a:gd name="T9" fmla="*/ 1421 h 758"/>
                  <a:gd name="T10" fmla="*/ 3125 w 474"/>
                  <a:gd name="T11" fmla="*/ 1933 h 758"/>
                  <a:gd name="T12" fmla="*/ 3000 w 474"/>
                  <a:gd name="T13" fmla="*/ 2560 h 758"/>
                  <a:gd name="T14" fmla="*/ 3220 w 474"/>
                  <a:gd name="T15" fmla="*/ 3639 h 758"/>
                  <a:gd name="T16" fmla="*/ 3658 w 474"/>
                  <a:gd name="T17" fmla="*/ 2560 h 758"/>
                  <a:gd name="T18" fmla="*/ 3708 w 474"/>
                  <a:gd name="T19" fmla="*/ 1912 h 758"/>
                  <a:gd name="T20" fmla="*/ 4875 w 474"/>
                  <a:gd name="T21" fmla="*/ 1856 h 758"/>
                  <a:gd name="T22" fmla="*/ 4750 w 474"/>
                  <a:gd name="T23" fmla="*/ 3333 h 758"/>
                  <a:gd name="T24" fmla="*/ 4220 w 474"/>
                  <a:gd name="T25" fmla="*/ 4207 h 758"/>
                  <a:gd name="T26" fmla="*/ 5063 w 474"/>
                  <a:gd name="T27" fmla="*/ 4015 h 758"/>
                  <a:gd name="T28" fmla="*/ 6125 w 474"/>
                  <a:gd name="T29" fmla="*/ 4663 h 758"/>
                  <a:gd name="T30" fmla="*/ 5563 w 474"/>
                  <a:gd name="T31" fmla="*/ 5914 h 758"/>
                  <a:gd name="T32" fmla="*/ 4458 w 474"/>
                  <a:gd name="T33" fmla="*/ 6220 h 758"/>
                  <a:gd name="T34" fmla="*/ 5408 w 474"/>
                  <a:gd name="T35" fmla="*/ 6506 h 758"/>
                  <a:gd name="T36" fmla="*/ 5520 w 474"/>
                  <a:gd name="T37" fmla="*/ 6447 h 758"/>
                  <a:gd name="T38" fmla="*/ 6220 w 474"/>
                  <a:gd name="T39" fmla="*/ 7577 h 758"/>
                  <a:gd name="T40" fmla="*/ 5095 w 474"/>
                  <a:gd name="T41" fmla="*/ 8247 h 758"/>
                  <a:gd name="T42" fmla="*/ 4250 w 474"/>
                  <a:gd name="T43" fmla="*/ 8396 h 758"/>
                  <a:gd name="T44" fmla="*/ 5175 w 474"/>
                  <a:gd name="T45" fmla="*/ 9134 h 758"/>
                  <a:gd name="T46" fmla="*/ 5720 w 474"/>
                  <a:gd name="T47" fmla="*/ 10406 h 758"/>
                  <a:gd name="T48" fmla="*/ 4675 w 474"/>
                  <a:gd name="T49" fmla="*/ 11033 h 758"/>
                  <a:gd name="T50" fmla="*/ 4333 w 474"/>
                  <a:gd name="T51" fmla="*/ 10308 h 758"/>
                  <a:gd name="T52" fmla="*/ 3863 w 474"/>
                  <a:gd name="T53" fmla="*/ 10934 h 758"/>
                  <a:gd name="T54" fmla="*/ 4158 w 474"/>
                  <a:gd name="T55" fmla="*/ 11430 h 758"/>
                  <a:gd name="T56" fmla="*/ 3333 w 474"/>
                  <a:gd name="T57" fmla="*/ 12411 h 758"/>
                  <a:gd name="T58" fmla="*/ 2613 w 474"/>
                  <a:gd name="T59" fmla="*/ 11203 h 758"/>
                  <a:gd name="T60" fmla="*/ 2925 w 474"/>
                  <a:gd name="T61" fmla="*/ 10294 h 758"/>
                  <a:gd name="T62" fmla="*/ 988 w 474"/>
                  <a:gd name="T63" fmla="*/ 11617 h 758"/>
                  <a:gd name="T64" fmla="*/ 6613 w 474"/>
                  <a:gd name="T65" fmla="*/ 10478 h 758"/>
                  <a:gd name="T66" fmla="*/ 7113 w 474"/>
                  <a:gd name="T67" fmla="*/ 5994 h 758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474" h="758">
                    <a:moveTo>
                      <a:pt x="455" y="316"/>
                    </a:moveTo>
                    <a:cubicBezTo>
                      <a:pt x="436" y="219"/>
                      <a:pt x="408" y="192"/>
                      <a:pt x="394" y="175"/>
                    </a:cubicBezTo>
                    <a:cubicBezTo>
                      <a:pt x="380" y="158"/>
                      <a:pt x="401" y="149"/>
                      <a:pt x="355" y="85"/>
                    </a:cubicBezTo>
                    <a:cubicBezTo>
                      <a:pt x="310" y="21"/>
                      <a:pt x="237" y="0"/>
                      <a:pt x="158" y="2"/>
                    </a:cubicBezTo>
                    <a:cubicBezTo>
                      <a:pt x="91" y="3"/>
                      <a:pt x="14" y="52"/>
                      <a:pt x="7" y="153"/>
                    </a:cubicBezTo>
                    <a:cubicBezTo>
                      <a:pt x="0" y="254"/>
                      <a:pt x="65" y="258"/>
                      <a:pt x="88" y="257"/>
                    </a:cubicBezTo>
                    <a:cubicBezTo>
                      <a:pt x="111" y="255"/>
                      <a:pt x="162" y="237"/>
                      <a:pt x="144" y="182"/>
                    </a:cubicBezTo>
                    <a:cubicBezTo>
                      <a:pt x="139" y="173"/>
                      <a:pt x="133" y="166"/>
                      <a:pt x="127" y="159"/>
                    </a:cubicBezTo>
                    <a:cubicBezTo>
                      <a:pt x="119" y="156"/>
                      <a:pt x="111" y="151"/>
                      <a:pt x="102" y="145"/>
                    </a:cubicBezTo>
                    <a:cubicBezTo>
                      <a:pt x="80" y="128"/>
                      <a:pt x="85" y="95"/>
                      <a:pt x="130" y="75"/>
                    </a:cubicBezTo>
                    <a:cubicBezTo>
                      <a:pt x="130" y="75"/>
                      <a:pt x="130" y="75"/>
                      <a:pt x="130" y="75"/>
                    </a:cubicBezTo>
                    <a:cubicBezTo>
                      <a:pt x="175" y="55"/>
                      <a:pt x="202" y="74"/>
                      <a:pt x="200" y="102"/>
                    </a:cubicBezTo>
                    <a:cubicBezTo>
                      <a:pt x="198" y="114"/>
                      <a:pt x="196" y="126"/>
                      <a:pt x="192" y="135"/>
                    </a:cubicBezTo>
                    <a:cubicBezTo>
                      <a:pt x="192" y="135"/>
                      <a:pt x="192" y="135"/>
                      <a:pt x="192" y="135"/>
                    </a:cubicBezTo>
                    <a:cubicBezTo>
                      <a:pt x="192" y="135"/>
                      <a:pt x="192" y="135"/>
                      <a:pt x="192" y="135"/>
                    </a:cubicBezTo>
                    <a:cubicBezTo>
                      <a:pt x="184" y="164"/>
                      <a:pt x="190" y="190"/>
                      <a:pt x="206" y="192"/>
                    </a:cubicBezTo>
                    <a:cubicBezTo>
                      <a:pt x="223" y="193"/>
                      <a:pt x="238" y="176"/>
                      <a:pt x="234" y="135"/>
                    </a:cubicBezTo>
                    <a:cubicBezTo>
                      <a:pt x="234" y="135"/>
                      <a:pt x="234" y="135"/>
                      <a:pt x="234" y="135"/>
                    </a:cubicBezTo>
                    <a:cubicBezTo>
                      <a:pt x="234" y="135"/>
                      <a:pt x="234" y="135"/>
                      <a:pt x="234" y="135"/>
                    </a:cubicBezTo>
                    <a:cubicBezTo>
                      <a:pt x="233" y="125"/>
                      <a:pt x="235" y="113"/>
                      <a:pt x="237" y="101"/>
                    </a:cubicBezTo>
                    <a:cubicBezTo>
                      <a:pt x="244" y="74"/>
                      <a:pt x="275" y="65"/>
                      <a:pt x="312" y="98"/>
                    </a:cubicBezTo>
                    <a:cubicBezTo>
                      <a:pt x="312" y="98"/>
                      <a:pt x="312" y="98"/>
                      <a:pt x="312" y="98"/>
                    </a:cubicBezTo>
                    <a:cubicBezTo>
                      <a:pt x="348" y="132"/>
                      <a:pt x="342" y="164"/>
                      <a:pt x="316" y="173"/>
                    </a:cubicBezTo>
                    <a:cubicBezTo>
                      <a:pt x="312" y="174"/>
                      <a:pt x="308" y="175"/>
                      <a:pt x="304" y="176"/>
                    </a:cubicBezTo>
                    <a:cubicBezTo>
                      <a:pt x="305" y="176"/>
                      <a:pt x="305" y="176"/>
                      <a:pt x="305" y="176"/>
                    </a:cubicBezTo>
                    <a:cubicBezTo>
                      <a:pt x="277" y="185"/>
                      <a:pt x="252" y="200"/>
                      <a:pt x="270" y="222"/>
                    </a:cubicBezTo>
                    <a:cubicBezTo>
                      <a:pt x="288" y="244"/>
                      <a:pt x="298" y="240"/>
                      <a:pt x="324" y="212"/>
                    </a:cubicBezTo>
                    <a:cubicBezTo>
                      <a:pt x="324" y="212"/>
                      <a:pt x="324" y="212"/>
                      <a:pt x="324" y="212"/>
                    </a:cubicBezTo>
                    <a:cubicBezTo>
                      <a:pt x="325" y="211"/>
                      <a:pt x="326" y="210"/>
                      <a:pt x="327" y="209"/>
                    </a:cubicBezTo>
                    <a:cubicBezTo>
                      <a:pt x="347" y="190"/>
                      <a:pt x="379" y="199"/>
                      <a:pt x="392" y="246"/>
                    </a:cubicBezTo>
                    <a:cubicBezTo>
                      <a:pt x="392" y="246"/>
                      <a:pt x="392" y="246"/>
                      <a:pt x="392" y="246"/>
                    </a:cubicBezTo>
                    <a:cubicBezTo>
                      <a:pt x="406" y="294"/>
                      <a:pt x="383" y="318"/>
                      <a:pt x="356" y="312"/>
                    </a:cubicBezTo>
                    <a:cubicBezTo>
                      <a:pt x="350" y="310"/>
                      <a:pt x="344" y="308"/>
                      <a:pt x="339" y="306"/>
                    </a:cubicBezTo>
                    <a:cubicBezTo>
                      <a:pt x="318" y="300"/>
                      <a:pt x="285" y="297"/>
                      <a:pt x="285" y="328"/>
                    </a:cubicBezTo>
                    <a:cubicBezTo>
                      <a:pt x="285" y="363"/>
                      <a:pt x="321" y="354"/>
                      <a:pt x="346" y="343"/>
                    </a:cubicBezTo>
                    <a:cubicBezTo>
                      <a:pt x="346" y="343"/>
                      <a:pt x="346" y="343"/>
                      <a:pt x="346" y="343"/>
                    </a:cubicBezTo>
                    <a:cubicBezTo>
                      <a:pt x="346" y="343"/>
                      <a:pt x="346" y="343"/>
                      <a:pt x="346" y="343"/>
                    </a:cubicBezTo>
                    <a:cubicBezTo>
                      <a:pt x="348" y="342"/>
                      <a:pt x="351" y="341"/>
                      <a:pt x="353" y="340"/>
                    </a:cubicBezTo>
                    <a:cubicBezTo>
                      <a:pt x="379" y="330"/>
                      <a:pt x="405" y="351"/>
                      <a:pt x="398" y="400"/>
                    </a:cubicBezTo>
                    <a:cubicBezTo>
                      <a:pt x="398" y="400"/>
                      <a:pt x="398" y="400"/>
                      <a:pt x="398" y="400"/>
                    </a:cubicBezTo>
                    <a:cubicBezTo>
                      <a:pt x="391" y="449"/>
                      <a:pt x="361" y="462"/>
                      <a:pt x="339" y="446"/>
                    </a:cubicBezTo>
                    <a:cubicBezTo>
                      <a:pt x="334" y="442"/>
                      <a:pt x="330" y="438"/>
                      <a:pt x="326" y="435"/>
                    </a:cubicBezTo>
                    <a:cubicBezTo>
                      <a:pt x="326" y="435"/>
                      <a:pt x="326" y="435"/>
                      <a:pt x="326" y="435"/>
                    </a:cubicBezTo>
                    <a:cubicBezTo>
                      <a:pt x="300" y="412"/>
                      <a:pt x="275" y="419"/>
                      <a:pt x="272" y="443"/>
                    </a:cubicBezTo>
                    <a:cubicBezTo>
                      <a:pt x="269" y="467"/>
                      <a:pt x="275" y="493"/>
                      <a:pt x="331" y="482"/>
                    </a:cubicBezTo>
                    <a:cubicBezTo>
                      <a:pt x="331" y="482"/>
                      <a:pt x="331" y="482"/>
                      <a:pt x="331" y="482"/>
                    </a:cubicBezTo>
                    <a:cubicBezTo>
                      <a:pt x="332" y="482"/>
                      <a:pt x="333" y="482"/>
                      <a:pt x="335" y="482"/>
                    </a:cubicBezTo>
                    <a:cubicBezTo>
                      <a:pt x="362" y="477"/>
                      <a:pt x="383" y="503"/>
                      <a:pt x="366" y="549"/>
                    </a:cubicBezTo>
                    <a:cubicBezTo>
                      <a:pt x="366" y="549"/>
                      <a:pt x="366" y="549"/>
                      <a:pt x="366" y="549"/>
                    </a:cubicBezTo>
                    <a:cubicBezTo>
                      <a:pt x="350" y="596"/>
                      <a:pt x="317" y="603"/>
                      <a:pt x="299" y="582"/>
                    </a:cubicBezTo>
                    <a:cubicBezTo>
                      <a:pt x="288" y="569"/>
                      <a:pt x="280" y="557"/>
                      <a:pt x="277" y="544"/>
                    </a:cubicBezTo>
                    <a:cubicBezTo>
                      <a:pt x="277" y="544"/>
                      <a:pt x="277" y="544"/>
                      <a:pt x="277" y="544"/>
                    </a:cubicBezTo>
                    <a:cubicBezTo>
                      <a:pt x="266" y="518"/>
                      <a:pt x="250" y="507"/>
                      <a:pt x="234" y="519"/>
                    </a:cubicBezTo>
                    <a:cubicBezTo>
                      <a:pt x="217" y="531"/>
                      <a:pt x="229" y="558"/>
                      <a:pt x="247" y="577"/>
                    </a:cubicBezTo>
                    <a:cubicBezTo>
                      <a:pt x="247" y="577"/>
                      <a:pt x="247" y="577"/>
                      <a:pt x="247" y="577"/>
                    </a:cubicBezTo>
                    <a:cubicBezTo>
                      <a:pt x="254" y="584"/>
                      <a:pt x="260" y="593"/>
                      <a:pt x="266" y="603"/>
                    </a:cubicBezTo>
                    <a:cubicBezTo>
                      <a:pt x="280" y="627"/>
                      <a:pt x="263" y="655"/>
                      <a:pt x="213" y="655"/>
                    </a:cubicBezTo>
                    <a:cubicBezTo>
                      <a:pt x="213" y="655"/>
                      <a:pt x="213" y="655"/>
                      <a:pt x="213" y="655"/>
                    </a:cubicBezTo>
                    <a:cubicBezTo>
                      <a:pt x="164" y="656"/>
                      <a:pt x="146" y="627"/>
                      <a:pt x="160" y="603"/>
                    </a:cubicBezTo>
                    <a:cubicBezTo>
                      <a:pt x="162" y="599"/>
                      <a:pt x="165" y="595"/>
                      <a:pt x="167" y="591"/>
                    </a:cubicBezTo>
                    <a:cubicBezTo>
                      <a:pt x="167" y="591"/>
                      <a:pt x="167" y="591"/>
                      <a:pt x="167" y="591"/>
                    </a:cubicBezTo>
                    <a:cubicBezTo>
                      <a:pt x="180" y="572"/>
                      <a:pt x="186" y="558"/>
                      <a:pt x="187" y="543"/>
                    </a:cubicBezTo>
                    <a:cubicBezTo>
                      <a:pt x="186" y="544"/>
                      <a:pt x="186" y="544"/>
                      <a:pt x="186" y="544"/>
                    </a:cubicBezTo>
                    <a:cubicBezTo>
                      <a:pt x="184" y="478"/>
                      <a:pt x="48" y="492"/>
                      <a:pt x="63" y="613"/>
                    </a:cubicBezTo>
                    <a:cubicBezTo>
                      <a:pt x="70" y="664"/>
                      <a:pt x="106" y="717"/>
                      <a:pt x="194" y="731"/>
                    </a:cubicBezTo>
                    <a:cubicBezTo>
                      <a:pt x="367" y="758"/>
                      <a:pt x="420" y="570"/>
                      <a:pt x="423" y="553"/>
                    </a:cubicBezTo>
                    <a:cubicBezTo>
                      <a:pt x="426" y="537"/>
                      <a:pt x="436" y="528"/>
                      <a:pt x="445" y="502"/>
                    </a:cubicBezTo>
                    <a:cubicBezTo>
                      <a:pt x="455" y="476"/>
                      <a:pt x="474" y="413"/>
                      <a:pt x="455" y="316"/>
                    </a:cubicBezTo>
                    <a:close/>
                  </a:path>
                </a:pathLst>
              </a:custGeom>
              <a:solidFill>
                <a:srgbClr val="EAC8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06" name="Freeform 58">
                <a:extLst>
                  <a:ext uri="{FF2B5EF4-FFF2-40B4-BE49-F238E27FC236}">
                    <a16:creationId xmlns:a16="http://schemas.microsoft.com/office/drawing/2014/main" id="{9E2CB4CD-F59C-492B-2651-58EE4AAC9A1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11" y="2544"/>
                <a:ext cx="350" cy="533"/>
              </a:xfrm>
              <a:custGeom>
                <a:avLst/>
                <a:gdLst>
                  <a:gd name="T0" fmla="*/ 2188 w 140"/>
                  <a:gd name="T1" fmla="*/ 3784 h 200"/>
                  <a:gd name="T2" fmla="*/ 145 w 140"/>
                  <a:gd name="T3" fmla="*/ 1570 h 200"/>
                  <a:gd name="T4" fmla="*/ 470 w 140"/>
                  <a:gd name="T5" fmla="*/ 0 h 200"/>
                  <a:gd name="T6" fmla="*/ 750 w 140"/>
                  <a:gd name="T7" fmla="*/ 2742 h 200"/>
                  <a:gd name="T8" fmla="*/ 2188 w 140"/>
                  <a:gd name="T9" fmla="*/ 3784 h 2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0" h="200">
                    <a:moveTo>
                      <a:pt x="140" y="200"/>
                    </a:moveTo>
                    <a:cubicBezTo>
                      <a:pt x="52" y="186"/>
                      <a:pt x="16" y="134"/>
                      <a:pt x="9" y="83"/>
                    </a:cubicBezTo>
                    <a:cubicBezTo>
                      <a:pt x="4" y="45"/>
                      <a:pt x="14" y="18"/>
                      <a:pt x="30" y="0"/>
                    </a:cubicBezTo>
                    <a:cubicBezTo>
                      <a:pt x="17" y="33"/>
                      <a:pt x="0" y="85"/>
                      <a:pt x="48" y="145"/>
                    </a:cubicBezTo>
                    <a:cubicBezTo>
                      <a:pt x="89" y="196"/>
                      <a:pt x="140" y="200"/>
                      <a:pt x="140" y="200"/>
                    </a:cubicBezTo>
                    <a:close/>
                  </a:path>
                </a:pathLst>
              </a:custGeom>
              <a:solidFill>
                <a:srgbClr val="DEA49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07" name="Freeform 59">
                <a:extLst>
                  <a:ext uri="{FF2B5EF4-FFF2-40B4-BE49-F238E27FC236}">
                    <a16:creationId xmlns:a16="http://schemas.microsoft.com/office/drawing/2014/main" id="{09CAE617-7F6F-9E94-DA81-1F94E12F29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03" y="1163"/>
                <a:ext cx="480" cy="320"/>
              </a:xfrm>
              <a:custGeom>
                <a:avLst/>
                <a:gdLst>
                  <a:gd name="T0" fmla="*/ 3000 w 192"/>
                  <a:gd name="T1" fmla="*/ 2275 h 120"/>
                  <a:gd name="T2" fmla="*/ 0 w 192"/>
                  <a:gd name="T3" fmla="*/ 0 h 120"/>
                  <a:gd name="T4" fmla="*/ 3000 w 192"/>
                  <a:gd name="T5" fmla="*/ 2275 h 12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92" h="120">
                    <a:moveTo>
                      <a:pt x="192" y="120"/>
                    </a:moveTo>
                    <a:cubicBezTo>
                      <a:pt x="177" y="86"/>
                      <a:pt x="124" y="2"/>
                      <a:pt x="0" y="0"/>
                    </a:cubicBezTo>
                    <a:cubicBezTo>
                      <a:pt x="53" y="12"/>
                      <a:pt x="123" y="29"/>
                      <a:pt x="192" y="120"/>
                    </a:cubicBezTo>
                    <a:close/>
                  </a:path>
                </a:pathLst>
              </a:custGeom>
              <a:solidFill>
                <a:srgbClr val="EDCEC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08" name="Freeform 60">
                <a:extLst>
                  <a:ext uri="{FF2B5EF4-FFF2-40B4-BE49-F238E27FC236}">
                    <a16:creationId xmlns:a16="http://schemas.microsoft.com/office/drawing/2014/main" id="{EB485F60-A173-4001-EF44-57471C5728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68" y="1675"/>
                <a:ext cx="153" cy="637"/>
              </a:xfrm>
              <a:custGeom>
                <a:avLst/>
                <a:gdLst>
                  <a:gd name="T0" fmla="*/ 0 w 61"/>
                  <a:gd name="T1" fmla="*/ 0 h 239"/>
                  <a:gd name="T2" fmla="*/ 775 w 61"/>
                  <a:gd name="T3" fmla="*/ 4526 h 239"/>
                  <a:gd name="T4" fmla="*/ 0 w 61"/>
                  <a:gd name="T5" fmla="*/ 0 h 23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61" h="239">
                    <a:moveTo>
                      <a:pt x="0" y="0"/>
                    </a:moveTo>
                    <a:cubicBezTo>
                      <a:pt x="15" y="17"/>
                      <a:pt x="61" y="128"/>
                      <a:pt x="49" y="239"/>
                    </a:cubicBezTo>
                    <a:cubicBezTo>
                      <a:pt x="49" y="203"/>
                      <a:pt x="29" y="51"/>
                      <a:pt x="0" y="0"/>
                    </a:cubicBezTo>
                    <a:close/>
                  </a:path>
                </a:pathLst>
              </a:custGeom>
              <a:solidFill>
                <a:srgbClr val="EDCEC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09" name="Freeform 61">
                <a:extLst>
                  <a:ext uri="{FF2B5EF4-FFF2-40B4-BE49-F238E27FC236}">
                    <a16:creationId xmlns:a16="http://schemas.microsoft.com/office/drawing/2014/main" id="{A56797B2-E917-1265-DB82-742F7859C7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98" y="2656"/>
                <a:ext cx="375" cy="419"/>
              </a:xfrm>
              <a:custGeom>
                <a:avLst/>
                <a:gdLst>
                  <a:gd name="T0" fmla="*/ 1345 w 150"/>
                  <a:gd name="T1" fmla="*/ 1844 h 157"/>
                  <a:gd name="T2" fmla="*/ 2345 w 150"/>
                  <a:gd name="T3" fmla="*/ 0 h 157"/>
                  <a:gd name="T4" fmla="*/ 0 w 150"/>
                  <a:gd name="T5" fmla="*/ 2984 h 157"/>
                  <a:gd name="T6" fmla="*/ 1345 w 150"/>
                  <a:gd name="T7" fmla="*/ 1844 h 15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50" h="157">
                    <a:moveTo>
                      <a:pt x="86" y="97"/>
                    </a:moveTo>
                    <a:cubicBezTo>
                      <a:pt x="117" y="67"/>
                      <a:pt x="139" y="34"/>
                      <a:pt x="150" y="0"/>
                    </a:cubicBezTo>
                    <a:cubicBezTo>
                      <a:pt x="145" y="29"/>
                      <a:pt x="99" y="131"/>
                      <a:pt x="0" y="157"/>
                    </a:cubicBezTo>
                    <a:cubicBezTo>
                      <a:pt x="38" y="142"/>
                      <a:pt x="62" y="120"/>
                      <a:pt x="86" y="97"/>
                    </a:cubicBezTo>
                    <a:close/>
                  </a:path>
                </a:pathLst>
              </a:custGeom>
              <a:solidFill>
                <a:srgbClr val="EDCEC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0" name="Freeform 62">
                <a:extLst>
                  <a:ext uri="{FF2B5EF4-FFF2-40B4-BE49-F238E27FC236}">
                    <a16:creationId xmlns:a16="http://schemas.microsoft.com/office/drawing/2014/main" id="{C63DB204-823E-00F4-837D-649227DAA5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33" y="2488"/>
                <a:ext cx="175" cy="109"/>
              </a:xfrm>
              <a:custGeom>
                <a:avLst/>
                <a:gdLst>
                  <a:gd name="T0" fmla="*/ 1095 w 70"/>
                  <a:gd name="T1" fmla="*/ 771 h 41"/>
                  <a:gd name="T2" fmla="*/ 0 w 70"/>
                  <a:gd name="T3" fmla="*/ 205 h 41"/>
                  <a:gd name="T4" fmla="*/ 1095 w 70"/>
                  <a:gd name="T5" fmla="*/ 771 h 4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70" h="41">
                    <a:moveTo>
                      <a:pt x="70" y="41"/>
                    </a:moveTo>
                    <a:cubicBezTo>
                      <a:pt x="67" y="6"/>
                      <a:pt x="23" y="0"/>
                      <a:pt x="0" y="11"/>
                    </a:cubicBezTo>
                    <a:cubicBezTo>
                      <a:pt x="13" y="6"/>
                      <a:pt x="56" y="9"/>
                      <a:pt x="70" y="41"/>
                    </a:cubicBezTo>
                    <a:close/>
                  </a:path>
                </a:pathLst>
              </a:custGeom>
              <a:solidFill>
                <a:srgbClr val="E5B8A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1" name="Freeform 63">
                <a:extLst>
                  <a:ext uri="{FF2B5EF4-FFF2-40B4-BE49-F238E27FC236}">
                    <a16:creationId xmlns:a16="http://schemas.microsoft.com/office/drawing/2014/main" id="{8C5311D2-9E96-4207-5A9F-12299B6023B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46" y="1645"/>
                <a:ext cx="170" cy="160"/>
              </a:xfrm>
              <a:custGeom>
                <a:avLst/>
                <a:gdLst>
                  <a:gd name="T0" fmla="*/ 0 w 68"/>
                  <a:gd name="T1" fmla="*/ 1139 h 60"/>
                  <a:gd name="T2" fmla="*/ 1000 w 68"/>
                  <a:gd name="T3" fmla="*/ 0 h 60"/>
                  <a:gd name="T4" fmla="*/ 0 w 68"/>
                  <a:gd name="T5" fmla="*/ 1139 h 6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68" h="60">
                    <a:moveTo>
                      <a:pt x="0" y="60"/>
                    </a:moveTo>
                    <a:cubicBezTo>
                      <a:pt x="59" y="58"/>
                      <a:pt x="68" y="18"/>
                      <a:pt x="64" y="0"/>
                    </a:cubicBezTo>
                    <a:cubicBezTo>
                      <a:pt x="63" y="14"/>
                      <a:pt x="46" y="60"/>
                      <a:pt x="0" y="60"/>
                    </a:cubicBezTo>
                    <a:close/>
                  </a:path>
                </a:pathLst>
              </a:custGeom>
              <a:solidFill>
                <a:srgbClr val="EDCEC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2" name="Freeform 64">
                <a:extLst>
                  <a:ext uri="{FF2B5EF4-FFF2-40B4-BE49-F238E27FC236}">
                    <a16:creationId xmlns:a16="http://schemas.microsoft.com/office/drawing/2014/main" id="{0AF0D521-7A15-E319-DEE3-04C29F20C9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33" y="1144"/>
                <a:ext cx="308" cy="240"/>
              </a:xfrm>
              <a:custGeom>
                <a:avLst/>
                <a:gdLst>
                  <a:gd name="T0" fmla="*/ 0 w 123"/>
                  <a:gd name="T1" fmla="*/ 0 h 90"/>
                  <a:gd name="T2" fmla="*/ 1931 w 123"/>
                  <a:gd name="T3" fmla="*/ 1707 h 90"/>
                  <a:gd name="T4" fmla="*/ 0 w 123"/>
                  <a:gd name="T5" fmla="*/ 0 h 9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3" h="90">
                    <a:moveTo>
                      <a:pt x="0" y="0"/>
                    </a:moveTo>
                    <a:cubicBezTo>
                      <a:pt x="30" y="6"/>
                      <a:pt x="99" y="43"/>
                      <a:pt x="123" y="90"/>
                    </a:cubicBezTo>
                    <a:cubicBezTo>
                      <a:pt x="110" y="72"/>
                      <a:pt x="56" y="20"/>
                      <a:pt x="0" y="0"/>
                    </a:cubicBezTo>
                    <a:close/>
                  </a:path>
                </a:pathLst>
              </a:custGeom>
              <a:solidFill>
                <a:srgbClr val="9849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3" name="Freeform 65">
                <a:extLst>
                  <a:ext uri="{FF2B5EF4-FFF2-40B4-BE49-F238E27FC236}">
                    <a16:creationId xmlns:a16="http://schemas.microsoft.com/office/drawing/2014/main" id="{8B4FDEA4-AD00-9DF1-D434-87666C4E0A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56" y="1643"/>
                <a:ext cx="115" cy="381"/>
              </a:xfrm>
              <a:custGeom>
                <a:avLst/>
                <a:gdLst>
                  <a:gd name="T0" fmla="*/ 0 w 46"/>
                  <a:gd name="T1" fmla="*/ 0 h 143"/>
                  <a:gd name="T2" fmla="*/ 720 w 46"/>
                  <a:gd name="T3" fmla="*/ 2704 h 14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6" h="143">
                    <a:moveTo>
                      <a:pt x="0" y="0"/>
                    </a:moveTo>
                    <a:cubicBezTo>
                      <a:pt x="8" y="15"/>
                      <a:pt x="36" y="68"/>
                      <a:pt x="46" y="143"/>
                    </a:cubicBezTo>
                  </a:path>
                </a:pathLst>
              </a:custGeom>
              <a:solidFill>
                <a:srgbClr val="9849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4" name="Freeform 66">
                <a:extLst>
                  <a:ext uri="{FF2B5EF4-FFF2-40B4-BE49-F238E27FC236}">
                    <a16:creationId xmlns:a16="http://schemas.microsoft.com/office/drawing/2014/main" id="{9BB6A111-D861-16D7-F455-29DCB183C6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56" y="1787"/>
                <a:ext cx="157" cy="152"/>
              </a:xfrm>
              <a:custGeom>
                <a:avLst/>
                <a:gdLst>
                  <a:gd name="T0" fmla="*/ 900 w 63"/>
                  <a:gd name="T1" fmla="*/ 21 h 57"/>
                  <a:gd name="T2" fmla="*/ 312 w 63"/>
                  <a:gd name="T3" fmla="*/ 419 h 57"/>
                  <a:gd name="T4" fmla="*/ 42 w 63"/>
                  <a:gd name="T5" fmla="*/ 477 h 57"/>
                  <a:gd name="T6" fmla="*/ 105 w 63"/>
                  <a:gd name="T7" fmla="*/ 819 h 57"/>
                  <a:gd name="T8" fmla="*/ 912 w 63"/>
                  <a:gd name="T9" fmla="*/ 0 h 5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3" h="57">
                    <a:moveTo>
                      <a:pt x="58" y="1"/>
                    </a:moveTo>
                    <a:cubicBezTo>
                      <a:pt x="52" y="12"/>
                      <a:pt x="32" y="20"/>
                      <a:pt x="20" y="22"/>
                    </a:cubicBezTo>
                    <a:cubicBezTo>
                      <a:pt x="17" y="23"/>
                      <a:pt x="4" y="22"/>
                      <a:pt x="3" y="25"/>
                    </a:cubicBezTo>
                    <a:cubicBezTo>
                      <a:pt x="0" y="28"/>
                      <a:pt x="5" y="40"/>
                      <a:pt x="7" y="43"/>
                    </a:cubicBezTo>
                    <a:cubicBezTo>
                      <a:pt x="16" y="57"/>
                      <a:pt x="63" y="13"/>
                      <a:pt x="59" y="0"/>
                    </a:cubicBezTo>
                  </a:path>
                </a:pathLst>
              </a:custGeom>
              <a:solidFill>
                <a:srgbClr val="75143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5" name="Freeform 67">
                <a:extLst>
                  <a:ext uri="{FF2B5EF4-FFF2-40B4-BE49-F238E27FC236}">
                    <a16:creationId xmlns:a16="http://schemas.microsoft.com/office/drawing/2014/main" id="{C3916811-3300-DDAD-C155-C0194A65D64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23" y="2365"/>
                <a:ext cx="140" cy="94"/>
              </a:xfrm>
              <a:custGeom>
                <a:avLst/>
                <a:gdLst>
                  <a:gd name="T0" fmla="*/ 875 w 56"/>
                  <a:gd name="T1" fmla="*/ 620 h 35"/>
                  <a:gd name="T2" fmla="*/ 270 w 56"/>
                  <a:gd name="T3" fmla="*/ 0 h 35"/>
                  <a:gd name="T4" fmla="*/ 33 w 56"/>
                  <a:gd name="T5" fmla="*/ 642 h 35"/>
                  <a:gd name="T6" fmla="*/ 520 w 56"/>
                  <a:gd name="T7" fmla="*/ 526 h 35"/>
                  <a:gd name="T8" fmla="*/ 863 w 56"/>
                  <a:gd name="T9" fmla="*/ 677 h 3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6" h="35">
                    <a:moveTo>
                      <a:pt x="56" y="32"/>
                    </a:moveTo>
                    <a:cubicBezTo>
                      <a:pt x="54" y="19"/>
                      <a:pt x="33" y="0"/>
                      <a:pt x="17" y="0"/>
                    </a:cubicBezTo>
                    <a:cubicBezTo>
                      <a:pt x="2" y="0"/>
                      <a:pt x="0" y="24"/>
                      <a:pt x="2" y="33"/>
                    </a:cubicBezTo>
                    <a:cubicBezTo>
                      <a:pt x="10" y="34"/>
                      <a:pt x="23" y="26"/>
                      <a:pt x="33" y="27"/>
                    </a:cubicBezTo>
                    <a:cubicBezTo>
                      <a:pt x="42" y="28"/>
                      <a:pt x="49" y="29"/>
                      <a:pt x="55" y="35"/>
                    </a:cubicBezTo>
                  </a:path>
                </a:pathLst>
              </a:custGeom>
              <a:solidFill>
                <a:srgbClr val="75143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6" name="Freeform 68">
                <a:extLst>
                  <a:ext uri="{FF2B5EF4-FFF2-40B4-BE49-F238E27FC236}">
                    <a16:creationId xmlns:a16="http://schemas.microsoft.com/office/drawing/2014/main" id="{294EAFEF-ADB4-CBDD-96AA-686ADAD2D4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11" y="1301"/>
                <a:ext cx="177" cy="499"/>
              </a:xfrm>
              <a:custGeom>
                <a:avLst/>
                <a:gdLst>
                  <a:gd name="T0" fmla="*/ 962 w 71"/>
                  <a:gd name="T1" fmla="*/ 0 h 187"/>
                  <a:gd name="T2" fmla="*/ 1099 w 71"/>
                  <a:gd name="T3" fmla="*/ 3554 h 187"/>
                  <a:gd name="T4" fmla="*/ 962 w 71"/>
                  <a:gd name="T5" fmla="*/ 0 h 18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71" h="187">
                    <a:moveTo>
                      <a:pt x="62" y="0"/>
                    </a:moveTo>
                    <a:cubicBezTo>
                      <a:pt x="38" y="24"/>
                      <a:pt x="0" y="153"/>
                      <a:pt x="71" y="187"/>
                    </a:cubicBezTo>
                    <a:cubicBezTo>
                      <a:pt x="55" y="176"/>
                      <a:pt x="9" y="126"/>
                      <a:pt x="62" y="0"/>
                    </a:cubicBezTo>
                    <a:close/>
                  </a:path>
                </a:pathLst>
              </a:custGeom>
              <a:solidFill>
                <a:srgbClr val="DEA49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7" name="Freeform 69">
                <a:extLst>
                  <a:ext uri="{FF2B5EF4-FFF2-40B4-BE49-F238E27FC236}">
                    <a16:creationId xmlns:a16="http://schemas.microsoft.com/office/drawing/2014/main" id="{178C0F8F-FFD9-4669-F6F5-D61C3E8D3A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13" y="1965"/>
                <a:ext cx="38" cy="112"/>
              </a:xfrm>
              <a:custGeom>
                <a:avLst/>
                <a:gdLst>
                  <a:gd name="T0" fmla="*/ 180 w 15"/>
                  <a:gd name="T1" fmla="*/ 0 h 42"/>
                  <a:gd name="T2" fmla="*/ 243 w 15"/>
                  <a:gd name="T3" fmla="*/ 797 h 42"/>
                  <a:gd name="T4" fmla="*/ 180 w 15"/>
                  <a:gd name="T5" fmla="*/ 0 h 4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5" h="42">
                    <a:moveTo>
                      <a:pt x="11" y="0"/>
                    </a:moveTo>
                    <a:cubicBezTo>
                      <a:pt x="8" y="8"/>
                      <a:pt x="4" y="29"/>
                      <a:pt x="15" y="42"/>
                    </a:cubicBezTo>
                    <a:cubicBezTo>
                      <a:pt x="8" y="35"/>
                      <a:pt x="0" y="21"/>
                      <a:pt x="1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8" name="Freeform 70">
                <a:extLst>
                  <a:ext uri="{FF2B5EF4-FFF2-40B4-BE49-F238E27FC236}">
                    <a16:creationId xmlns:a16="http://schemas.microsoft.com/office/drawing/2014/main" id="{AD1FDDE4-5B54-4E00-F7D0-B1FA54648F1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86" y="2261"/>
                <a:ext cx="35" cy="139"/>
              </a:xfrm>
              <a:custGeom>
                <a:avLst/>
                <a:gdLst>
                  <a:gd name="T0" fmla="*/ 220 w 14"/>
                  <a:gd name="T1" fmla="*/ 0 h 52"/>
                  <a:gd name="T2" fmla="*/ 158 w 14"/>
                  <a:gd name="T3" fmla="*/ 994 h 52"/>
                  <a:gd name="T4" fmla="*/ 220 w 14"/>
                  <a:gd name="T5" fmla="*/ 0 h 5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4" h="52">
                    <a:moveTo>
                      <a:pt x="14" y="0"/>
                    </a:moveTo>
                    <a:cubicBezTo>
                      <a:pt x="9" y="5"/>
                      <a:pt x="0" y="30"/>
                      <a:pt x="10" y="52"/>
                    </a:cubicBezTo>
                    <a:cubicBezTo>
                      <a:pt x="3" y="39"/>
                      <a:pt x="0" y="19"/>
                      <a:pt x="1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9" name="Freeform 71">
                <a:extLst>
                  <a:ext uri="{FF2B5EF4-FFF2-40B4-BE49-F238E27FC236}">
                    <a16:creationId xmlns:a16="http://schemas.microsoft.com/office/drawing/2014/main" id="{48EF8E9D-CE57-3E1B-3212-CD23B3BA7D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91" y="2475"/>
                <a:ext cx="67" cy="58"/>
              </a:xfrm>
              <a:custGeom>
                <a:avLst/>
                <a:gdLst>
                  <a:gd name="T0" fmla="*/ 412 w 27"/>
                  <a:gd name="T1" fmla="*/ 0 h 22"/>
                  <a:gd name="T2" fmla="*/ 0 w 27"/>
                  <a:gd name="T3" fmla="*/ 403 h 22"/>
                  <a:gd name="T4" fmla="*/ 412 w 27"/>
                  <a:gd name="T5" fmla="*/ 0 h 2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7" h="22">
                    <a:moveTo>
                      <a:pt x="27" y="0"/>
                    </a:moveTo>
                    <a:cubicBezTo>
                      <a:pt x="18" y="0"/>
                      <a:pt x="3" y="8"/>
                      <a:pt x="0" y="22"/>
                    </a:cubicBezTo>
                    <a:cubicBezTo>
                      <a:pt x="3" y="13"/>
                      <a:pt x="6" y="0"/>
                      <a:pt x="27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20" name="Freeform 72">
                <a:extLst>
                  <a:ext uri="{FF2B5EF4-FFF2-40B4-BE49-F238E27FC236}">
                    <a16:creationId xmlns:a16="http://schemas.microsoft.com/office/drawing/2014/main" id="{A5E12852-0DBB-8443-2D5B-D70F29D963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81" y="1693"/>
                <a:ext cx="57" cy="94"/>
              </a:xfrm>
              <a:custGeom>
                <a:avLst/>
                <a:gdLst>
                  <a:gd name="T0" fmla="*/ 349 w 23"/>
                  <a:gd name="T1" fmla="*/ 677 h 35"/>
                  <a:gd name="T2" fmla="*/ 0 w 23"/>
                  <a:gd name="T3" fmla="*/ 0 h 35"/>
                  <a:gd name="T4" fmla="*/ 349 w 23"/>
                  <a:gd name="T5" fmla="*/ 677 h 3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3" h="35">
                    <a:moveTo>
                      <a:pt x="23" y="35"/>
                    </a:moveTo>
                    <a:cubicBezTo>
                      <a:pt x="9" y="26"/>
                      <a:pt x="0" y="8"/>
                      <a:pt x="0" y="0"/>
                    </a:cubicBezTo>
                    <a:cubicBezTo>
                      <a:pt x="0" y="9"/>
                      <a:pt x="4" y="28"/>
                      <a:pt x="23" y="3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21" name="Freeform 73">
                <a:extLst>
                  <a:ext uri="{FF2B5EF4-FFF2-40B4-BE49-F238E27FC236}">
                    <a16:creationId xmlns:a16="http://schemas.microsoft.com/office/drawing/2014/main" id="{DDC4E3BC-7547-8C1E-8E77-C81868E6F6E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21" y="1659"/>
                <a:ext cx="95" cy="56"/>
              </a:xfrm>
              <a:custGeom>
                <a:avLst/>
                <a:gdLst>
                  <a:gd name="T0" fmla="*/ 0 w 38"/>
                  <a:gd name="T1" fmla="*/ 0 h 21"/>
                  <a:gd name="T2" fmla="*/ 595 w 38"/>
                  <a:gd name="T3" fmla="*/ 115 h 21"/>
                  <a:gd name="T4" fmla="*/ 0 w 38"/>
                  <a:gd name="T5" fmla="*/ 0 h 2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8" h="21">
                    <a:moveTo>
                      <a:pt x="0" y="0"/>
                    </a:moveTo>
                    <a:cubicBezTo>
                      <a:pt x="13" y="16"/>
                      <a:pt x="31" y="12"/>
                      <a:pt x="38" y="6"/>
                    </a:cubicBezTo>
                    <a:cubicBezTo>
                      <a:pt x="30" y="13"/>
                      <a:pt x="13" y="21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22" name="Freeform 74">
                <a:extLst>
                  <a:ext uri="{FF2B5EF4-FFF2-40B4-BE49-F238E27FC236}">
                    <a16:creationId xmlns:a16="http://schemas.microsoft.com/office/drawing/2014/main" id="{6449DE21-108E-F496-48A5-D71645950E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16" y="1248"/>
                <a:ext cx="1185" cy="2021"/>
              </a:xfrm>
              <a:custGeom>
                <a:avLst/>
                <a:gdLst>
                  <a:gd name="T0" fmla="*/ 4800 w 474"/>
                  <a:gd name="T1" fmla="*/ 11182 h 758"/>
                  <a:gd name="T2" fmla="*/ 4800 w 474"/>
                  <a:gd name="T3" fmla="*/ 11182 h 758"/>
                  <a:gd name="T4" fmla="*/ 4488 w 474"/>
                  <a:gd name="T5" fmla="*/ 10294 h 758"/>
                  <a:gd name="T6" fmla="*/ 4500 w 474"/>
                  <a:gd name="T7" fmla="*/ 10294 h 758"/>
                  <a:gd name="T8" fmla="*/ 6425 w 474"/>
                  <a:gd name="T9" fmla="*/ 11617 h 758"/>
                  <a:gd name="T10" fmla="*/ 4375 w 474"/>
                  <a:gd name="T11" fmla="*/ 13832 h 758"/>
                  <a:gd name="T12" fmla="*/ 800 w 474"/>
                  <a:gd name="T13" fmla="*/ 10478 h 758"/>
                  <a:gd name="T14" fmla="*/ 458 w 474"/>
                  <a:gd name="T15" fmla="*/ 9510 h 758"/>
                  <a:gd name="T16" fmla="*/ 300 w 474"/>
                  <a:gd name="T17" fmla="*/ 5994 h 758"/>
                  <a:gd name="T18" fmla="*/ 1250 w 474"/>
                  <a:gd name="T19" fmla="*/ 3319 h 758"/>
                  <a:gd name="T20" fmla="*/ 1863 w 474"/>
                  <a:gd name="T21" fmla="*/ 1613 h 758"/>
                  <a:gd name="T22" fmla="*/ 4938 w 474"/>
                  <a:gd name="T23" fmla="*/ 21 h 758"/>
                  <a:gd name="T24" fmla="*/ 7313 w 474"/>
                  <a:gd name="T25" fmla="*/ 2880 h 758"/>
                  <a:gd name="T26" fmla="*/ 6033 w 474"/>
                  <a:gd name="T27" fmla="*/ 4855 h 758"/>
                  <a:gd name="T28" fmla="*/ 5158 w 474"/>
                  <a:gd name="T29" fmla="*/ 3434 h 758"/>
                  <a:gd name="T30" fmla="*/ 5425 w 474"/>
                  <a:gd name="T31" fmla="*/ 3013 h 758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74" h="758">
                    <a:moveTo>
                      <a:pt x="307" y="590"/>
                    </a:moveTo>
                    <a:cubicBezTo>
                      <a:pt x="307" y="590"/>
                      <a:pt x="307" y="590"/>
                      <a:pt x="307" y="590"/>
                    </a:cubicBezTo>
                    <a:cubicBezTo>
                      <a:pt x="294" y="572"/>
                      <a:pt x="288" y="558"/>
                      <a:pt x="287" y="543"/>
                    </a:cubicBezTo>
                    <a:cubicBezTo>
                      <a:pt x="288" y="543"/>
                      <a:pt x="288" y="543"/>
                      <a:pt x="288" y="543"/>
                    </a:cubicBezTo>
                    <a:cubicBezTo>
                      <a:pt x="291" y="478"/>
                      <a:pt x="427" y="491"/>
                      <a:pt x="411" y="613"/>
                    </a:cubicBezTo>
                    <a:cubicBezTo>
                      <a:pt x="404" y="664"/>
                      <a:pt x="368" y="716"/>
                      <a:pt x="280" y="730"/>
                    </a:cubicBezTo>
                    <a:cubicBezTo>
                      <a:pt x="107" y="758"/>
                      <a:pt x="54" y="570"/>
                      <a:pt x="51" y="553"/>
                    </a:cubicBezTo>
                    <a:cubicBezTo>
                      <a:pt x="48" y="536"/>
                      <a:pt x="39" y="528"/>
                      <a:pt x="29" y="502"/>
                    </a:cubicBezTo>
                    <a:cubicBezTo>
                      <a:pt x="19" y="475"/>
                      <a:pt x="0" y="413"/>
                      <a:pt x="19" y="316"/>
                    </a:cubicBezTo>
                    <a:cubicBezTo>
                      <a:pt x="39" y="219"/>
                      <a:pt x="67" y="191"/>
                      <a:pt x="80" y="175"/>
                    </a:cubicBezTo>
                    <a:cubicBezTo>
                      <a:pt x="94" y="158"/>
                      <a:pt x="73" y="148"/>
                      <a:pt x="119" y="85"/>
                    </a:cubicBezTo>
                    <a:cubicBezTo>
                      <a:pt x="165" y="21"/>
                      <a:pt x="237" y="0"/>
                      <a:pt x="316" y="1"/>
                    </a:cubicBezTo>
                    <a:cubicBezTo>
                      <a:pt x="383" y="3"/>
                      <a:pt x="461" y="51"/>
                      <a:pt x="468" y="152"/>
                    </a:cubicBezTo>
                    <a:cubicBezTo>
                      <a:pt x="474" y="254"/>
                      <a:pt x="409" y="258"/>
                      <a:pt x="386" y="256"/>
                    </a:cubicBezTo>
                    <a:cubicBezTo>
                      <a:pt x="363" y="255"/>
                      <a:pt x="313" y="237"/>
                      <a:pt x="330" y="181"/>
                    </a:cubicBezTo>
                    <a:cubicBezTo>
                      <a:pt x="335" y="173"/>
                      <a:pt x="341" y="165"/>
                      <a:pt x="347" y="159"/>
                    </a:cubicBezTo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23" name="Freeform 75">
                <a:extLst>
                  <a:ext uri="{FF2B5EF4-FFF2-40B4-BE49-F238E27FC236}">
                    <a16:creationId xmlns:a16="http://schemas.microsoft.com/office/drawing/2014/main" id="{197F3CEA-EDDD-FE5D-CCA1-C1AD6550B1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83" y="1632"/>
                <a:ext cx="63" cy="43"/>
              </a:xfrm>
              <a:custGeom>
                <a:avLst/>
                <a:gdLst>
                  <a:gd name="T0" fmla="*/ 0 w 25"/>
                  <a:gd name="T1" fmla="*/ 274 h 16"/>
                  <a:gd name="T2" fmla="*/ 20 w 25"/>
                  <a:gd name="T3" fmla="*/ 312 h 16"/>
                  <a:gd name="T4" fmla="*/ 401 w 25"/>
                  <a:gd name="T5" fmla="*/ 0 h 16"/>
                  <a:gd name="T6" fmla="*/ 401 w 25"/>
                  <a:gd name="T7" fmla="*/ 0 h 16"/>
                  <a:gd name="T8" fmla="*/ 0 w 25"/>
                  <a:gd name="T9" fmla="*/ 274 h 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" h="16">
                    <a:moveTo>
                      <a:pt x="0" y="14"/>
                    </a:moveTo>
                    <a:cubicBezTo>
                      <a:pt x="1" y="16"/>
                      <a:pt x="1" y="16"/>
                      <a:pt x="1" y="16"/>
                    </a:cubicBezTo>
                    <a:cubicBezTo>
                      <a:pt x="8" y="13"/>
                      <a:pt x="16" y="7"/>
                      <a:pt x="25" y="0"/>
                    </a:cubicBezTo>
                    <a:cubicBezTo>
                      <a:pt x="25" y="0"/>
                      <a:pt x="25" y="0"/>
                      <a:pt x="25" y="0"/>
                    </a:cubicBezTo>
                    <a:cubicBezTo>
                      <a:pt x="16" y="7"/>
                      <a:pt x="7" y="11"/>
                      <a:pt x="0" y="14"/>
                    </a:cubicBez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24" name="Freeform 76">
                <a:extLst>
                  <a:ext uri="{FF2B5EF4-FFF2-40B4-BE49-F238E27FC236}">
                    <a16:creationId xmlns:a16="http://schemas.microsoft.com/office/drawing/2014/main" id="{942832BC-DE53-59A9-FE98-798B51F672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81" y="2821"/>
                <a:ext cx="20" cy="35"/>
              </a:xfrm>
              <a:custGeom>
                <a:avLst/>
                <a:gdLst>
                  <a:gd name="T0" fmla="*/ 0 w 20"/>
                  <a:gd name="T1" fmla="*/ 3 h 35"/>
                  <a:gd name="T2" fmla="*/ 20 w 20"/>
                  <a:gd name="T3" fmla="*/ 35 h 35"/>
                  <a:gd name="T4" fmla="*/ 20 w 20"/>
                  <a:gd name="T5" fmla="*/ 35 h 35"/>
                  <a:gd name="T6" fmla="*/ 2 w 20"/>
                  <a:gd name="T7" fmla="*/ 0 h 35"/>
                  <a:gd name="T8" fmla="*/ 0 w 20"/>
                  <a:gd name="T9" fmla="*/ 3 h 3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0" h="35">
                    <a:moveTo>
                      <a:pt x="0" y="3"/>
                    </a:moveTo>
                    <a:lnTo>
                      <a:pt x="20" y="35"/>
                    </a:lnTo>
                    <a:lnTo>
                      <a:pt x="2" y="0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25" name="Freeform 77">
                <a:extLst>
                  <a:ext uri="{FF2B5EF4-FFF2-40B4-BE49-F238E27FC236}">
                    <a16:creationId xmlns:a16="http://schemas.microsoft.com/office/drawing/2014/main" id="{5671B6E3-D47E-7E1F-4948-ECA70064DC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66" y="2344"/>
                <a:ext cx="162" cy="219"/>
              </a:xfrm>
              <a:custGeom>
                <a:avLst/>
                <a:gdLst>
                  <a:gd name="T0" fmla="*/ 125 w 65"/>
                  <a:gd name="T1" fmla="*/ 435 h 82"/>
                  <a:gd name="T2" fmla="*/ 125 w 65"/>
                  <a:gd name="T3" fmla="*/ 435 h 82"/>
                  <a:gd name="T4" fmla="*/ 962 w 65"/>
                  <a:gd name="T5" fmla="*/ 606 h 82"/>
                  <a:gd name="T6" fmla="*/ 42 w 65"/>
                  <a:gd name="T7" fmla="*/ 1354 h 82"/>
                  <a:gd name="T8" fmla="*/ 42 w 65"/>
                  <a:gd name="T9" fmla="*/ 1354 h 82"/>
                  <a:gd name="T10" fmla="*/ 0 w 65"/>
                  <a:gd name="T11" fmla="*/ 1333 h 8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5" h="82">
                    <a:moveTo>
                      <a:pt x="8" y="23"/>
                    </a:moveTo>
                    <a:cubicBezTo>
                      <a:pt x="8" y="23"/>
                      <a:pt x="8" y="23"/>
                      <a:pt x="8" y="23"/>
                    </a:cubicBezTo>
                    <a:cubicBezTo>
                      <a:pt x="34" y="0"/>
                      <a:pt x="59" y="8"/>
                      <a:pt x="62" y="32"/>
                    </a:cubicBezTo>
                    <a:cubicBezTo>
                      <a:pt x="65" y="56"/>
                      <a:pt x="59" y="82"/>
                      <a:pt x="3" y="71"/>
                    </a:cubicBezTo>
                    <a:cubicBezTo>
                      <a:pt x="3" y="71"/>
                      <a:pt x="3" y="71"/>
                      <a:pt x="3" y="71"/>
                    </a:cubicBezTo>
                    <a:cubicBezTo>
                      <a:pt x="2" y="71"/>
                      <a:pt x="1" y="71"/>
                      <a:pt x="0" y="70"/>
                    </a:cubicBezTo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26" name="Freeform 78">
                <a:extLst>
                  <a:ext uri="{FF2B5EF4-FFF2-40B4-BE49-F238E27FC236}">
                    <a16:creationId xmlns:a16="http://schemas.microsoft.com/office/drawing/2014/main" id="{37FECFDD-0B68-A76A-1F59-FCC4CB8DA4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53" y="2405"/>
                <a:ext cx="35" cy="30"/>
              </a:xfrm>
              <a:custGeom>
                <a:avLst/>
                <a:gdLst>
                  <a:gd name="T0" fmla="*/ 0 w 14"/>
                  <a:gd name="T1" fmla="*/ 224 h 11"/>
                  <a:gd name="T2" fmla="*/ 0 w 14"/>
                  <a:gd name="T3" fmla="*/ 224 h 11"/>
                  <a:gd name="T4" fmla="*/ 220 w 14"/>
                  <a:gd name="T5" fmla="*/ 22 h 11"/>
                  <a:gd name="T6" fmla="*/ 208 w 14"/>
                  <a:gd name="T7" fmla="*/ 0 h 11"/>
                  <a:gd name="T8" fmla="*/ 0 w 14"/>
                  <a:gd name="T9" fmla="*/ 224 h 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1">
                    <a:moveTo>
                      <a:pt x="0" y="11"/>
                    </a:moveTo>
                    <a:cubicBezTo>
                      <a:pt x="0" y="11"/>
                      <a:pt x="0" y="11"/>
                      <a:pt x="0" y="11"/>
                    </a:cubicBezTo>
                    <a:cubicBezTo>
                      <a:pt x="5" y="8"/>
                      <a:pt x="10" y="5"/>
                      <a:pt x="14" y="1"/>
                    </a:cubicBezTo>
                    <a:cubicBezTo>
                      <a:pt x="13" y="0"/>
                      <a:pt x="13" y="0"/>
                      <a:pt x="13" y="0"/>
                    </a:cubicBezTo>
                    <a:cubicBezTo>
                      <a:pt x="9" y="3"/>
                      <a:pt x="5" y="8"/>
                      <a:pt x="0" y="11"/>
                    </a:cubicBez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27" name="Freeform 79">
                <a:extLst>
                  <a:ext uri="{FF2B5EF4-FFF2-40B4-BE49-F238E27FC236}">
                    <a16:creationId xmlns:a16="http://schemas.microsoft.com/office/drawing/2014/main" id="{FEA634D8-1259-F583-A487-2D5B4FA9BC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26" y="2528"/>
                <a:ext cx="40" cy="5"/>
              </a:xfrm>
              <a:custGeom>
                <a:avLst/>
                <a:gdLst>
                  <a:gd name="T0" fmla="*/ 0 w 16"/>
                  <a:gd name="T1" fmla="*/ 33 h 2"/>
                  <a:gd name="T2" fmla="*/ 0 w 16"/>
                  <a:gd name="T3" fmla="*/ 33 h 2"/>
                  <a:gd name="T4" fmla="*/ 250 w 16"/>
                  <a:gd name="T5" fmla="*/ 33 h 2"/>
                  <a:gd name="T6" fmla="*/ 250 w 16"/>
                  <a:gd name="T7" fmla="*/ 0 h 2"/>
                  <a:gd name="T8" fmla="*/ 0 w 16"/>
                  <a:gd name="T9" fmla="*/ 33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6" h="2"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4" y="1"/>
                      <a:pt x="11" y="2"/>
                      <a:pt x="16" y="2"/>
                    </a:cubicBezTo>
                    <a:cubicBezTo>
                      <a:pt x="16" y="0"/>
                      <a:pt x="16" y="0"/>
                      <a:pt x="16" y="0"/>
                    </a:cubicBezTo>
                    <a:cubicBezTo>
                      <a:pt x="10" y="0"/>
                      <a:pt x="4" y="1"/>
                      <a:pt x="0" y="2"/>
                    </a:cubicBez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28" name="Freeform 80">
                <a:extLst>
                  <a:ext uri="{FF2B5EF4-FFF2-40B4-BE49-F238E27FC236}">
                    <a16:creationId xmlns:a16="http://schemas.microsoft.com/office/drawing/2014/main" id="{A86E6794-D139-28EB-46AE-33388A27261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11" y="2040"/>
                <a:ext cx="177" cy="173"/>
              </a:xfrm>
              <a:custGeom>
                <a:avLst/>
                <a:gdLst>
                  <a:gd name="T0" fmla="*/ 0 w 71"/>
                  <a:gd name="T1" fmla="*/ 261 h 65"/>
                  <a:gd name="T2" fmla="*/ 262 w 71"/>
                  <a:gd name="T3" fmla="*/ 170 h 65"/>
                  <a:gd name="T4" fmla="*/ 1099 w 71"/>
                  <a:gd name="T5" fmla="*/ 588 h 65"/>
                  <a:gd name="T6" fmla="*/ 155 w 71"/>
                  <a:gd name="T7" fmla="*/ 865 h 65"/>
                  <a:gd name="T8" fmla="*/ 155 w 71"/>
                  <a:gd name="T9" fmla="*/ 865 h 65"/>
                  <a:gd name="T10" fmla="*/ 155 w 71"/>
                  <a:gd name="T11" fmla="*/ 865 h 65"/>
                  <a:gd name="T12" fmla="*/ 42 w 71"/>
                  <a:gd name="T13" fmla="*/ 806 h 6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71" h="65">
                    <a:moveTo>
                      <a:pt x="0" y="14"/>
                    </a:moveTo>
                    <a:cubicBezTo>
                      <a:pt x="6" y="13"/>
                      <a:pt x="12" y="11"/>
                      <a:pt x="17" y="9"/>
                    </a:cubicBezTo>
                    <a:cubicBezTo>
                      <a:pt x="39" y="2"/>
                      <a:pt x="71" y="0"/>
                      <a:pt x="71" y="31"/>
                    </a:cubicBezTo>
                    <a:cubicBezTo>
                      <a:pt x="71" y="65"/>
                      <a:pt x="36" y="57"/>
                      <a:pt x="10" y="46"/>
                    </a:cubicBezTo>
                    <a:cubicBezTo>
                      <a:pt x="10" y="46"/>
                      <a:pt x="10" y="46"/>
                      <a:pt x="10" y="46"/>
                    </a:cubicBezTo>
                    <a:cubicBezTo>
                      <a:pt x="10" y="46"/>
                      <a:pt x="10" y="46"/>
                      <a:pt x="10" y="46"/>
                    </a:cubicBezTo>
                    <a:cubicBezTo>
                      <a:pt x="8" y="45"/>
                      <a:pt x="6" y="44"/>
                      <a:pt x="3" y="43"/>
                    </a:cubicBezTo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29" name="Freeform 81">
                <a:extLst>
                  <a:ext uri="{FF2B5EF4-FFF2-40B4-BE49-F238E27FC236}">
                    <a16:creationId xmlns:a16="http://schemas.microsoft.com/office/drawing/2014/main" id="{AEBD4248-AE6F-DE51-14EC-3A96C73817B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06" y="1605"/>
                <a:ext cx="135" cy="158"/>
              </a:xfrm>
              <a:custGeom>
                <a:avLst/>
                <a:gdLst>
                  <a:gd name="T0" fmla="*/ 720 w 54"/>
                  <a:gd name="T1" fmla="*/ 21 h 59"/>
                  <a:gd name="T2" fmla="*/ 720 w 54"/>
                  <a:gd name="T3" fmla="*/ 21 h 59"/>
                  <a:gd name="T4" fmla="*/ 720 w 54"/>
                  <a:gd name="T5" fmla="*/ 0 h 59"/>
                  <a:gd name="T6" fmla="*/ 500 w 54"/>
                  <a:gd name="T7" fmla="*/ 1098 h 59"/>
                  <a:gd name="T8" fmla="*/ 63 w 54"/>
                  <a:gd name="T9" fmla="*/ 0 h 59"/>
                  <a:gd name="T10" fmla="*/ 63 w 54"/>
                  <a:gd name="T11" fmla="*/ 21 h 59"/>
                  <a:gd name="T12" fmla="*/ 63 w 54"/>
                  <a:gd name="T13" fmla="*/ 21 h 5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4" h="59">
                    <a:moveTo>
                      <a:pt x="46" y="1"/>
                    </a:moveTo>
                    <a:cubicBezTo>
                      <a:pt x="46" y="1"/>
                      <a:pt x="46" y="1"/>
                      <a:pt x="46" y="1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4" y="30"/>
                      <a:pt x="49" y="56"/>
                      <a:pt x="32" y="57"/>
                    </a:cubicBezTo>
                    <a:cubicBezTo>
                      <a:pt x="15" y="59"/>
                      <a:pt x="0" y="42"/>
                      <a:pt x="4" y="0"/>
                    </a:cubicBezTo>
                    <a:cubicBezTo>
                      <a:pt x="4" y="1"/>
                      <a:pt x="4" y="1"/>
                      <a:pt x="4" y="1"/>
                    </a:cubicBezTo>
                    <a:cubicBezTo>
                      <a:pt x="4" y="1"/>
                      <a:pt x="4" y="1"/>
                      <a:pt x="4" y="1"/>
                    </a:cubicBezTo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30" name="Freeform 82">
                <a:extLst>
                  <a:ext uri="{FF2B5EF4-FFF2-40B4-BE49-F238E27FC236}">
                    <a16:creationId xmlns:a16="http://schemas.microsoft.com/office/drawing/2014/main" id="{5010BADF-9B75-44BE-B491-6600F84EA0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08" y="1517"/>
                <a:ext cx="13" cy="91"/>
              </a:xfrm>
              <a:custGeom>
                <a:avLst/>
                <a:gdLst>
                  <a:gd name="T0" fmla="*/ 0 w 5"/>
                  <a:gd name="T1" fmla="*/ 0 h 34"/>
                  <a:gd name="T2" fmla="*/ 34 w 5"/>
                  <a:gd name="T3" fmla="*/ 632 h 34"/>
                  <a:gd name="T4" fmla="*/ 68 w 5"/>
                  <a:gd name="T5" fmla="*/ 653 h 34"/>
                  <a:gd name="T6" fmla="*/ 0 w 5"/>
                  <a:gd name="T7" fmla="*/ 0 h 3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5" h="34">
                    <a:moveTo>
                      <a:pt x="0" y="0"/>
                    </a:moveTo>
                    <a:cubicBezTo>
                      <a:pt x="3" y="13"/>
                      <a:pt x="3" y="24"/>
                      <a:pt x="2" y="33"/>
                    </a:cubicBezTo>
                    <a:cubicBezTo>
                      <a:pt x="4" y="34"/>
                      <a:pt x="4" y="34"/>
                      <a:pt x="4" y="34"/>
                    </a:cubicBezTo>
                    <a:cubicBezTo>
                      <a:pt x="5" y="24"/>
                      <a:pt x="3" y="13"/>
                      <a:pt x="0" y="0"/>
                    </a:cubicBez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31" name="Freeform 83">
                <a:extLst>
                  <a:ext uri="{FF2B5EF4-FFF2-40B4-BE49-F238E27FC236}">
                    <a16:creationId xmlns:a16="http://schemas.microsoft.com/office/drawing/2014/main" id="{A99ACB2A-48F7-9267-2BA9-7DC40EB886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03" y="1517"/>
                <a:ext cx="20" cy="91"/>
              </a:xfrm>
              <a:custGeom>
                <a:avLst/>
                <a:gdLst>
                  <a:gd name="T0" fmla="*/ 0 w 8"/>
                  <a:gd name="T1" fmla="*/ 0 h 34"/>
                  <a:gd name="T2" fmla="*/ 113 w 8"/>
                  <a:gd name="T3" fmla="*/ 653 h 34"/>
                  <a:gd name="T4" fmla="*/ 125 w 8"/>
                  <a:gd name="T5" fmla="*/ 632 h 34"/>
                  <a:gd name="T6" fmla="*/ 0 w 8"/>
                  <a:gd name="T7" fmla="*/ 0 h 3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" h="34">
                    <a:moveTo>
                      <a:pt x="0" y="0"/>
                    </a:moveTo>
                    <a:cubicBezTo>
                      <a:pt x="1" y="14"/>
                      <a:pt x="3" y="25"/>
                      <a:pt x="7" y="34"/>
                    </a:cubicBezTo>
                    <a:cubicBezTo>
                      <a:pt x="8" y="33"/>
                      <a:pt x="8" y="33"/>
                      <a:pt x="8" y="33"/>
                    </a:cubicBezTo>
                    <a:cubicBezTo>
                      <a:pt x="4" y="25"/>
                      <a:pt x="1" y="14"/>
                      <a:pt x="0" y="0"/>
                    </a:cubicBez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32" name="Freeform 84">
                <a:extLst>
                  <a:ext uri="{FF2B5EF4-FFF2-40B4-BE49-F238E27FC236}">
                    <a16:creationId xmlns:a16="http://schemas.microsoft.com/office/drawing/2014/main" id="{93B15355-208D-97A5-A0FF-40FEF7E738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33" y="1219"/>
                <a:ext cx="1110" cy="2026"/>
              </a:xfrm>
              <a:custGeom>
                <a:avLst/>
                <a:gdLst>
                  <a:gd name="T0" fmla="*/ 300 w 444"/>
                  <a:gd name="T1" fmla="*/ 6041 h 760"/>
                  <a:gd name="T2" fmla="*/ 783 w 444"/>
                  <a:gd name="T3" fmla="*/ 4164 h 760"/>
                  <a:gd name="T4" fmla="*/ 1458 w 444"/>
                  <a:gd name="T5" fmla="*/ 2466 h 760"/>
                  <a:gd name="T6" fmla="*/ 1863 w 444"/>
                  <a:gd name="T7" fmla="*/ 1647 h 760"/>
                  <a:gd name="T8" fmla="*/ 4938 w 444"/>
                  <a:gd name="T9" fmla="*/ 21 h 760"/>
                  <a:gd name="T10" fmla="*/ 6938 w 444"/>
                  <a:gd name="T11" fmla="*/ 888 h 760"/>
                  <a:gd name="T12" fmla="*/ 5458 w 444"/>
                  <a:gd name="T13" fmla="*/ 227 h 760"/>
                  <a:gd name="T14" fmla="*/ 2375 w 444"/>
                  <a:gd name="T15" fmla="*/ 1818 h 760"/>
                  <a:gd name="T16" fmla="*/ 1770 w 444"/>
                  <a:gd name="T17" fmla="*/ 3524 h 760"/>
                  <a:gd name="T18" fmla="*/ 813 w 444"/>
                  <a:gd name="T19" fmla="*/ 6198 h 760"/>
                  <a:gd name="T20" fmla="*/ 970 w 444"/>
                  <a:gd name="T21" fmla="*/ 9722 h 760"/>
                  <a:gd name="T22" fmla="*/ 1313 w 444"/>
                  <a:gd name="T23" fmla="*/ 10687 h 760"/>
                  <a:gd name="T24" fmla="*/ 4488 w 444"/>
                  <a:gd name="T25" fmla="*/ 14091 h 760"/>
                  <a:gd name="T26" fmla="*/ 895 w 444"/>
                  <a:gd name="T27" fmla="*/ 10964 h 760"/>
                  <a:gd name="T28" fmla="*/ 458 w 444"/>
                  <a:gd name="T29" fmla="*/ 9552 h 760"/>
                  <a:gd name="T30" fmla="*/ 300 w 444"/>
                  <a:gd name="T31" fmla="*/ 6041 h 760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44" h="760">
                    <a:moveTo>
                      <a:pt x="19" y="319"/>
                    </a:moveTo>
                    <a:cubicBezTo>
                      <a:pt x="28" y="272"/>
                      <a:pt x="40" y="241"/>
                      <a:pt x="50" y="220"/>
                    </a:cubicBezTo>
                    <a:cubicBezTo>
                      <a:pt x="62" y="198"/>
                      <a:pt x="82" y="157"/>
                      <a:pt x="93" y="130"/>
                    </a:cubicBezTo>
                    <a:cubicBezTo>
                      <a:pt x="98" y="119"/>
                      <a:pt x="106" y="105"/>
                      <a:pt x="119" y="87"/>
                    </a:cubicBezTo>
                    <a:cubicBezTo>
                      <a:pt x="164" y="24"/>
                      <a:pt x="237" y="0"/>
                      <a:pt x="316" y="1"/>
                    </a:cubicBezTo>
                    <a:cubicBezTo>
                      <a:pt x="355" y="2"/>
                      <a:pt x="412" y="13"/>
                      <a:pt x="444" y="47"/>
                    </a:cubicBezTo>
                    <a:cubicBezTo>
                      <a:pt x="416" y="25"/>
                      <a:pt x="381" y="13"/>
                      <a:pt x="349" y="12"/>
                    </a:cubicBezTo>
                    <a:cubicBezTo>
                      <a:pt x="270" y="11"/>
                      <a:pt x="198" y="32"/>
                      <a:pt x="152" y="96"/>
                    </a:cubicBezTo>
                    <a:cubicBezTo>
                      <a:pt x="106" y="159"/>
                      <a:pt x="127" y="169"/>
                      <a:pt x="113" y="186"/>
                    </a:cubicBezTo>
                    <a:cubicBezTo>
                      <a:pt x="100" y="202"/>
                      <a:pt x="72" y="230"/>
                      <a:pt x="52" y="327"/>
                    </a:cubicBezTo>
                    <a:cubicBezTo>
                      <a:pt x="33" y="424"/>
                      <a:pt x="52" y="486"/>
                      <a:pt x="62" y="513"/>
                    </a:cubicBezTo>
                    <a:cubicBezTo>
                      <a:pt x="72" y="539"/>
                      <a:pt x="81" y="547"/>
                      <a:pt x="84" y="564"/>
                    </a:cubicBezTo>
                    <a:cubicBezTo>
                      <a:pt x="87" y="580"/>
                      <a:pt x="137" y="750"/>
                      <a:pt x="287" y="744"/>
                    </a:cubicBezTo>
                    <a:cubicBezTo>
                      <a:pt x="151" y="760"/>
                      <a:pt x="75" y="633"/>
                      <a:pt x="57" y="579"/>
                    </a:cubicBezTo>
                    <a:cubicBezTo>
                      <a:pt x="53" y="567"/>
                      <a:pt x="38" y="531"/>
                      <a:pt x="29" y="504"/>
                    </a:cubicBezTo>
                    <a:cubicBezTo>
                      <a:pt x="19" y="478"/>
                      <a:pt x="0" y="416"/>
                      <a:pt x="19" y="319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33" name="Freeform 85">
                <a:extLst>
                  <a:ext uri="{FF2B5EF4-FFF2-40B4-BE49-F238E27FC236}">
                    <a16:creationId xmlns:a16="http://schemas.microsoft.com/office/drawing/2014/main" id="{656452AB-EC16-0EAE-A373-A204FF202F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83" y="1805"/>
                <a:ext cx="78" cy="166"/>
              </a:xfrm>
              <a:custGeom>
                <a:avLst/>
                <a:gdLst>
                  <a:gd name="T0" fmla="*/ 400 w 31"/>
                  <a:gd name="T1" fmla="*/ 1189 h 62"/>
                  <a:gd name="T2" fmla="*/ 0 w 31"/>
                  <a:gd name="T3" fmla="*/ 0 h 6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1" h="62">
                    <a:moveTo>
                      <a:pt x="25" y="62"/>
                    </a:moveTo>
                    <a:cubicBezTo>
                      <a:pt x="31" y="40"/>
                      <a:pt x="20" y="20"/>
                      <a:pt x="0" y="0"/>
                    </a:cubicBezTo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34" name="Freeform 86">
                <a:extLst>
                  <a:ext uri="{FF2B5EF4-FFF2-40B4-BE49-F238E27FC236}">
                    <a16:creationId xmlns:a16="http://schemas.microsoft.com/office/drawing/2014/main" id="{0EB394EE-689E-9A86-ECAA-AC78BCDCA2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51" y="1784"/>
                <a:ext cx="35" cy="24"/>
              </a:xfrm>
              <a:custGeom>
                <a:avLst/>
                <a:gdLst>
                  <a:gd name="T0" fmla="*/ 0 w 14"/>
                  <a:gd name="T1" fmla="*/ 0 h 9"/>
                  <a:gd name="T2" fmla="*/ 188 w 14"/>
                  <a:gd name="T3" fmla="*/ 171 h 9"/>
                  <a:gd name="T4" fmla="*/ 220 w 14"/>
                  <a:gd name="T5" fmla="*/ 136 h 9"/>
                  <a:gd name="T6" fmla="*/ 0 w 14"/>
                  <a:gd name="T7" fmla="*/ 0 h 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" h="9">
                    <a:moveTo>
                      <a:pt x="0" y="0"/>
                    </a:moveTo>
                    <a:cubicBezTo>
                      <a:pt x="3" y="0"/>
                      <a:pt x="9" y="5"/>
                      <a:pt x="12" y="9"/>
                    </a:cubicBezTo>
                    <a:cubicBezTo>
                      <a:pt x="14" y="7"/>
                      <a:pt x="14" y="7"/>
                      <a:pt x="14" y="7"/>
                    </a:cubicBezTo>
                    <a:cubicBezTo>
                      <a:pt x="11" y="4"/>
                      <a:pt x="3" y="0"/>
                      <a:pt x="0" y="0"/>
                    </a:cubicBez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35" name="Freeform 87">
                <a:extLst>
                  <a:ext uri="{FF2B5EF4-FFF2-40B4-BE49-F238E27FC236}">
                    <a16:creationId xmlns:a16="http://schemas.microsoft.com/office/drawing/2014/main" id="{2A99DAD9-7193-066A-EB71-B5C23D58160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11" y="1971"/>
                <a:ext cx="135" cy="106"/>
              </a:xfrm>
              <a:custGeom>
                <a:avLst/>
                <a:gdLst>
                  <a:gd name="T0" fmla="*/ 845 w 54"/>
                  <a:gd name="T1" fmla="*/ 0 h 40"/>
                  <a:gd name="T2" fmla="*/ 0 w 54"/>
                  <a:gd name="T3" fmla="*/ 745 h 4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4" h="40">
                    <a:moveTo>
                      <a:pt x="54" y="0"/>
                    </a:moveTo>
                    <a:cubicBezTo>
                      <a:pt x="48" y="23"/>
                      <a:pt x="27" y="34"/>
                      <a:pt x="0" y="40"/>
                    </a:cubicBezTo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36" name="Freeform 88">
                <a:extLst>
                  <a:ext uri="{FF2B5EF4-FFF2-40B4-BE49-F238E27FC236}">
                    <a16:creationId xmlns:a16="http://schemas.microsoft.com/office/drawing/2014/main" id="{5A9C5057-C7E2-4BCA-845B-3EEA14746EE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68" y="2075"/>
                <a:ext cx="43" cy="8"/>
              </a:xfrm>
              <a:custGeom>
                <a:avLst/>
                <a:gdLst>
                  <a:gd name="T0" fmla="*/ 0 w 17"/>
                  <a:gd name="T1" fmla="*/ 21 h 3"/>
                  <a:gd name="T2" fmla="*/ 0 w 17"/>
                  <a:gd name="T3" fmla="*/ 21 h 3"/>
                  <a:gd name="T4" fmla="*/ 276 w 17"/>
                  <a:gd name="T5" fmla="*/ 35 h 3"/>
                  <a:gd name="T6" fmla="*/ 276 w 17"/>
                  <a:gd name="T7" fmla="*/ 0 h 3"/>
                  <a:gd name="T8" fmla="*/ 0 w 17"/>
                  <a:gd name="T9" fmla="*/ 21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7" h="3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4" y="3"/>
                      <a:pt x="12" y="3"/>
                      <a:pt x="17" y="2"/>
                    </a:cubicBezTo>
                    <a:cubicBezTo>
                      <a:pt x="17" y="0"/>
                      <a:pt x="17" y="0"/>
                      <a:pt x="17" y="0"/>
                    </a:cubicBezTo>
                    <a:cubicBezTo>
                      <a:pt x="11" y="1"/>
                      <a:pt x="3" y="3"/>
                      <a:pt x="0" y="1"/>
                    </a:cubicBez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37" name="Freeform 89">
                <a:extLst>
                  <a:ext uri="{FF2B5EF4-FFF2-40B4-BE49-F238E27FC236}">
                    <a16:creationId xmlns:a16="http://schemas.microsoft.com/office/drawing/2014/main" id="{6B1A30E1-7BE1-AC0B-E028-0AB2A2DF4F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18" y="2155"/>
                <a:ext cx="120" cy="125"/>
              </a:xfrm>
              <a:custGeom>
                <a:avLst/>
                <a:gdLst>
                  <a:gd name="T0" fmla="*/ 750 w 48"/>
                  <a:gd name="T1" fmla="*/ 883 h 47"/>
                  <a:gd name="T2" fmla="*/ 0 w 48"/>
                  <a:gd name="T3" fmla="*/ 0 h 47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8" h="47">
                    <a:moveTo>
                      <a:pt x="48" y="47"/>
                    </a:moveTo>
                    <a:cubicBezTo>
                      <a:pt x="45" y="24"/>
                      <a:pt x="26" y="10"/>
                      <a:pt x="0" y="0"/>
                    </a:cubicBezTo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38" name="Freeform 90">
                <a:extLst>
                  <a:ext uri="{FF2B5EF4-FFF2-40B4-BE49-F238E27FC236}">
                    <a16:creationId xmlns:a16="http://schemas.microsoft.com/office/drawing/2014/main" id="{B1DD9F6B-B3C8-5F30-7D68-AF18AC6CC6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68" y="2144"/>
                <a:ext cx="53" cy="13"/>
              </a:xfrm>
              <a:custGeom>
                <a:avLst/>
                <a:gdLst>
                  <a:gd name="T0" fmla="*/ 0 w 21"/>
                  <a:gd name="T1" fmla="*/ 55 h 5"/>
                  <a:gd name="T2" fmla="*/ 0 w 21"/>
                  <a:gd name="T3" fmla="*/ 55 h 5"/>
                  <a:gd name="T4" fmla="*/ 318 w 21"/>
                  <a:gd name="T5" fmla="*/ 88 h 5"/>
                  <a:gd name="T6" fmla="*/ 338 w 21"/>
                  <a:gd name="T7" fmla="*/ 55 h 5"/>
                  <a:gd name="T8" fmla="*/ 0 w 21"/>
                  <a:gd name="T9" fmla="*/ 55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1" h="5">
                    <a:moveTo>
                      <a:pt x="0" y="3"/>
                    </a:moveTo>
                    <a:cubicBezTo>
                      <a:pt x="0" y="3"/>
                      <a:pt x="0" y="3"/>
                      <a:pt x="0" y="3"/>
                    </a:cubicBezTo>
                    <a:cubicBezTo>
                      <a:pt x="4" y="1"/>
                      <a:pt x="13" y="2"/>
                      <a:pt x="20" y="5"/>
                    </a:cubicBezTo>
                    <a:cubicBezTo>
                      <a:pt x="21" y="3"/>
                      <a:pt x="21" y="3"/>
                      <a:pt x="21" y="3"/>
                    </a:cubicBezTo>
                    <a:cubicBezTo>
                      <a:pt x="14" y="1"/>
                      <a:pt x="5" y="0"/>
                      <a:pt x="0" y="3"/>
                    </a:cubicBez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39" name="Freeform 91">
                <a:extLst>
                  <a:ext uri="{FF2B5EF4-FFF2-40B4-BE49-F238E27FC236}">
                    <a16:creationId xmlns:a16="http://schemas.microsoft.com/office/drawing/2014/main" id="{4D0D2D11-BFAC-537E-0BB5-AC7B244538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36" y="1605"/>
                <a:ext cx="855" cy="1566"/>
              </a:xfrm>
              <a:custGeom>
                <a:avLst/>
                <a:gdLst>
                  <a:gd name="T0" fmla="*/ 4675 w 342"/>
                  <a:gd name="T1" fmla="*/ 11146 h 587"/>
                  <a:gd name="T2" fmla="*/ 4363 w 342"/>
                  <a:gd name="T3" fmla="*/ 6547 h 587"/>
                  <a:gd name="T4" fmla="*/ 3595 w 342"/>
                  <a:gd name="T5" fmla="*/ 5794 h 587"/>
                  <a:gd name="T6" fmla="*/ 2720 w 342"/>
                  <a:gd name="T7" fmla="*/ 6605 h 587"/>
                  <a:gd name="T8" fmla="*/ 2800 w 342"/>
                  <a:gd name="T9" fmla="*/ 8662 h 587"/>
                  <a:gd name="T10" fmla="*/ 2800 w 342"/>
                  <a:gd name="T11" fmla="*/ 8662 h 587"/>
                  <a:gd name="T12" fmla="*/ 2095 w 342"/>
                  <a:gd name="T13" fmla="*/ 8129 h 587"/>
                  <a:gd name="T14" fmla="*/ 2083 w 342"/>
                  <a:gd name="T15" fmla="*/ 8129 h 587"/>
                  <a:gd name="T16" fmla="*/ 1550 w 342"/>
                  <a:gd name="T17" fmla="*/ 8412 h 587"/>
                  <a:gd name="T18" fmla="*/ 1550 w 342"/>
                  <a:gd name="T19" fmla="*/ 8412 h 587"/>
                  <a:gd name="T20" fmla="*/ 1750 w 342"/>
                  <a:gd name="T21" fmla="*/ 7288 h 587"/>
                  <a:gd name="T22" fmla="*/ 1083 w 342"/>
                  <a:gd name="T23" fmla="*/ 7787 h 587"/>
                  <a:gd name="T24" fmla="*/ 1063 w 342"/>
                  <a:gd name="T25" fmla="*/ 7288 h 587"/>
                  <a:gd name="T26" fmla="*/ 1063 w 342"/>
                  <a:gd name="T27" fmla="*/ 7288 h 587"/>
                  <a:gd name="T28" fmla="*/ 238 w 342"/>
                  <a:gd name="T29" fmla="*/ 6605 h 587"/>
                  <a:gd name="T30" fmla="*/ 238 w 342"/>
                  <a:gd name="T31" fmla="*/ 6605 h 587"/>
                  <a:gd name="T32" fmla="*/ 1158 w 342"/>
                  <a:gd name="T33" fmla="*/ 5864 h 587"/>
                  <a:gd name="T34" fmla="*/ 313 w 342"/>
                  <a:gd name="T35" fmla="*/ 5693 h 587"/>
                  <a:gd name="T36" fmla="*/ 313 w 342"/>
                  <a:gd name="T37" fmla="*/ 5693 h 587"/>
                  <a:gd name="T38" fmla="*/ 645 w 342"/>
                  <a:gd name="T39" fmla="*/ 4805 h 587"/>
                  <a:gd name="T40" fmla="*/ 645 w 342"/>
                  <a:gd name="T41" fmla="*/ 4805 h 587"/>
                  <a:gd name="T42" fmla="*/ 0 w 342"/>
                  <a:gd name="T43" fmla="*/ 3972 h 587"/>
                  <a:gd name="T44" fmla="*/ 0 w 342"/>
                  <a:gd name="T45" fmla="*/ 3972 h 587"/>
                  <a:gd name="T46" fmla="*/ 958 w 342"/>
                  <a:gd name="T47" fmla="*/ 3687 h 587"/>
                  <a:gd name="T48" fmla="*/ 113 w 342"/>
                  <a:gd name="T49" fmla="*/ 3268 h 587"/>
                  <a:gd name="T50" fmla="*/ 688 w 342"/>
                  <a:gd name="T51" fmla="*/ 2598 h 587"/>
                  <a:gd name="T52" fmla="*/ 688 w 342"/>
                  <a:gd name="T53" fmla="*/ 2598 h 587"/>
                  <a:gd name="T54" fmla="*/ 345 w 342"/>
                  <a:gd name="T55" fmla="*/ 1481 h 587"/>
                  <a:gd name="T56" fmla="*/ 345 w 342"/>
                  <a:gd name="T57" fmla="*/ 1481 h 587"/>
                  <a:gd name="T58" fmla="*/ 1208 w 342"/>
                  <a:gd name="T59" fmla="*/ 1673 h 587"/>
                  <a:gd name="T60" fmla="*/ 658 w 342"/>
                  <a:gd name="T61" fmla="*/ 798 h 587"/>
                  <a:gd name="T62" fmla="*/ 658 w 342"/>
                  <a:gd name="T63" fmla="*/ 798 h 587"/>
                  <a:gd name="T64" fmla="*/ 1520 w 342"/>
                  <a:gd name="T65" fmla="*/ 627 h 587"/>
                  <a:gd name="T66" fmla="*/ 1520 w 342"/>
                  <a:gd name="T67" fmla="*/ 627 h 587"/>
                  <a:gd name="T68" fmla="*/ 1750 w 342"/>
                  <a:gd name="T69" fmla="*/ 21 h 587"/>
                  <a:gd name="T70" fmla="*/ 1750 w 342"/>
                  <a:gd name="T71" fmla="*/ 0 h 587"/>
                  <a:gd name="T72" fmla="*/ 2188 w 342"/>
                  <a:gd name="T73" fmla="*/ 1083 h 587"/>
                  <a:gd name="T74" fmla="*/ 2408 w 342"/>
                  <a:gd name="T75" fmla="*/ 0 h 587"/>
                  <a:gd name="T76" fmla="*/ 2408 w 342"/>
                  <a:gd name="T77" fmla="*/ 21 h 587"/>
                  <a:gd name="T78" fmla="*/ 2800 w 342"/>
                  <a:gd name="T79" fmla="*/ 491 h 587"/>
                  <a:gd name="T80" fmla="*/ 2800 w 342"/>
                  <a:gd name="T81" fmla="*/ 491 h 587"/>
                  <a:gd name="T82" fmla="*/ 3425 w 342"/>
                  <a:gd name="T83" fmla="*/ 478 h 587"/>
                  <a:gd name="T84" fmla="*/ 3500 w 342"/>
                  <a:gd name="T85" fmla="*/ 2833 h 587"/>
                  <a:gd name="T86" fmla="*/ 5283 w 342"/>
                  <a:gd name="T87" fmla="*/ 6910 h 587"/>
                  <a:gd name="T88" fmla="*/ 5283 w 342"/>
                  <a:gd name="T89" fmla="*/ 11146 h 587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342" h="587">
                    <a:moveTo>
                      <a:pt x="299" y="587"/>
                    </a:moveTo>
                    <a:cubicBezTo>
                      <a:pt x="299" y="532"/>
                      <a:pt x="299" y="410"/>
                      <a:pt x="279" y="345"/>
                    </a:cubicBezTo>
                    <a:cubicBezTo>
                      <a:pt x="271" y="317"/>
                      <a:pt x="261" y="305"/>
                      <a:pt x="230" y="305"/>
                    </a:cubicBezTo>
                    <a:cubicBezTo>
                      <a:pt x="199" y="305"/>
                      <a:pt x="184" y="320"/>
                      <a:pt x="174" y="348"/>
                    </a:cubicBezTo>
                    <a:cubicBezTo>
                      <a:pt x="155" y="399"/>
                      <a:pt x="152" y="418"/>
                      <a:pt x="179" y="456"/>
                    </a:cubicBezTo>
                    <a:cubicBezTo>
                      <a:pt x="179" y="456"/>
                      <a:pt x="179" y="456"/>
                      <a:pt x="179" y="456"/>
                    </a:cubicBezTo>
                    <a:cubicBezTo>
                      <a:pt x="167" y="439"/>
                      <a:pt x="153" y="428"/>
                      <a:pt x="134" y="428"/>
                    </a:cubicBezTo>
                    <a:cubicBezTo>
                      <a:pt x="133" y="428"/>
                      <a:pt x="133" y="428"/>
                      <a:pt x="133" y="428"/>
                    </a:cubicBezTo>
                    <a:cubicBezTo>
                      <a:pt x="120" y="428"/>
                      <a:pt x="109" y="433"/>
                      <a:pt x="99" y="443"/>
                    </a:cubicBezTo>
                    <a:cubicBezTo>
                      <a:pt x="99" y="443"/>
                      <a:pt x="99" y="443"/>
                      <a:pt x="99" y="443"/>
                    </a:cubicBezTo>
                    <a:cubicBezTo>
                      <a:pt x="117" y="423"/>
                      <a:pt x="129" y="397"/>
                      <a:pt x="112" y="384"/>
                    </a:cubicBezTo>
                    <a:cubicBezTo>
                      <a:pt x="97" y="373"/>
                      <a:pt x="80" y="384"/>
                      <a:pt x="69" y="410"/>
                    </a:cubicBezTo>
                    <a:cubicBezTo>
                      <a:pt x="71" y="401"/>
                      <a:pt x="71" y="393"/>
                      <a:pt x="68" y="384"/>
                    </a:cubicBezTo>
                    <a:cubicBezTo>
                      <a:pt x="68" y="384"/>
                      <a:pt x="68" y="384"/>
                      <a:pt x="68" y="384"/>
                    </a:cubicBezTo>
                    <a:cubicBezTo>
                      <a:pt x="61" y="363"/>
                      <a:pt x="41" y="353"/>
                      <a:pt x="15" y="348"/>
                    </a:cubicBezTo>
                    <a:cubicBezTo>
                      <a:pt x="15" y="348"/>
                      <a:pt x="15" y="348"/>
                      <a:pt x="15" y="348"/>
                    </a:cubicBezTo>
                    <a:cubicBezTo>
                      <a:pt x="71" y="359"/>
                      <a:pt x="77" y="333"/>
                      <a:pt x="74" y="309"/>
                    </a:cubicBezTo>
                    <a:cubicBezTo>
                      <a:pt x="71" y="285"/>
                      <a:pt x="46" y="277"/>
                      <a:pt x="20" y="300"/>
                    </a:cubicBezTo>
                    <a:cubicBezTo>
                      <a:pt x="20" y="300"/>
                      <a:pt x="20" y="300"/>
                      <a:pt x="20" y="300"/>
                    </a:cubicBezTo>
                    <a:cubicBezTo>
                      <a:pt x="35" y="286"/>
                      <a:pt x="43" y="271"/>
                      <a:pt x="41" y="253"/>
                    </a:cubicBezTo>
                    <a:cubicBezTo>
                      <a:pt x="41" y="253"/>
                      <a:pt x="41" y="253"/>
                      <a:pt x="41" y="253"/>
                    </a:cubicBezTo>
                    <a:cubicBezTo>
                      <a:pt x="38" y="232"/>
                      <a:pt x="22" y="219"/>
                      <a:pt x="0" y="209"/>
                    </a:cubicBezTo>
                    <a:cubicBezTo>
                      <a:pt x="0" y="209"/>
                      <a:pt x="0" y="209"/>
                      <a:pt x="0" y="209"/>
                    </a:cubicBezTo>
                    <a:cubicBezTo>
                      <a:pt x="26" y="220"/>
                      <a:pt x="61" y="228"/>
                      <a:pt x="61" y="194"/>
                    </a:cubicBezTo>
                    <a:cubicBezTo>
                      <a:pt x="61" y="163"/>
                      <a:pt x="29" y="165"/>
                      <a:pt x="7" y="172"/>
                    </a:cubicBezTo>
                    <a:cubicBezTo>
                      <a:pt x="26" y="165"/>
                      <a:pt x="39" y="155"/>
                      <a:pt x="44" y="137"/>
                    </a:cubicBezTo>
                    <a:cubicBezTo>
                      <a:pt x="44" y="137"/>
                      <a:pt x="44" y="137"/>
                      <a:pt x="44" y="137"/>
                    </a:cubicBezTo>
                    <a:cubicBezTo>
                      <a:pt x="50" y="116"/>
                      <a:pt x="40" y="97"/>
                      <a:pt x="22" y="78"/>
                    </a:cubicBezTo>
                    <a:cubicBezTo>
                      <a:pt x="22" y="78"/>
                      <a:pt x="22" y="78"/>
                      <a:pt x="22" y="78"/>
                    </a:cubicBezTo>
                    <a:cubicBezTo>
                      <a:pt x="48" y="106"/>
                      <a:pt x="59" y="110"/>
                      <a:pt x="77" y="88"/>
                    </a:cubicBezTo>
                    <a:cubicBezTo>
                      <a:pt x="95" y="65"/>
                      <a:pt x="69" y="50"/>
                      <a:pt x="42" y="42"/>
                    </a:cubicBezTo>
                    <a:cubicBezTo>
                      <a:pt x="42" y="42"/>
                      <a:pt x="42" y="42"/>
                      <a:pt x="42" y="42"/>
                    </a:cubicBezTo>
                    <a:cubicBezTo>
                      <a:pt x="64" y="47"/>
                      <a:pt x="83" y="46"/>
                      <a:pt x="97" y="33"/>
                    </a:cubicBezTo>
                    <a:cubicBezTo>
                      <a:pt x="97" y="33"/>
                      <a:pt x="97" y="33"/>
                      <a:pt x="97" y="33"/>
                    </a:cubicBezTo>
                    <a:cubicBezTo>
                      <a:pt x="107" y="24"/>
                      <a:pt x="111" y="13"/>
                      <a:pt x="112" y="1"/>
                    </a:cubicBezTo>
                    <a:cubicBezTo>
                      <a:pt x="112" y="0"/>
                      <a:pt x="112" y="0"/>
                      <a:pt x="112" y="0"/>
                    </a:cubicBezTo>
                    <a:cubicBezTo>
                      <a:pt x="108" y="42"/>
                      <a:pt x="123" y="59"/>
                      <a:pt x="140" y="57"/>
                    </a:cubicBezTo>
                    <a:cubicBezTo>
                      <a:pt x="157" y="56"/>
                      <a:pt x="162" y="30"/>
                      <a:pt x="154" y="0"/>
                    </a:cubicBezTo>
                    <a:cubicBezTo>
                      <a:pt x="154" y="1"/>
                      <a:pt x="154" y="1"/>
                      <a:pt x="154" y="1"/>
                    </a:cubicBezTo>
                    <a:cubicBezTo>
                      <a:pt x="159" y="12"/>
                      <a:pt x="167" y="21"/>
                      <a:pt x="179" y="26"/>
                    </a:cubicBezTo>
                    <a:cubicBezTo>
                      <a:pt x="179" y="26"/>
                      <a:pt x="179" y="26"/>
                      <a:pt x="179" y="26"/>
                    </a:cubicBezTo>
                    <a:cubicBezTo>
                      <a:pt x="192" y="32"/>
                      <a:pt x="206" y="31"/>
                      <a:pt x="219" y="25"/>
                    </a:cubicBezTo>
                    <a:cubicBezTo>
                      <a:pt x="191" y="53"/>
                      <a:pt x="170" y="105"/>
                      <a:pt x="224" y="149"/>
                    </a:cubicBezTo>
                    <a:cubicBezTo>
                      <a:pt x="280" y="193"/>
                      <a:pt x="334" y="213"/>
                      <a:pt x="338" y="364"/>
                    </a:cubicBezTo>
                    <a:cubicBezTo>
                      <a:pt x="342" y="515"/>
                      <a:pt x="338" y="587"/>
                      <a:pt x="338" y="587"/>
                    </a:cubicBezTo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40" name="Freeform 92">
                <a:extLst>
                  <a:ext uri="{FF2B5EF4-FFF2-40B4-BE49-F238E27FC236}">
                    <a16:creationId xmlns:a16="http://schemas.microsoft.com/office/drawing/2014/main" id="{14BBEB88-AB82-F428-E674-3DD444E00F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21" y="1669"/>
                <a:ext cx="750" cy="1502"/>
              </a:xfrm>
              <a:custGeom>
                <a:avLst/>
                <a:gdLst>
                  <a:gd name="T0" fmla="*/ 4250 w 300"/>
                  <a:gd name="T1" fmla="*/ 10690 h 563"/>
                  <a:gd name="T2" fmla="*/ 3925 w 300"/>
                  <a:gd name="T3" fmla="*/ 6056 h 563"/>
                  <a:gd name="T4" fmla="*/ 3063 w 300"/>
                  <a:gd name="T5" fmla="*/ 5224 h 563"/>
                  <a:gd name="T6" fmla="*/ 2095 w 300"/>
                  <a:gd name="T7" fmla="*/ 6115 h 563"/>
                  <a:gd name="T8" fmla="*/ 1863 w 300"/>
                  <a:gd name="T9" fmla="*/ 7233 h 563"/>
                  <a:gd name="T10" fmla="*/ 1925 w 300"/>
                  <a:gd name="T11" fmla="*/ 7673 h 563"/>
                  <a:gd name="T12" fmla="*/ 1550 w 300"/>
                  <a:gd name="T13" fmla="*/ 7537 h 563"/>
                  <a:gd name="T14" fmla="*/ 1345 w 300"/>
                  <a:gd name="T15" fmla="*/ 7574 h 563"/>
                  <a:gd name="T16" fmla="*/ 1438 w 300"/>
                  <a:gd name="T17" fmla="*/ 7161 h 563"/>
                  <a:gd name="T18" fmla="*/ 1438 w 300"/>
                  <a:gd name="T19" fmla="*/ 7104 h 563"/>
                  <a:gd name="T20" fmla="*/ 1283 w 300"/>
                  <a:gd name="T21" fmla="*/ 6739 h 563"/>
                  <a:gd name="T22" fmla="*/ 925 w 300"/>
                  <a:gd name="T23" fmla="*/ 6648 h 563"/>
                  <a:gd name="T24" fmla="*/ 645 w 300"/>
                  <a:gd name="T25" fmla="*/ 6888 h 563"/>
                  <a:gd name="T26" fmla="*/ 625 w 300"/>
                  <a:gd name="T27" fmla="*/ 6776 h 563"/>
                  <a:gd name="T28" fmla="*/ 300 w 300"/>
                  <a:gd name="T29" fmla="*/ 6285 h 563"/>
                  <a:gd name="T30" fmla="*/ 583 w 300"/>
                  <a:gd name="T31" fmla="*/ 6136 h 563"/>
                  <a:gd name="T32" fmla="*/ 738 w 300"/>
                  <a:gd name="T33" fmla="*/ 5581 h 563"/>
                  <a:gd name="T34" fmla="*/ 720 w 300"/>
                  <a:gd name="T35" fmla="*/ 5394 h 563"/>
                  <a:gd name="T36" fmla="*/ 425 w 300"/>
                  <a:gd name="T37" fmla="*/ 4896 h 563"/>
                  <a:gd name="T38" fmla="*/ 125 w 300"/>
                  <a:gd name="T39" fmla="*/ 4882 h 563"/>
                  <a:gd name="T40" fmla="*/ 208 w 300"/>
                  <a:gd name="T41" fmla="*/ 4463 h 563"/>
                  <a:gd name="T42" fmla="*/ 208 w 300"/>
                  <a:gd name="T43" fmla="*/ 4327 h 563"/>
                  <a:gd name="T44" fmla="*/ 0 w 300"/>
                  <a:gd name="T45" fmla="*/ 3815 h 563"/>
                  <a:gd name="T46" fmla="*/ 345 w 300"/>
                  <a:gd name="T47" fmla="*/ 3722 h 563"/>
                  <a:gd name="T48" fmla="*/ 533 w 300"/>
                  <a:gd name="T49" fmla="*/ 3231 h 563"/>
                  <a:gd name="T50" fmla="*/ 345 w 300"/>
                  <a:gd name="T51" fmla="*/ 2732 h 563"/>
                  <a:gd name="T52" fmla="*/ 33 w 300"/>
                  <a:gd name="T53" fmla="*/ 2620 h 563"/>
                  <a:gd name="T54" fmla="*/ 250 w 300"/>
                  <a:gd name="T55" fmla="*/ 2185 h 563"/>
                  <a:gd name="T56" fmla="*/ 283 w 300"/>
                  <a:gd name="T57" fmla="*/ 1916 h 563"/>
                  <a:gd name="T58" fmla="*/ 238 w 300"/>
                  <a:gd name="T59" fmla="*/ 1574 h 563"/>
                  <a:gd name="T60" fmla="*/ 363 w 300"/>
                  <a:gd name="T61" fmla="*/ 1595 h 563"/>
                  <a:gd name="T62" fmla="*/ 738 w 300"/>
                  <a:gd name="T63" fmla="*/ 1289 h 563"/>
                  <a:gd name="T64" fmla="*/ 863 w 300"/>
                  <a:gd name="T65" fmla="*/ 931 h 563"/>
                  <a:gd name="T66" fmla="*/ 845 w 300"/>
                  <a:gd name="T67" fmla="*/ 819 h 563"/>
                  <a:gd name="T68" fmla="*/ 625 w 300"/>
                  <a:gd name="T69" fmla="*/ 491 h 563"/>
                  <a:gd name="T70" fmla="*/ 1063 w 300"/>
                  <a:gd name="T71" fmla="*/ 248 h 563"/>
                  <a:gd name="T72" fmla="*/ 1145 w 300"/>
                  <a:gd name="T73" fmla="*/ 136 h 563"/>
                  <a:gd name="T74" fmla="*/ 1313 w 300"/>
                  <a:gd name="T75" fmla="*/ 590 h 563"/>
                  <a:gd name="T76" fmla="*/ 1658 w 300"/>
                  <a:gd name="T77" fmla="*/ 760 h 563"/>
                  <a:gd name="T78" fmla="*/ 1925 w 300"/>
                  <a:gd name="T79" fmla="*/ 568 h 563"/>
                  <a:gd name="T80" fmla="*/ 2033 w 300"/>
                  <a:gd name="T81" fmla="*/ 35 h 563"/>
                  <a:gd name="T82" fmla="*/ 2033 w 300"/>
                  <a:gd name="T83" fmla="*/ 0 h 563"/>
                  <a:gd name="T84" fmla="*/ 2220 w 300"/>
                  <a:gd name="T85" fmla="*/ 149 h 563"/>
                  <a:gd name="T86" fmla="*/ 2625 w 300"/>
                  <a:gd name="T87" fmla="*/ 227 h 563"/>
                  <a:gd name="T88" fmla="*/ 2345 w 300"/>
                  <a:gd name="T89" fmla="*/ 1195 h 563"/>
                  <a:gd name="T90" fmla="*/ 2345 w 300"/>
                  <a:gd name="T91" fmla="*/ 1275 h 563"/>
                  <a:gd name="T92" fmla="*/ 2925 w 300"/>
                  <a:gd name="T93" fmla="*/ 2470 h 563"/>
                  <a:gd name="T94" fmla="*/ 3238 w 300"/>
                  <a:gd name="T95" fmla="*/ 2753 h 563"/>
                  <a:gd name="T96" fmla="*/ 4658 w 300"/>
                  <a:gd name="T97" fmla="*/ 6456 h 563"/>
                  <a:gd name="T98" fmla="*/ 4688 w 300"/>
                  <a:gd name="T99" fmla="*/ 8812 h 563"/>
                  <a:gd name="T100" fmla="*/ 4658 w 300"/>
                  <a:gd name="T101" fmla="*/ 10690 h 563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0" t="0" r="r" b="b"/>
                <a:pathLst>
                  <a:path w="300" h="563">
                    <a:moveTo>
                      <a:pt x="272" y="563"/>
                    </a:moveTo>
                    <a:cubicBezTo>
                      <a:pt x="271" y="488"/>
                      <a:pt x="269" y="379"/>
                      <a:pt x="251" y="319"/>
                    </a:cubicBezTo>
                    <a:cubicBezTo>
                      <a:pt x="242" y="291"/>
                      <a:pt x="231" y="275"/>
                      <a:pt x="196" y="275"/>
                    </a:cubicBezTo>
                    <a:cubicBezTo>
                      <a:pt x="165" y="275"/>
                      <a:pt x="146" y="289"/>
                      <a:pt x="134" y="322"/>
                    </a:cubicBezTo>
                    <a:cubicBezTo>
                      <a:pt x="125" y="347"/>
                      <a:pt x="119" y="365"/>
                      <a:pt x="119" y="381"/>
                    </a:cubicBezTo>
                    <a:cubicBezTo>
                      <a:pt x="119" y="389"/>
                      <a:pt x="120" y="396"/>
                      <a:pt x="123" y="404"/>
                    </a:cubicBezTo>
                    <a:cubicBezTo>
                      <a:pt x="116" y="400"/>
                      <a:pt x="108" y="397"/>
                      <a:pt x="99" y="397"/>
                    </a:cubicBezTo>
                    <a:cubicBezTo>
                      <a:pt x="95" y="397"/>
                      <a:pt x="91" y="398"/>
                      <a:pt x="86" y="399"/>
                    </a:cubicBezTo>
                    <a:cubicBezTo>
                      <a:pt x="90" y="391"/>
                      <a:pt x="92" y="384"/>
                      <a:pt x="92" y="377"/>
                    </a:cubicBezTo>
                    <a:cubicBezTo>
                      <a:pt x="92" y="376"/>
                      <a:pt x="92" y="375"/>
                      <a:pt x="92" y="374"/>
                    </a:cubicBezTo>
                    <a:cubicBezTo>
                      <a:pt x="92" y="366"/>
                      <a:pt x="88" y="360"/>
                      <a:pt x="82" y="355"/>
                    </a:cubicBezTo>
                    <a:cubicBezTo>
                      <a:pt x="75" y="350"/>
                      <a:pt x="67" y="348"/>
                      <a:pt x="59" y="350"/>
                    </a:cubicBezTo>
                    <a:cubicBezTo>
                      <a:pt x="53" y="352"/>
                      <a:pt x="47" y="357"/>
                      <a:pt x="41" y="363"/>
                    </a:cubicBezTo>
                    <a:cubicBezTo>
                      <a:pt x="41" y="361"/>
                      <a:pt x="41" y="359"/>
                      <a:pt x="40" y="357"/>
                    </a:cubicBezTo>
                    <a:cubicBezTo>
                      <a:pt x="36" y="345"/>
                      <a:pt x="28" y="337"/>
                      <a:pt x="19" y="331"/>
                    </a:cubicBezTo>
                    <a:cubicBezTo>
                      <a:pt x="26" y="330"/>
                      <a:pt x="32" y="327"/>
                      <a:pt x="37" y="323"/>
                    </a:cubicBezTo>
                    <a:cubicBezTo>
                      <a:pt x="44" y="316"/>
                      <a:pt x="47" y="307"/>
                      <a:pt x="47" y="294"/>
                    </a:cubicBezTo>
                    <a:cubicBezTo>
                      <a:pt x="47" y="291"/>
                      <a:pt x="47" y="288"/>
                      <a:pt x="46" y="284"/>
                    </a:cubicBezTo>
                    <a:cubicBezTo>
                      <a:pt x="45" y="271"/>
                      <a:pt x="38" y="262"/>
                      <a:pt x="27" y="258"/>
                    </a:cubicBezTo>
                    <a:cubicBezTo>
                      <a:pt x="22" y="256"/>
                      <a:pt x="15" y="256"/>
                      <a:pt x="8" y="257"/>
                    </a:cubicBezTo>
                    <a:cubicBezTo>
                      <a:pt x="12" y="250"/>
                      <a:pt x="13" y="243"/>
                      <a:pt x="13" y="235"/>
                    </a:cubicBezTo>
                    <a:cubicBezTo>
                      <a:pt x="13" y="233"/>
                      <a:pt x="13" y="231"/>
                      <a:pt x="13" y="228"/>
                    </a:cubicBezTo>
                    <a:cubicBezTo>
                      <a:pt x="12" y="218"/>
                      <a:pt x="7" y="209"/>
                      <a:pt x="0" y="201"/>
                    </a:cubicBezTo>
                    <a:cubicBezTo>
                      <a:pt x="8" y="201"/>
                      <a:pt x="16" y="200"/>
                      <a:pt x="22" y="196"/>
                    </a:cubicBezTo>
                    <a:cubicBezTo>
                      <a:pt x="30" y="191"/>
                      <a:pt x="34" y="182"/>
                      <a:pt x="34" y="170"/>
                    </a:cubicBezTo>
                    <a:cubicBezTo>
                      <a:pt x="34" y="158"/>
                      <a:pt x="30" y="150"/>
                      <a:pt x="22" y="144"/>
                    </a:cubicBezTo>
                    <a:cubicBezTo>
                      <a:pt x="17" y="140"/>
                      <a:pt x="10" y="138"/>
                      <a:pt x="2" y="138"/>
                    </a:cubicBezTo>
                    <a:cubicBezTo>
                      <a:pt x="9" y="131"/>
                      <a:pt x="13" y="124"/>
                      <a:pt x="16" y="115"/>
                    </a:cubicBezTo>
                    <a:cubicBezTo>
                      <a:pt x="17" y="110"/>
                      <a:pt x="18" y="105"/>
                      <a:pt x="18" y="101"/>
                    </a:cubicBezTo>
                    <a:cubicBezTo>
                      <a:pt x="18" y="95"/>
                      <a:pt x="17" y="88"/>
                      <a:pt x="15" y="83"/>
                    </a:cubicBezTo>
                    <a:cubicBezTo>
                      <a:pt x="17" y="84"/>
                      <a:pt x="20" y="84"/>
                      <a:pt x="23" y="84"/>
                    </a:cubicBezTo>
                    <a:cubicBezTo>
                      <a:pt x="33" y="84"/>
                      <a:pt x="41" y="76"/>
                      <a:pt x="47" y="68"/>
                    </a:cubicBezTo>
                    <a:cubicBezTo>
                      <a:pt x="52" y="61"/>
                      <a:pt x="55" y="55"/>
                      <a:pt x="55" y="49"/>
                    </a:cubicBezTo>
                    <a:cubicBezTo>
                      <a:pt x="55" y="47"/>
                      <a:pt x="55" y="45"/>
                      <a:pt x="54" y="43"/>
                    </a:cubicBezTo>
                    <a:cubicBezTo>
                      <a:pt x="52" y="37"/>
                      <a:pt x="47" y="31"/>
                      <a:pt x="40" y="26"/>
                    </a:cubicBezTo>
                    <a:cubicBezTo>
                      <a:pt x="51" y="24"/>
                      <a:pt x="60" y="20"/>
                      <a:pt x="68" y="13"/>
                    </a:cubicBezTo>
                    <a:cubicBezTo>
                      <a:pt x="70" y="11"/>
                      <a:pt x="71" y="9"/>
                      <a:pt x="73" y="7"/>
                    </a:cubicBezTo>
                    <a:cubicBezTo>
                      <a:pt x="75" y="19"/>
                      <a:pt x="80" y="27"/>
                      <a:pt x="84" y="31"/>
                    </a:cubicBezTo>
                    <a:cubicBezTo>
                      <a:pt x="90" y="37"/>
                      <a:pt x="98" y="40"/>
                      <a:pt x="106" y="40"/>
                    </a:cubicBezTo>
                    <a:cubicBezTo>
                      <a:pt x="113" y="39"/>
                      <a:pt x="119" y="36"/>
                      <a:pt x="123" y="30"/>
                    </a:cubicBezTo>
                    <a:cubicBezTo>
                      <a:pt x="127" y="23"/>
                      <a:pt x="130" y="13"/>
                      <a:pt x="130" y="2"/>
                    </a:cubicBezTo>
                    <a:cubicBezTo>
                      <a:pt x="130" y="1"/>
                      <a:pt x="130" y="1"/>
                      <a:pt x="130" y="0"/>
                    </a:cubicBezTo>
                    <a:cubicBezTo>
                      <a:pt x="133" y="3"/>
                      <a:pt x="138" y="6"/>
                      <a:pt x="142" y="8"/>
                    </a:cubicBezTo>
                    <a:cubicBezTo>
                      <a:pt x="150" y="12"/>
                      <a:pt x="159" y="13"/>
                      <a:pt x="168" y="12"/>
                    </a:cubicBezTo>
                    <a:cubicBezTo>
                      <a:pt x="159" y="24"/>
                      <a:pt x="150" y="42"/>
                      <a:pt x="150" y="63"/>
                    </a:cubicBezTo>
                    <a:cubicBezTo>
                      <a:pt x="150" y="64"/>
                      <a:pt x="150" y="65"/>
                      <a:pt x="150" y="67"/>
                    </a:cubicBezTo>
                    <a:cubicBezTo>
                      <a:pt x="151" y="90"/>
                      <a:pt x="164" y="111"/>
                      <a:pt x="187" y="130"/>
                    </a:cubicBezTo>
                    <a:cubicBezTo>
                      <a:pt x="207" y="145"/>
                      <a:pt x="207" y="145"/>
                      <a:pt x="207" y="145"/>
                    </a:cubicBezTo>
                    <a:cubicBezTo>
                      <a:pt x="254" y="180"/>
                      <a:pt x="294" y="210"/>
                      <a:pt x="298" y="340"/>
                    </a:cubicBezTo>
                    <a:cubicBezTo>
                      <a:pt x="299" y="390"/>
                      <a:pt x="300" y="431"/>
                      <a:pt x="300" y="464"/>
                    </a:cubicBezTo>
                    <a:cubicBezTo>
                      <a:pt x="300" y="520"/>
                      <a:pt x="298" y="557"/>
                      <a:pt x="298" y="563"/>
                    </a:cubicBezTo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41" name="Freeform 93">
                <a:extLst>
                  <a:ext uri="{FF2B5EF4-FFF2-40B4-BE49-F238E27FC236}">
                    <a16:creationId xmlns:a16="http://schemas.microsoft.com/office/drawing/2014/main" id="{29FB85BD-1648-8338-1F3E-07C5B23543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73" y="2693"/>
                <a:ext cx="40" cy="83"/>
              </a:xfrm>
              <a:custGeom>
                <a:avLst/>
                <a:gdLst>
                  <a:gd name="T0" fmla="*/ 0 w 16"/>
                  <a:gd name="T1" fmla="*/ 594 h 31"/>
                  <a:gd name="T2" fmla="*/ 0 w 16"/>
                  <a:gd name="T3" fmla="*/ 594 h 31"/>
                  <a:gd name="T4" fmla="*/ 250 w 16"/>
                  <a:gd name="T5" fmla="*/ 0 h 31"/>
                  <a:gd name="T6" fmla="*/ 220 w 16"/>
                  <a:gd name="T7" fmla="*/ 0 h 31"/>
                  <a:gd name="T8" fmla="*/ 0 w 16"/>
                  <a:gd name="T9" fmla="*/ 594 h 3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6" h="31">
                    <a:moveTo>
                      <a:pt x="0" y="31"/>
                    </a:moveTo>
                    <a:cubicBezTo>
                      <a:pt x="0" y="31"/>
                      <a:pt x="0" y="31"/>
                      <a:pt x="0" y="31"/>
                    </a:cubicBezTo>
                    <a:cubicBezTo>
                      <a:pt x="7" y="22"/>
                      <a:pt x="15" y="8"/>
                      <a:pt x="16" y="0"/>
                    </a:cubicBezTo>
                    <a:cubicBezTo>
                      <a:pt x="14" y="0"/>
                      <a:pt x="14" y="0"/>
                      <a:pt x="14" y="0"/>
                    </a:cubicBezTo>
                    <a:cubicBezTo>
                      <a:pt x="13" y="8"/>
                      <a:pt x="6" y="22"/>
                      <a:pt x="0" y="31"/>
                    </a:cubicBez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42" name="Freeform 94">
                <a:extLst>
                  <a:ext uri="{FF2B5EF4-FFF2-40B4-BE49-F238E27FC236}">
                    <a16:creationId xmlns:a16="http://schemas.microsoft.com/office/drawing/2014/main" id="{88B311E4-4CF6-DDA7-0ED5-094EA96D50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48" y="2784"/>
                <a:ext cx="38" cy="48"/>
              </a:xfrm>
              <a:custGeom>
                <a:avLst/>
                <a:gdLst>
                  <a:gd name="T0" fmla="*/ 0 w 15"/>
                  <a:gd name="T1" fmla="*/ 341 h 18"/>
                  <a:gd name="T2" fmla="*/ 0 w 15"/>
                  <a:gd name="T3" fmla="*/ 341 h 18"/>
                  <a:gd name="T4" fmla="*/ 243 w 15"/>
                  <a:gd name="T5" fmla="*/ 21 h 18"/>
                  <a:gd name="T6" fmla="*/ 225 w 15"/>
                  <a:gd name="T7" fmla="*/ 0 h 18"/>
                  <a:gd name="T8" fmla="*/ 0 w 15"/>
                  <a:gd name="T9" fmla="*/ 341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5" h="18">
                    <a:moveTo>
                      <a:pt x="0" y="18"/>
                    </a:moveTo>
                    <a:cubicBezTo>
                      <a:pt x="0" y="18"/>
                      <a:pt x="0" y="18"/>
                      <a:pt x="0" y="18"/>
                    </a:cubicBezTo>
                    <a:cubicBezTo>
                      <a:pt x="6" y="10"/>
                      <a:pt x="11" y="5"/>
                      <a:pt x="15" y="1"/>
                    </a:cubicBezTo>
                    <a:cubicBezTo>
                      <a:pt x="14" y="0"/>
                      <a:pt x="14" y="0"/>
                      <a:pt x="14" y="0"/>
                    </a:cubicBezTo>
                    <a:cubicBezTo>
                      <a:pt x="10" y="4"/>
                      <a:pt x="6" y="10"/>
                      <a:pt x="0" y="18"/>
                    </a:cubicBez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43" name="Freeform 95">
                <a:extLst>
                  <a:ext uri="{FF2B5EF4-FFF2-40B4-BE49-F238E27FC236}">
                    <a16:creationId xmlns:a16="http://schemas.microsoft.com/office/drawing/2014/main" id="{23E3F32D-6110-0D69-2AE4-F0AFE7B0B9D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86" y="1693"/>
                <a:ext cx="57" cy="27"/>
              </a:xfrm>
              <a:custGeom>
                <a:avLst/>
                <a:gdLst>
                  <a:gd name="T0" fmla="*/ 0 w 23"/>
                  <a:gd name="T1" fmla="*/ 0 h 10"/>
                  <a:gd name="T2" fmla="*/ 337 w 23"/>
                  <a:gd name="T3" fmla="*/ 197 h 10"/>
                  <a:gd name="T4" fmla="*/ 349 w 23"/>
                  <a:gd name="T5" fmla="*/ 159 h 10"/>
                  <a:gd name="T6" fmla="*/ 0 w 23"/>
                  <a:gd name="T7" fmla="*/ 0 h 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3" h="10">
                    <a:moveTo>
                      <a:pt x="0" y="0"/>
                    </a:moveTo>
                    <a:cubicBezTo>
                      <a:pt x="6" y="4"/>
                      <a:pt x="21" y="10"/>
                      <a:pt x="22" y="10"/>
                    </a:cubicBezTo>
                    <a:cubicBezTo>
                      <a:pt x="23" y="8"/>
                      <a:pt x="23" y="8"/>
                      <a:pt x="23" y="8"/>
                    </a:cubicBezTo>
                    <a:cubicBezTo>
                      <a:pt x="22" y="8"/>
                      <a:pt x="5" y="4"/>
                      <a:pt x="0" y="0"/>
                    </a:cubicBez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44" name="Freeform 96">
                <a:extLst>
                  <a:ext uri="{FF2B5EF4-FFF2-40B4-BE49-F238E27FC236}">
                    <a16:creationId xmlns:a16="http://schemas.microsoft.com/office/drawing/2014/main" id="{57CDDE9C-B1B8-ABF4-DE08-91CD491D8E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56" y="1139"/>
                <a:ext cx="1185" cy="2021"/>
              </a:xfrm>
              <a:custGeom>
                <a:avLst/>
                <a:gdLst>
                  <a:gd name="T0" fmla="*/ 2613 w 474"/>
                  <a:gd name="T1" fmla="*/ 11203 h 758"/>
                  <a:gd name="T2" fmla="*/ 2613 w 474"/>
                  <a:gd name="T3" fmla="*/ 11203 h 758"/>
                  <a:gd name="T4" fmla="*/ 2925 w 474"/>
                  <a:gd name="T5" fmla="*/ 10294 h 758"/>
                  <a:gd name="T6" fmla="*/ 2908 w 474"/>
                  <a:gd name="T7" fmla="*/ 10308 h 758"/>
                  <a:gd name="T8" fmla="*/ 988 w 474"/>
                  <a:gd name="T9" fmla="*/ 11617 h 758"/>
                  <a:gd name="T10" fmla="*/ 3033 w 474"/>
                  <a:gd name="T11" fmla="*/ 13854 h 758"/>
                  <a:gd name="T12" fmla="*/ 6613 w 474"/>
                  <a:gd name="T13" fmla="*/ 10478 h 758"/>
                  <a:gd name="T14" fmla="*/ 6958 w 474"/>
                  <a:gd name="T15" fmla="*/ 9510 h 758"/>
                  <a:gd name="T16" fmla="*/ 7113 w 474"/>
                  <a:gd name="T17" fmla="*/ 5994 h 758"/>
                  <a:gd name="T18" fmla="*/ 6158 w 474"/>
                  <a:gd name="T19" fmla="*/ 3319 h 758"/>
                  <a:gd name="T20" fmla="*/ 5550 w 474"/>
                  <a:gd name="T21" fmla="*/ 1613 h 758"/>
                  <a:gd name="T22" fmla="*/ 2470 w 474"/>
                  <a:gd name="T23" fmla="*/ 35 h 758"/>
                  <a:gd name="T24" fmla="*/ 113 w 474"/>
                  <a:gd name="T25" fmla="*/ 2901 h 758"/>
                  <a:gd name="T26" fmla="*/ 1375 w 474"/>
                  <a:gd name="T27" fmla="*/ 4869 h 758"/>
                  <a:gd name="T28" fmla="*/ 2250 w 474"/>
                  <a:gd name="T29" fmla="*/ 3447 h 758"/>
                  <a:gd name="T30" fmla="*/ 1988 w 474"/>
                  <a:gd name="T31" fmla="*/ 3013 h 758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74" h="758">
                    <a:moveTo>
                      <a:pt x="167" y="591"/>
                    </a:moveTo>
                    <a:cubicBezTo>
                      <a:pt x="167" y="591"/>
                      <a:pt x="167" y="591"/>
                      <a:pt x="167" y="591"/>
                    </a:cubicBezTo>
                    <a:cubicBezTo>
                      <a:pt x="180" y="572"/>
                      <a:pt x="186" y="558"/>
                      <a:pt x="187" y="543"/>
                    </a:cubicBezTo>
                    <a:cubicBezTo>
                      <a:pt x="186" y="544"/>
                      <a:pt x="186" y="544"/>
                      <a:pt x="186" y="544"/>
                    </a:cubicBezTo>
                    <a:cubicBezTo>
                      <a:pt x="184" y="478"/>
                      <a:pt x="48" y="492"/>
                      <a:pt x="63" y="613"/>
                    </a:cubicBezTo>
                    <a:cubicBezTo>
                      <a:pt x="70" y="664"/>
                      <a:pt x="106" y="717"/>
                      <a:pt x="194" y="731"/>
                    </a:cubicBezTo>
                    <a:cubicBezTo>
                      <a:pt x="367" y="758"/>
                      <a:pt x="420" y="570"/>
                      <a:pt x="423" y="553"/>
                    </a:cubicBezTo>
                    <a:cubicBezTo>
                      <a:pt x="426" y="537"/>
                      <a:pt x="436" y="528"/>
                      <a:pt x="445" y="502"/>
                    </a:cubicBezTo>
                    <a:cubicBezTo>
                      <a:pt x="455" y="476"/>
                      <a:pt x="474" y="413"/>
                      <a:pt x="455" y="316"/>
                    </a:cubicBezTo>
                    <a:cubicBezTo>
                      <a:pt x="436" y="219"/>
                      <a:pt x="408" y="192"/>
                      <a:pt x="394" y="175"/>
                    </a:cubicBezTo>
                    <a:cubicBezTo>
                      <a:pt x="380" y="158"/>
                      <a:pt x="401" y="149"/>
                      <a:pt x="355" y="85"/>
                    </a:cubicBezTo>
                    <a:cubicBezTo>
                      <a:pt x="310" y="21"/>
                      <a:pt x="237" y="0"/>
                      <a:pt x="158" y="2"/>
                    </a:cubicBezTo>
                    <a:cubicBezTo>
                      <a:pt x="91" y="3"/>
                      <a:pt x="14" y="52"/>
                      <a:pt x="7" y="153"/>
                    </a:cubicBezTo>
                    <a:cubicBezTo>
                      <a:pt x="0" y="254"/>
                      <a:pt x="65" y="258"/>
                      <a:pt x="88" y="257"/>
                    </a:cubicBezTo>
                    <a:cubicBezTo>
                      <a:pt x="111" y="255"/>
                      <a:pt x="162" y="237"/>
                      <a:pt x="144" y="182"/>
                    </a:cubicBezTo>
                    <a:cubicBezTo>
                      <a:pt x="139" y="173"/>
                      <a:pt x="133" y="166"/>
                      <a:pt x="127" y="159"/>
                    </a:cubicBezTo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45" name="Freeform 97">
                <a:extLst>
                  <a:ext uri="{FF2B5EF4-FFF2-40B4-BE49-F238E27FC236}">
                    <a16:creationId xmlns:a16="http://schemas.microsoft.com/office/drawing/2014/main" id="{DF79BC7B-C03C-E7C9-4EA5-D58393B2A1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11" y="1525"/>
                <a:ext cx="62" cy="40"/>
              </a:xfrm>
              <a:custGeom>
                <a:avLst/>
                <a:gdLst>
                  <a:gd name="T0" fmla="*/ 382 w 25"/>
                  <a:gd name="T1" fmla="*/ 264 h 15"/>
                  <a:gd name="T2" fmla="*/ 382 w 25"/>
                  <a:gd name="T3" fmla="*/ 285 h 15"/>
                  <a:gd name="T4" fmla="*/ 0 w 25"/>
                  <a:gd name="T5" fmla="*/ 0 h 15"/>
                  <a:gd name="T6" fmla="*/ 0 w 25"/>
                  <a:gd name="T7" fmla="*/ 0 h 15"/>
                  <a:gd name="T8" fmla="*/ 382 w 25"/>
                  <a:gd name="T9" fmla="*/ 264 h 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" h="15">
                    <a:moveTo>
                      <a:pt x="25" y="14"/>
                    </a:moveTo>
                    <a:cubicBezTo>
                      <a:pt x="25" y="15"/>
                      <a:pt x="25" y="15"/>
                      <a:pt x="25" y="15"/>
                    </a:cubicBezTo>
                    <a:cubicBezTo>
                      <a:pt x="17" y="12"/>
                      <a:pt x="9" y="6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9" y="6"/>
                      <a:pt x="18" y="10"/>
                      <a:pt x="25" y="14"/>
                    </a:cubicBez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46" name="Freeform 98">
                <a:extLst>
                  <a:ext uri="{FF2B5EF4-FFF2-40B4-BE49-F238E27FC236}">
                    <a16:creationId xmlns:a16="http://schemas.microsoft.com/office/drawing/2014/main" id="{E4E13A51-58DB-EE68-E63F-83B66F106A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6" y="2712"/>
                <a:ext cx="20" cy="35"/>
              </a:xfrm>
              <a:custGeom>
                <a:avLst/>
                <a:gdLst>
                  <a:gd name="T0" fmla="*/ 20 w 20"/>
                  <a:gd name="T1" fmla="*/ 3 h 35"/>
                  <a:gd name="T2" fmla="*/ 0 w 20"/>
                  <a:gd name="T3" fmla="*/ 35 h 35"/>
                  <a:gd name="T4" fmla="*/ 0 w 20"/>
                  <a:gd name="T5" fmla="*/ 35 h 35"/>
                  <a:gd name="T6" fmla="*/ 17 w 20"/>
                  <a:gd name="T7" fmla="*/ 0 h 35"/>
                  <a:gd name="T8" fmla="*/ 20 w 20"/>
                  <a:gd name="T9" fmla="*/ 3 h 3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0" h="35">
                    <a:moveTo>
                      <a:pt x="20" y="3"/>
                    </a:moveTo>
                    <a:lnTo>
                      <a:pt x="0" y="35"/>
                    </a:lnTo>
                    <a:lnTo>
                      <a:pt x="17" y="0"/>
                    </a:lnTo>
                    <a:lnTo>
                      <a:pt x="20" y="3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47" name="Freeform 99">
                <a:extLst>
                  <a:ext uri="{FF2B5EF4-FFF2-40B4-BE49-F238E27FC236}">
                    <a16:creationId xmlns:a16="http://schemas.microsoft.com/office/drawing/2014/main" id="{FC5F1AC8-9044-0C01-07EE-4B2648D084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28" y="2237"/>
                <a:ext cx="165" cy="216"/>
              </a:xfrm>
              <a:custGeom>
                <a:avLst/>
                <a:gdLst>
                  <a:gd name="T0" fmla="*/ 895 w 66"/>
                  <a:gd name="T1" fmla="*/ 435 h 81"/>
                  <a:gd name="T2" fmla="*/ 895 w 66"/>
                  <a:gd name="T3" fmla="*/ 435 h 81"/>
                  <a:gd name="T4" fmla="*/ 50 w 66"/>
                  <a:gd name="T5" fmla="*/ 589 h 81"/>
                  <a:gd name="T6" fmla="*/ 970 w 66"/>
                  <a:gd name="T7" fmla="*/ 1331 h 81"/>
                  <a:gd name="T8" fmla="*/ 970 w 66"/>
                  <a:gd name="T9" fmla="*/ 1331 h 81"/>
                  <a:gd name="T10" fmla="*/ 1033 w 66"/>
                  <a:gd name="T11" fmla="*/ 1331 h 8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6" h="81">
                    <a:moveTo>
                      <a:pt x="57" y="23"/>
                    </a:moveTo>
                    <a:cubicBezTo>
                      <a:pt x="57" y="23"/>
                      <a:pt x="57" y="23"/>
                      <a:pt x="57" y="23"/>
                    </a:cubicBezTo>
                    <a:cubicBezTo>
                      <a:pt x="31" y="0"/>
                      <a:pt x="6" y="7"/>
                      <a:pt x="3" y="31"/>
                    </a:cubicBezTo>
                    <a:cubicBezTo>
                      <a:pt x="0" y="55"/>
                      <a:pt x="6" y="81"/>
                      <a:pt x="62" y="70"/>
                    </a:cubicBezTo>
                    <a:cubicBezTo>
                      <a:pt x="62" y="70"/>
                      <a:pt x="62" y="70"/>
                      <a:pt x="62" y="70"/>
                    </a:cubicBezTo>
                    <a:cubicBezTo>
                      <a:pt x="63" y="70"/>
                      <a:pt x="64" y="70"/>
                      <a:pt x="66" y="70"/>
                    </a:cubicBezTo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48" name="Freeform 100">
                <a:extLst>
                  <a:ext uri="{FF2B5EF4-FFF2-40B4-BE49-F238E27FC236}">
                    <a16:creationId xmlns:a16="http://schemas.microsoft.com/office/drawing/2014/main" id="{0692E189-4AF4-320E-FFDE-F28B11B6B4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68" y="2296"/>
                <a:ext cx="35" cy="32"/>
              </a:xfrm>
              <a:custGeom>
                <a:avLst/>
                <a:gdLst>
                  <a:gd name="T0" fmla="*/ 220 w 14"/>
                  <a:gd name="T1" fmla="*/ 227 h 12"/>
                  <a:gd name="T2" fmla="*/ 220 w 14"/>
                  <a:gd name="T3" fmla="*/ 227 h 12"/>
                  <a:gd name="T4" fmla="*/ 0 w 14"/>
                  <a:gd name="T5" fmla="*/ 21 h 12"/>
                  <a:gd name="T6" fmla="*/ 20 w 14"/>
                  <a:gd name="T7" fmla="*/ 0 h 12"/>
                  <a:gd name="T8" fmla="*/ 220 w 14"/>
                  <a:gd name="T9" fmla="*/ 227 h 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2">
                    <a:moveTo>
                      <a:pt x="14" y="12"/>
                    </a:moveTo>
                    <a:cubicBezTo>
                      <a:pt x="14" y="12"/>
                      <a:pt x="14" y="12"/>
                      <a:pt x="14" y="12"/>
                    </a:cubicBezTo>
                    <a:cubicBezTo>
                      <a:pt x="9" y="8"/>
                      <a:pt x="4" y="5"/>
                      <a:pt x="0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5" y="4"/>
                      <a:pt x="9" y="8"/>
                      <a:pt x="14" y="12"/>
                    </a:cubicBez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49" name="Freeform 101">
                <a:extLst>
                  <a:ext uri="{FF2B5EF4-FFF2-40B4-BE49-F238E27FC236}">
                    <a16:creationId xmlns:a16="http://schemas.microsoft.com/office/drawing/2014/main" id="{098CFBD1-6EF3-90D0-BC89-DCFC9CC889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91" y="2419"/>
                <a:ext cx="40" cy="8"/>
              </a:xfrm>
              <a:custGeom>
                <a:avLst/>
                <a:gdLst>
                  <a:gd name="T0" fmla="*/ 250 w 16"/>
                  <a:gd name="T1" fmla="*/ 56 h 3"/>
                  <a:gd name="T2" fmla="*/ 250 w 16"/>
                  <a:gd name="T3" fmla="*/ 56 h 3"/>
                  <a:gd name="T4" fmla="*/ 20 w 16"/>
                  <a:gd name="T5" fmla="*/ 56 h 3"/>
                  <a:gd name="T6" fmla="*/ 0 w 16"/>
                  <a:gd name="T7" fmla="*/ 21 h 3"/>
                  <a:gd name="T8" fmla="*/ 250 w 16"/>
                  <a:gd name="T9" fmla="*/ 56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6" h="3">
                    <a:moveTo>
                      <a:pt x="16" y="3"/>
                    </a:moveTo>
                    <a:cubicBezTo>
                      <a:pt x="16" y="3"/>
                      <a:pt x="16" y="3"/>
                      <a:pt x="16" y="3"/>
                    </a:cubicBezTo>
                    <a:cubicBezTo>
                      <a:pt x="12" y="1"/>
                      <a:pt x="5" y="2"/>
                      <a:pt x="1" y="3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6" y="0"/>
                      <a:pt x="12" y="1"/>
                      <a:pt x="16" y="3"/>
                    </a:cubicBez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50" name="Freeform 102">
                <a:extLst>
                  <a:ext uri="{FF2B5EF4-FFF2-40B4-BE49-F238E27FC236}">
                    <a16:creationId xmlns:a16="http://schemas.microsoft.com/office/drawing/2014/main" id="{D76A3D7C-E77C-201C-C59A-86A7875DEE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68" y="1931"/>
                <a:ext cx="178" cy="176"/>
              </a:xfrm>
              <a:custGeom>
                <a:avLst/>
                <a:gdLst>
                  <a:gd name="T0" fmla="*/ 1118 w 71"/>
                  <a:gd name="T1" fmla="*/ 285 h 66"/>
                  <a:gd name="T2" fmla="*/ 847 w 71"/>
                  <a:gd name="T3" fmla="*/ 171 h 66"/>
                  <a:gd name="T4" fmla="*/ 0 w 71"/>
                  <a:gd name="T5" fmla="*/ 589 h 66"/>
                  <a:gd name="T6" fmla="*/ 963 w 71"/>
                  <a:gd name="T7" fmla="*/ 875 h 66"/>
                  <a:gd name="T8" fmla="*/ 963 w 71"/>
                  <a:gd name="T9" fmla="*/ 875 h 66"/>
                  <a:gd name="T10" fmla="*/ 963 w 71"/>
                  <a:gd name="T11" fmla="*/ 875 h 66"/>
                  <a:gd name="T12" fmla="*/ 1068 w 71"/>
                  <a:gd name="T13" fmla="*/ 819 h 6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71" h="66">
                    <a:moveTo>
                      <a:pt x="71" y="15"/>
                    </a:moveTo>
                    <a:cubicBezTo>
                      <a:pt x="65" y="13"/>
                      <a:pt x="59" y="11"/>
                      <a:pt x="54" y="9"/>
                    </a:cubicBezTo>
                    <a:cubicBezTo>
                      <a:pt x="33" y="3"/>
                      <a:pt x="0" y="0"/>
                      <a:pt x="0" y="31"/>
                    </a:cubicBezTo>
                    <a:cubicBezTo>
                      <a:pt x="0" y="66"/>
                      <a:pt x="36" y="57"/>
                      <a:pt x="61" y="46"/>
                    </a:cubicBezTo>
                    <a:cubicBezTo>
                      <a:pt x="61" y="46"/>
                      <a:pt x="61" y="46"/>
                      <a:pt x="61" y="46"/>
                    </a:cubicBezTo>
                    <a:cubicBezTo>
                      <a:pt x="61" y="46"/>
                      <a:pt x="61" y="46"/>
                      <a:pt x="61" y="46"/>
                    </a:cubicBezTo>
                    <a:cubicBezTo>
                      <a:pt x="63" y="45"/>
                      <a:pt x="66" y="44"/>
                      <a:pt x="68" y="43"/>
                    </a:cubicBezTo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51" name="Freeform 103">
                <a:extLst>
                  <a:ext uri="{FF2B5EF4-FFF2-40B4-BE49-F238E27FC236}">
                    <a16:creationId xmlns:a16="http://schemas.microsoft.com/office/drawing/2014/main" id="{A5BABFAF-4778-8575-1B42-A4A306F44E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16" y="1499"/>
                <a:ext cx="135" cy="154"/>
              </a:xfrm>
              <a:custGeom>
                <a:avLst/>
                <a:gdLst>
                  <a:gd name="T0" fmla="*/ 125 w 54"/>
                  <a:gd name="T1" fmla="*/ 0 h 58"/>
                  <a:gd name="T2" fmla="*/ 125 w 54"/>
                  <a:gd name="T3" fmla="*/ 0 h 58"/>
                  <a:gd name="T4" fmla="*/ 125 w 54"/>
                  <a:gd name="T5" fmla="*/ 0 h 58"/>
                  <a:gd name="T6" fmla="*/ 345 w 54"/>
                  <a:gd name="T7" fmla="*/ 1065 h 58"/>
                  <a:gd name="T8" fmla="*/ 783 w 54"/>
                  <a:gd name="T9" fmla="*/ 0 h 58"/>
                  <a:gd name="T10" fmla="*/ 783 w 54"/>
                  <a:gd name="T11" fmla="*/ 0 h 58"/>
                  <a:gd name="T12" fmla="*/ 783 w 54"/>
                  <a:gd name="T13" fmla="*/ 0 h 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4" h="58">
                    <a:moveTo>
                      <a:pt x="8" y="0"/>
                    </a:moveTo>
                    <a:cubicBezTo>
                      <a:pt x="8" y="0"/>
                      <a:pt x="8" y="0"/>
                      <a:pt x="8" y="0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0" y="29"/>
                      <a:pt x="6" y="55"/>
                      <a:pt x="22" y="57"/>
                    </a:cubicBezTo>
                    <a:cubicBezTo>
                      <a:pt x="39" y="58"/>
                      <a:pt x="54" y="41"/>
                      <a:pt x="50" y="0"/>
                    </a:cubicBezTo>
                    <a:cubicBezTo>
                      <a:pt x="50" y="0"/>
                      <a:pt x="50" y="0"/>
                      <a:pt x="50" y="0"/>
                    </a:cubicBezTo>
                    <a:cubicBezTo>
                      <a:pt x="50" y="0"/>
                      <a:pt x="50" y="0"/>
                      <a:pt x="50" y="0"/>
                    </a:cubicBezTo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52" name="Freeform 104">
                <a:extLst>
                  <a:ext uri="{FF2B5EF4-FFF2-40B4-BE49-F238E27FC236}">
                    <a16:creationId xmlns:a16="http://schemas.microsoft.com/office/drawing/2014/main" id="{59A1325E-A6B9-209A-3D81-D4966793893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36" y="1408"/>
                <a:ext cx="12" cy="91"/>
              </a:xfrm>
              <a:custGeom>
                <a:avLst/>
                <a:gdLst>
                  <a:gd name="T0" fmla="*/ 70 w 5"/>
                  <a:gd name="T1" fmla="*/ 0 h 34"/>
                  <a:gd name="T2" fmla="*/ 41 w 5"/>
                  <a:gd name="T3" fmla="*/ 653 h 34"/>
                  <a:gd name="T4" fmla="*/ 12 w 5"/>
                  <a:gd name="T5" fmla="*/ 653 h 34"/>
                  <a:gd name="T6" fmla="*/ 70 w 5"/>
                  <a:gd name="T7" fmla="*/ 0 h 3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5" h="34">
                    <a:moveTo>
                      <a:pt x="5" y="0"/>
                    </a:moveTo>
                    <a:cubicBezTo>
                      <a:pt x="2" y="13"/>
                      <a:pt x="2" y="24"/>
                      <a:pt x="3" y="34"/>
                    </a:cubicBezTo>
                    <a:cubicBezTo>
                      <a:pt x="1" y="34"/>
                      <a:pt x="1" y="34"/>
                      <a:pt x="1" y="34"/>
                    </a:cubicBezTo>
                    <a:cubicBezTo>
                      <a:pt x="0" y="24"/>
                      <a:pt x="2" y="13"/>
                      <a:pt x="5" y="0"/>
                    </a:cubicBez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53" name="Freeform 105">
                <a:extLst>
                  <a:ext uri="{FF2B5EF4-FFF2-40B4-BE49-F238E27FC236}">
                    <a16:creationId xmlns:a16="http://schemas.microsoft.com/office/drawing/2014/main" id="{61676614-329F-2DE7-B901-7A35FE60AD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3" y="1411"/>
                <a:ext cx="23" cy="88"/>
              </a:xfrm>
              <a:custGeom>
                <a:avLst/>
                <a:gdLst>
                  <a:gd name="T0" fmla="*/ 151 w 9"/>
                  <a:gd name="T1" fmla="*/ 0 h 33"/>
                  <a:gd name="T2" fmla="*/ 33 w 9"/>
                  <a:gd name="T3" fmla="*/ 627 h 33"/>
                  <a:gd name="T4" fmla="*/ 0 w 9"/>
                  <a:gd name="T5" fmla="*/ 627 h 33"/>
                  <a:gd name="T6" fmla="*/ 151 w 9"/>
                  <a:gd name="T7" fmla="*/ 0 h 3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9" h="33">
                    <a:moveTo>
                      <a:pt x="9" y="0"/>
                    </a:moveTo>
                    <a:cubicBezTo>
                      <a:pt x="7" y="13"/>
                      <a:pt x="6" y="24"/>
                      <a:pt x="2" y="33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4" y="24"/>
                      <a:pt x="7" y="13"/>
                      <a:pt x="9" y="0"/>
                    </a:cubicBez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54" name="Freeform 106">
                <a:extLst>
                  <a:ext uri="{FF2B5EF4-FFF2-40B4-BE49-F238E27FC236}">
                    <a16:creationId xmlns:a16="http://schemas.microsoft.com/office/drawing/2014/main" id="{3C7195F9-4E73-5FAE-6A9F-EB519024DE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16" y="1109"/>
                <a:ext cx="1110" cy="2027"/>
              </a:xfrm>
              <a:custGeom>
                <a:avLst/>
                <a:gdLst>
                  <a:gd name="T0" fmla="*/ 6625 w 444"/>
                  <a:gd name="T1" fmla="*/ 6054 h 760"/>
                  <a:gd name="T2" fmla="*/ 6145 w 444"/>
                  <a:gd name="T3" fmla="*/ 4177 h 760"/>
                  <a:gd name="T4" fmla="*/ 5470 w 444"/>
                  <a:gd name="T5" fmla="*/ 2467 h 760"/>
                  <a:gd name="T6" fmla="*/ 5083 w 444"/>
                  <a:gd name="T7" fmla="*/ 1672 h 760"/>
                  <a:gd name="T8" fmla="*/ 1988 w 444"/>
                  <a:gd name="T9" fmla="*/ 21 h 760"/>
                  <a:gd name="T10" fmla="*/ 0 w 444"/>
                  <a:gd name="T11" fmla="*/ 909 h 760"/>
                  <a:gd name="T12" fmla="*/ 1470 w 444"/>
                  <a:gd name="T13" fmla="*/ 248 h 760"/>
                  <a:gd name="T14" fmla="*/ 4550 w 444"/>
                  <a:gd name="T15" fmla="*/ 1822 h 760"/>
                  <a:gd name="T16" fmla="*/ 5158 w 444"/>
                  <a:gd name="T17" fmla="*/ 3529 h 760"/>
                  <a:gd name="T18" fmla="*/ 6113 w 444"/>
                  <a:gd name="T19" fmla="*/ 6204 h 760"/>
                  <a:gd name="T20" fmla="*/ 5958 w 444"/>
                  <a:gd name="T21" fmla="*/ 9732 h 760"/>
                  <a:gd name="T22" fmla="*/ 5613 w 444"/>
                  <a:gd name="T23" fmla="*/ 10698 h 760"/>
                  <a:gd name="T24" fmla="*/ 2438 w 444"/>
                  <a:gd name="T25" fmla="*/ 14114 h 760"/>
                  <a:gd name="T26" fmla="*/ 6033 w 444"/>
                  <a:gd name="T27" fmla="*/ 10983 h 760"/>
                  <a:gd name="T28" fmla="*/ 6488 w 444"/>
                  <a:gd name="T29" fmla="*/ 9583 h 760"/>
                  <a:gd name="T30" fmla="*/ 6625 w 444"/>
                  <a:gd name="T31" fmla="*/ 6054 h 760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44" h="760">
                    <a:moveTo>
                      <a:pt x="424" y="319"/>
                    </a:moveTo>
                    <a:cubicBezTo>
                      <a:pt x="415" y="272"/>
                      <a:pt x="404" y="242"/>
                      <a:pt x="393" y="220"/>
                    </a:cubicBezTo>
                    <a:cubicBezTo>
                      <a:pt x="381" y="198"/>
                      <a:pt x="361" y="157"/>
                      <a:pt x="350" y="130"/>
                    </a:cubicBezTo>
                    <a:cubicBezTo>
                      <a:pt x="345" y="120"/>
                      <a:pt x="338" y="106"/>
                      <a:pt x="325" y="88"/>
                    </a:cubicBezTo>
                    <a:cubicBezTo>
                      <a:pt x="279" y="24"/>
                      <a:pt x="206" y="0"/>
                      <a:pt x="127" y="1"/>
                    </a:cubicBezTo>
                    <a:cubicBezTo>
                      <a:pt x="88" y="2"/>
                      <a:pt x="31" y="13"/>
                      <a:pt x="0" y="48"/>
                    </a:cubicBezTo>
                    <a:cubicBezTo>
                      <a:pt x="28" y="25"/>
                      <a:pt x="62" y="13"/>
                      <a:pt x="94" y="13"/>
                    </a:cubicBezTo>
                    <a:cubicBezTo>
                      <a:pt x="173" y="11"/>
                      <a:pt x="246" y="32"/>
                      <a:pt x="291" y="96"/>
                    </a:cubicBezTo>
                    <a:cubicBezTo>
                      <a:pt x="337" y="160"/>
                      <a:pt x="316" y="169"/>
                      <a:pt x="330" y="186"/>
                    </a:cubicBezTo>
                    <a:cubicBezTo>
                      <a:pt x="344" y="203"/>
                      <a:pt x="372" y="230"/>
                      <a:pt x="391" y="327"/>
                    </a:cubicBezTo>
                    <a:cubicBezTo>
                      <a:pt x="410" y="424"/>
                      <a:pt x="391" y="487"/>
                      <a:pt x="381" y="513"/>
                    </a:cubicBezTo>
                    <a:cubicBezTo>
                      <a:pt x="372" y="539"/>
                      <a:pt x="362" y="548"/>
                      <a:pt x="359" y="564"/>
                    </a:cubicBezTo>
                    <a:cubicBezTo>
                      <a:pt x="357" y="580"/>
                      <a:pt x="307" y="750"/>
                      <a:pt x="156" y="744"/>
                    </a:cubicBezTo>
                    <a:cubicBezTo>
                      <a:pt x="292" y="760"/>
                      <a:pt x="369" y="633"/>
                      <a:pt x="386" y="579"/>
                    </a:cubicBezTo>
                    <a:cubicBezTo>
                      <a:pt x="390" y="567"/>
                      <a:pt x="405" y="531"/>
                      <a:pt x="415" y="505"/>
                    </a:cubicBezTo>
                    <a:cubicBezTo>
                      <a:pt x="424" y="478"/>
                      <a:pt x="444" y="416"/>
                      <a:pt x="424" y="319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55" name="Freeform 107">
                <a:extLst>
                  <a:ext uri="{FF2B5EF4-FFF2-40B4-BE49-F238E27FC236}">
                    <a16:creationId xmlns:a16="http://schemas.microsoft.com/office/drawing/2014/main" id="{467D24AA-562B-C1EB-33D5-5C61DF6745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96" y="1696"/>
                <a:ext cx="77" cy="165"/>
              </a:xfrm>
              <a:custGeom>
                <a:avLst/>
                <a:gdLst>
                  <a:gd name="T0" fmla="*/ 92 w 31"/>
                  <a:gd name="T1" fmla="*/ 1168 h 62"/>
                  <a:gd name="T2" fmla="*/ 474 w 31"/>
                  <a:gd name="T3" fmla="*/ 0 h 6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1" h="62">
                    <a:moveTo>
                      <a:pt x="6" y="62"/>
                    </a:moveTo>
                    <a:cubicBezTo>
                      <a:pt x="0" y="40"/>
                      <a:pt x="12" y="20"/>
                      <a:pt x="31" y="0"/>
                    </a:cubicBezTo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56" name="Freeform 108">
                <a:extLst>
                  <a:ext uri="{FF2B5EF4-FFF2-40B4-BE49-F238E27FC236}">
                    <a16:creationId xmlns:a16="http://schemas.microsoft.com/office/drawing/2014/main" id="{13B24D69-7E1C-EDDD-4179-51EA6E0758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71" y="1675"/>
                <a:ext cx="35" cy="24"/>
              </a:xfrm>
              <a:custGeom>
                <a:avLst/>
                <a:gdLst>
                  <a:gd name="T0" fmla="*/ 220 w 14"/>
                  <a:gd name="T1" fmla="*/ 0 h 9"/>
                  <a:gd name="T2" fmla="*/ 33 w 14"/>
                  <a:gd name="T3" fmla="*/ 171 h 9"/>
                  <a:gd name="T4" fmla="*/ 0 w 14"/>
                  <a:gd name="T5" fmla="*/ 149 h 9"/>
                  <a:gd name="T6" fmla="*/ 220 w 14"/>
                  <a:gd name="T7" fmla="*/ 0 h 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" h="9">
                    <a:moveTo>
                      <a:pt x="14" y="0"/>
                    </a:moveTo>
                    <a:cubicBezTo>
                      <a:pt x="12" y="1"/>
                      <a:pt x="5" y="6"/>
                      <a:pt x="2" y="9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4" y="4"/>
                      <a:pt x="11" y="1"/>
                      <a:pt x="14" y="0"/>
                    </a:cubicBez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57" name="Freeform 109">
                <a:extLst>
                  <a:ext uri="{FF2B5EF4-FFF2-40B4-BE49-F238E27FC236}">
                    <a16:creationId xmlns:a16="http://schemas.microsoft.com/office/drawing/2014/main" id="{8E204BC8-7818-3598-C20C-4BDFBF659E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11" y="1864"/>
                <a:ext cx="135" cy="107"/>
              </a:xfrm>
              <a:custGeom>
                <a:avLst/>
                <a:gdLst>
                  <a:gd name="T0" fmla="*/ 0 w 54"/>
                  <a:gd name="T1" fmla="*/ 0 h 40"/>
                  <a:gd name="T2" fmla="*/ 845 w 54"/>
                  <a:gd name="T3" fmla="*/ 765 h 4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cubicBezTo>
                      <a:pt x="7" y="22"/>
                      <a:pt x="27" y="33"/>
                      <a:pt x="54" y="40"/>
                    </a:cubicBezTo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58" name="Freeform 110">
                <a:extLst>
                  <a:ext uri="{FF2B5EF4-FFF2-40B4-BE49-F238E27FC236}">
                    <a16:creationId xmlns:a16="http://schemas.microsoft.com/office/drawing/2014/main" id="{EAE38A72-C7EA-C5AF-6410-06DD0CBB2D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46" y="1968"/>
                <a:ext cx="42" cy="5"/>
              </a:xfrm>
              <a:custGeom>
                <a:avLst/>
                <a:gdLst>
                  <a:gd name="T0" fmla="*/ 257 w 17"/>
                  <a:gd name="T1" fmla="*/ 20 h 2"/>
                  <a:gd name="T2" fmla="*/ 257 w 17"/>
                  <a:gd name="T3" fmla="*/ 20 h 2"/>
                  <a:gd name="T4" fmla="*/ 0 w 17"/>
                  <a:gd name="T5" fmla="*/ 20 h 2"/>
                  <a:gd name="T6" fmla="*/ 0 w 17"/>
                  <a:gd name="T7" fmla="*/ 0 h 2"/>
                  <a:gd name="T8" fmla="*/ 257 w 17"/>
                  <a:gd name="T9" fmla="*/ 20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7" h="2">
                    <a:moveTo>
                      <a:pt x="17" y="1"/>
                    </a:moveTo>
                    <a:cubicBezTo>
                      <a:pt x="17" y="1"/>
                      <a:pt x="17" y="1"/>
                      <a:pt x="17" y="1"/>
                    </a:cubicBezTo>
                    <a:cubicBezTo>
                      <a:pt x="13" y="2"/>
                      <a:pt x="6" y="2"/>
                      <a:pt x="0" y="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6" y="1"/>
                      <a:pt x="14" y="2"/>
                      <a:pt x="17" y="1"/>
                    </a:cubicBez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59" name="Freeform 111">
                <a:extLst>
                  <a:ext uri="{FF2B5EF4-FFF2-40B4-BE49-F238E27FC236}">
                    <a16:creationId xmlns:a16="http://schemas.microsoft.com/office/drawing/2014/main" id="{99F798DD-5EE0-374B-D3EC-7CF0749851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18" y="2045"/>
                <a:ext cx="120" cy="126"/>
              </a:xfrm>
              <a:custGeom>
                <a:avLst/>
                <a:gdLst>
                  <a:gd name="T0" fmla="*/ 0 w 48"/>
                  <a:gd name="T1" fmla="*/ 906 h 47"/>
                  <a:gd name="T2" fmla="*/ 750 w 48"/>
                  <a:gd name="T3" fmla="*/ 0 h 47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8" h="47">
                    <a:moveTo>
                      <a:pt x="0" y="47"/>
                    </a:moveTo>
                    <a:cubicBezTo>
                      <a:pt x="4" y="24"/>
                      <a:pt x="22" y="11"/>
                      <a:pt x="48" y="0"/>
                    </a:cubicBezTo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60" name="Freeform 112">
                <a:extLst>
                  <a:ext uri="{FF2B5EF4-FFF2-40B4-BE49-F238E27FC236}">
                    <a16:creationId xmlns:a16="http://schemas.microsoft.com/office/drawing/2014/main" id="{29837515-1ABA-221F-CC8D-E0964ED13EC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38" y="2035"/>
                <a:ext cx="50" cy="13"/>
              </a:xfrm>
              <a:custGeom>
                <a:avLst/>
                <a:gdLst>
                  <a:gd name="T0" fmla="*/ 313 w 20"/>
                  <a:gd name="T1" fmla="*/ 55 h 5"/>
                  <a:gd name="T2" fmla="*/ 313 w 20"/>
                  <a:gd name="T3" fmla="*/ 55 h 5"/>
                  <a:gd name="T4" fmla="*/ 0 w 20"/>
                  <a:gd name="T5" fmla="*/ 88 h 5"/>
                  <a:gd name="T6" fmla="*/ 0 w 20"/>
                  <a:gd name="T7" fmla="*/ 55 h 5"/>
                  <a:gd name="T8" fmla="*/ 313 w 20"/>
                  <a:gd name="T9" fmla="*/ 55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0" h="5">
                    <a:moveTo>
                      <a:pt x="20" y="3"/>
                    </a:moveTo>
                    <a:cubicBezTo>
                      <a:pt x="20" y="3"/>
                      <a:pt x="20" y="3"/>
                      <a:pt x="20" y="3"/>
                    </a:cubicBezTo>
                    <a:cubicBezTo>
                      <a:pt x="16" y="1"/>
                      <a:pt x="8" y="2"/>
                      <a:pt x="0" y="5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6" y="1"/>
                      <a:pt x="15" y="0"/>
                      <a:pt x="20" y="3"/>
                    </a:cubicBez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61" name="Freeform 113">
                <a:extLst>
                  <a:ext uri="{FF2B5EF4-FFF2-40B4-BE49-F238E27FC236}">
                    <a16:creationId xmlns:a16="http://schemas.microsoft.com/office/drawing/2014/main" id="{7539ED3A-4371-24D0-7730-F323AFD8D4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66" y="1499"/>
                <a:ext cx="855" cy="1562"/>
              </a:xfrm>
              <a:custGeom>
                <a:avLst/>
                <a:gdLst>
                  <a:gd name="T0" fmla="*/ 675 w 342"/>
                  <a:gd name="T1" fmla="*/ 11099 h 586"/>
                  <a:gd name="T2" fmla="*/ 988 w 342"/>
                  <a:gd name="T3" fmla="*/ 6536 h 586"/>
                  <a:gd name="T4" fmla="*/ 1750 w 342"/>
                  <a:gd name="T5" fmla="*/ 5755 h 586"/>
                  <a:gd name="T6" fmla="*/ 2645 w 342"/>
                  <a:gd name="T7" fmla="*/ 6595 h 586"/>
                  <a:gd name="T8" fmla="*/ 2550 w 342"/>
                  <a:gd name="T9" fmla="*/ 8634 h 586"/>
                  <a:gd name="T10" fmla="*/ 2550 w 342"/>
                  <a:gd name="T11" fmla="*/ 8634 h 586"/>
                  <a:gd name="T12" fmla="*/ 3250 w 342"/>
                  <a:gd name="T13" fmla="*/ 8085 h 586"/>
                  <a:gd name="T14" fmla="*/ 3270 w 342"/>
                  <a:gd name="T15" fmla="*/ 8085 h 586"/>
                  <a:gd name="T16" fmla="*/ 3800 w 342"/>
                  <a:gd name="T17" fmla="*/ 8370 h 586"/>
                  <a:gd name="T18" fmla="*/ 3800 w 342"/>
                  <a:gd name="T19" fmla="*/ 8370 h 586"/>
                  <a:gd name="T20" fmla="*/ 3595 w 342"/>
                  <a:gd name="T21" fmla="*/ 7277 h 586"/>
                  <a:gd name="T22" fmla="*/ 4270 w 342"/>
                  <a:gd name="T23" fmla="*/ 7743 h 586"/>
                  <a:gd name="T24" fmla="*/ 4283 w 342"/>
                  <a:gd name="T25" fmla="*/ 7256 h 586"/>
                  <a:gd name="T26" fmla="*/ 4283 w 342"/>
                  <a:gd name="T27" fmla="*/ 7256 h 586"/>
                  <a:gd name="T28" fmla="*/ 5113 w 342"/>
                  <a:gd name="T29" fmla="*/ 6573 h 586"/>
                  <a:gd name="T30" fmla="*/ 5113 w 342"/>
                  <a:gd name="T31" fmla="*/ 6573 h 586"/>
                  <a:gd name="T32" fmla="*/ 4188 w 342"/>
                  <a:gd name="T33" fmla="*/ 5832 h 586"/>
                  <a:gd name="T34" fmla="*/ 5033 w 342"/>
                  <a:gd name="T35" fmla="*/ 5683 h 586"/>
                  <a:gd name="T36" fmla="*/ 5033 w 342"/>
                  <a:gd name="T37" fmla="*/ 5683 h 586"/>
                  <a:gd name="T38" fmla="*/ 4708 w 342"/>
                  <a:gd name="T39" fmla="*/ 4790 h 586"/>
                  <a:gd name="T40" fmla="*/ 4708 w 342"/>
                  <a:gd name="T41" fmla="*/ 4774 h 586"/>
                  <a:gd name="T42" fmla="*/ 5345 w 342"/>
                  <a:gd name="T43" fmla="*/ 3937 h 586"/>
                  <a:gd name="T44" fmla="*/ 5345 w 342"/>
                  <a:gd name="T45" fmla="*/ 3937 h 586"/>
                  <a:gd name="T46" fmla="*/ 4395 w 342"/>
                  <a:gd name="T47" fmla="*/ 3652 h 586"/>
                  <a:gd name="T48" fmla="*/ 5238 w 342"/>
                  <a:gd name="T49" fmla="*/ 3239 h 586"/>
                  <a:gd name="T50" fmla="*/ 4658 w 342"/>
                  <a:gd name="T51" fmla="*/ 2594 h 586"/>
                  <a:gd name="T52" fmla="*/ 4658 w 342"/>
                  <a:gd name="T53" fmla="*/ 2580 h 586"/>
                  <a:gd name="T54" fmla="*/ 5000 w 342"/>
                  <a:gd name="T55" fmla="*/ 1455 h 586"/>
                  <a:gd name="T56" fmla="*/ 5000 w 342"/>
                  <a:gd name="T57" fmla="*/ 1455 h 586"/>
                  <a:gd name="T58" fmla="*/ 4158 w 342"/>
                  <a:gd name="T59" fmla="*/ 1647 h 586"/>
                  <a:gd name="T60" fmla="*/ 4708 w 342"/>
                  <a:gd name="T61" fmla="*/ 776 h 586"/>
                  <a:gd name="T62" fmla="*/ 4688 w 342"/>
                  <a:gd name="T63" fmla="*/ 776 h 586"/>
                  <a:gd name="T64" fmla="*/ 3833 w 342"/>
                  <a:gd name="T65" fmla="*/ 605 h 586"/>
                  <a:gd name="T66" fmla="*/ 3833 w 342"/>
                  <a:gd name="T67" fmla="*/ 605 h 586"/>
                  <a:gd name="T68" fmla="*/ 3595 w 342"/>
                  <a:gd name="T69" fmla="*/ 0 h 586"/>
                  <a:gd name="T70" fmla="*/ 3595 w 342"/>
                  <a:gd name="T71" fmla="*/ 0 h 586"/>
                  <a:gd name="T72" fmla="*/ 3158 w 342"/>
                  <a:gd name="T73" fmla="*/ 1080 h 586"/>
                  <a:gd name="T74" fmla="*/ 2938 w 342"/>
                  <a:gd name="T75" fmla="*/ 0 h 586"/>
                  <a:gd name="T76" fmla="*/ 2938 w 342"/>
                  <a:gd name="T77" fmla="*/ 0 h 586"/>
                  <a:gd name="T78" fmla="*/ 2563 w 342"/>
                  <a:gd name="T79" fmla="*/ 490 h 586"/>
                  <a:gd name="T80" fmla="*/ 2550 w 342"/>
                  <a:gd name="T81" fmla="*/ 490 h 586"/>
                  <a:gd name="T82" fmla="*/ 1925 w 342"/>
                  <a:gd name="T83" fmla="*/ 456 h 586"/>
                  <a:gd name="T84" fmla="*/ 1845 w 342"/>
                  <a:gd name="T85" fmla="*/ 2799 h 586"/>
                  <a:gd name="T86" fmla="*/ 63 w 342"/>
                  <a:gd name="T87" fmla="*/ 6877 h 586"/>
                  <a:gd name="T88" fmla="*/ 63 w 342"/>
                  <a:gd name="T89" fmla="*/ 11099 h 58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342" h="586">
                    <a:moveTo>
                      <a:pt x="43" y="586"/>
                    </a:moveTo>
                    <a:cubicBezTo>
                      <a:pt x="43" y="532"/>
                      <a:pt x="44" y="410"/>
                      <a:pt x="63" y="345"/>
                    </a:cubicBezTo>
                    <a:cubicBezTo>
                      <a:pt x="71" y="317"/>
                      <a:pt x="81" y="304"/>
                      <a:pt x="112" y="304"/>
                    </a:cubicBezTo>
                    <a:cubicBezTo>
                      <a:pt x="143" y="304"/>
                      <a:pt x="158" y="320"/>
                      <a:pt x="169" y="348"/>
                    </a:cubicBezTo>
                    <a:cubicBezTo>
                      <a:pt x="188" y="399"/>
                      <a:pt x="190" y="418"/>
                      <a:pt x="163" y="456"/>
                    </a:cubicBezTo>
                    <a:cubicBezTo>
                      <a:pt x="163" y="456"/>
                      <a:pt x="163" y="456"/>
                      <a:pt x="163" y="456"/>
                    </a:cubicBezTo>
                    <a:cubicBezTo>
                      <a:pt x="175" y="438"/>
                      <a:pt x="190" y="427"/>
                      <a:pt x="208" y="427"/>
                    </a:cubicBezTo>
                    <a:cubicBezTo>
                      <a:pt x="209" y="427"/>
                      <a:pt x="209" y="427"/>
                      <a:pt x="209" y="427"/>
                    </a:cubicBezTo>
                    <a:cubicBezTo>
                      <a:pt x="222" y="427"/>
                      <a:pt x="233" y="433"/>
                      <a:pt x="243" y="442"/>
                    </a:cubicBezTo>
                    <a:cubicBezTo>
                      <a:pt x="243" y="442"/>
                      <a:pt x="243" y="442"/>
                      <a:pt x="243" y="442"/>
                    </a:cubicBezTo>
                    <a:cubicBezTo>
                      <a:pt x="225" y="423"/>
                      <a:pt x="213" y="396"/>
                      <a:pt x="230" y="384"/>
                    </a:cubicBezTo>
                    <a:cubicBezTo>
                      <a:pt x="246" y="372"/>
                      <a:pt x="262" y="383"/>
                      <a:pt x="273" y="409"/>
                    </a:cubicBezTo>
                    <a:cubicBezTo>
                      <a:pt x="271" y="401"/>
                      <a:pt x="271" y="392"/>
                      <a:pt x="274" y="383"/>
                    </a:cubicBezTo>
                    <a:cubicBezTo>
                      <a:pt x="274" y="383"/>
                      <a:pt x="274" y="383"/>
                      <a:pt x="274" y="383"/>
                    </a:cubicBezTo>
                    <a:cubicBezTo>
                      <a:pt x="282" y="362"/>
                      <a:pt x="301" y="352"/>
                      <a:pt x="327" y="347"/>
                    </a:cubicBezTo>
                    <a:cubicBezTo>
                      <a:pt x="327" y="347"/>
                      <a:pt x="327" y="347"/>
                      <a:pt x="327" y="347"/>
                    </a:cubicBezTo>
                    <a:cubicBezTo>
                      <a:pt x="271" y="358"/>
                      <a:pt x="265" y="332"/>
                      <a:pt x="268" y="308"/>
                    </a:cubicBezTo>
                    <a:cubicBezTo>
                      <a:pt x="271" y="284"/>
                      <a:pt x="296" y="277"/>
                      <a:pt x="322" y="300"/>
                    </a:cubicBezTo>
                    <a:cubicBezTo>
                      <a:pt x="322" y="300"/>
                      <a:pt x="322" y="300"/>
                      <a:pt x="322" y="300"/>
                    </a:cubicBezTo>
                    <a:cubicBezTo>
                      <a:pt x="307" y="286"/>
                      <a:pt x="299" y="271"/>
                      <a:pt x="301" y="253"/>
                    </a:cubicBezTo>
                    <a:cubicBezTo>
                      <a:pt x="301" y="252"/>
                      <a:pt x="301" y="252"/>
                      <a:pt x="301" y="252"/>
                    </a:cubicBezTo>
                    <a:cubicBezTo>
                      <a:pt x="304" y="232"/>
                      <a:pt x="320" y="218"/>
                      <a:pt x="342" y="208"/>
                    </a:cubicBezTo>
                    <a:cubicBezTo>
                      <a:pt x="342" y="208"/>
                      <a:pt x="342" y="208"/>
                      <a:pt x="342" y="208"/>
                    </a:cubicBezTo>
                    <a:cubicBezTo>
                      <a:pt x="317" y="219"/>
                      <a:pt x="281" y="228"/>
                      <a:pt x="281" y="193"/>
                    </a:cubicBezTo>
                    <a:cubicBezTo>
                      <a:pt x="281" y="162"/>
                      <a:pt x="314" y="165"/>
                      <a:pt x="335" y="171"/>
                    </a:cubicBezTo>
                    <a:cubicBezTo>
                      <a:pt x="317" y="164"/>
                      <a:pt x="303" y="154"/>
                      <a:pt x="298" y="137"/>
                    </a:cubicBezTo>
                    <a:cubicBezTo>
                      <a:pt x="298" y="136"/>
                      <a:pt x="298" y="136"/>
                      <a:pt x="298" y="136"/>
                    </a:cubicBezTo>
                    <a:cubicBezTo>
                      <a:pt x="292" y="115"/>
                      <a:pt x="302" y="96"/>
                      <a:pt x="320" y="77"/>
                    </a:cubicBezTo>
                    <a:cubicBezTo>
                      <a:pt x="320" y="77"/>
                      <a:pt x="320" y="77"/>
                      <a:pt x="320" y="77"/>
                    </a:cubicBezTo>
                    <a:cubicBezTo>
                      <a:pt x="294" y="105"/>
                      <a:pt x="284" y="109"/>
                      <a:pt x="266" y="87"/>
                    </a:cubicBezTo>
                    <a:cubicBezTo>
                      <a:pt x="248" y="65"/>
                      <a:pt x="273" y="50"/>
                      <a:pt x="301" y="41"/>
                    </a:cubicBezTo>
                    <a:cubicBezTo>
                      <a:pt x="300" y="41"/>
                      <a:pt x="300" y="41"/>
                      <a:pt x="300" y="41"/>
                    </a:cubicBezTo>
                    <a:cubicBezTo>
                      <a:pt x="279" y="46"/>
                      <a:pt x="260" y="45"/>
                      <a:pt x="245" y="32"/>
                    </a:cubicBezTo>
                    <a:cubicBezTo>
                      <a:pt x="245" y="32"/>
                      <a:pt x="245" y="32"/>
                      <a:pt x="245" y="32"/>
                    </a:cubicBezTo>
                    <a:cubicBezTo>
                      <a:pt x="235" y="23"/>
                      <a:pt x="231" y="12"/>
                      <a:pt x="230" y="0"/>
                    </a:cubicBezTo>
                    <a:cubicBezTo>
                      <a:pt x="230" y="0"/>
                      <a:pt x="230" y="0"/>
                      <a:pt x="230" y="0"/>
                    </a:cubicBezTo>
                    <a:cubicBezTo>
                      <a:pt x="234" y="41"/>
                      <a:pt x="219" y="58"/>
                      <a:pt x="202" y="57"/>
                    </a:cubicBezTo>
                    <a:cubicBezTo>
                      <a:pt x="186" y="55"/>
                      <a:pt x="180" y="29"/>
                      <a:pt x="188" y="0"/>
                    </a:cubicBezTo>
                    <a:cubicBezTo>
                      <a:pt x="188" y="0"/>
                      <a:pt x="188" y="0"/>
                      <a:pt x="188" y="0"/>
                    </a:cubicBezTo>
                    <a:cubicBezTo>
                      <a:pt x="183" y="12"/>
                      <a:pt x="175" y="20"/>
                      <a:pt x="164" y="26"/>
                    </a:cubicBezTo>
                    <a:cubicBezTo>
                      <a:pt x="163" y="26"/>
                      <a:pt x="163" y="26"/>
                      <a:pt x="163" y="26"/>
                    </a:cubicBezTo>
                    <a:cubicBezTo>
                      <a:pt x="150" y="32"/>
                      <a:pt x="137" y="30"/>
                      <a:pt x="123" y="24"/>
                    </a:cubicBezTo>
                    <a:cubicBezTo>
                      <a:pt x="152" y="52"/>
                      <a:pt x="172" y="104"/>
                      <a:pt x="118" y="148"/>
                    </a:cubicBezTo>
                    <a:cubicBezTo>
                      <a:pt x="62" y="192"/>
                      <a:pt x="8" y="212"/>
                      <a:pt x="4" y="363"/>
                    </a:cubicBezTo>
                    <a:cubicBezTo>
                      <a:pt x="0" y="514"/>
                      <a:pt x="4" y="586"/>
                      <a:pt x="4" y="586"/>
                    </a:cubicBezTo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62" name="Freeform 114">
                <a:extLst>
                  <a:ext uri="{FF2B5EF4-FFF2-40B4-BE49-F238E27FC236}">
                    <a16:creationId xmlns:a16="http://schemas.microsoft.com/office/drawing/2014/main" id="{F24DD46B-C235-5CDD-D219-788BE12ECB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86" y="1560"/>
                <a:ext cx="750" cy="1501"/>
              </a:xfrm>
              <a:custGeom>
                <a:avLst/>
                <a:gdLst>
                  <a:gd name="T0" fmla="*/ 33 w 300"/>
                  <a:gd name="T1" fmla="*/ 10670 h 563"/>
                  <a:gd name="T2" fmla="*/ 0 w 300"/>
                  <a:gd name="T3" fmla="*/ 8814 h 563"/>
                  <a:gd name="T4" fmla="*/ 33 w 300"/>
                  <a:gd name="T5" fmla="*/ 6439 h 563"/>
                  <a:gd name="T6" fmla="*/ 1458 w 300"/>
                  <a:gd name="T7" fmla="*/ 2765 h 563"/>
                  <a:gd name="T8" fmla="*/ 1783 w 300"/>
                  <a:gd name="T9" fmla="*/ 2466 h 563"/>
                  <a:gd name="T10" fmla="*/ 2345 w 300"/>
                  <a:gd name="T11" fmla="*/ 1272 h 563"/>
                  <a:gd name="T12" fmla="*/ 2345 w 300"/>
                  <a:gd name="T13" fmla="*/ 1194 h 563"/>
                  <a:gd name="T14" fmla="*/ 2063 w 300"/>
                  <a:gd name="T15" fmla="*/ 227 h 563"/>
                  <a:gd name="T16" fmla="*/ 2470 w 300"/>
                  <a:gd name="T17" fmla="*/ 149 h 563"/>
                  <a:gd name="T18" fmla="*/ 2675 w 300"/>
                  <a:gd name="T19" fmla="*/ 0 h 563"/>
                  <a:gd name="T20" fmla="*/ 2658 w 300"/>
                  <a:gd name="T21" fmla="*/ 35 h 563"/>
                  <a:gd name="T22" fmla="*/ 2770 w 300"/>
                  <a:gd name="T23" fmla="*/ 568 h 563"/>
                  <a:gd name="T24" fmla="*/ 3033 w 300"/>
                  <a:gd name="T25" fmla="*/ 760 h 563"/>
                  <a:gd name="T26" fmla="*/ 3375 w 300"/>
                  <a:gd name="T27" fmla="*/ 589 h 563"/>
                  <a:gd name="T28" fmla="*/ 3550 w 300"/>
                  <a:gd name="T29" fmla="*/ 149 h 563"/>
                  <a:gd name="T30" fmla="*/ 3645 w 300"/>
                  <a:gd name="T31" fmla="*/ 264 h 563"/>
                  <a:gd name="T32" fmla="*/ 4063 w 300"/>
                  <a:gd name="T33" fmla="*/ 491 h 563"/>
                  <a:gd name="T34" fmla="*/ 3845 w 300"/>
                  <a:gd name="T35" fmla="*/ 818 h 563"/>
                  <a:gd name="T36" fmla="*/ 3833 w 300"/>
                  <a:gd name="T37" fmla="*/ 946 h 563"/>
                  <a:gd name="T38" fmla="*/ 3958 w 300"/>
                  <a:gd name="T39" fmla="*/ 1288 h 563"/>
                  <a:gd name="T40" fmla="*/ 4345 w 300"/>
                  <a:gd name="T41" fmla="*/ 1613 h 563"/>
                  <a:gd name="T42" fmla="*/ 4470 w 300"/>
                  <a:gd name="T43" fmla="*/ 1570 h 563"/>
                  <a:gd name="T44" fmla="*/ 4408 w 300"/>
                  <a:gd name="T45" fmla="*/ 1912 h 563"/>
                  <a:gd name="T46" fmla="*/ 4438 w 300"/>
                  <a:gd name="T47" fmla="*/ 2181 h 563"/>
                  <a:gd name="T48" fmla="*/ 4658 w 300"/>
                  <a:gd name="T49" fmla="*/ 2615 h 563"/>
                  <a:gd name="T50" fmla="*/ 4345 w 300"/>
                  <a:gd name="T51" fmla="*/ 2730 h 563"/>
                  <a:gd name="T52" fmla="*/ 4175 w 300"/>
                  <a:gd name="T53" fmla="*/ 3221 h 563"/>
                  <a:gd name="T54" fmla="*/ 4363 w 300"/>
                  <a:gd name="T55" fmla="*/ 3733 h 563"/>
                  <a:gd name="T56" fmla="*/ 4688 w 300"/>
                  <a:gd name="T57" fmla="*/ 3810 h 563"/>
                  <a:gd name="T58" fmla="*/ 4488 w 300"/>
                  <a:gd name="T59" fmla="*/ 4322 h 563"/>
                  <a:gd name="T60" fmla="*/ 4488 w 300"/>
                  <a:gd name="T61" fmla="*/ 4471 h 563"/>
                  <a:gd name="T62" fmla="*/ 4563 w 300"/>
                  <a:gd name="T63" fmla="*/ 4890 h 563"/>
                  <a:gd name="T64" fmla="*/ 4270 w 300"/>
                  <a:gd name="T65" fmla="*/ 4890 h 563"/>
                  <a:gd name="T66" fmla="*/ 3970 w 300"/>
                  <a:gd name="T67" fmla="*/ 5380 h 563"/>
                  <a:gd name="T68" fmla="*/ 3958 w 300"/>
                  <a:gd name="T69" fmla="*/ 5588 h 563"/>
                  <a:gd name="T70" fmla="*/ 4125 w 300"/>
                  <a:gd name="T71" fmla="*/ 6119 h 563"/>
                  <a:gd name="T72" fmla="*/ 4408 w 300"/>
                  <a:gd name="T73" fmla="*/ 6289 h 563"/>
                  <a:gd name="T74" fmla="*/ 4063 w 300"/>
                  <a:gd name="T75" fmla="*/ 6780 h 563"/>
                  <a:gd name="T76" fmla="*/ 4050 w 300"/>
                  <a:gd name="T77" fmla="*/ 6894 h 563"/>
                  <a:gd name="T78" fmla="*/ 3770 w 300"/>
                  <a:gd name="T79" fmla="*/ 6652 h 563"/>
                  <a:gd name="T80" fmla="*/ 3408 w 300"/>
                  <a:gd name="T81" fmla="*/ 6745 h 563"/>
                  <a:gd name="T82" fmla="*/ 3250 w 300"/>
                  <a:gd name="T83" fmla="*/ 7086 h 563"/>
                  <a:gd name="T84" fmla="*/ 3250 w 300"/>
                  <a:gd name="T85" fmla="*/ 7142 h 563"/>
                  <a:gd name="T86" fmla="*/ 3345 w 300"/>
                  <a:gd name="T87" fmla="*/ 7577 h 563"/>
                  <a:gd name="T88" fmla="*/ 3145 w 300"/>
                  <a:gd name="T89" fmla="*/ 7542 h 563"/>
                  <a:gd name="T90" fmla="*/ 2770 w 300"/>
                  <a:gd name="T91" fmla="*/ 7654 h 563"/>
                  <a:gd name="T92" fmla="*/ 2833 w 300"/>
                  <a:gd name="T93" fmla="*/ 7236 h 563"/>
                  <a:gd name="T94" fmla="*/ 2595 w 300"/>
                  <a:gd name="T95" fmla="*/ 6119 h 563"/>
                  <a:gd name="T96" fmla="*/ 1625 w 300"/>
                  <a:gd name="T97" fmla="*/ 5210 h 563"/>
                  <a:gd name="T98" fmla="*/ 770 w 300"/>
                  <a:gd name="T99" fmla="*/ 6063 h 563"/>
                  <a:gd name="T100" fmla="*/ 458 w 300"/>
                  <a:gd name="T101" fmla="*/ 10670 h 563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0" t="0" r="r" b="b"/>
                <a:pathLst>
                  <a:path w="300" h="563">
                    <a:moveTo>
                      <a:pt x="2" y="563"/>
                    </a:moveTo>
                    <a:cubicBezTo>
                      <a:pt x="2" y="557"/>
                      <a:pt x="0" y="521"/>
                      <a:pt x="0" y="465"/>
                    </a:cubicBezTo>
                    <a:cubicBezTo>
                      <a:pt x="0" y="432"/>
                      <a:pt x="1" y="390"/>
                      <a:pt x="2" y="340"/>
                    </a:cubicBezTo>
                    <a:cubicBezTo>
                      <a:pt x="6" y="211"/>
                      <a:pt x="46" y="181"/>
                      <a:pt x="93" y="146"/>
                    </a:cubicBezTo>
                    <a:cubicBezTo>
                      <a:pt x="114" y="130"/>
                      <a:pt x="114" y="130"/>
                      <a:pt x="114" y="130"/>
                    </a:cubicBezTo>
                    <a:cubicBezTo>
                      <a:pt x="137" y="112"/>
                      <a:pt x="149" y="90"/>
                      <a:pt x="150" y="67"/>
                    </a:cubicBezTo>
                    <a:cubicBezTo>
                      <a:pt x="150" y="66"/>
                      <a:pt x="150" y="64"/>
                      <a:pt x="150" y="63"/>
                    </a:cubicBezTo>
                    <a:cubicBezTo>
                      <a:pt x="150" y="42"/>
                      <a:pt x="141" y="25"/>
                      <a:pt x="132" y="12"/>
                    </a:cubicBezTo>
                    <a:cubicBezTo>
                      <a:pt x="141" y="13"/>
                      <a:pt x="150" y="12"/>
                      <a:pt x="158" y="8"/>
                    </a:cubicBezTo>
                    <a:cubicBezTo>
                      <a:pt x="163" y="6"/>
                      <a:pt x="167" y="3"/>
                      <a:pt x="171" y="0"/>
                    </a:cubicBezTo>
                    <a:cubicBezTo>
                      <a:pt x="171" y="1"/>
                      <a:pt x="170" y="2"/>
                      <a:pt x="170" y="2"/>
                    </a:cubicBezTo>
                    <a:cubicBezTo>
                      <a:pt x="170" y="14"/>
                      <a:pt x="173" y="23"/>
                      <a:pt x="177" y="30"/>
                    </a:cubicBezTo>
                    <a:cubicBezTo>
                      <a:pt x="181" y="36"/>
                      <a:pt x="187" y="39"/>
                      <a:pt x="194" y="40"/>
                    </a:cubicBezTo>
                    <a:cubicBezTo>
                      <a:pt x="202" y="41"/>
                      <a:pt x="210" y="38"/>
                      <a:pt x="216" y="31"/>
                    </a:cubicBezTo>
                    <a:cubicBezTo>
                      <a:pt x="220" y="27"/>
                      <a:pt x="225" y="20"/>
                      <a:pt x="227" y="8"/>
                    </a:cubicBezTo>
                    <a:cubicBezTo>
                      <a:pt x="229" y="10"/>
                      <a:pt x="231" y="12"/>
                      <a:pt x="233" y="14"/>
                    </a:cubicBezTo>
                    <a:cubicBezTo>
                      <a:pt x="240" y="21"/>
                      <a:pt x="249" y="25"/>
                      <a:pt x="260" y="26"/>
                    </a:cubicBezTo>
                    <a:cubicBezTo>
                      <a:pt x="253" y="31"/>
                      <a:pt x="248" y="37"/>
                      <a:pt x="246" y="43"/>
                    </a:cubicBezTo>
                    <a:cubicBezTo>
                      <a:pt x="246" y="45"/>
                      <a:pt x="245" y="47"/>
                      <a:pt x="245" y="50"/>
                    </a:cubicBezTo>
                    <a:cubicBezTo>
                      <a:pt x="245" y="56"/>
                      <a:pt x="248" y="62"/>
                      <a:pt x="253" y="68"/>
                    </a:cubicBezTo>
                    <a:cubicBezTo>
                      <a:pt x="259" y="76"/>
                      <a:pt x="267" y="84"/>
                      <a:pt x="278" y="85"/>
                    </a:cubicBezTo>
                    <a:cubicBezTo>
                      <a:pt x="280" y="85"/>
                      <a:pt x="283" y="84"/>
                      <a:pt x="286" y="83"/>
                    </a:cubicBezTo>
                    <a:cubicBezTo>
                      <a:pt x="284" y="89"/>
                      <a:pt x="282" y="95"/>
                      <a:pt x="282" y="101"/>
                    </a:cubicBezTo>
                    <a:cubicBezTo>
                      <a:pt x="282" y="106"/>
                      <a:pt x="283" y="110"/>
                      <a:pt x="284" y="115"/>
                    </a:cubicBezTo>
                    <a:cubicBezTo>
                      <a:pt x="287" y="124"/>
                      <a:pt x="291" y="132"/>
                      <a:pt x="298" y="138"/>
                    </a:cubicBezTo>
                    <a:cubicBezTo>
                      <a:pt x="291" y="138"/>
                      <a:pt x="284" y="140"/>
                      <a:pt x="278" y="144"/>
                    </a:cubicBezTo>
                    <a:cubicBezTo>
                      <a:pt x="270" y="150"/>
                      <a:pt x="267" y="159"/>
                      <a:pt x="267" y="170"/>
                    </a:cubicBezTo>
                    <a:cubicBezTo>
                      <a:pt x="267" y="182"/>
                      <a:pt x="271" y="191"/>
                      <a:pt x="279" y="197"/>
                    </a:cubicBezTo>
                    <a:cubicBezTo>
                      <a:pt x="285" y="200"/>
                      <a:pt x="292" y="201"/>
                      <a:pt x="300" y="201"/>
                    </a:cubicBezTo>
                    <a:cubicBezTo>
                      <a:pt x="293" y="209"/>
                      <a:pt x="289" y="218"/>
                      <a:pt x="287" y="228"/>
                    </a:cubicBezTo>
                    <a:cubicBezTo>
                      <a:pt x="287" y="231"/>
                      <a:pt x="287" y="233"/>
                      <a:pt x="287" y="236"/>
                    </a:cubicBezTo>
                    <a:cubicBezTo>
                      <a:pt x="287" y="243"/>
                      <a:pt x="289" y="250"/>
                      <a:pt x="292" y="258"/>
                    </a:cubicBezTo>
                    <a:cubicBezTo>
                      <a:pt x="285" y="256"/>
                      <a:pt x="279" y="256"/>
                      <a:pt x="273" y="258"/>
                    </a:cubicBezTo>
                    <a:cubicBezTo>
                      <a:pt x="262" y="262"/>
                      <a:pt x="256" y="272"/>
                      <a:pt x="254" y="284"/>
                    </a:cubicBezTo>
                    <a:cubicBezTo>
                      <a:pt x="253" y="288"/>
                      <a:pt x="253" y="292"/>
                      <a:pt x="253" y="295"/>
                    </a:cubicBezTo>
                    <a:cubicBezTo>
                      <a:pt x="253" y="307"/>
                      <a:pt x="257" y="316"/>
                      <a:pt x="264" y="323"/>
                    </a:cubicBezTo>
                    <a:cubicBezTo>
                      <a:pt x="268" y="327"/>
                      <a:pt x="274" y="330"/>
                      <a:pt x="282" y="332"/>
                    </a:cubicBezTo>
                    <a:cubicBezTo>
                      <a:pt x="273" y="338"/>
                      <a:pt x="265" y="346"/>
                      <a:pt x="260" y="358"/>
                    </a:cubicBezTo>
                    <a:cubicBezTo>
                      <a:pt x="260" y="360"/>
                      <a:pt x="259" y="362"/>
                      <a:pt x="259" y="364"/>
                    </a:cubicBezTo>
                    <a:cubicBezTo>
                      <a:pt x="253" y="357"/>
                      <a:pt x="247" y="352"/>
                      <a:pt x="241" y="351"/>
                    </a:cubicBezTo>
                    <a:cubicBezTo>
                      <a:pt x="233" y="349"/>
                      <a:pt x="225" y="350"/>
                      <a:pt x="218" y="356"/>
                    </a:cubicBezTo>
                    <a:cubicBezTo>
                      <a:pt x="212" y="360"/>
                      <a:pt x="209" y="367"/>
                      <a:pt x="208" y="374"/>
                    </a:cubicBezTo>
                    <a:cubicBezTo>
                      <a:pt x="208" y="375"/>
                      <a:pt x="208" y="376"/>
                      <a:pt x="208" y="377"/>
                    </a:cubicBezTo>
                    <a:cubicBezTo>
                      <a:pt x="208" y="384"/>
                      <a:pt x="210" y="392"/>
                      <a:pt x="214" y="400"/>
                    </a:cubicBezTo>
                    <a:cubicBezTo>
                      <a:pt x="210" y="398"/>
                      <a:pt x="205" y="398"/>
                      <a:pt x="201" y="398"/>
                    </a:cubicBezTo>
                    <a:cubicBezTo>
                      <a:pt x="192" y="398"/>
                      <a:pt x="185" y="400"/>
                      <a:pt x="177" y="404"/>
                    </a:cubicBezTo>
                    <a:cubicBezTo>
                      <a:pt x="180" y="396"/>
                      <a:pt x="181" y="389"/>
                      <a:pt x="181" y="382"/>
                    </a:cubicBezTo>
                    <a:cubicBezTo>
                      <a:pt x="181" y="365"/>
                      <a:pt x="176" y="347"/>
                      <a:pt x="166" y="323"/>
                    </a:cubicBezTo>
                    <a:cubicBezTo>
                      <a:pt x="154" y="289"/>
                      <a:pt x="135" y="275"/>
                      <a:pt x="104" y="275"/>
                    </a:cubicBezTo>
                    <a:cubicBezTo>
                      <a:pt x="69" y="275"/>
                      <a:pt x="58" y="291"/>
                      <a:pt x="49" y="320"/>
                    </a:cubicBezTo>
                    <a:cubicBezTo>
                      <a:pt x="31" y="379"/>
                      <a:pt x="29" y="488"/>
                      <a:pt x="29" y="563"/>
                    </a:cubicBezTo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63" name="Freeform 115">
                <a:extLst>
                  <a:ext uri="{FF2B5EF4-FFF2-40B4-BE49-F238E27FC236}">
                    <a16:creationId xmlns:a16="http://schemas.microsoft.com/office/drawing/2014/main" id="{66D62D85-1E3B-E9F5-136B-5604EBAE9E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46" y="2584"/>
                <a:ext cx="40" cy="85"/>
              </a:xfrm>
              <a:custGeom>
                <a:avLst/>
                <a:gdLst>
                  <a:gd name="T0" fmla="*/ 250 w 16"/>
                  <a:gd name="T1" fmla="*/ 600 h 32"/>
                  <a:gd name="T2" fmla="*/ 250 w 16"/>
                  <a:gd name="T3" fmla="*/ 600 h 32"/>
                  <a:gd name="T4" fmla="*/ 0 w 16"/>
                  <a:gd name="T5" fmla="*/ 0 h 32"/>
                  <a:gd name="T6" fmla="*/ 20 w 16"/>
                  <a:gd name="T7" fmla="*/ 0 h 32"/>
                  <a:gd name="T8" fmla="*/ 250 w 16"/>
                  <a:gd name="T9" fmla="*/ 600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6" h="32">
                    <a:moveTo>
                      <a:pt x="16" y="32"/>
                    </a:moveTo>
                    <a:cubicBezTo>
                      <a:pt x="16" y="32"/>
                      <a:pt x="16" y="32"/>
                      <a:pt x="16" y="32"/>
                    </a:cubicBezTo>
                    <a:cubicBezTo>
                      <a:pt x="9" y="22"/>
                      <a:pt x="0" y="9"/>
                      <a:pt x="0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2" y="8"/>
                      <a:pt x="9" y="23"/>
                      <a:pt x="16" y="32"/>
                    </a:cubicBez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64" name="Freeform 116">
                <a:extLst>
                  <a:ext uri="{FF2B5EF4-FFF2-40B4-BE49-F238E27FC236}">
                    <a16:creationId xmlns:a16="http://schemas.microsoft.com/office/drawing/2014/main" id="{3731A149-C739-43E2-B82B-0168E7639B6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71" y="2675"/>
                <a:ext cx="37" cy="50"/>
              </a:xfrm>
              <a:custGeom>
                <a:avLst/>
                <a:gdLst>
                  <a:gd name="T0" fmla="*/ 224 w 15"/>
                  <a:gd name="T1" fmla="*/ 347 h 19"/>
                  <a:gd name="T2" fmla="*/ 224 w 15"/>
                  <a:gd name="T3" fmla="*/ 347 h 19"/>
                  <a:gd name="T4" fmla="*/ 0 w 15"/>
                  <a:gd name="T5" fmla="*/ 34 h 19"/>
                  <a:gd name="T6" fmla="*/ 30 w 15"/>
                  <a:gd name="T7" fmla="*/ 0 h 19"/>
                  <a:gd name="T8" fmla="*/ 224 w 15"/>
                  <a:gd name="T9" fmla="*/ 347 h 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5" h="19">
                    <a:moveTo>
                      <a:pt x="15" y="19"/>
                    </a:moveTo>
                    <a:cubicBezTo>
                      <a:pt x="15" y="19"/>
                      <a:pt x="15" y="19"/>
                      <a:pt x="15" y="19"/>
                    </a:cubicBezTo>
                    <a:cubicBezTo>
                      <a:pt x="9" y="10"/>
                      <a:pt x="4" y="5"/>
                      <a:pt x="0" y="2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5" y="4"/>
                      <a:pt x="9" y="10"/>
                      <a:pt x="15" y="19"/>
                    </a:cubicBez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65" name="Freeform 117">
                <a:extLst>
                  <a:ext uri="{FF2B5EF4-FFF2-40B4-BE49-F238E27FC236}">
                    <a16:creationId xmlns:a16="http://schemas.microsoft.com/office/drawing/2014/main" id="{26081E4C-6DA8-D94F-B262-A98305C02A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16" y="1584"/>
                <a:ext cx="55" cy="27"/>
              </a:xfrm>
              <a:custGeom>
                <a:avLst/>
                <a:gdLst>
                  <a:gd name="T0" fmla="*/ 345 w 22"/>
                  <a:gd name="T1" fmla="*/ 0 h 10"/>
                  <a:gd name="T2" fmla="*/ 0 w 22"/>
                  <a:gd name="T3" fmla="*/ 197 h 10"/>
                  <a:gd name="T4" fmla="*/ 0 w 22"/>
                  <a:gd name="T5" fmla="*/ 159 h 10"/>
                  <a:gd name="T6" fmla="*/ 345 w 22"/>
                  <a:gd name="T7" fmla="*/ 0 h 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2" h="10">
                    <a:moveTo>
                      <a:pt x="22" y="0"/>
                    </a:moveTo>
                    <a:cubicBezTo>
                      <a:pt x="17" y="4"/>
                      <a:pt x="1" y="10"/>
                      <a:pt x="0" y="10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8"/>
                      <a:pt x="17" y="4"/>
                      <a:pt x="22" y="0"/>
                    </a:cubicBez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66" name="Freeform 118">
                <a:extLst>
                  <a:ext uri="{FF2B5EF4-FFF2-40B4-BE49-F238E27FC236}">
                    <a16:creationId xmlns:a16="http://schemas.microsoft.com/office/drawing/2014/main" id="{07B45010-F345-EE25-CAE9-FF4868553E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28" y="1461"/>
                <a:ext cx="15" cy="166"/>
              </a:xfrm>
              <a:custGeom>
                <a:avLst/>
                <a:gdLst>
                  <a:gd name="T0" fmla="*/ 83 w 6"/>
                  <a:gd name="T1" fmla="*/ 0 h 62"/>
                  <a:gd name="T2" fmla="*/ 95 w 6"/>
                  <a:gd name="T3" fmla="*/ 1189 h 6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6" h="62">
                    <a:moveTo>
                      <a:pt x="5" y="0"/>
                    </a:moveTo>
                    <a:cubicBezTo>
                      <a:pt x="1" y="12"/>
                      <a:pt x="0" y="48"/>
                      <a:pt x="6" y="62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67" name="Freeform 119">
                <a:extLst>
                  <a:ext uri="{FF2B5EF4-FFF2-40B4-BE49-F238E27FC236}">
                    <a16:creationId xmlns:a16="http://schemas.microsoft.com/office/drawing/2014/main" id="{B0BD1287-967E-744F-EF1B-52F10B134C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46" y="1451"/>
                <a:ext cx="27" cy="186"/>
              </a:xfrm>
              <a:custGeom>
                <a:avLst/>
                <a:gdLst>
                  <a:gd name="T0" fmla="*/ 162 w 11"/>
                  <a:gd name="T1" fmla="*/ 0 h 70"/>
                  <a:gd name="T2" fmla="*/ 61 w 11"/>
                  <a:gd name="T3" fmla="*/ 1313 h 7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1" h="70">
                    <a:moveTo>
                      <a:pt x="11" y="0"/>
                    </a:moveTo>
                    <a:cubicBezTo>
                      <a:pt x="7" y="12"/>
                      <a:pt x="0" y="56"/>
                      <a:pt x="4" y="70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68" name="Freeform 120">
                <a:extLst>
                  <a:ext uri="{FF2B5EF4-FFF2-40B4-BE49-F238E27FC236}">
                    <a16:creationId xmlns:a16="http://schemas.microsoft.com/office/drawing/2014/main" id="{A42C4C28-78AE-EDE0-5EB5-7BE0DF7CBB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63" y="1451"/>
                <a:ext cx="48" cy="194"/>
              </a:xfrm>
              <a:custGeom>
                <a:avLst/>
                <a:gdLst>
                  <a:gd name="T0" fmla="*/ 306 w 19"/>
                  <a:gd name="T1" fmla="*/ 0 h 73"/>
                  <a:gd name="T2" fmla="*/ 20 w 19"/>
                  <a:gd name="T3" fmla="*/ 1371 h 7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9" h="73">
                    <a:moveTo>
                      <a:pt x="19" y="0"/>
                    </a:moveTo>
                    <a:cubicBezTo>
                      <a:pt x="14" y="12"/>
                      <a:pt x="0" y="61"/>
                      <a:pt x="1" y="73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69" name="Freeform 121">
                <a:extLst>
                  <a:ext uri="{FF2B5EF4-FFF2-40B4-BE49-F238E27FC236}">
                    <a16:creationId xmlns:a16="http://schemas.microsoft.com/office/drawing/2014/main" id="{E78A3473-9710-FBD0-FA15-FDBAC39E71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76" y="1459"/>
                <a:ext cx="70" cy="192"/>
              </a:xfrm>
              <a:custGeom>
                <a:avLst/>
                <a:gdLst>
                  <a:gd name="T0" fmla="*/ 438 w 28"/>
                  <a:gd name="T1" fmla="*/ 0 h 72"/>
                  <a:gd name="T2" fmla="*/ 0 w 28"/>
                  <a:gd name="T3" fmla="*/ 1365 h 7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8" h="72">
                    <a:moveTo>
                      <a:pt x="28" y="0"/>
                    </a:moveTo>
                    <a:cubicBezTo>
                      <a:pt x="23" y="12"/>
                      <a:pt x="1" y="60"/>
                      <a:pt x="0" y="72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70" name="Freeform 122">
                <a:extLst>
                  <a:ext uri="{FF2B5EF4-FFF2-40B4-BE49-F238E27FC236}">
                    <a16:creationId xmlns:a16="http://schemas.microsoft.com/office/drawing/2014/main" id="{FA6074A4-FA2C-C59F-F59D-2AC2C67815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86" y="1469"/>
                <a:ext cx="87" cy="190"/>
              </a:xfrm>
              <a:custGeom>
                <a:avLst/>
                <a:gdLst>
                  <a:gd name="T0" fmla="*/ 537 w 35"/>
                  <a:gd name="T1" fmla="*/ 0 h 71"/>
                  <a:gd name="T2" fmla="*/ 0 w 35"/>
                  <a:gd name="T3" fmla="*/ 1359 h 7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5" h="71">
                    <a:moveTo>
                      <a:pt x="35" y="0"/>
                    </a:moveTo>
                    <a:cubicBezTo>
                      <a:pt x="31" y="13"/>
                      <a:pt x="3" y="60"/>
                      <a:pt x="0" y="71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71" name="Freeform 123">
                <a:extLst>
                  <a:ext uri="{FF2B5EF4-FFF2-40B4-BE49-F238E27FC236}">
                    <a16:creationId xmlns:a16="http://schemas.microsoft.com/office/drawing/2014/main" id="{60C2D02E-5CA6-E0EC-00C2-60E206F101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96" y="1485"/>
                <a:ext cx="105" cy="176"/>
              </a:xfrm>
              <a:custGeom>
                <a:avLst/>
                <a:gdLst>
                  <a:gd name="T0" fmla="*/ 658 w 42"/>
                  <a:gd name="T1" fmla="*/ 0 h 66"/>
                  <a:gd name="T2" fmla="*/ 0 w 42"/>
                  <a:gd name="T3" fmla="*/ 1251 h 6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2" h="66">
                    <a:moveTo>
                      <a:pt x="42" y="0"/>
                    </a:moveTo>
                    <a:cubicBezTo>
                      <a:pt x="37" y="14"/>
                      <a:pt x="9" y="56"/>
                      <a:pt x="0" y="66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72" name="Freeform 124">
                <a:extLst>
                  <a:ext uri="{FF2B5EF4-FFF2-40B4-BE49-F238E27FC236}">
                    <a16:creationId xmlns:a16="http://schemas.microsoft.com/office/drawing/2014/main" id="{1BFAF7E0-1F32-E3FF-9291-5CB4D91267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08" y="1509"/>
                <a:ext cx="115" cy="158"/>
              </a:xfrm>
              <a:custGeom>
                <a:avLst/>
                <a:gdLst>
                  <a:gd name="T0" fmla="*/ 720 w 46"/>
                  <a:gd name="T1" fmla="*/ 0 h 59"/>
                  <a:gd name="T2" fmla="*/ 0 w 46"/>
                  <a:gd name="T3" fmla="*/ 1133 h 5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6" h="59">
                    <a:moveTo>
                      <a:pt x="46" y="0"/>
                    </a:moveTo>
                    <a:cubicBezTo>
                      <a:pt x="39" y="15"/>
                      <a:pt x="14" y="50"/>
                      <a:pt x="0" y="59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73" name="Freeform 125">
                <a:extLst>
                  <a:ext uri="{FF2B5EF4-FFF2-40B4-BE49-F238E27FC236}">
                    <a16:creationId xmlns:a16="http://schemas.microsoft.com/office/drawing/2014/main" id="{FA75C7CC-FCB1-2895-D6C4-7309EFD000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18" y="1533"/>
                <a:ext cx="128" cy="136"/>
              </a:xfrm>
              <a:custGeom>
                <a:avLst/>
                <a:gdLst>
                  <a:gd name="T0" fmla="*/ 806 w 51"/>
                  <a:gd name="T1" fmla="*/ 0 h 51"/>
                  <a:gd name="T2" fmla="*/ 0 w 51"/>
                  <a:gd name="T3" fmla="*/ 968 h 5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1" h="51">
                    <a:moveTo>
                      <a:pt x="51" y="0"/>
                    </a:moveTo>
                    <a:cubicBezTo>
                      <a:pt x="43" y="16"/>
                      <a:pt x="21" y="44"/>
                      <a:pt x="0" y="51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74" name="Freeform 126">
                <a:extLst>
                  <a:ext uri="{FF2B5EF4-FFF2-40B4-BE49-F238E27FC236}">
                    <a16:creationId xmlns:a16="http://schemas.microsoft.com/office/drawing/2014/main" id="{30B4047F-1B4B-1278-CF99-BC5AAE19C7A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33" y="1565"/>
                <a:ext cx="128" cy="107"/>
              </a:xfrm>
              <a:custGeom>
                <a:avLst/>
                <a:gdLst>
                  <a:gd name="T0" fmla="*/ 806 w 51"/>
                  <a:gd name="T1" fmla="*/ 0 h 40"/>
                  <a:gd name="T2" fmla="*/ 0 w 51"/>
                  <a:gd name="T3" fmla="*/ 765 h 4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1" h="40">
                    <a:moveTo>
                      <a:pt x="51" y="0"/>
                    </a:moveTo>
                    <a:cubicBezTo>
                      <a:pt x="43" y="17"/>
                      <a:pt x="26" y="34"/>
                      <a:pt x="0" y="40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75" name="Freeform 127">
                <a:extLst>
                  <a:ext uri="{FF2B5EF4-FFF2-40B4-BE49-F238E27FC236}">
                    <a16:creationId xmlns:a16="http://schemas.microsoft.com/office/drawing/2014/main" id="{B617CA46-EAC3-8947-59D5-A31AB69E65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76" y="1637"/>
                <a:ext cx="137" cy="75"/>
              </a:xfrm>
              <a:custGeom>
                <a:avLst/>
                <a:gdLst>
                  <a:gd name="T0" fmla="*/ 0 w 55"/>
                  <a:gd name="T1" fmla="*/ 0 h 28"/>
                  <a:gd name="T2" fmla="*/ 849 w 55"/>
                  <a:gd name="T3" fmla="*/ 538 h 2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5" h="28">
                    <a:moveTo>
                      <a:pt x="0" y="0"/>
                    </a:moveTo>
                    <a:cubicBezTo>
                      <a:pt x="8" y="9"/>
                      <a:pt x="40" y="27"/>
                      <a:pt x="55" y="28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76" name="Freeform 128">
                <a:extLst>
                  <a:ext uri="{FF2B5EF4-FFF2-40B4-BE49-F238E27FC236}">
                    <a16:creationId xmlns:a16="http://schemas.microsoft.com/office/drawing/2014/main" id="{400AD7C7-E260-9E37-5447-BFD0FEBF7B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81" y="1603"/>
                <a:ext cx="145" cy="106"/>
              </a:xfrm>
              <a:custGeom>
                <a:avLst/>
                <a:gdLst>
                  <a:gd name="T0" fmla="*/ 0 w 58"/>
                  <a:gd name="T1" fmla="*/ 0 h 40"/>
                  <a:gd name="T2" fmla="*/ 908 w 58"/>
                  <a:gd name="T3" fmla="*/ 745 h 4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8" h="40">
                    <a:moveTo>
                      <a:pt x="0" y="0"/>
                    </a:moveTo>
                    <a:cubicBezTo>
                      <a:pt x="9" y="9"/>
                      <a:pt x="45" y="37"/>
                      <a:pt x="58" y="40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77" name="Freeform 129">
                <a:extLst>
                  <a:ext uri="{FF2B5EF4-FFF2-40B4-BE49-F238E27FC236}">
                    <a16:creationId xmlns:a16="http://schemas.microsoft.com/office/drawing/2014/main" id="{8388E97A-5835-101F-EEAF-5070FACDB6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98" y="1568"/>
                <a:ext cx="140" cy="133"/>
              </a:xfrm>
              <a:custGeom>
                <a:avLst/>
                <a:gdLst>
                  <a:gd name="T0" fmla="*/ 0 w 56"/>
                  <a:gd name="T1" fmla="*/ 0 h 50"/>
                  <a:gd name="T2" fmla="*/ 875 w 56"/>
                  <a:gd name="T3" fmla="*/ 942 h 5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6" h="50">
                    <a:moveTo>
                      <a:pt x="0" y="0"/>
                    </a:moveTo>
                    <a:cubicBezTo>
                      <a:pt x="9" y="10"/>
                      <a:pt x="45" y="46"/>
                      <a:pt x="56" y="50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78" name="Freeform 130">
                <a:extLst>
                  <a:ext uri="{FF2B5EF4-FFF2-40B4-BE49-F238E27FC236}">
                    <a16:creationId xmlns:a16="http://schemas.microsoft.com/office/drawing/2014/main" id="{237562F4-FA53-F51E-9553-11CC117620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21" y="1539"/>
                <a:ext cx="127" cy="157"/>
              </a:xfrm>
              <a:custGeom>
                <a:avLst/>
                <a:gdLst>
                  <a:gd name="T0" fmla="*/ 0 w 51"/>
                  <a:gd name="T1" fmla="*/ 0 h 59"/>
                  <a:gd name="T2" fmla="*/ 787 w 51"/>
                  <a:gd name="T3" fmla="*/ 1112 h 5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1" h="59">
                    <a:moveTo>
                      <a:pt x="0" y="0"/>
                    </a:moveTo>
                    <a:cubicBezTo>
                      <a:pt x="9" y="10"/>
                      <a:pt x="41" y="52"/>
                      <a:pt x="51" y="59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79" name="Freeform 131">
                <a:extLst>
                  <a:ext uri="{FF2B5EF4-FFF2-40B4-BE49-F238E27FC236}">
                    <a16:creationId xmlns:a16="http://schemas.microsoft.com/office/drawing/2014/main" id="{B3A365D3-A593-A001-0CC0-1138384A16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46" y="1517"/>
                <a:ext cx="112" cy="174"/>
              </a:xfrm>
              <a:custGeom>
                <a:avLst/>
                <a:gdLst>
                  <a:gd name="T0" fmla="*/ 0 w 45"/>
                  <a:gd name="T1" fmla="*/ 0 h 65"/>
                  <a:gd name="T2" fmla="*/ 694 w 45"/>
                  <a:gd name="T3" fmla="*/ 1247 h 6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5" h="65">
                    <a:moveTo>
                      <a:pt x="0" y="0"/>
                    </a:moveTo>
                    <a:cubicBezTo>
                      <a:pt x="9" y="10"/>
                      <a:pt x="37" y="56"/>
                      <a:pt x="45" y="65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80" name="Freeform 132">
                <a:extLst>
                  <a:ext uri="{FF2B5EF4-FFF2-40B4-BE49-F238E27FC236}">
                    <a16:creationId xmlns:a16="http://schemas.microsoft.com/office/drawing/2014/main" id="{BF783174-C8BF-3FFD-1974-D36A920359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71" y="1499"/>
                <a:ext cx="97" cy="181"/>
              </a:xfrm>
              <a:custGeom>
                <a:avLst/>
                <a:gdLst>
                  <a:gd name="T0" fmla="*/ 0 w 39"/>
                  <a:gd name="T1" fmla="*/ 0 h 68"/>
                  <a:gd name="T2" fmla="*/ 599 w 39"/>
                  <a:gd name="T3" fmla="*/ 1283 h 6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9" h="68">
                    <a:moveTo>
                      <a:pt x="0" y="0"/>
                    </a:moveTo>
                    <a:cubicBezTo>
                      <a:pt x="10" y="12"/>
                      <a:pt x="34" y="56"/>
                      <a:pt x="39" y="68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81" name="Freeform 133">
                <a:extLst>
                  <a:ext uri="{FF2B5EF4-FFF2-40B4-BE49-F238E27FC236}">
                    <a16:creationId xmlns:a16="http://schemas.microsoft.com/office/drawing/2014/main" id="{6EB43016-9F3A-EB9A-C757-BF47B02BCA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01" y="1491"/>
                <a:ext cx="75" cy="181"/>
              </a:xfrm>
              <a:custGeom>
                <a:avLst/>
                <a:gdLst>
                  <a:gd name="T0" fmla="*/ 0 w 30"/>
                  <a:gd name="T1" fmla="*/ 0 h 68"/>
                  <a:gd name="T2" fmla="*/ 470 w 30"/>
                  <a:gd name="T3" fmla="*/ 1283 h 6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" h="68">
                    <a:moveTo>
                      <a:pt x="0" y="0"/>
                    </a:moveTo>
                    <a:cubicBezTo>
                      <a:pt x="10" y="13"/>
                      <a:pt x="29" y="52"/>
                      <a:pt x="30" y="68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82" name="Freeform 134">
                <a:extLst>
                  <a:ext uri="{FF2B5EF4-FFF2-40B4-BE49-F238E27FC236}">
                    <a16:creationId xmlns:a16="http://schemas.microsoft.com/office/drawing/2014/main" id="{DBDC0F6C-A59E-7042-58D3-B06BE2F196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1" y="1480"/>
                <a:ext cx="60" cy="184"/>
              </a:xfrm>
              <a:custGeom>
                <a:avLst/>
                <a:gdLst>
                  <a:gd name="T0" fmla="*/ 0 w 24"/>
                  <a:gd name="T1" fmla="*/ 0 h 69"/>
                  <a:gd name="T2" fmla="*/ 333 w 24"/>
                  <a:gd name="T3" fmla="*/ 1309 h 6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4" h="69">
                    <a:moveTo>
                      <a:pt x="0" y="0"/>
                    </a:moveTo>
                    <a:cubicBezTo>
                      <a:pt x="10" y="14"/>
                      <a:pt x="24" y="48"/>
                      <a:pt x="21" y="69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83" name="Freeform 135">
                <a:extLst>
                  <a:ext uri="{FF2B5EF4-FFF2-40B4-BE49-F238E27FC236}">
                    <a16:creationId xmlns:a16="http://schemas.microsoft.com/office/drawing/2014/main" id="{EFDACC9E-B4CA-6177-0616-7CC7453ADE1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66" y="1480"/>
                <a:ext cx="45" cy="171"/>
              </a:xfrm>
              <a:custGeom>
                <a:avLst/>
                <a:gdLst>
                  <a:gd name="T0" fmla="*/ 0 w 18"/>
                  <a:gd name="T1" fmla="*/ 0 h 64"/>
                  <a:gd name="T2" fmla="*/ 175 w 18"/>
                  <a:gd name="T3" fmla="*/ 1221 h 6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8" h="64">
                    <a:moveTo>
                      <a:pt x="0" y="0"/>
                    </a:moveTo>
                    <a:cubicBezTo>
                      <a:pt x="11" y="16"/>
                      <a:pt x="18" y="39"/>
                      <a:pt x="11" y="64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84" name="Freeform 136">
                <a:extLst>
                  <a:ext uri="{FF2B5EF4-FFF2-40B4-BE49-F238E27FC236}">
                    <a16:creationId xmlns:a16="http://schemas.microsoft.com/office/drawing/2014/main" id="{F2B97219-7188-345C-182B-C5B8D46DBC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51" y="2021"/>
                <a:ext cx="152" cy="32"/>
              </a:xfrm>
              <a:custGeom>
                <a:avLst/>
                <a:gdLst>
                  <a:gd name="T0" fmla="*/ 0 w 61"/>
                  <a:gd name="T1" fmla="*/ 171 h 12"/>
                  <a:gd name="T2" fmla="*/ 944 w 61"/>
                  <a:gd name="T3" fmla="*/ 0 h 1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61" h="12">
                    <a:moveTo>
                      <a:pt x="0" y="9"/>
                    </a:moveTo>
                    <a:cubicBezTo>
                      <a:pt x="12" y="12"/>
                      <a:pt x="48" y="8"/>
                      <a:pt x="61" y="0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85" name="Freeform 137">
                <a:extLst>
                  <a:ext uri="{FF2B5EF4-FFF2-40B4-BE49-F238E27FC236}">
                    <a16:creationId xmlns:a16="http://schemas.microsoft.com/office/drawing/2014/main" id="{611F08FD-07D9-DAFF-57C9-D160891635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36" y="2008"/>
                <a:ext cx="175" cy="16"/>
              </a:xfrm>
              <a:custGeom>
                <a:avLst/>
                <a:gdLst>
                  <a:gd name="T0" fmla="*/ 0 w 70"/>
                  <a:gd name="T1" fmla="*/ 35 h 6"/>
                  <a:gd name="T2" fmla="*/ 1095 w 70"/>
                  <a:gd name="T3" fmla="*/ 0 h 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0" h="6">
                    <a:moveTo>
                      <a:pt x="0" y="2"/>
                    </a:moveTo>
                    <a:cubicBezTo>
                      <a:pt x="13" y="4"/>
                      <a:pt x="58" y="6"/>
                      <a:pt x="70" y="0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86" name="Freeform 138">
                <a:extLst>
                  <a:ext uri="{FF2B5EF4-FFF2-40B4-BE49-F238E27FC236}">
                    <a16:creationId xmlns:a16="http://schemas.microsoft.com/office/drawing/2014/main" id="{78F2EB23-F852-50F8-FDDC-CEDA27C978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31" y="1973"/>
                <a:ext cx="187" cy="30"/>
              </a:xfrm>
              <a:custGeom>
                <a:avLst/>
                <a:gdLst>
                  <a:gd name="T0" fmla="*/ 0 w 75"/>
                  <a:gd name="T1" fmla="*/ 0 h 11"/>
                  <a:gd name="T2" fmla="*/ 1162 w 75"/>
                  <a:gd name="T3" fmla="*/ 185 h 1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5" h="11">
                    <a:moveTo>
                      <a:pt x="0" y="0"/>
                    </a:moveTo>
                    <a:cubicBezTo>
                      <a:pt x="13" y="3"/>
                      <a:pt x="63" y="11"/>
                      <a:pt x="75" y="9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87" name="Freeform 139">
                <a:extLst>
                  <a:ext uri="{FF2B5EF4-FFF2-40B4-BE49-F238E27FC236}">
                    <a16:creationId xmlns:a16="http://schemas.microsoft.com/office/drawing/2014/main" id="{DFDE5CE7-510C-13AF-1EDB-D649ADE1260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33" y="1936"/>
                <a:ext cx="190" cy="51"/>
              </a:xfrm>
              <a:custGeom>
                <a:avLst/>
                <a:gdLst>
                  <a:gd name="T0" fmla="*/ 0 w 76"/>
                  <a:gd name="T1" fmla="*/ 0 h 19"/>
                  <a:gd name="T2" fmla="*/ 1188 w 76"/>
                  <a:gd name="T3" fmla="*/ 346 h 1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6" h="19">
                    <a:moveTo>
                      <a:pt x="0" y="0"/>
                    </a:moveTo>
                    <a:cubicBezTo>
                      <a:pt x="14" y="3"/>
                      <a:pt x="64" y="19"/>
                      <a:pt x="76" y="18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88" name="Freeform 140">
                <a:extLst>
                  <a:ext uri="{FF2B5EF4-FFF2-40B4-BE49-F238E27FC236}">
                    <a16:creationId xmlns:a16="http://schemas.microsoft.com/office/drawing/2014/main" id="{6BE38146-9CF7-1668-055E-53E0E43615F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41" y="1904"/>
                <a:ext cx="187" cy="69"/>
              </a:xfrm>
              <a:custGeom>
                <a:avLst/>
                <a:gdLst>
                  <a:gd name="T0" fmla="*/ 0 w 75"/>
                  <a:gd name="T1" fmla="*/ 0 h 26"/>
                  <a:gd name="T2" fmla="*/ 1162 w 75"/>
                  <a:gd name="T3" fmla="*/ 486 h 2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5" h="26">
                    <a:moveTo>
                      <a:pt x="0" y="0"/>
                    </a:moveTo>
                    <a:cubicBezTo>
                      <a:pt x="14" y="3"/>
                      <a:pt x="64" y="24"/>
                      <a:pt x="75" y="26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89" name="Freeform 141">
                <a:extLst>
                  <a:ext uri="{FF2B5EF4-FFF2-40B4-BE49-F238E27FC236}">
                    <a16:creationId xmlns:a16="http://schemas.microsoft.com/office/drawing/2014/main" id="{4E091ACA-ADB0-CD46-F91B-4A72AFDAA1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51" y="1875"/>
                <a:ext cx="180" cy="85"/>
              </a:xfrm>
              <a:custGeom>
                <a:avLst/>
                <a:gdLst>
                  <a:gd name="T0" fmla="*/ 0 w 72"/>
                  <a:gd name="T1" fmla="*/ 0 h 32"/>
                  <a:gd name="T2" fmla="*/ 1125 w 72"/>
                  <a:gd name="T3" fmla="*/ 600 h 3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2" h="32">
                    <a:moveTo>
                      <a:pt x="0" y="0"/>
                    </a:moveTo>
                    <a:cubicBezTo>
                      <a:pt x="15" y="3"/>
                      <a:pt x="61" y="25"/>
                      <a:pt x="72" y="32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90" name="Freeform 142">
                <a:extLst>
                  <a:ext uri="{FF2B5EF4-FFF2-40B4-BE49-F238E27FC236}">
                    <a16:creationId xmlns:a16="http://schemas.microsoft.com/office/drawing/2014/main" id="{B71D57B6-7C17-58E1-6FFC-47E89C4F23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71" y="1848"/>
                <a:ext cx="162" cy="101"/>
              </a:xfrm>
              <a:custGeom>
                <a:avLst/>
                <a:gdLst>
                  <a:gd name="T0" fmla="*/ 0 w 65"/>
                  <a:gd name="T1" fmla="*/ 0 h 38"/>
                  <a:gd name="T2" fmla="*/ 1007 w 65"/>
                  <a:gd name="T3" fmla="*/ 712 h 3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65" h="38">
                    <a:moveTo>
                      <a:pt x="0" y="0"/>
                    </a:moveTo>
                    <a:cubicBezTo>
                      <a:pt x="16" y="4"/>
                      <a:pt x="55" y="25"/>
                      <a:pt x="65" y="38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91" name="Freeform 143">
                <a:extLst>
                  <a:ext uri="{FF2B5EF4-FFF2-40B4-BE49-F238E27FC236}">
                    <a16:creationId xmlns:a16="http://schemas.microsoft.com/office/drawing/2014/main" id="{9D4ECABD-74BF-419C-B3F1-1078A5648A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91" y="1821"/>
                <a:ext cx="142" cy="115"/>
              </a:xfrm>
              <a:custGeom>
                <a:avLst/>
                <a:gdLst>
                  <a:gd name="T0" fmla="*/ 0 w 57"/>
                  <a:gd name="T1" fmla="*/ 0 h 43"/>
                  <a:gd name="T2" fmla="*/ 882 w 57"/>
                  <a:gd name="T3" fmla="*/ 824 h 4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7" h="43">
                    <a:moveTo>
                      <a:pt x="0" y="0"/>
                    </a:moveTo>
                    <a:cubicBezTo>
                      <a:pt x="17" y="5"/>
                      <a:pt x="48" y="24"/>
                      <a:pt x="57" y="43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92" name="Freeform 144">
                <a:extLst>
                  <a:ext uri="{FF2B5EF4-FFF2-40B4-BE49-F238E27FC236}">
                    <a16:creationId xmlns:a16="http://schemas.microsoft.com/office/drawing/2014/main" id="{3D4E13F8-39F0-FFDB-2AE5-0F123F3C52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21" y="1800"/>
                <a:ext cx="112" cy="120"/>
              </a:xfrm>
              <a:custGeom>
                <a:avLst/>
                <a:gdLst>
                  <a:gd name="T0" fmla="*/ 0 w 45"/>
                  <a:gd name="T1" fmla="*/ 0 h 45"/>
                  <a:gd name="T2" fmla="*/ 694 w 45"/>
                  <a:gd name="T3" fmla="*/ 853 h 4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5" h="45">
                    <a:moveTo>
                      <a:pt x="0" y="0"/>
                    </a:moveTo>
                    <a:cubicBezTo>
                      <a:pt x="17" y="6"/>
                      <a:pt x="37" y="20"/>
                      <a:pt x="45" y="45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93" name="Freeform 145">
                <a:extLst>
                  <a:ext uri="{FF2B5EF4-FFF2-40B4-BE49-F238E27FC236}">
                    <a16:creationId xmlns:a16="http://schemas.microsoft.com/office/drawing/2014/main" id="{DE39FCDA-531D-6555-3CE2-26501C72E4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96" y="2336"/>
                <a:ext cx="125" cy="96"/>
              </a:xfrm>
              <a:custGeom>
                <a:avLst/>
                <a:gdLst>
                  <a:gd name="T0" fmla="*/ 0 w 50"/>
                  <a:gd name="T1" fmla="*/ 683 h 36"/>
                  <a:gd name="T2" fmla="*/ 783 w 50"/>
                  <a:gd name="T3" fmla="*/ 0 h 3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0" h="36">
                    <a:moveTo>
                      <a:pt x="0" y="36"/>
                    </a:moveTo>
                    <a:cubicBezTo>
                      <a:pt x="12" y="33"/>
                      <a:pt x="42" y="13"/>
                      <a:pt x="50" y="0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94" name="Freeform 146">
                <a:extLst>
                  <a:ext uri="{FF2B5EF4-FFF2-40B4-BE49-F238E27FC236}">
                    <a16:creationId xmlns:a16="http://schemas.microsoft.com/office/drawing/2014/main" id="{D2E44E4F-AC4C-E26F-C347-2984487D88E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68" y="2320"/>
                <a:ext cx="155" cy="91"/>
              </a:xfrm>
              <a:custGeom>
                <a:avLst/>
                <a:gdLst>
                  <a:gd name="T0" fmla="*/ 0 w 62"/>
                  <a:gd name="T1" fmla="*/ 653 h 34"/>
                  <a:gd name="T2" fmla="*/ 970 w 62"/>
                  <a:gd name="T3" fmla="*/ 0 h 3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62" h="34">
                    <a:moveTo>
                      <a:pt x="0" y="34"/>
                    </a:moveTo>
                    <a:cubicBezTo>
                      <a:pt x="13" y="31"/>
                      <a:pt x="54" y="11"/>
                      <a:pt x="62" y="0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95" name="Freeform 147">
                <a:extLst>
                  <a:ext uri="{FF2B5EF4-FFF2-40B4-BE49-F238E27FC236}">
                    <a16:creationId xmlns:a16="http://schemas.microsoft.com/office/drawing/2014/main" id="{A5C08997-0C1B-578B-B86F-49AA011DC4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48" y="2307"/>
                <a:ext cx="178" cy="72"/>
              </a:xfrm>
              <a:custGeom>
                <a:avLst/>
                <a:gdLst>
                  <a:gd name="T0" fmla="*/ 0 w 71"/>
                  <a:gd name="T1" fmla="*/ 512 h 27"/>
                  <a:gd name="T2" fmla="*/ 1118 w 71"/>
                  <a:gd name="T3" fmla="*/ 0 h 27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1" h="27">
                    <a:moveTo>
                      <a:pt x="0" y="27"/>
                    </a:moveTo>
                    <a:cubicBezTo>
                      <a:pt x="13" y="24"/>
                      <a:pt x="61" y="8"/>
                      <a:pt x="71" y="0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96" name="Freeform 148">
                <a:extLst>
                  <a:ext uri="{FF2B5EF4-FFF2-40B4-BE49-F238E27FC236}">
                    <a16:creationId xmlns:a16="http://schemas.microsoft.com/office/drawing/2014/main" id="{4D06CF22-8E9F-8CBE-FDB1-868839812C2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36" y="2293"/>
                <a:ext cx="187" cy="51"/>
              </a:xfrm>
              <a:custGeom>
                <a:avLst/>
                <a:gdLst>
                  <a:gd name="T0" fmla="*/ 0 w 75"/>
                  <a:gd name="T1" fmla="*/ 368 h 19"/>
                  <a:gd name="T2" fmla="*/ 1162 w 75"/>
                  <a:gd name="T3" fmla="*/ 0 h 1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5" h="19">
                    <a:moveTo>
                      <a:pt x="0" y="19"/>
                    </a:moveTo>
                    <a:cubicBezTo>
                      <a:pt x="13" y="16"/>
                      <a:pt x="65" y="6"/>
                      <a:pt x="75" y="0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97" name="Freeform 149">
                <a:extLst>
                  <a:ext uri="{FF2B5EF4-FFF2-40B4-BE49-F238E27FC236}">
                    <a16:creationId xmlns:a16="http://schemas.microsoft.com/office/drawing/2014/main" id="{225E8E3C-9EA9-5EA1-EF50-D5860C155D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28" y="2283"/>
                <a:ext cx="195" cy="29"/>
              </a:xfrm>
              <a:custGeom>
                <a:avLst/>
                <a:gdLst>
                  <a:gd name="T0" fmla="*/ 0 w 78"/>
                  <a:gd name="T1" fmla="*/ 200 h 11"/>
                  <a:gd name="T2" fmla="*/ 1220 w 78"/>
                  <a:gd name="T3" fmla="*/ 0 h 1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8" h="11">
                    <a:moveTo>
                      <a:pt x="0" y="11"/>
                    </a:moveTo>
                    <a:cubicBezTo>
                      <a:pt x="13" y="7"/>
                      <a:pt x="67" y="3"/>
                      <a:pt x="78" y="0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98" name="Freeform 150">
                <a:extLst>
                  <a:ext uri="{FF2B5EF4-FFF2-40B4-BE49-F238E27FC236}">
                    <a16:creationId xmlns:a16="http://schemas.microsoft.com/office/drawing/2014/main" id="{37A0E5B2-3767-14A7-890C-1E4AC06760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23" y="2264"/>
                <a:ext cx="195" cy="16"/>
              </a:xfrm>
              <a:custGeom>
                <a:avLst/>
                <a:gdLst>
                  <a:gd name="T0" fmla="*/ 0 w 78"/>
                  <a:gd name="T1" fmla="*/ 115 h 6"/>
                  <a:gd name="T2" fmla="*/ 1220 w 78"/>
                  <a:gd name="T3" fmla="*/ 35 h 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8" h="6">
                    <a:moveTo>
                      <a:pt x="0" y="6"/>
                    </a:moveTo>
                    <a:cubicBezTo>
                      <a:pt x="15" y="2"/>
                      <a:pt x="65" y="0"/>
                      <a:pt x="78" y="2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99" name="Freeform 151">
                <a:extLst>
                  <a:ext uri="{FF2B5EF4-FFF2-40B4-BE49-F238E27FC236}">
                    <a16:creationId xmlns:a16="http://schemas.microsoft.com/office/drawing/2014/main" id="{446F8EC1-035C-21B5-703E-7EEFA10B7F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31" y="2237"/>
                <a:ext cx="185" cy="22"/>
              </a:xfrm>
              <a:custGeom>
                <a:avLst/>
                <a:gdLst>
                  <a:gd name="T0" fmla="*/ 0 w 74"/>
                  <a:gd name="T1" fmla="*/ 61 h 8"/>
                  <a:gd name="T2" fmla="*/ 1158 w 74"/>
                  <a:gd name="T3" fmla="*/ 168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4" h="8">
                    <a:moveTo>
                      <a:pt x="0" y="3"/>
                    </a:moveTo>
                    <a:cubicBezTo>
                      <a:pt x="16" y="0"/>
                      <a:pt x="59" y="1"/>
                      <a:pt x="74" y="8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00" name="Freeform 152">
                <a:extLst>
                  <a:ext uri="{FF2B5EF4-FFF2-40B4-BE49-F238E27FC236}">
                    <a16:creationId xmlns:a16="http://schemas.microsoft.com/office/drawing/2014/main" id="{B39F2510-AF09-4B44-D9D4-AD910CC65D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36" y="2205"/>
                <a:ext cx="175" cy="40"/>
              </a:xfrm>
              <a:custGeom>
                <a:avLst/>
                <a:gdLst>
                  <a:gd name="T0" fmla="*/ 0 w 70"/>
                  <a:gd name="T1" fmla="*/ 56 h 15"/>
                  <a:gd name="T2" fmla="*/ 1095 w 70"/>
                  <a:gd name="T3" fmla="*/ 285 h 1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0" h="15">
                    <a:moveTo>
                      <a:pt x="0" y="3"/>
                    </a:moveTo>
                    <a:cubicBezTo>
                      <a:pt x="17" y="0"/>
                      <a:pt x="53" y="3"/>
                      <a:pt x="70" y="15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01" name="Freeform 153">
                <a:extLst>
                  <a:ext uri="{FF2B5EF4-FFF2-40B4-BE49-F238E27FC236}">
                    <a16:creationId xmlns:a16="http://schemas.microsoft.com/office/drawing/2014/main" id="{16C33E86-E628-6B5E-C521-645E217E42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53" y="2173"/>
                <a:ext cx="153" cy="59"/>
              </a:xfrm>
              <a:custGeom>
                <a:avLst/>
                <a:gdLst>
                  <a:gd name="T0" fmla="*/ 0 w 61"/>
                  <a:gd name="T1" fmla="*/ 56 h 22"/>
                  <a:gd name="T2" fmla="*/ 963 w 61"/>
                  <a:gd name="T3" fmla="*/ 424 h 2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61" h="22">
                    <a:moveTo>
                      <a:pt x="0" y="3"/>
                    </a:moveTo>
                    <a:cubicBezTo>
                      <a:pt x="18" y="0"/>
                      <a:pt x="42" y="4"/>
                      <a:pt x="61" y="22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02" name="Freeform 154">
                <a:extLst>
                  <a:ext uri="{FF2B5EF4-FFF2-40B4-BE49-F238E27FC236}">
                    <a16:creationId xmlns:a16="http://schemas.microsoft.com/office/drawing/2014/main" id="{D7C9DF1C-9793-315F-5F08-A66C9AC459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91" y="2688"/>
                <a:ext cx="107" cy="120"/>
              </a:xfrm>
              <a:custGeom>
                <a:avLst/>
                <a:gdLst>
                  <a:gd name="T0" fmla="*/ 0 w 43"/>
                  <a:gd name="T1" fmla="*/ 853 h 45"/>
                  <a:gd name="T2" fmla="*/ 662 w 43"/>
                  <a:gd name="T3" fmla="*/ 0 h 4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3" h="45">
                    <a:moveTo>
                      <a:pt x="0" y="45"/>
                    </a:moveTo>
                    <a:cubicBezTo>
                      <a:pt x="11" y="40"/>
                      <a:pt x="37" y="14"/>
                      <a:pt x="43" y="0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03" name="Freeform 155">
                <a:extLst>
                  <a:ext uri="{FF2B5EF4-FFF2-40B4-BE49-F238E27FC236}">
                    <a16:creationId xmlns:a16="http://schemas.microsoft.com/office/drawing/2014/main" id="{A2C1206C-B0E1-5CBE-46F0-EA160B97BD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61" y="2672"/>
                <a:ext cx="137" cy="120"/>
              </a:xfrm>
              <a:custGeom>
                <a:avLst/>
                <a:gdLst>
                  <a:gd name="T0" fmla="*/ 0 w 55"/>
                  <a:gd name="T1" fmla="*/ 853 h 45"/>
                  <a:gd name="T2" fmla="*/ 849 w 55"/>
                  <a:gd name="T3" fmla="*/ 0 h 4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5" h="45">
                    <a:moveTo>
                      <a:pt x="0" y="45"/>
                    </a:moveTo>
                    <a:cubicBezTo>
                      <a:pt x="12" y="39"/>
                      <a:pt x="48" y="12"/>
                      <a:pt x="55" y="0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04" name="Freeform 156">
                <a:extLst>
                  <a:ext uri="{FF2B5EF4-FFF2-40B4-BE49-F238E27FC236}">
                    <a16:creationId xmlns:a16="http://schemas.microsoft.com/office/drawing/2014/main" id="{61E77539-6AC1-968B-1563-D116E62D18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36" y="2659"/>
                <a:ext cx="160" cy="106"/>
              </a:xfrm>
              <a:custGeom>
                <a:avLst/>
                <a:gdLst>
                  <a:gd name="T0" fmla="*/ 0 w 64"/>
                  <a:gd name="T1" fmla="*/ 745 h 40"/>
                  <a:gd name="T2" fmla="*/ 1000 w 64"/>
                  <a:gd name="T3" fmla="*/ 0 h 4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64" h="40">
                    <a:moveTo>
                      <a:pt x="0" y="40"/>
                    </a:moveTo>
                    <a:cubicBezTo>
                      <a:pt x="12" y="34"/>
                      <a:pt x="56" y="10"/>
                      <a:pt x="64" y="0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05" name="Freeform 157">
                <a:extLst>
                  <a:ext uri="{FF2B5EF4-FFF2-40B4-BE49-F238E27FC236}">
                    <a16:creationId xmlns:a16="http://schemas.microsoft.com/office/drawing/2014/main" id="{593D0BA8-A6AA-D9B3-0283-C028B56440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16" y="2645"/>
                <a:ext cx="177" cy="88"/>
              </a:xfrm>
              <a:custGeom>
                <a:avLst/>
                <a:gdLst>
                  <a:gd name="T0" fmla="*/ 0 w 71"/>
                  <a:gd name="T1" fmla="*/ 627 h 33"/>
                  <a:gd name="T2" fmla="*/ 1099 w 71"/>
                  <a:gd name="T3" fmla="*/ 0 h 3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1" h="33">
                    <a:moveTo>
                      <a:pt x="0" y="33"/>
                    </a:moveTo>
                    <a:cubicBezTo>
                      <a:pt x="12" y="27"/>
                      <a:pt x="61" y="8"/>
                      <a:pt x="71" y="0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06" name="Freeform 158">
                <a:extLst>
                  <a:ext uri="{FF2B5EF4-FFF2-40B4-BE49-F238E27FC236}">
                    <a16:creationId xmlns:a16="http://schemas.microsoft.com/office/drawing/2014/main" id="{ED081AC0-D06D-0944-36B6-CE47941F98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03" y="2635"/>
                <a:ext cx="188" cy="66"/>
              </a:xfrm>
              <a:custGeom>
                <a:avLst/>
                <a:gdLst>
                  <a:gd name="T0" fmla="*/ 0 w 75"/>
                  <a:gd name="T1" fmla="*/ 459 h 25"/>
                  <a:gd name="T2" fmla="*/ 1181 w 75"/>
                  <a:gd name="T3" fmla="*/ 0 h 2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5" h="25">
                    <a:moveTo>
                      <a:pt x="0" y="25"/>
                    </a:moveTo>
                    <a:cubicBezTo>
                      <a:pt x="12" y="19"/>
                      <a:pt x="64" y="5"/>
                      <a:pt x="75" y="0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07" name="Freeform 159">
                <a:extLst>
                  <a:ext uri="{FF2B5EF4-FFF2-40B4-BE49-F238E27FC236}">
                    <a16:creationId xmlns:a16="http://schemas.microsoft.com/office/drawing/2014/main" id="{F4FB345C-0FD8-D986-65E5-4138283AD8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93" y="2624"/>
                <a:ext cx="190" cy="48"/>
              </a:xfrm>
              <a:custGeom>
                <a:avLst/>
                <a:gdLst>
                  <a:gd name="T0" fmla="*/ 0 w 76"/>
                  <a:gd name="T1" fmla="*/ 341 h 18"/>
                  <a:gd name="T2" fmla="*/ 1188 w 76"/>
                  <a:gd name="T3" fmla="*/ 0 h 1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6" h="18">
                    <a:moveTo>
                      <a:pt x="0" y="18"/>
                    </a:moveTo>
                    <a:cubicBezTo>
                      <a:pt x="14" y="12"/>
                      <a:pt x="63" y="0"/>
                      <a:pt x="76" y="0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08" name="Freeform 160">
                <a:extLst>
                  <a:ext uri="{FF2B5EF4-FFF2-40B4-BE49-F238E27FC236}">
                    <a16:creationId xmlns:a16="http://schemas.microsoft.com/office/drawing/2014/main" id="{79201D4F-A6B0-75AD-5B14-2D8E860AB0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93" y="2600"/>
                <a:ext cx="185" cy="37"/>
              </a:xfrm>
              <a:custGeom>
                <a:avLst/>
                <a:gdLst>
                  <a:gd name="T0" fmla="*/ 0 w 74"/>
                  <a:gd name="T1" fmla="*/ 259 h 14"/>
                  <a:gd name="T2" fmla="*/ 1158 w 74"/>
                  <a:gd name="T3" fmla="*/ 90 h 1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4" h="14">
                    <a:moveTo>
                      <a:pt x="0" y="14"/>
                    </a:moveTo>
                    <a:cubicBezTo>
                      <a:pt x="15" y="8"/>
                      <a:pt x="58" y="0"/>
                      <a:pt x="74" y="5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09" name="Freeform 161">
                <a:extLst>
                  <a:ext uri="{FF2B5EF4-FFF2-40B4-BE49-F238E27FC236}">
                    <a16:creationId xmlns:a16="http://schemas.microsoft.com/office/drawing/2014/main" id="{7DB26FF3-033F-324E-B3E6-5AC601A72FD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93" y="2579"/>
                <a:ext cx="180" cy="26"/>
              </a:xfrm>
              <a:custGeom>
                <a:avLst/>
                <a:gdLst>
                  <a:gd name="T0" fmla="*/ 0 w 72"/>
                  <a:gd name="T1" fmla="*/ 177 h 10"/>
                  <a:gd name="T2" fmla="*/ 1125 w 72"/>
                  <a:gd name="T3" fmla="*/ 156 h 1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2" h="10">
                    <a:moveTo>
                      <a:pt x="0" y="10"/>
                    </a:moveTo>
                    <a:cubicBezTo>
                      <a:pt x="17" y="4"/>
                      <a:pt x="52" y="0"/>
                      <a:pt x="72" y="9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0" name="Freeform 162">
                <a:extLst>
                  <a:ext uri="{FF2B5EF4-FFF2-40B4-BE49-F238E27FC236}">
                    <a16:creationId xmlns:a16="http://schemas.microsoft.com/office/drawing/2014/main" id="{0588B63F-E7BD-299A-348F-68925B283A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03" y="2552"/>
                <a:ext cx="160" cy="37"/>
              </a:xfrm>
              <a:custGeom>
                <a:avLst/>
                <a:gdLst>
                  <a:gd name="T0" fmla="*/ 0 w 64"/>
                  <a:gd name="T1" fmla="*/ 111 h 14"/>
                  <a:gd name="T2" fmla="*/ 1000 w 64"/>
                  <a:gd name="T3" fmla="*/ 259 h 1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64" h="14">
                    <a:moveTo>
                      <a:pt x="0" y="6"/>
                    </a:moveTo>
                    <a:cubicBezTo>
                      <a:pt x="18" y="0"/>
                      <a:pt x="42" y="0"/>
                      <a:pt x="64" y="14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1" name="Freeform 163">
                <a:extLst>
                  <a:ext uri="{FF2B5EF4-FFF2-40B4-BE49-F238E27FC236}">
                    <a16:creationId xmlns:a16="http://schemas.microsoft.com/office/drawing/2014/main" id="{00EC7955-4194-6AE9-343C-71FED451ACF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23" y="2776"/>
                <a:ext cx="65" cy="149"/>
              </a:xfrm>
              <a:custGeom>
                <a:avLst/>
                <a:gdLst>
                  <a:gd name="T0" fmla="*/ 408 w 26"/>
                  <a:gd name="T1" fmla="*/ 1054 h 56"/>
                  <a:gd name="T2" fmla="*/ 0 w 26"/>
                  <a:gd name="T3" fmla="*/ 0 h 5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6" h="56">
                    <a:moveTo>
                      <a:pt x="26" y="56"/>
                    </a:moveTo>
                    <a:cubicBezTo>
                      <a:pt x="25" y="43"/>
                      <a:pt x="11" y="10"/>
                      <a:pt x="0" y="0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2" name="Freeform 164">
                <a:extLst>
                  <a:ext uri="{FF2B5EF4-FFF2-40B4-BE49-F238E27FC236}">
                    <a16:creationId xmlns:a16="http://schemas.microsoft.com/office/drawing/2014/main" id="{BEB56F6C-2B9A-4D9C-8956-3058C51765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08" y="2771"/>
                <a:ext cx="55" cy="178"/>
              </a:xfrm>
              <a:custGeom>
                <a:avLst/>
                <a:gdLst>
                  <a:gd name="T0" fmla="*/ 345 w 22"/>
                  <a:gd name="T1" fmla="*/ 1257 h 67"/>
                  <a:gd name="T2" fmla="*/ 0 w 22"/>
                  <a:gd name="T3" fmla="*/ 0 h 67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2" h="67">
                    <a:moveTo>
                      <a:pt x="22" y="67"/>
                    </a:moveTo>
                    <a:cubicBezTo>
                      <a:pt x="21" y="54"/>
                      <a:pt x="9" y="10"/>
                      <a:pt x="0" y="0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3" name="Freeform 165">
                <a:extLst>
                  <a:ext uri="{FF2B5EF4-FFF2-40B4-BE49-F238E27FC236}">
                    <a16:creationId xmlns:a16="http://schemas.microsoft.com/office/drawing/2014/main" id="{DA444284-86D3-C434-116F-07FFA61F51C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96" y="2765"/>
                <a:ext cx="35" cy="200"/>
              </a:xfrm>
              <a:custGeom>
                <a:avLst/>
                <a:gdLst>
                  <a:gd name="T0" fmla="*/ 220 w 14"/>
                  <a:gd name="T1" fmla="*/ 1421 h 75"/>
                  <a:gd name="T2" fmla="*/ 0 w 14"/>
                  <a:gd name="T3" fmla="*/ 0 h 7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4" h="75">
                    <a:moveTo>
                      <a:pt x="14" y="75"/>
                    </a:moveTo>
                    <a:cubicBezTo>
                      <a:pt x="13" y="62"/>
                      <a:pt x="6" y="11"/>
                      <a:pt x="0" y="0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4" name="Freeform 166">
                <a:extLst>
                  <a:ext uri="{FF2B5EF4-FFF2-40B4-BE49-F238E27FC236}">
                    <a16:creationId xmlns:a16="http://schemas.microsoft.com/office/drawing/2014/main" id="{3C8AEFA0-78AB-C918-AB7B-A3B39B158A1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83" y="2765"/>
                <a:ext cx="13" cy="208"/>
              </a:xfrm>
              <a:custGeom>
                <a:avLst/>
                <a:gdLst>
                  <a:gd name="T0" fmla="*/ 88 w 5"/>
                  <a:gd name="T1" fmla="*/ 1480 h 78"/>
                  <a:gd name="T2" fmla="*/ 0 w 5"/>
                  <a:gd name="T3" fmla="*/ 0 h 7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" h="78">
                    <a:moveTo>
                      <a:pt x="5" y="78"/>
                    </a:moveTo>
                    <a:cubicBezTo>
                      <a:pt x="4" y="64"/>
                      <a:pt x="4" y="11"/>
                      <a:pt x="0" y="0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5" name="Freeform 167">
                <a:extLst>
                  <a:ext uri="{FF2B5EF4-FFF2-40B4-BE49-F238E27FC236}">
                    <a16:creationId xmlns:a16="http://schemas.microsoft.com/office/drawing/2014/main" id="{1A661966-2822-42B2-A461-2E934B1EEF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63" y="2763"/>
                <a:ext cx="13" cy="210"/>
              </a:xfrm>
              <a:custGeom>
                <a:avLst/>
                <a:gdLst>
                  <a:gd name="T0" fmla="*/ 0 w 5"/>
                  <a:gd name="T1" fmla="*/ 1483 h 79"/>
                  <a:gd name="T2" fmla="*/ 68 w 5"/>
                  <a:gd name="T3" fmla="*/ 0 h 7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" h="79">
                    <a:moveTo>
                      <a:pt x="0" y="79"/>
                    </a:moveTo>
                    <a:cubicBezTo>
                      <a:pt x="0" y="65"/>
                      <a:pt x="5" y="12"/>
                      <a:pt x="4" y="0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6" name="Freeform 168">
                <a:extLst>
                  <a:ext uri="{FF2B5EF4-FFF2-40B4-BE49-F238E27FC236}">
                    <a16:creationId xmlns:a16="http://schemas.microsoft.com/office/drawing/2014/main" id="{33609289-3C08-6A62-46B8-3DFA2FC6B2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33" y="2765"/>
                <a:ext cx="28" cy="208"/>
              </a:xfrm>
              <a:custGeom>
                <a:avLst/>
                <a:gdLst>
                  <a:gd name="T0" fmla="*/ 0 w 11"/>
                  <a:gd name="T1" fmla="*/ 1480 h 78"/>
                  <a:gd name="T2" fmla="*/ 181 w 11"/>
                  <a:gd name="T3" fmla="*/ 0 h 7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1" h="78">
                    <a:moveTo>
                      <a:pt x="0" y="78"/>
                    </a:moveTo>
                    <a:cubicBezTo>
                      <a:pt x="0" y="63"/>
                      <a:pt x="7" y="13"/>
                      <a:pt x="11" y="0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7" name="Freeform 169">
                <a:extLst>
                  <a:ext uri="{FF2B5EF4-FFF2-40B4-BE49-F238E27FC236}">
                    <a16:creationId xmlns:a16="http://schemas.microsoft.com/office/drawing/2014/main" id="{9E467413-75D0-BE35-0290-E3EE1A718A0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06" y="2765"/>
                <a:ext cx="45" cy="195"/>
              </a:xfrm>
              <a:custGeom>
                <a:avLst/>
                <a:gdLst>
                  <a:gd name="T0" fmla="*/ 0 w 18"/>
                  <a:gd name="T1" fmla="*/ 1392 h 73"/>
                  <a:gd name="T2" fmla="*/ 283 w 18"/>
                  <a:gd name="T3" fmla="*/ 0 h 7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8" h="73">
                    <a:moveTo>
                      <a:pt x="0" y="73"/>
                    </a:moveTo>
                    <a:cubicBezTo>
                      <a:pt x="0" y="57"/>
                      <a:pt x="8" y="14"/>
                      <a:pt x="18" y="0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8" name="Freeform 170">
                <a:extLst>
                  <a:ext uri="{FF2B5EF4-FFF2-40B4-BE49-F238E27FC236}">
                    <a16:creationId xmlns:a16="http://schemas.microsoft.com/office/drawing/2014/main" id="{95CAC715-AFF7-5064-77D7-C7B98F6144C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76" y="2768"/>
                <a:ext cx="62" cy="179"/>
              </a:xfrm>
              <a:custGeom>
                <a:avLst/>
                <a:gdLst>
                  <a:gd name="T0" fmla="*/ 0 w 25"/>
                  <a:gd name="T1" fmla="*/ 1277 h 67"/>
                  <a:gd name="T2" fmla="*/ 382 w 25"/>
                  <a:gd name="T3" fmla="*/ 0 h 67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5" h="67">
                    <a:moveTo>
                      <a:pt x="0" y="67"/>
                    </a:moveTo>
                    <a:cubicBezTo>
                      <a:pt x="1" y="50"/>
                      <a:pt x="10" y="15"/>
                      <a:pt x="25" y="0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9" name="Freeform 171">
                <a:extLst>
                  <a:ext uri="{FF2B5EF4-FFF2-40B4-BE49-F238E27FC236}">
                    <a16:creationId xmlns:a16="http://schemas.microsoft.com/office/drawing/2014/main" id="{961C23DD-C07A-B7E4-DB3E-22ED72A38BF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48" y="2773"/>
                <a:ext cx="75" cy="152"/>
              </a:xfrm>
              <a:custGeom>
                <a:avLst/>
                <a:gdLst>
                  <a:gd name="T0" fmla="*/ 0 w 30"/>
                  <a:gd name="T1" fmla="*/ 1080 h 57"/>
                  <a:gd name="T2" fmla="*/ 470 w 30"/>
                  <a:gd name="T3" fmla="*/ 0 h 57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" h="57">
                    <a:moveTo>
                      <a:pt x="0" y="57"/>
                    </a:moveTo>
                    <a:cubicBezTo>
                      <a:pt x="1" y="38"/>
                      <a:pt x="9" y="15"/>
                      <a:pt x="30" y="0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20" name="Freeform 172">
                <a:extLst>
                  <a:ext uri="{FF2B5EF4-FFF2-40B4-BE49-F238E27FC236}">
                    <a16:creationId xmlns:a16="http://schemas.microsoft.com/office/drawing/2014/main" id="{85FFA034-3F4E-2681-EA0C-10311A9865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93" y="1461"/>
                <a:ext cx="68" cy="70"/>
              </a:xfrm>
              <a:custGeom>
                <a:avLst/>
                <a:gdLst>
                  <a:gd name="T0" fmla="*/ 380 w 27"/>
                  <a:gd name="T1" fmla="*/ 116 h 26"/>
                  <a:gd name="T2" fmla="*/ 242 w 27"/>
                  <a:gd name="T3" fmla="*/ 253 h 26"/>
                  <a:gd name="T4" fmla="*/ 50 w 27"/>
                  <a:gd name="T5" fmla="*/ 390 h 2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7" h="26">
                    <a:moveTo>
                      <a:pt x="24" y="6"/>
                    </a:moveTo>
                    <a:cubicBezTo>
                      <a:pt x="26" y="0"/>
                      <a:pt x="0" y="0"/>
                      <a:pt x="15" y="13"/>
                    </a:cubicBezTo>
                    <a:cubicBezTo>
                      <a:pt x="27" y="23"/>
                      <a:pt x="8" y="26"/>
                      <a:pt x="3" y="20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21" name="Freeform 173">
                <a:extLst>
                  <a:ext uri="{FF2B5EF4-FFF2-40B4-BE49-F238E27FC236}">
                    <a16:creationId xmlns:a16="http://schemas.microsoft.com/office/drawing/2014/main" id="{53066895-D517-B97C-F158-DF12207904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51" y="1448"/>
                <a:ext cx="45" cy="59"/>
              </a:xfrm>
              <a:custGeom>
                <a:avLst/>
                <a:gdLst>
                  <a:gd name="T0" fmla="*/ 208 w 18"/>
                  <a:gd name="T1" fmla="*/ 0 h 22"/>
                  <a:gd name="T2" fmla="*/ 83 w 18"/>
                  <a:gd name="T3" fmla="*/ 80 h 22"/>
                  <a:gd name="T4" fmla="*/ 125 w 18"/>
                  <a:gd name="T5" fmla="*/ 172 h 22"/>
                  <a:gd name="T6" fmla="*/ 0 w 18"/>
                  <a:gd name="T7" fmla="*/ 367 h 2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8" h="22">
                    <a:moveTo>
                      <a:pt x="13" y="0"/>
                    </a:moveTo>
                    <a:cubicBezTo>
                      <a:pt x="10" y="0"/>
                      <a:pt x="6" y="1"/>
                      <a:pt x="5" y="4"/>
                    </a:cubicBezTo>
                    <a:cubicBezTo>
                      <a:pt x="3" y="7"/>
                      <a:pt x="6" y="7"/>
                      <a:pt x="8" y="9"/>
                    </a:cubicBezTo>
                    <a:cubicBezTo>
                      <a:pt x="18" y="16"/>
                      <a:pt x="9" y="22"/>
                      <a:pt x="0" y="19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22" name="Freeform 174">
                <a:extLst>
                  <a:ext uri="{FF2B5EF4-FFF2-40B4-BE49-F238E27FC236}">
                    <a16:creationId xmlns:a16="http://schemas.microsoft.com/office/drawing/2014/main" id="{DDF8827C-2FC5-D865-774B-621C3E5BCC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88" y="1491"/>
                <a:ext cx="45" cy="69"/>
              </a:xfrm>
              <a:custGeom>
                <a:avLst/>
                <a:gdLst>
                  <a:gd name="T0" fmla="*/ 270 w 18"/>
                  <a:gd name="T1" fmla="*/ 226 h 26"/>
                  <a:gd name="T2" fmla="*/ 145 w 18"/>
                  <a:gd name="T3" fmla="*/ 226 h 26"/>
                  <a:gd name="T4" fmla="*/ 175 w 18"/>
                  <a:gd name="T5" fmla="*/ 430 h 26"/>
                  <a:gd name="T6" fmla="*/ 0 w 18"/>
                  <a:gd name="T7" fmla="*/ 374 h 2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8" h="26">
                    <a:moveTo>
                      <a:pt x="17" y="12"/>
                    </a:moveTo>
                    <a:cubicBezTo>
                      <a:pt x="18" y="7"/>
                      <a:pt x="6" y="0"/>
                      <a:pt x="9" y="12"/>
                    </a:cubicBezTo>
                    <a:cubicBezTo>
                      <a:pt x="10" y="15"/>
                      <a:pt x="13" y="20"/>
                      <a:pt x="11" y="23"/>
                    </a:cubicBezTo>
                    <a:cubicBezTo>
                      <a:pt x="9" y="26"/>
                      <a:pt x="2" y="22"/>
                      <a:pt x="0" y="20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23" name="Freeform 175">
                <a:extLst>
                  <a:ext uri="{FF2B5EF4-FFF2-40B4-BE49-F238E27FC236}">
                    <a16:creationId xmlns:a16="http://schemas.microsoft.com/office/drawing/2014/main" id="{75F57289-8D6F-8A9C-9748-B6290AF5DB6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76" y="1477"/>
                <a:ext cx="30" cy="35"/>
              </a:xfrm>
              <a:custGeom>
                <a:avLst/>
                <a:gdLst>
                  <a:gd name="T0" fmla="*/ 188 w 12"/>
                  <a:gd name="T1" fmla="*/ 81 h 13"/>
                  <a:gd name="T2" fmla="*/ 63 w 12"/>
                  <a:gd name="T3" fmla="*/ 35 h 13"/>
                  <a:gd name="T4" fmla="*/ 158 w 12"/>
                  <a:gd name="T5" fmla="*/ 253 h 1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13">
                    <a:moveTo>
                      <a:pt x="12" y="4"/>
                    </a:moveTo>
                    <a:cubicBezTo>
                      <a:pt x="11" y="2"/>
                      <a:pt x="6" y="0"/>
                      <a:pt x="4" y="2"/>
                    </a:cubicBezTo>
                    <a:cubicBezTo>
                      <a:pt x="0" y="5"/>
                      <a:pt x="7" y="12"/>
                      <a:pt x="10" y="13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24" name="Freeform 176">
                <a:extLst>
                  <a:ext uri="{FF2B5EF4-FFF2-40B4-BE49-F238E27FC236}">
                    <a16:creationId xmlns:a16="http://schemas.microsoft.com/office/drawing/2014/main" id="{EC687E60-3D55-1AAA-1C42-9F2CEB8D71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41" y="1555"/>
                <a:ext cx="25" cy="50"/>
              </a:xfrm>
              <a:custGeom>
                <a:avLst/>
                <a:gdLst>
                  <a:gd name="T0" fmla="*/ 158 w 10"/>
                  <a:gd name="T1" fmla="*/ 145 h 19"/>
                  <a:gd name="T2" fmla="*/ 20 w 10"/>
                  <a:gd name="T3" fmla="*/ 89 h 19"/>
                  <a:gd name="T4" fmla="*/ 113 w 10"/>
                  <a:gd name="T5" fmla="*/ 347 h 1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19">
                    <a:moveTo>
                      <a:pt x="10" y="8"/>
                    </a:moveTo>
                    <a:cubicBezTo>
                      <a:pt x="10" y="4"/>
                      <a:pt x="3" y="0"/>
                      <a:pt x="1" y="5"/>
                    </a:cubicBezTo>
                    <a:cubicBezTo>
                      <a:pt x="0" y="8"/>
                      <a:pt x="5" y="17"/>
                      <a:pt x="7" y="19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25" name="Freeform 177">
                <a:extLst>
                  <a:ext uri="{FF2B5EF4-FFF2-40B4-BE49-F238E27FC236}">
                    <a16:creationId xmlns:a16="http://schemas.microsoft.com/office/drawing/2014/main" id="{698A5F59-97BE-5BF7-D9F5-E4E4E5CBE4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26" y="1464"/>
                <a:ext cx="27" cy="29"/>
              </a:xfrm>
              <a:custGeom>
                <a:avLst/>
                <a:gdLst>
                  <a:gd name="T0" fmla="*/ 29 w 11"/>
                  <a:gd name="T1" fmla="*/ 0 h 11"/>
                  <a:gd name="T2" fmla="*/ 150 w 11"/>
                  <a:gd name="T3" fmla="*/ 21 h 11"/>
                  <a:gd name="T4" fmla="*/ 0 w 11"/>
                  <a:gd name="T5" fmla="*/ 200 h 1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11">
                    <a:moveTo>
                      <a:pt x="2" y="0"/>
                    </a:moveTo>
                    <a:cubicBezTo>
                      <a:pt x="5" y="1"/>
                      <a:pt x="7" y="0"/>
                      <a:pt x="10" y="1"/>
                    </a:cubicBezTo>
                    <a:cubicBezTo>
                      <a:pt x="11" y="6"/>
                      <a:pt x="3" y="10"/>
                      <a:pt x="0" y="11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26" name="Freeform 178">
                <a:extLst>
                  <a:ext uri="{FF2B5EF4-FFF2-40B4-BE49-F238E27FC236}">
                    <a16:creationId xmlns:a16="http://schemas.microsoft.com/office/drawing/2014/main" id="{543E07A8-8F55-5FDC-CAA8-12141EB8246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56" y="1475"/>
                <a:ext cx="30" cy="29"/>
              </a:xfrm>
              <a:custGeom>
                <a:avLst/>
                <a:gdLst>
                  <a:gd name="T0" fmla="*/ 113 w 12"/>
                  <a:gd name="T1" fmla="*/ 21 h 11"/>
                  <a:gd name="T2" fmla="*/ 33 w 12"/>
                  <a:gd name="T3" fmla="*/ 145 h 11"/>
                  <a:gd name="T4" fmla="*/ 188 w 12"/>
                  <a:gd name="T5" fmla="*/ 166 h 1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11">
                    <a:moveTo>
                      <a:pt x="7" y="1"/>
                    </a:moveTo>
                    <a:cubicBezTo>
                      <a:pt x="4" y="0"/>
                      <a:pt x="0" y="5"/>
                      <a:pt x="2" y="8"/>
                    </a:cubicBezTo>
                    <a:cubicBezTo>
                      <a:pt x="4" y="11"/>
                      <a:pt x="10" y="9"/>
                      <a:pt x="12" y="9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27" name="Freeform 179">
                <a:extLst>
                  <a:ext uri="{FF2B5EF4-FFF2-40B4-BE49-F238E27FC236}">
                    <a16:creationId xmlns:a16="http://schemas.microsoft.com/office/drawing/2014/main" id="{FE5EDC56-6EEC-238A-3EC6-B256DE800F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88" y="1483"/>
                <a:ext cx="53" cy="50"/>
              </a:xfrm>
              <a:custGeom>
                <a:avLst/>
                <a:gdLst>
                  <a:gd name="T0" fmla="*/ 114 w 21"/>
                  <a:gd name="T1" fmla="*/ 0 h 19"/>
                  <a:gd name="T2" fmla="*/ 33 w 21"/>
                  <a:gd name="T3" fmla="*/ 145 h 19"/>
                  <a:gd name="T4" fmla="*/ 222 w 21"/>
                  <a:gd name="T5" fmla="*/ 145 h 19"/>
                  <a:gd name="T6" fmla="*/ 159 w 21"/>
                  <a:gd name="T7" fmla="*/ 347 h 1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" h="19">
                    <a:moveTo>
                      <a:pt x="7" y="0"/>
                    </a:moveTo>
                    <a:cubicBezTo>
                      <a:pt x="5" y="1"/>
                      <a:pt x="0" y="5"/>
                      <a:pt x="2" y="8"/>
                    </a:cubicBezTo>
                    <a:cubicBezTo>
                      <a:pt x="4" y="13"/>
                      <a:pt x="11" y="7"/>
                      <a:pt x="14" y="8"/>
                    </a:cubicBezTo>
                    <a:cubicBezTo>
                      <a:pt x="21" y="10"/>
                      <a:pt x="14" y="17"/>
                      <a:pt x="10" y="19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28" name="Freeform 180">
                <a:extLst>
                  <a:ext uri="{FF2B5EF4-FFF2-40B4-BE49-F238E27FC236}">
                    <a16:creationId xmlns:a16="http://schemas.microsoft.com/office/drawing/2014/main" id="{727D4F57-94E3-CC6C-C4EB-C667ECB093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41" y="1512"/>
                <a:ext cx="32" cy="43"/>
              </a:xfrm>
              <a:custGeom>
                <a:avLst/>
                <a:gdLst>
                  <a:gd name="T0" fmla="*/ 74 w 13"/>
                  <a:gd name="T1" fmla="*/ 0 h 16"/>
                  <a:gd name="T2" fmla="*/ 0 w 13"/>
                  <a:gd name="T3" fmla="*/ 116 h 16"/>
                  <a:gd name="T4" fmla="*/ 182 w 13"/>
                  <a:gd name="T5" fmla="*/ 116 h 16"/>
                  <a:gd name="T6" fmla="*/ 121 w 13"/>
                  <a:gd name="T7" fmla="*/ 312 h 1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3" h="16">
                    <a:moveTo>
                      <a:pt x="5" y="0"/>
                    </a:moveTo>
                    <a:cubicBezTo>
                      <a:pt x="2" y="0"/>
                      <a:pt x="0" y="3"/>
                      <a:pt x="0" y="6"/>
                    </a:cubicBezTo>
                    <a:cubicBezTo>
                      <a:pt x="3" y="10"/>
                      <a:pt x="8" y="5"/>
                      <a:pt x="12" y="6"/>
                    </a:cubicBezTo>
                    <a:cubicBezTo>
                      <a:pt x="13" y="10"/>
                      <a:pt x="10" y="14"/>
                      <a:pt x="8" y="16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29" name="Freeform 181">
                <a:extLst>
                  <a:ext uri="{FF2B5EF4-FFF2-40B4-BE49-F238E27FC236}">
                    <a16:creationId xmlns:a16="http://schemas.microsoft.com/office/drawing/2014/main" id="{27FF338E-54CF-BCCE-76E4-D6906F0D11E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06" y="1533"/>
                <a:ext cx="40" cy="30"/>
              </a:xfrm>
              <a:custGeom>
                <a:avLst/>
                <a:gdLst>
                  <a:gd name="T0" fmla="*/ 125 w 16"/>
                  <a:gd name="T1" fmla="*/ 0 h 11"/>
                  <a:gd name="T2" fmla="*/ 63 w 16"/>
                  <a:gd name="T3" fmla="*/ 185 h 11"/>
                  <a:gd name="T4" fmla="*/ 250 w 16"/>
                  <a:gd name="T5" fmla="*/ 104 h 1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6" h="11">
                    <a:moveTo>
                      <a:pt x="8" y="0"/>
                    </a:moveTo>
                    <a:cubicBezTo>
                      <a:pt x="4" y="1"/>
                      <a:pt x="0" y="6"/>
                      <a:pt x="4" y="9"/>
                    </a:cubicBezTo>
                    <a:cubicBezTo>
                      <a:pt x="8" y="11"/>
                      <a:pt x="14" y="8"/>
                      <a:pt x="16" y="5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30" name="Freeform 182">
                <a:extLst>
                  <a:ext uri="{FF2B5EF4-FFF2-40B4-BE49-F238E27FC236}">
                    <a16:creationId xmlns:a16="http://schemas.microsoft.com/office/drawing/2014/main" id="{E089FC73-EB7F-4BE9-2D2F-87FB7AC65F6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86" y="1557"/>
                <a:ext cx="37" cy="38"/>
              </a:xfrm>
              <a:custGeom>
                <a:avLst/>
                <a:gdLst>
                  <a:gd name="T0" fmla="*/ 104 w 15"/>
                  <a:gd name="T1" fmla="*/ 0 h 14"/>
                  <a:gd name="T2" fmla="*/ 42 w 15"/>
                  <a:gd name="T3" fmla="*/ 220 h 14"/>
                  <a:gd name="T4" fmla="*/ 224 w 15"/>
                  <a:gd name="T5" fmla="*/ 141 h 1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5" h="14">
                    <a:moveTo>
                      <a:pt x="7" y="0"/>
                    </a:moveTo>
                    <a:cubicBezTo>
                      <a:pt x="3" y="1"/>
                      <a:pt x="0" y="9"/>
                      <a:pt x="3" y="11"/>
                    </a:cubicBezTo>
                    <a:cubicBezTo>
                      <a:pt x="7" y="14"/>
                      <a:pt x="13" y="9"/>
                      <a:pt x="15" y="7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31" name="Freeform 183">
                <a:extLst>
                  <a:ext uri="{FF2B5EF4-FFF2-40B4-BE49-F238E27FC236}">
                    <a16:creationId xmlns:a16="http://schemas.microsoft.com/office/drawing/2014/main" id="{2312A871-CEE1-6318-D322-3831418191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68" y="1589"/>
                <a:ext cx="38" cy="40"/>
              </a:xfrm>
              <a:custGeom>
                <a:avLst/>
                <a:gdLst>
                  <a:gd name="T0" fmla="*/ 129 w 15"/>
                  <a:gd name="T1" fmla="*/ 0 h 15"/>
                  <a:gd name="T2" fmla="*/ 63 w 15"/>
                  <a:gd name="T3" fmla="*/ 227 h 15"/>
                  <a:gd name="T4" fmla="*/ 243 w 15"/>
                  <a:gd name="T5" fmla="*/ 115 h 1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5" h="15">
                    <a:moveTo>
                      <a:pt x="8" y="0"/>
                    </a:moveTo>
                    <a:cubicBezTo>
                      <a:pt x="5" y="2"/>
                      <a:pt x="0" y="8"/>
                      <a:pt x="4" y="12"/>
                    </a:cubicBezTo>
                    <a:cubicBezTo>
                      <a:pt x="7" y="15"/>
                      <a:pt x="15" y="10"/>
                      <a:pt x="15" y="6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32" name="Freeform 184">
                <a:extLst>
                  <a:ext uri="{FF2B5EF4-FFF2-40B4-BE49-F238E27FC236}">
                    <a16:creationId xmlns:a16="http://schemas.microsoft.com/office/drawing/2014/main" id="{197C9E60-0090-D5F4-149E-13D36500E4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63" y="1496"/>
                <a:ext cx="20" cy="11"/>
              </a:xfrm>
              <a:custGeom>
                <a:avLst/>
                <a:gdLst>
                  <a:gd name="T0" fmla="*/ 0 w 8"/>
                  <a:gd name="T1" fmla="*/ 83 h 4"/>
                  <a:gd name="T2" fmla="*/ 125 w 8"/>
                  <a:gd name="T3" fmla="*/ 0 h 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8" h="4">
                    <a:moveTo>
                      <a:pt x="0" y="4"/>
                    </a:moveTo>
                    <a:cubicBezTo>
                      <a:pt x="2" y="2"/>
                      <a:pt x="5" y="0"/>
                      <a:pt x="8" y="0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33" name="Freeform 185">
                <a:extLst>
                  <a:ext uri="{FF2B5EF4-FFF2-40B4-BE49-F238E27FC236}">
                    <a16:creationId xmlns:a16="http://schemas.microsoft.com/office/drawing/2014/main" id="{F648686D-EAF7-6DF4-DBAA-BD7DCA68451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81" y="1805"/>
                <a:ext cx="35" cy="40"/>
              </a:xfrm>
              <a:custGeom>
                <a:avLst/>
                <a:gdLst>
                  <a:gd name="T0" fmla="*/ 0 w 14"/>
                  <a:gd name="T1" fmla="*/ 171 h 15"/>
                  <a:gd name="T2" fmla="*/ 158 w 14"/>
                  <a:gd name="T3" fmla="*/ 77 h 15"/>
                  <a:gd name="T4" fmla="*/ 125 w 14"/>
                  <a:gd name="T5" fmla="*/ 285 h 1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4" h="15">
                    <a:moveTo>
                      <a:pt x="0" y="9"/>
                    </a:moveTo>
                    <a:cubicBezTo>
                      <a:pt x="3" y="6"/>
                      <a:pt x="5" y="0"/>
                      <a:pt x="10" y="4"/>
                    </a:cubicBezTo>
                    <a:cubicBezTo>
                      <a:pt x="14" y="8"/>
                      <a:pt x="11" y="12"/>
                      <a:pt x="8" y="15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34" name="Freeform 186">
                <a:extLst>
                  <a:ext uri="{FF2B5EF4-FFF2-40B4-BE49-F238E27FC236}">
                    <a16:creationId xmlns:a16="http://schemas.microsoft.com/office/drawing/2014/main" id="{D5C29FEB-F425-30A1-7A45-CFAF39CD602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18" y="1795"/>
                <a:ext cx="13" cy="21"/>
              </a:xfrm>
              <a:custGeom>
                <a:avLst/>
                <a:gdLst>
                  <a:gd name="T0" fmla="*/ 0 w 5"/>
                  <a:gd name="T1" fmla="*/ 144 h 8"/>
                  <a:gd name="T2" fmla="*/ 88 w 5"/>
                  <a:gd name="T3" fmla="*/ 0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" h="8">
                    <a:moveTo>
                      <a:pt x="0" y="8"/>
                    </a:moveTo>
                    <a:cubicBezTo>
                      <a:pt x="0" y="4"/>
                      <a:pt x="1" y="0"/>
                      <a:pt x="5" y="0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35" name="Freeform 187">
                <a:extLst>
                  <a:ext uri="{FF2B5EF4-FFF2-40B4-BE49-F238E27FC236}">
                    <a16:creationId xmlns:a16="http://schemas.microsoft.com/office/drawing/2014/main" id="{CD5D845C-5369-C895-71D4-D351DDC51C7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56" y="1835"/>
                <a:ext cx="37" cy="37"/>
              </a:xfrm>
              <a:custGeom>
                <a:avLst/>
                <a:gdLst>
                  <a:gd name="T0" fmla="*/ 121 w 15"/>
                  <a:gd name="T1" fmla="*/ 0 h 14"/>
                  <a:gd name="T2" fmla="*/ 62 w 15"/>
                  <a:gd name="T3" fmla="*/ 204 h 14"/>
                  <a:gd name="T4" fmla="*/ 224 w 15"/>
                  <a:gd name="T5" fmla="*/ 77 h 1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5" h="14">
                    <a:moveTo>
                      <a:pt x="8" y="0"/>
                    </a:moveTo>
                    <a:cubicBezTo>
                      <a:pt x="5" y="1"/>
                      <a:pt x="0" y="8"/>
                      <a:pt x="4" y="11"/>
                    </a:cubicBezTo>
                    <a:cubicBezTo>
                      <a:pt x="8" y="14"/>
                      <a:pt x="14" y="7"/>
                      <a:pt x="15" y="4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36" name="Freeform 188">
                <a:extLst>
                  <a:ext uri="{FF2B5EF4-FFF2-40B4-BE49-F238E27FC236}">
                    <a16:creationId xmlns:a16="http://schemas.microsoft.com/office/drawing/2014/main" id="{16B1124C-A3B3-1EDF-2B82-0D64AC5753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41" y="1864"/>
                <a:ext cx="30" cy="35"/>
              </a:xfrm>
              <a:custGeom>
                <a:avLst/>
                <a:gdLst>
                  <a:gd name="T0" fmla="*/ 95 w 12"/>
                  <a:gd name="T1" fmla="*/ 0 h 13"/>
                  <a:gd name="T2" fmla="*/ 50 w 12"/>
                  <a:gd name="T3" fmla="*/ 197 h 13"/>
                  <a:gd name="T4" fmla="*/ 188 w 12"/>
                  <a:gd name="T5" fmla="*/ 59 h 1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13">
                    <a:moveTo>
                      <a:pt x="6" y="0"/>
                    </a:moveTo>
                    <a:cubicBezTo>
                      <a:pt x="4" y="1"/>
                      <a:pt x="0" y="8"/>
                      <a:pt x="3" y="10"/>
                    </a:cubicBezTo>
                    <a:cubicBezTo>
                      <a:pt x="7" y="13"/>
                      <a:pt x="10" y="5"/>
                      <a:pt x="12" y="3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37" name="Freeform 189">
                <a:extLst>
                  <a:ext uri="{FF2B5EF4-FFF2-40B4-BE49-F238E27FC236}">
                    <a16:creationId xmlns:a16="http://schemas.microsoft.com/office/drawing/2014/main" id="{135A835B-802C-54C4-60C9-D84925D92F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36" y="1893"/>
                <a:ext cx="57" cy="46"/>
              </a:xfrm>
              <a:custGeom>
                <a:avLst/>
                <a:gdLst>
                  <a:gd name="T0" fmla="*/ 62 w 23"/>
                  <a:gd name="T1" fmla="*/ 0 h 17"/>
                  <a:gd name="T2" fmla="*/ 42 w 23"/>
                  <a:gd name="T3" fmla="*/ 198 h 17"/>
                  <a:gd name="T4" fmla="*/ 183 w 23"/>
                  <a:gd name="T5" fmla="*/ 81 h 17"/>
                  <a:gd name="T6" fmla="*/ 349 w 23"/>
                  <a:gd name="T7" fmla="*/ 116 h 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3" h="17">
                    <a:moveTo>
                      <a:pt x="4" y="0"/>
                    </a:moveTo>
                    <a:cubicBezTo>
                      <a:pt x="2" y="2"/>
                      <a:pt x="0" y="9"/>
                      <a:pt x="3" y="10"/>
                    </a:cubicBezTo>
                    <a:cubicBezTo>
                      <a:pt x="6" y="11"/>
                      <a:pt x="10" y="5"/>
                      <a:pt x="12" y="4"/>
                    </a:cubicBezTo>
                    <a:cubicBezTo>
                      <a:pt x="7" y="17"/>
                      <a:pt x="21" y="16"/>
                      <a:pt x="23" y="6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38" name="Freeform 190">
                <a:extLst>
                  <a:ext uri="{FF2B5EF4-FFF2-40B4-BE49-F238E27FC236}">
                    <a16:creationId xmlns:a16="http://schemas.microsoft.com/office/drawing/2014/main" id="{E93F4690-2E95-D21A-D238-4C4160FFBED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28" y="1923"/>
                <a:ext cx="28" cy="37"/>
              </a:xfrm>
              <a:custGeom>
                <a:avLst/>
                <a:gdLst>
                  <a:gd name="T0" fmla="*/ 0 w 11"/>
                  <a:gd name="T1" fmla="*/ 167 h 14"/>
                  <a:gd name="T2" fmla="*/ 117 w 11"/>
                  <a:gd name="T3" fmla="*/ 21 h 14"/>
                  <a:gd name="T4" fmla="*/ 130 w 11"/>
                  <a:gd name="T5" fmla="*/ 259 h 1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14">
                    <a:moveTo>
                      <a:pt x="0" y="9"/>
                    </a:moveTo>
                    <a:cubicBezTo>
                      <a:pt x="0" y="7"/>
                      <a:pt x="3" y="0"/>
                      <a:pt x="7" y="1"/>
                    </a:cubicBezTo>
                    <a:cubicBezTo>
                      <a:pt x="11" y="3"/>
                      <a:pt x="8" y="11"/>
                      <a:pt x="8" y="14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39" name="Freeform 191">
                <a:extLst>
                  <a:ext uri="{FF2B5EF4-FFF2-40B4-BE49-F238E27FC236}">
                    <a16:creationId xmlns:a16="http://schemas.microsoft.com/office/drawing/2014/main" id="{31CE929C-25CE-DF67-EA23-F4E5DF957BF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26" y="1957"/>
                <a:ext cx="22" cy="32"/>
              </a:xfrm>
              <a:custGeom>
                <a:avLst/>
                <a:gdLst>
                  <a:gd name="T0" fmla="*/ 29 w 9"/>
                  <a:gd name="T1" fmla="*/ 227 h 12"/>
                  <a:gd name="T2" fmla="*/ 59 w 9"/>
                  <a:gd name="T3" fmla="*/ 0 h 12"/>
                  <a:gd name="T4" fmla="*/ 132 w 9"/>
                  <a:gd name="T5" fmla="*/ 227 h 1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9" h="12">
                    <a:moveTo>
                      <a:pt x="2" y="12"/>
                    </a:moveTo>
                    <a:cubicBezTo>
                      <a:pt x="0" y="9"/>
                      <a:pt x="1" y="2"/>
                      <a:pt x="4" y="0"/>
                    </a:cubicBezTo>
                    <a:cubicBezTo>
                      <a:pt x="7" y="2"/>
                      <a:pt x="9" y="10"/>
                      <a:pt x="9" y="12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40" name="Freeform 192">
                <a:extLst>
                  <a:ext uri="{FF2B5EF4-FFF2-40B4-BE49-F238E27FC236}">
                    <a16:creationId xmlns:a16="http://schemas.microsoft.com/office/drawing/2014/main" id="{22BBBFD2-81FE-B61D-A245-D35DB16E1B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33" y="2000"/>
                <a:ext cx="25" cy="29"/>
              </a:xfrm>
              <a:custGeom>
                <a:avLst/>
                <a:gdLst>
                  <a:gd name="T0" fmla="*/ 0 w 10"/>
                  <a:gd name="T1" fmla="*/ 0 h 11"/>
                  <a:gd name="T2" fmla="*/ 83 w 10"/>
                  <a:gd name="T3" fmla="*/ 182 h 11"/>
                  <a:gd name="T4" fmla="*/ 145 w 10"/>
                  <a:gd name="T5" fmla="*/ 0 h 1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11">
                    <a:moveTo>
                      <a:pt x="0" y="0"/>
                    </a:moveTo>
                    <a:cubicBezTo>
                      <a:pt x="1" y="3"/>
                      <a:pt x="0" y="11"/>
                      <a:pt x="5" y="10"/>
                    </a:cubicBezTo>
                    <a:cubicBezTo>
                      <a:pt x="10" y="10"/>
                      <a:pt x="9" y="3"/>
                      <a:pt x="9" y="0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41" name="Freeform 193">
                <a:extLst>
                  <a:ext uri="{FF2B5EF4-FFF2-40B4-BE49-F238E27FC236}">
                    <a16:creationId xmlns:a16="http://schemas.microsoft.com/office/drawing/2014/main" id="{2CEA1A17-669B-C855-B30E-11B6AAF87B8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46" y="2027"/>
                <a:ext cx="30" cy="37"/>
              </a:xfrm>
              <a:custGeom>
                <a:avLst/>
                <a:gdLst>
                  <a:gd name="T0" fmla="*/ 50 w 12"/>
                  <a:gd name="T1" fmla="*/ 204 h 14"/>
                  <a:gd name="T2" fmla="*/ 50 w 12"/>
                  <a:gd name="T3" fmla="*/ 56 h 14"/>
                  <a:gd name="T4" fmla="*/ 188 w 12"/>
                  <a:gd name="T5" fmla="*/ 259 h 1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14">
                    <a:moveTo>
                      <a:pt x="3" y="11"/>
                    </a:moveTo>
                    <a:cubicBezTo>
                      <a:pt x="1" y="9"/>
                      <a:pt x="0" y="4"/>
                      <a:pt x="3" y="3"/>
                    </a:cubicBezTo>
                    <a:cubicBezTo>
                      <a:pt x="8" y="0"/>
                      <a:pt x="10" y="12"/>
                      <a:pt x="12" y="14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42" name="Freeform 194">
                <a:extLst>
                  <a:ext uri="{FF2B5EF4-FFF2-40B4-BE49-F238E27FC236}">
                    <a16:creationId xmlns:a16="http://schemas.microsoft.com/office/drawing/2014/main" id="{EACF1CA6-D460-B524-151E-BB2B80ED1C6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96" y="1912"/>
                <a:ext cx="47" cy="120"/>
              </a:xfrm>
              <a:custGeom>
                <a:avLst/>
                <a:gdLst>
                  <a:gd name="T0" fmla="*/ 257 w 19"/>
                  <a:gd name="T1" fmla="*/ 0 h 45"/>
                  <a:gd name="T2" fmla="*/ 0 w 19"/>
                  <a:gd name="T3" fmla="*/ 853 h 4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9" h="45">
                    <a:moveTo>
                      <a:pt x="17" y="0"/>
                    </a:moveTo>
                    <a:cubicBezTo>
                      <a:pt x="19" y="9"/>
                      <a:pt x="12" y="36"/>
                      <a:pt x="0" y="45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43" name="Freeform 195">
                <a:extLst>
                  <a:ext uri="{FF2B5EF4-FFF2-40B4-BE49-F238E27FC236}">
                    <a16:creationId xmlns:a16="http://schemas.microsoft.com/office/drawing/2014/main" id="{FEEC9CB8-AB92-FBA0-4F33-C1F48F259B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11" y="1637"/>
                <a:ext cx="92" cy="80"/>
              </a:xfrm>
              <a:custGeom>
                <a:avLst/>
                <a:gdLst>
                  <a:gd name="T0" fmla="*/ 0 w 37"/>
                  <a:gd name="T1" fmla="*/ 568 h 30"/>
                  <a:gd name="T2" fmla="*/ 569 w 37"/>
                  <a:gd name="T3" fmla="*/ 0 h 3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7" h="30">
                    <a:moveTo>
                      <a:pt x="0" y="30"/>
                    </a:moveTo>
                    <a:cubicBezTo>
                      <a:pt x="10" y="27"/>
                      <a:pt x="26" y="17"/>
                      <a:pt x="37" y="0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44" name="Freeform 196">
                <a:extLst>
                  <a:ext uri="{FF2B5EF4-FFF2-40B4-BE49-F238E27FC236}">
                    <a16:creationId xmlns:a16="http://schemas.microsoft.com/office/drawing/2014/main" id="{C05E949A-CB5D-BC36-4A9C-A477E624CC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33" y="1611"/>
                <a:ext cx="118" cy="69"/>
              </a:xfrm>
              <a:custGeom>
                <a:avLst/>
                <a:gdLst>
                  <a:gd name="T0" fmla="*/ 0 w 47"/>
                  <a:gd name="T1" fmla="*/ 0 h 26"/>
                  <a:gd name="T2" fmla="*/ 743 w 47"/>
                  <a:gd name="T3" fmla="*/ 451 h 2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7" h="26">
                    <a:moveTo>
                      <a:pt x="0" y="0"/>
                    </a:moveTo>
                    <a:cubicBezTo>
                      <a:pt x="6" y="10"/>
                      <a:pt x="29" y="26"/>
                      <a:pt x="47" y="24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45" name="Freeform 197">
                <a:extLst>
                  <a:ext uri="{FF2B5EF4-FFF2-40B4-BE49-F238E27FC236}">
                    <a16:creationId xmlns:a16="http://schemas.microsoft.com/office/drawing/2014/main" id="{8ADBAC46-DE2B-4792-834B-46A78ABF93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98" y="2216"/>
                <a:ext cx="40" cy="133"/>
              </a:xfrm>
              <a:custGeom>
                <a:avLst/>
                <a:gdLst>
                  <a:gd name="T0" fmla="*/ 0 w 16"/>
                  <a:gd name="T1" fmla="*/ 0 h 50"/>
                  <a:gd name="T2" fmla="*/ 113 w 16"/>
                  <a:gd name="T3" fmla="*/ 942 h 5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6" h="50">
                    <a:moveTo>
                      <a:pt x="0" y="0"/>
                    </a:moveTo>
                    <a:cubicBezTo>
                      <a:pt x="5" y="8"/>
                      <a:pt x="16" y="29"/>
                      <a:pt x="7" y="50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46" name="Freeform 198">
                <a:extLst>
                  <a:ext uri="{FF2B5EF4-FFF2-40B4-BE49-F238E27FC236}">
                    <a16:creationId xmlns:a16="http://schemas.microsoft.com/office/drawing/2014/main" id="{D3EF4BCA-02C1-64C3-6F46-01869A3537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53" y="2573"/>
                <a:ext cx="58" cy="134"/>
              </a:xfrm>
              <a:custGeom>
                <a:avLst/>
                <a:gdLst>
                  <a:gd name="T0" fmla="*/ 0 w 23"/>
                  <a:gd name="T1" fmla="*/ 0 h 50"/>
                  <a:gd name="T2" fmla="*/ 285 w 23"/>
                  <a:gd name="T3" fmla="*/ 962 h 5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3" h="50">
                    <a:moveTo>
                      <a:pt x="0" y="0"/>
                    </a:moveTo>
                    <a:cubicBezTo>
                      <a:pt x="7" y="7"/>
                      <a:pt x="23" y="25"/>
                      <a:pt x="18" y="50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47" name="Freeform 199">
                <a:extLst>
                  <a:ext uri="{FF2B5EF4-FFF2-40B4-BE49-F238E27FC236}">
                    <a16:creationId xmlns:a16="http://schemas.microsoft.com/office/drawing/2014/main" id="{F9BBB4CE-FD77-C0AA-6275-87F6766E580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06" y="2752"/>
                <a:ext cx="132" cy="29"/>
              </a:xfrm>
              <a:custGeom>
                <a:avLst/>
                <a:gdLst>
                  <a:gd name="T0" fmla="*/ 0 w 53"/>
                  <a:gd name="T1" fmla="*/ 182 h 11"/>
                  <a:gd name="T2" fmla="*/ 819 w 53"/>
                  <a:gd name="T3" fmla="*/ 200 h 1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3" h="11">
                    <a:moveTo>
                      <a:pt x="0" y="10"/>
                    </a:moveTo>
                    <a:cubicBezTo>
                      <a:pt x="12" y="4"/>
                      <a:pt x="35" y="0"/>
                      <a:pt x="53" y="11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48" name="Freeform 200">
                <a:extLst>
                  <a:ext uri="{FF2B5EF4-FFF2-40B4-BE49-F238E27FC236}">
                    <a16:creationId xmlns:a16="http://schemas.microsoft.com/office/drawing/2014/main" id="{AF4D013C-99CA-E7AF-54C5-3743FFA4D2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48" y="2165"/>
                <a:ext cx="33" cy="27"/>
              </a:xfrm>
              <a:custGeom>
                <a:avLst/>
                <a:gdLst>
                  <a:gd name="T0" fmla="*/ 33 w 13"/>
                  <a:gd name="T1" fmla="*/ 197 h 10"/>
                  <a:gd name="T2" fmla="*/ 117 w 13"/>
                  <a:gd name="T3" fmla="*/ 0 h 10"/>
                  <a:gd name="T4" fmla="*/ 193 w 13"/>
                  <a:gd name="T5" fmla="*/ 197 h 1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3" h="10">
                    <a:moveTo>
                      <a:pt x="2" y="10"/>
                    </a:moveTo>
                    <a:cubicBezTo>
                      <a:pt x="3" y="6"/>
                      <a:pt x="0" y="1"/>
                      <a:pt x="7" y="0"/>
                    </a:cubicBezTo>
                    <a:cubicBezTo>
                      <a:pt x="13" y="0"/>
                      <a:pt x="11" y="6"/>
                      <a:pt x="12" y="10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49" name="Freeform 201">
                <a:extLst>
                  <a:ext uri="{FF2B5EF4-FFF2-40B4-BE49-F238E27FC236}">
                    <a16:creationId xmlns:a16="http://schemas.microsoft.com/office/drawing/2014/main" id="{6BFE887A-F66F-5501-8BB0-231F0FE5BBB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23" y="2203"/>
                <a:ext cx="38" cy="34"/>
              </a:xfrm>
              <a:custGeom>
                <a:avLst/>
                <a:gdLst>
                  <a:gd name="T0" fmla="*/ 84 w 15"/>
                  <a:gd name="T1" fmla="*/ 21 h 13"/>
                  <a:gd name="T2" fmla="*/ 225 w 15"/>
                  <a:gd name="T3" fmla="*/ 0 h 1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5" h="13">
                    <a:moveTo>
                      <a:pt x="5" y="1"/>
                    </a:moveTo>
                    <a:cubicBezTo>
                      <a:pt x="0" y="13"/>
                      <a:pt x="15" y="11"/>
                      <a:pt x="14" y="0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50" name="Freeform 202">
                <a:extLst>
                  <a:ext uri="{FF2B5EF4-FFF2-40B4-BE49-F238E27FC236}">
                    <a16:creationId xmlns:a16="http://schemas.microsoft.com/office/drawing/2014/main" id="{0F443CF9-E5DD-C57E-F2DA-1FCB0B96E17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26" y="2240"/>
                <a:ext cx="2" cy="21"/>
              </a:xfrm>
              <a:custGeom>
                <a:avLst/>
                <a:gdLst>
                  <a:gd name="T0" fmla="*/ 0 w 1"/>
                  <a:gd name="T1" fmla="*/ 0 h 8"/>
                  <a:gd name="T2" fmla="*/ 8 w 1"/>
                  <a:gd name="T3" fmla="*/ 144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8">
                    <a:moveTo>
                      <a:pt x="0" y="0"/>
                    </a:moveTo>
                    <a:cubicBezTo>
                      <a:pt x="1" y="3"/>
                      <a:pt x="0" y="6"/>
                      <a:pt x="1" y="8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51" name="Freeform 203">
                <a:extLst>
                  <a:ext uri="{FF2B5EF4-FFF2-40B4-BE49-F238E27FC236}">
                    <a16:creationId xmlns:a16="http://schemas.microsoft.com/office/drawing/2014/main" id="{D649510A-DEAC-962B-1BA0-FC715A1F83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33" y="2261"/>
                <a:ext cx="25" cy="38"/>
              </a:xfrm>
              <a:custGeom>
                <a:avLst/>
                <a:gdLst>
                  <a:gd name="T0" fmla="*/ 0 w 10"/>
                  <a:gd name="T1" fmla="*/ 81 h 14"/>
                  <a:gd name="T2" fmla="*/ 83 w 10"/>
                  <a:gd name="T3" fmla="*/ 244 h 14"/>
                  <a:gd name="T4" fmla="*/ 125 w 10"/>
                  <a:gd name="T5" fmla="*/ 0 h 1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14">
                    <a:moveTo>
                      <a:pt x="0" y="4"/>
                    </a:moveTo>
                    <a:cubicBezTo>
                      <a:pt x="0" y="8"/>
                      <a:pt x="1" y="14"/>
                      <a:pt x="5" y="12"/>
                    </a:cubicBezTo>
                    <a:cubicBezTo>
                      <a:pt x="10" y="10"/>
                      <a:pt x="8" y="3"/>
                      <a:pt x="8" y="0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52" name="Freeform 204">
                <a:extLst>
                  <a:ext uri="{FF2B5EF4-FFF2-40B4-BE49-F238E27FC236}">
                    <a16:creationId xmlns:a16="http://schemas.microsoft.com/office/drawing/2014/main" id="{C681F69A-99A7-2072-25C9-DC22C85140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26" y="2293"/>
                <a:ext cx="35" cy="48"/>
              </a:xfrm>
              <a:custGeom>
                <a:avLst/>
                <a:gdLst>
                  <a:gd name="T0" fmla="*/ 0 w 14"/>
                  <a:gd name="T1" fmla="*/ 56 h 18"/>
                  <a:gd name="T2" fmla="*/ 145 w 14"/>
                  <a:gd name="T3" fmla="*/ 0 h 1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4" h="18">
                    <a:moveTo>
                      <a:pt x="0" y="3"/>
                    </a:moveTo>
                    <a:cubicBezTo>
                      <a:pt x="0" y="18"/>
                      <a:pt x="14" y="11"/>
                      <a:pt x="9" y="0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332" name="Group 406">
              <a:extLst>
                <a:ext uri="{FF2B5EF4-FFF2-40B4-BE49-F238E27FC236}">
                  <a16:creationId xmlns:a16="http://schemas.microsoft.com/office/drawing/2014/main" id="{E5AFB926-E57E-A45A-7553-C71FA290EDC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56" y="1195"/>
              <a:ext cx="3197" cy="1957"/>
              <a:chOff x="1256" y="1195"/>
              <a:chExt cx="3197" cy="1957"/>
            </a:xfrm>
          </p:grpSpPr>
          <p:sp>
            <p:nvSpPr>
              <p:cNvPr id="4553" name="Freeform 206">
                <a:extLst>
                  <a:ext uri="{FF2B5EF4-FFF2-40B4-BE49-F238E27FC236}">
                    <a16:creationId xmlns:a16="http://schemas.microsoft.com/office/drawing/2014/main" id="{5E49BC4D-D1EE-6450-B81E-F4520092AE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36" y="2325"/>
                <a:ext cx="27" cy="46"/>
              </a:xfrm>
              <a:custGeom>
                <a:avLst/>
                <a:gdLst>
                  <a:gd name="T0" fmla="*/ 0 w 11"/>
                  <a:gd name="T1" fmla="*/ 60 h 17"/>
                  <a:gd name="T2" fmla="*/ 103 w 11"/>
                  <a:gd name="T3" fmla="*/ 235 h 17"/>
                  <a:gd name="T4" fmla="*/ 103 w 11"/>
                  <a:gd name="T5" fmla="*/ 0 h 1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17">
                    <a:moveTo>
                      <a:pt x="0" y="3"/>
                    </a:moveTo>
                    <a:cubicBezTo>
                      <a:pt x="0" y="7"/>
                      <a:pt x="2" y="17"/>
                      <a:pt x="7" y="12"/>
                    </a:cubicBezTo>
                    <a:cubicBezTo>
                      <a:pt x="11" y="9"/>
                      <a:pt x="7" y="4"/>
                      <a:pt x="7" y="0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54" name="Freeform 207">
                <a:extLst>
                  <a:ext uri="{FF2B5EF4-FFF2-40B4-BE49-F238E27FC236}">
                    <a16:creationId xmlns:a16="http://schemas.microsoft.com/office/drawing/2014/main" id="{8445FB45-576B-91BE-F60E-EE641523AB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46" y="2355"/>
                <a:ext cx="35" cy="48"/>
              </a:xfrm>
              <a:custGeom>
                <a:avLst/>
                <a:gdLst>
                  <a:gd name="T0" fmla="*/ 20 w 14"/>
                  <a:gd name="T1" fmla="*/ 77 h 18"/>
                  <a:gd name="T2" fmla="*/ 158 w 14"/>
                  <a:gd name="T3" fmla="*/ 248 h 18"/>
                  <a:gd name="T4" fmla="*/ 158 w 14"/>
                  <a:gd name="T5" fmla="*/ 0 h 1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4" h="18">
                    <a:moveTo>
                      <a:pt x="1" y="4"/>
                    </a:moveTo>
                    <a:cubicBezTo>
                      <a:pt x="0" y="9"/>
                      <a:pt x="4" y="18"/>
                      <a:pt x="10" y="13"/>
                    </a:cubicBezTo>
                    <a:cubicBezTo>
                      <a:pt x="14" y="10"/>
                      <a:pt x="11" y="4"/>
                      <a:pt x="10" y="0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55" name="Freeform 208">
                <a:extLst>
                  <a:ext uri="{FF2B5EF4-FFF2-40B4-BE49-F238E27FC236}">
                    <a16:creationId xmlns:a16="http://schemas.microsoft.com/office/drawing/2014/main" id="{7F52B3E1-0A88-4BC7-3EC5-AD8853F33A2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68" y="2389"/>
                <a:ext cx="38" cy="46"/>
              </a:xfrm>
              <a:custGeom>
                <a:avLst/>
                <a:gdLst>
                  <a:gd name="T0" fmla="*/ 0 w 15"/>
                  <a:gd name="T1" fmla="*/ 116 h 17"/>
                  <a:gd name="T2" fmla="*/ 96 w 15"/>
                  <a:gd name="T3" fmla="*/ 0 h 17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5" h="17">
                    <a:moveTo>
                      <a:pt x="0" y="6"/>
                    </a:moveTo>
                    <a:cubicBezTo>
                      <a:pt x="1" y="17"/>
                      <a:pt x="15" y="10"/>
                      <a:pt x="6" y="0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56" name="Freeform 209">
                <a:extLst>
                  <a:ext uri="{FF2B5EF4-FFF2-40B4-BE49-F238E27FC236}">
                    <a16:creationId xmlns:a16="http://schemas.microsoft.com/office/drawing/2014/main" id="{9E89EA48-3CB2-4E9C-A050-F931B10FFF0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03" y="2419"/>
                <a:ext cx="10" cy="21"/>
              </a:xfrm>
              <a:custGeom>
                <a:avLst/>
                <a:gdLst>
                  <a:gd name="T0" fmla="*/ 0 w 4"/>
                  <a:gd name="T1" fmla="*/ 0 h 8"/>
                  <a:gd name="T2" fmla="*/ 63 w 4"/>
                  <a:gd name="T3" fmla="*/ 144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" h="8">
                    <a:moveTo>
                      <a:pt x="0" y="0"/>
                    </a:moveTo>
                    <a:cubicBezTo>
                      <a:pt x="1" y="3"/>
                      <a:pt x="1" y="6"/>
                      <a:pt x="4" y="8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57" name="Freeform 210">
                <a:extLst>
                  <a:ext uri="{FF2B5EF4-FFF2-40B4-BE49-F238E27FC236}">
                    <a16:creationId xmlns:a16="http://schemas.microsoft.com/office/drawing/2014/main" id="{DCEBCAE7-2C9D-3692-BAB5-3083CED8B5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98" y="2549"/>
                <a:ext cx="35" cy="48"/>
              </a:xfrm>
              <a:custGeom>
                <a:avLst/>
                <a:gdLst>
                  <a:gd name="T0" fmla="*/ 50 w 14"/>
                  <a:gd name="T1" fmla="*/ 77 h 18"/>
                  <a:gd name="T2" fmla="*/ 158 w 14"/>
                  <a:gd name="T3" fmla="*/ 0 h 1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4" h="18">
                    <a:moveTo>
                      <a:pt x="3" y="4"/>
                    </a:moveTo>
                    <a:cubicBezTo>
                      <a:pt x="0" y="18"/>
                      <a:pt x="14" y="8"/>
                      <a:pt x="10" y="0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58" name="Freeform 211">
                <a:extLst>
                  <a:ext uri="{FF2B5EF4-FFF2-40B4-BE49-F238E27FC236}">
                    <a16:creationId xmlns:a16="http://schemas.microsoft.com/office/drawing/2014/main" id="{7C455358-3680-BD56-BF6B-7C4C391889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91" y="2581"/>
                <a:ext cx="25" cy="35"/>
              </a:xfrm>
              <a:custGeom>
                <a:avLst/>
                <a:gdLst>
                  <a:gd name="T0" fmla="*/ 0 w 10"/>
                  <a:gd name="T1" fmla="*/ 81 h 13"/>
                  <a:gd name="T2" fmla="*/ 95 w 10"/>
                  <a:gd name="T3" fmla="*/ 197 h 13"/>
                  <a:gd name="T4" fmla="*/ 125 w 10"/>
                  <a:gd name="T5" fmla="*/ 0 h 1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13">
                    <a:moveTo>
                      <a:pt x="0" y="4"/>
                    </a:moveTo>
                    <a:cubicBezTo>
                      <a:pt x="0" y="8"/>
                      <a:pt x="1" y="13"/>
                      <a:pt x="6" y="10"/>
                    </a:cubicBezTo>
                    <a:cubicBezTo>
                      <a:pt x="10" y="8"/>
                      <a:pt x="8" y="4"/>
                      <a:pt x="8" y="0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59" name="Freeform 212">
                <a:extLst>
                  <a:ext uri="{FF2B5EF4-FFF2-40B4-BE49-F238E27FC236}">
                    <a16:creationId xmlns:a16="http://schemas.microsoft.com/office/drawing/2014/main" id="{F24F56F3-479E-8314-7DCF-FDD8202A73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96" y="2621"/>
                <a:ext cx="2" cy="32"/>
              </a:xfrm>
              <a:custGeom>
                <a:avLst/>
                <a:gdLst>
                  <a:gd name="T0" fmla="*/ 0 w 1"/>
                  <a:gd name="T1" fmla="*/ 0 h 12"/>
                  <a:gd name="T2" fmla="*/ 8 w 1"/>
                  <a:gd name="T3" fmla="*/ 227 h 1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12">
                    <a:moveTo>
                      <a:pt x="0" y="0"/>
                    </a:moveTo>
                    <a:cubicBezTo>
                      <a:pt x="0" y="4"/>
                      <a:pt x="0" y="8"/>
                      <a:pt x="1" y="12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60" name="Freeform 213">
                <a:extLst>
                  <a:ext uri="{FF2B5EF4-FFF2-40B4-BE49-F238E27FC236}">
                    <a16:creationId xmlns:a16="http://schemas.microsoft.com/office/drawing/2014/main" id="{6126E15B-FD60-0022-D575-CC498B9831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93" y="2648"/>
                <a:ext cx="30" cy="35"/>
              </a:xfrm>
              <a:custGeom>
                <a:avLst/>
                <a:gdLst>
                  <a:gd name="T0" fmla="*/ 0 w 12"/>
                  <a:gd name="T1" fmla="*/ 81 h 13"/>
                  <a:gd name="T2" fmla="*/ 95 w 12"/>
                  <a:gd name="T3" fmla="*/ 232 h 13"/>
                  <a:gd name="T4" fmla="*/ 125 w 12"/>
                  <a:gd name="T5" fmla="*/ 0 h 1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13">
                    <a:moveTo>
                      <a:pt x="0" y="4"/>
                    </a:moveTo>
                    <a:cubicBezTo>
                      <a:pt x="0" y="8"/>
                      <a:pt x="1" y="13"/>
                      <a:pt x="6" y="12"/>
                    </a:cubicBezTo>
                    <a:cubicBezTo>
                      <a:pt x="12" y="10"/>
                      <a:pt x="10" y="4"/>
                      <a:pt x="8" y="0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61" name="Freeform 214">
                <a:extLst>
                  <a:ext uri="{FF2B5EF4-FFF2-40B4-BE49-F238E27FC236}">
                    <a16:creationId xmlns:a16="http://schemas.microsoft.com/office/drawing/2014/main" id="{88940028-825A-A6D9-4AC1-BFF80FACD2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98" y="2683"/>
                <a:ext cx="13" cy="29"/>
              </a:xfrm>
              <a:custGeom>
                <a:avLst/>
                <a:gdLst>
                  <a:gd name="T0" fmla="*/ 21 w 5"/>
                  <a:gd name="T1" fmla="*/ 0 h 11"/>
                  <a:gd name="T2" fmla="*/ 88 w 5"/>
                  <a:gd name="T3" fmla="*/ 200 h 1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" h="11">
                    <a:moveTo>
                      <a:pt x="1" y="0"/>
                    </a:moveTo>
                    <a:cubicBezTo>
                      <a:pt x="1" y="4"/>
                      <a:pt x="0" y="10"/>
                      <a:pt x="5" y="11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62" name="Freeform 215">
                <a:extLst>
                  <a:ext uri="{FF2B5EF4-FFF2-40B4-BE49-F238E27FC236}">
                    <a16:creationId xmlns:a16="http://schemas.microsoft.com/office/drawing/2014/main" id="{03C555DE-451B-DB2F-62B6-3F45641A60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16" y="2704"/>
                <a:ext cx="32" cy="45"/>
              </a:xfrm>
              <a:custGeom>
                <a:avLst/>
                <a:gdLst>
                  <a:gd name="T0" fmla="*/ 0 w 13"/>
                  <a:gd name="T1" fmla="*/ 111 h 17"/>
                  <a:gd name="T2" fmla="*/ 121 w 13"/>
                  <a:gd name="T3" fmla="*/ 238 h 17"/>
                  <a:gd name="T4" fmla="*/ 133 w 13"/>
                  <a:gd name="T5" fmla="*/ 0 h 1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3" h="17">
                    <a:moveTo>
                      <a:pt x="0" y="6"/>
                    </a:moveTo>
                    <a:cubicBezTo>
                      <a:pt x="1" y="11"/>
                      <a:pt x="3" y="17"/>
                      <a:pt x="8" y="13"/>
                    </a:cubicBezTo>
                    <a:cubicBezTo>
                      <a:pt x="13" y="10"/>
                      <a:pt x="12" y="3"/>
                      <a:pt x="9" y="0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63" name="Freeform 216">
                <a:extLst>
                  <a:ext uri="{FF2B5EF4-FFF2-40B4-BE49-F238E27FC236}">
                    <a16:creationId xmlns:a16="http://schemas.microsoft.com/office/drawing/2014/main" id="{F17F5FC2-1D69-2D4F-0221-746C77965AB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36" y="2741"/>
                <a:ext cx="42" cy="51"/>
              </a:xfrm>
              <a:custGeom>
                <a:avLst/>
                <a:gdLst>
                  <a:gd name="T0" fmla="*/ 0 w 17"/>
                  <a:gd name="T1" fmla="*/ 35 h 19"/>
                  <a:gd name="T2" fmla="*/ 104 w 17"/>
                  <a:gd name="T3" fmla="*/ 0 h 1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7" h="19">
                    <a:moveTo>
                      <a:pt x="0" y="2"/>
                    </a:moveTo>
                    <a:cubicBezTo>
                      <a:pt x="0" y="19"/>
                      <a:pt x="17" y="9"/>
                      <a:pt x="7" y="0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64" name="Freeform 217">
                <a:extLst>
                  <a:ext uri="{FF2B5EF4-FFF2-40B4-BE49-F238E27FC236}">
                    <a16:creationId xmlns:a16="http://schemas.microsoft.com/office/drawing/2014/main" id="{8994725A-8361-E243-4705-54E3C40124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61" y="2779"/>
                <a:ext cx="10" cy="16"/>
              </a:xfrm>
              <a:custGeom>
                <a:avLst/>
                <a:gdLst>
                  <a:gd name="T0" fmla="*/ 0 w 4"/>
                  <a:gd name="T1" fmla="*/ 0 h 6"/>
                  <a:gd name="T2" fmla="*/ 63 w 4"/>
                  <a:gd name="T3" fmla="*/ 115 h 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" h="6">
                    <a:moveTo>
                      <a:pt x="0" y="0"/>
                    </a:moveTo>
                    <a:cubicBezTo>
                      <a:pt x="0" y="2"/>
                      <a:pt x="2" y="5"/>
                      <a:pt x="4" y="6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65" name="Freeform 218">
                <a:extLst>
                  <a:ext uri="{FF2B5EF4-FFF2-40B4-BE49-F238E27FC236}">
                    <a16:creationId xmlns:a16="http://schemas.microsoft.com/office/drawing/2014/main" id="{57DE017D-4B09-9783-C7F6-740FD51E60B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93" y="2795"/>
                <a:ext cx="18" cy="18"/>
              </a:xfrm>
              <a:custGeom>
                <a:avLst/>
                <a:gdLst>
                  <a:gd name="T0" fmla="*/ 0 w 7"/>
                  <a:gd name="T1" fmla="*/ 0 h 7"/>
                  <a:gd name="T2" fmla="*/ 118 w 7"/>
                  <a:gd name="T3" fmla="*/ 85 h 7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" h="7">
                    <a:moveTo>
                      <a:pt x="0" y="0"/>
                    </a:moveTo>
                    <a:cubicBezTo>
                      <a:pt x="1" y="2"/>
                      <a:pt x="3" y="7"/>
                      <a:pt x="7" y="5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66" name="Freeform 219">
                <a:extLst>
                  <a:ext uri="{FF2B5EF4-FFF2-40B4-BE49-F238E27FC236}">
                    <a16:creationId xmlns:a16="http://schemas.microsoft.com/office/drawing/2014/main" id="{4504E26D-B786-9F0C-0F79-4A3263A6286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8" y="2896"/>
                <a:ext cx="25" cy="32"/>
              </a:xfrm>
              <a:custGeom>
                <a:avLst/>
                <a:gdLst>
                  <a:gd name="T0" fmla="*/ 50 w 10"/>
                  <a:gd name="T1" fmla="*/ 192 h 12"/>
                  <a:gd name="T2" fmla="*/ 145 w 10"/>
                  <a:gd name="T3" fmla="*/ 136 h 12"/>
                  <a:gd name="T4" fmla="*/ 0 w 10"/>
                  <a:gd name="T5" fmla="*/ 0 h 1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12">
                    <a:moveTo>
                      <a:pt x="3" y="10"/>
                    </a:moveTo>
                    <a:cubicBezTo>
                      <a:pt x="5" y="12"/>
                      <a:pt x="9" y="10"/>
                      <a:pt x="9" y="7"/>
                    </a:cubicBezTo>
                    <a:cubicBezTo>
                      <a:pt x="10" y="3"/>
                      <a:pt x="4" y="0"/>
                      <a:pt x="0" y="0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67" name="Freeform 220">
                <a:extLst>
                  <a:ext uri="{FF2B5EF4-FFF2-40B4-BE49-F238E27FC236}">
                    <a16:creationId xmlns:a16="http://schemas.microsoft.com/office/drawing/2014/main" id="{ED84A19E-2F0F-D04B-BCFF-D8992C5C2F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68" y="2909"/>
                <a:ext cx="33" cy="38"/>
              </a:xfrm>
              <a:custGeom>
                <a:avLst/>
                <a:gdLst>
                  <a:gd name="T0" fmla="*/ 20 w 13"/>
                  <a:gd name="T1" fmla="*/ 220 h 14"/>
                  <a:gd name="T2" fmla="*/ 0 w 13"/>
                  <a:gd name="T3" fmla="*/ 22 h 1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3" h="14">
                    <a:moveTo>
                      <a:pt x="1" y="11"/>
                    </a:moveTo>
                    <a:cubicBezTo>
                      <a:pt x="13" y="14"/>
                      <a:pt x="13" y="0"/>
                      <a:pt x="0" y="1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68" name="Freeform 221">
                <a:extLst>
                  <a:ext uri="{FF2B5EF4-FFF2-40B4-BE49-F238E27FC236}">
                    <a16:creationId xmlns:a16="http://schemas.microsoft.com/office/drawing/2014/main" id="{E798A265-22F2-ADA0-87E4-65FE99CD73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96" y="2936"/>
                <a:ext cx="25" cy="29"/>
              </a:xfrm>
              <a:custGeom>
                <a:avLst/>
                <a:gdLst>
                  <a:gd name="T0" fmla="*/ 0 w 10"/>
                  <a:gd name="T1" fmla="*/ 166 h 11"/>
                  <a:gd name="T2" fmla="*/ 158 w 10"/>
                  <a:gd name="T3" fmla="*/ 166 h 11"/>
                  <a:gd name="T4" fmla="*/ 20 w 10"/>
                  <a:gd name="T5" fmla="*/ 0 h 1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11">
                    <a:moveTo>
                      <a:pt x="0" y="9"/>
                    </a:moveTo>
                    <a:cubicBezTo>
                      <a:pt x="3" y="11"/>
                      <a:pt x="7" y="10"/>
                      <a:pt x="10" y="9"/>
                    </a:cubicBezTo>
                    <a:cubicBezTo>
                      <a:pt x="9" y="5"/>
                      <a:pt x="6" y="0"/>
                      <a:pt x="1" y="0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69" name="Freeform 222">
                <a:extLst>
                  <a:ext uri="{FF2B5EF4-FFF2-40B4-BE49-F238E27FC236}">
                    <a16:creationId xmlns:a16="http://schemas.microsoft.com/office/drawing/2014/main" id="{D8D88B7A-06E1-A298-9B45-1AEF48A690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23" y="2960"/>
                <a:ext cx="38" cy="21"/>
              </a:xfrm>
              <a:custGeom>
                <a:avLst/>
                <a:gdLst>
                  <a:gd name="T0" fmla="*/ 51 w 15"/>
                  <a:gd name="T1" fmla="*/ 144 h 8"/>
                  <a:gd name="T2" fmla="*/ 0 w 15"/>
                  <a:gd name="T3" fmla="*/ 0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5" h="8">
                    <a:moveTo>
                      <a:pt x="3" y="8"/>
                    </a:moveTo>
                    <a:cubicBezTo>
                      <a:pt x="15" y="6"/>
                      <a:pt x="7" y="1"/>
                      <a:pt x="0" y="0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70" name="Freeform 223">
                <a:extLst>
                  <a:ext uri="{FF2B5EF4-FFF2-40B4-BE49-F238E27FC236}">
                    <a16:creationId xmlns:a16="http://schemas.microsoft.com/office/drawing/2014/main" id="{64112FDD-42E5-D124-B2C5-E2AE13EFCB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53" y="2963"/>
                <a:ext cx="25" cy="5"/>
              </a:xfrm>
              <a:custGeom>
                <a:avLst/>
                <a:gdLst>
                  <a:gd name="T0" fmla="*/ 0 w 10"/>
                  <a:gd name="T1" fmla="*/ 0 h 2"/>
                  <a:gd name="T2" fmla="*/ 158 w 10"/>
                  <a:gd name="T3" fmla="*/ 0 h 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0" h="2">
                    <a:moveTo>
                      <a:pt x="0" y="0"/>
                    </a:moveTo>
                    <a:cubicBezTo>
                      <a:pt x="3" y="2"/>
                      <a:pt x="7" y="1"/>
                      <a:pt x="10" y="0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71" name="Freeform 224">
                <a:extLst>
                  <a:ext uri="{FF2B5EF4-FFF2-40B4-BE49-F238E27FC236}">
                    <a16:creationId xmlns:a16="http://schemas.microsoft.com/office/drawing/2014/main" id="{0A20BD88-EAC2-EFFC-09B7-7FFA09657C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86" y="2936"/>
                <a:ext cx="25" cy="29"/>
              </a:xfrm>
              <a:custGeom>
                <a:avLst/>
                <a:gdLst>
                  <a:gd name="T0" fmla="*/ 0 w 10"/>
                  <a:gd name="T1" fmla="*/ 200 h 11"/>
                  <a:gd name="T2" fmla="*/ 158 w 10"/>
                  <a:gd name="T3" fmla="*/ 111 h 11"/>
                  <a:gd name="T4" fmla="*/ 0 w 10"/>
                  <a:gd name="T5" fmla="*/ 0 h 1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11">
                    <a:moveTo>
                      <a:pt x="0" y="11"/>
                    </a:moveTo>
                    <a:cubicBezTo>
                      <a:pt x="3" y="11"/>
                      <a:pt x="10" y="11"/>
                      <a:pt x="10" y="6"/>
                    </a:cubicBezTo>
                    <a:cubicBezTo>
                      <a:pt x="10" y="1"/>
                      <a:pt x="4" y="0"/>
                      <a:pt x="0" y="0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72" name="Freeform 225">
                <a:extLst>
                  <a:ext uri="{FF2B5EF4-FFF2-40B4-BE49-F238E27FC236}">
                    <a16:creationId xmlns:a16="http://schemas.microsoft.com/office/drawing/2014/main" id="{2F7E862F-F3E3-4CBB-F752-268603D7F9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11" y="2893"/>
                <a:ext cx="35" cy="64"/>
              </a:xfrm>
              <a:custGeom>
                <a:avLst/>
                <a:gdLst>
                  <a:gd name="T0" fmla="*/ 63 w 14"/>
                  <a:gd name="T1" fmla="*/ 456 h 24"/>
                  <a:gd name="T2" fmla="*/ 220 w 14"/>
                  <a:gd name="T3" fmla="*/ 363 h 24"/>
                  <a:gd name="T4" fmla="*/ 83 w 14"/>
                  <a:gd name="T5" fmla="*/ 227 h 24"/>
                  <a:gd name="T6" fmla="*/ 208 w 14"/>
                  <a:gd name="T7" fmla="*/ 115 h 24"/>
                  <a:gd name="T8" fmla="*/ 0 w 14"/>
                  <a:gd name="T9" fmla="*/ 35 h 2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24">
                    <a:moveTo>
                      <a:pt x="4" y="24"/>
                    </a:moveTo>
                    <a:cubicBezTo>
                      <a:pt x="7" y="23"/>
                      <a:pt x="13" y="23"/>
                      <a:pt x="14" y="19"/>
                    </a:cubicBezTo>
                    <a:cubicBezTo>
                      <a:pt x="14" y="15"/>
                      <a:pt x="8" y="13"/>
                      <a:pt x="5" y="12"/>
                    </a:cubicBezTo>
                    <a:cubicBezTo>
                      <a:pt x="7" y="11"/>
                      <a:pt x="12" y="10"/>
                      <a:pt x="13" y="6"/>
                    </a:cubicBezTo>
                    <a:cubicBezTo>
                      <a:pt x="13" y="1"/>
                      <a:pt x="3" y="0"/>
                      <a:pt x="0" y="2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73" name="Freeform 226">
                <a:extLst>
                  <a:ext uri="{FF2B5EF4-FFF2-40B4-BE49-F238E27FC236}">
                    <a16:creationId xmlns:a16="http://schemas.microsoft.com/office/drawing/2014/main" id="{DA3EC181-04F3-17D7-BD25-02D21B95F1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51" y="2912"/>
                <a:ext cx="27" cy="43"/>
              </a:xfrm>
              <a:custGeom>
                <a:avLst/>
                <a:gdLst>
                  <a:gd name="T0" fmla="*/ 0 w 11"/>
                  <a:gd name="T1" fmla="*/ 274 h 16"/>
                  <a:gd name="T2" fmla="*/ 0 w 11"/>
                  <a:gd name="T3" fmla="*/ 81 h 1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1" h="16">
                    <a:moveTo>
                      <a:pt x="0" y="14"/>
                    </a:moveTo>
                    <a:cubicBezTo>
                      <a:pt x="11" y="16"/>
                      <a:pt x="9" y="0"/>
                      <a:pt x="0" y="4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74" name="Freeform 227">
                <a:extLst>
                  <a:ext uri="{FF2B5EF4-FFF2-40B4-BE49-F238E27FC236}">
                    <a16:creationId xmlns:a16="http://schemas.microsoft.com/office/drawing/2014/main" id="{E04A3DDE-B10D-5B13-6481-92F576110AB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71" y="2877"/>
                <a:ext cx="30" cy="48"/>
              </a:xfrm>
              <a:custGeom>
                <a:avLst/>
                <a:gdLst>
                  <a:gd name="T0" fmla="*/ 20 w 12"/>
                  <a:gd name="T1" fmla="*/ 320 h 18"/>
                  <a:gd name="T2" fmla="*/ 0 w 12"/>
                  <a:gd name="T3" fmla="*/ 115 h 1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2" h="18">
                    <a:moveTo>
                      <a:pt x="1" y="17"/>
                    </a:moveTo>
                    <a:cubicBezTo>
                      <a:pt x="12" y="18"/>
                      <a:pt x="12" y="0"/>
                      <a:pt x="0" y="6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75" name="Freeform 228">
                <a:extLst>
                  <a:ext uri="{FF2B5EF4-FFF2-40B4-BE49-F238E27FC236}">
                    <a16:creationId xmlns:a16="http://schemas.microsoft.com/office/drawing/2014/main" id="{BFF40A70-B0BC-ABF4-4798-BA430932FEE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13" y="1352"/>
                <a:ext cx="15" cy="165"/>
              </a:xfrm>
              <a:custGeom>
                <a:avLst/>
                <a:gdLst>
                  <a:gd name="T0" fmla="*/ 20 w 6"/>
                  <a:gd name="T1" fmla="*/ 0 h 62"/>
                  <a:gd name="T2" fmla="*/ 0 w 6"/>
                  <a:gd name="T3" fmla="*/ 1168 h 6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6" h="62">
                    <a:moveTo>
                      <a:pt x="1" y="0"/>
                    </a:moveTo>
                    <a:cubicBezTo>
                      <a:pt x="5" y="12"/>
                      <a:pt x="6" y="48"/>
                      <a:pt x="0" y="62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76" name="Freeform 229">
                <a:extLst>
                  <a:ext uri="{FF2B5EF4-FFF2-40B4-BE49-F238E27FC236}">
                    <a16:creationId xmlns:a16="http://schemas.microsoft.com/office/drawing/2014/main" id="{EF2653A3-5481-97CE-9481-59682DA192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83" y="1341"/>
                <a:ext cx="28" cy="187"/>
              </a:xfrm>
              <a:custGeom>
                <a:avLst/>
                <a:gdLst>
                  <a:gd name="T0" fmla="*/ 0 w 11"/>
                  <a:gd name="T1" fmla="*/ 0 h 70"/>
                  <a:gd name="T2" fmla="*/ 130 w 11"/>
                  <a:gd name="T3" fmla="*/ 1336 h 7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1" h="70">
                    <a:moveTo>
                      <a:pt x="0" y="0"/>
                    </a:moveTo>
                    <a:cubicBezTo>
                      <a:pt x="4" y="12"/>
                      <a:pt x="11" y="57"/>
                      <a:pt x="8" y="70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77" name="Freeform 230">
                <a:extLst>
                  <a:ext uri="{FF2B5EF4-FFF2-40B4-BE49-F238E27FC236}">
                    <a16:creationId xmlns:a16="http://schemas.microsoft.com/office/drawing/2014/main" id="{490B7B5E-4C95-5DB8-D297-4EFBEB2382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6" y="1341"/>
                <a:ext cx="50" cy="195"/>
              </a:xfrm>
              <a:custGeom>
                <a:avLst/>
                <a:gdLst>
                  <a:gd name="T0" fmla="*/ 0 w 20"/>
                  <a:gd name="T1" fmla="*/ 0 h 73"/>
                  <a:gd name="T2" fmla="*/ 283 w 20"/>
                  <a:gd name="T3" fmla="*/ 1392 h 7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0" h="73">
                    <a:moveTo>
                      <a:pt x="0" y="0"/>
                    </a:moveTo>
                    <a:cubicBezTo>
                      <a:pt x="5" y="12"/>
                      <a:pt x="20" y="61"/>
                      <a:pt x="18" y="73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78" name="Freeform 231">
                <a:extLst>
                  <a:ext uri="{FF2B5EF4-FFF2-40B4-BE49-F238E27FC236}">
                    <a16:creationId xmlns:a16="http://schemas.microsoft.com/office/drawing/2014/main" id="{96238274-D903-3C7A-ECE8-3D0AE4F77F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13" y="1349"/>
                <a:ext cx="68" cy="195"/>
              </a:xfrm>
              <a:custGeom>
                <a:avLst/>
                <a:gdLst>
                  <a:gd name="T0" fmla="*/ 0 w 27"/>
                  <a:gd name="T1" fmla="*/ 0 h 73"/>
                  <a:gd name="T2" fmla="*/ 431 w 27"/>
                  <a:gd name="T3" fmla="*/ 1392 h 7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7" h="73">
                    <a:moveTo>
                      <a:pt x="0" y="0"/>
                    </a:moveTo>
                    <a:cubicBezTo>
                      <a:pt x="4" y="13"/>
                      <a:pt x="26" y="61"/>
                      <a:pt x="27" y="73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79" name="Freeform 232">
                <a:extLst>
                  <a:ext uri="{FF2B5EF4-FFF2-40B4-BE49-F238E27FC236}">
                    <a16:creationId xmlns:a16="http://schemas.microsoft.com/office/drawing/2014/main" id="{E8A90281-BE38-72F7-12E4-2CCC2A0CC86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83" y="1363"/>
                <a:ext cx="88" cy="186"/>
              </a:xfrm>
              <a:custGeom>
                <a:avLst/>
                <a:gdLst>
                  <a:gd name="T0" fmla="*/ 0 w 35"/>
                  <a:gd name="T1" fmla="*/ 0 h 70"/>
                  <a:gd name="T2" fmla="*/ 556 w 35"/>
                  <a:gd name="T3" fmla="*/ 1313 h 7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5" h="70">
                    <a:moveTo>
                      <a:pt x="0" y="0"/>
                    </a:moveTo>
                    <a:cubicBezTo>
                      <a:pt x="5" y="13"/>
                      <a:pt x="32" y="59"/>
                      <a:pt x="35" y="70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80" name="Freeform 233">
                <a:extLst>
                  <a:ext uri="{FF2B5EF4-FFF2-40B4-BE49-F238E27FC236}">
                    <a16:creationId xmlns:a16="http://schemas.microsoft.com/office/drawing/2014/main" id="{B84A880B-5001-6D85-B5AE-A6E95CA4AC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56" y="1376"/>
                <a:ext cx="105" cy="176"/>
              </a:xfrm>
              <a:custGeom>
                <a:avLst/>
                <a:gdLst>
                  <a:gd name="T0" fmla="*/ 0 w 42"/>
                  <a:gd name="T1" fmla="*/ 0 h 66"/>
                  <a:gd name="T2" fmla="*/ 658 w 42"/>
                  <a:gd name="T3" fmla="*/ 1251 h 6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2" h="66">
                    <a:moveTo>
                      <a:pt x="0" y="0"/>
                    </a:moveTo>
                    <a:cubicBezTo>
                      <a:pt x="6" y="14"/>
                      <a:pt x="33" y="57"/>
                      <a:pt x="42" y="66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81" name="Freeform 234">
                <a:extLst>
                  <a:ext uri="{FF2B5EF4-FFF2-40B4-BE49-F238E27FC236}">
                    <a16:creationId xmlns:a16="http://schemas.microsoft.com/office/drawing/2014/main" id="{A1E1E649-891B-C292-F680-82E8196E25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33" y="1400"/>
                <a:ext cx="118" cy="157"/>
              </a:xfrm>
              <a:custGeom>
                <a:avLst/>
                <a:gdLst>
                  <a:gd name="T0" fmla="*/ 0 w 47"/>
                  <a:gd name="T1" fmla="*/ 0 h 59"/>
                  <a:gd name="T2" fmla="*/ 743 w 47"/>
                  <a:gd name="T3" fmla="*/ 1112 h 5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7" h="59">
                    <a:moveTo>
                      <a:pt x="0" y="0"/>
                    </a:moveTo>
                    <a:cubicBezTo>
                      <a:pt x="7" y="15"/>
                      <a:pt x="32" y="51"/>
                      <a:pt x="47" y="59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82" name="Freeform 235">
                <a:extLst>
                  <a:ext uri="{FF2B5EF4-FFF2-40B4-BE49-F238E27FC236}">
                    <a16:creationId xmlns:a16="http://schemas.microsoft.com/office/drawing/2014/main" id="{649AEA4D-90D7-3A7E-C222-EFCB390B651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13" y="1424"/>
                <a:ext cx="125" cy="136"/>
              </a:xfrm>
              <a:custGeom>
                <a:avLst/>
                <a:gdLst>
                  <a:gd name="T0" fmla="*/ 0 w 50"/>
                  <a:gd name="T1" fmla="*/ 0 h 51"/>
                  <a:gd name="T2" fmla="*/ 783 w 50"/>
                  <a:gd name="T3" fmla="*/ 968 h 5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0" h="51">
                    <a:moveTo>
                      <a:pt x="0" y="0"/>
                    </a:moveTo>
                    <a:cubicBezTo>
                      <a:pt x="7" y="16"/>
                      <a:pt x="30" y="44"/>
                      <a:pt x="50" y="51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83" name="Freeform 236">
                <a:extLst>
                  <a:ext uri="{FF2B5EF4-FFF2-40B4-BE49-F238E27FC236}">
                    <a16:creationId xmlns:a16="http://schemas.microsoft.com/office/drawing/2014/main" id="{17E4BA6F-4316-4DA5-7F74-F0BD2D21F08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96" y="1459"/>
                <a:ext cx="127" cy="104"/>
              </a:xfrm>
              <a:custGeom>
                <a:avLst/>
                <a:gdLst>
                  <a:gd name="T0" fmla="*/ 0 w 51"/>
                  <a:gd name="T1" fmla="*/ 0 h 39"/>
                  <a:gd name="T2" fmla="*/ 787 w 51"/>
                  <a:gd name="T3" fmla="*/ 739 h 3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1" h="39">
                    <a:moveTo>
                      <a:pt x="0" y="0"/>
                    </a:moveTo>
                    <a:cubicBezTo>
                      <a:pt x="8" y="16"/>
                      <a:pt x="25" y="34"/>
                      <a:pt x="51" y="39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84" name="Freeform 237">
                <a:extLst>
                  <a:ext uri="{FF2B5EF4-FFF2-40B4-BE49-F238E27FC236}">
                    <a16:creationId xmlns:a16="http://schemas.microsoft.com/office/drawing/2014/main" id="{7273694A-92BF-887E-EFDF-E79DF98083D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46" y="1528"/>
                <a:ext cx="137" cy="77"/>
              </a:xfrm>
              <a:custGeom>
                <a:avLst/>
                <a:gdLst>
                  <a:gd name="T0" fmla="*/ 849 w 55"/>
                  <a:gd name="T1" fmla="*/ 0 h 29"/>
                  <a:gd name="T2" fmla="*/ 0 w 55"/>
                  <a:gd name="T3" fmla="*/ 542 h 2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5" h="29">
                    <a:moveTo>
                      <a:pt x="55" y="0"/>
                    </a:moveTo>
                    <a:cubicBezTo>
                      <a:pt x="46" y="10"/>
                      <a:pt x="15" y="28"/>
                      <a:pt x="0" y="29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85" name="Freeform 238">
                <a:extLst>
                  <a:ext uri="{FF2B5EF4-FFF2-40B4-BE49-F238E27FC236}">
                    <a16:creationId xmlns:a16="http://schemas.microsoft.com/office/drawing/2014/main" id="{13CB2BAE-5699-50EF-C45F-64A8316B6A6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31" y="1493"/>
                <a:ext cx="145" cy="107"/>
              </a:xfrm>
              <a:custGeom>
                <a:avLst/>
                <a:gdLst>
                  <a:gd name="T0" fmla="*/ 908 w 58"/>
                  <a:gd name="T1" fmla="*/ 0 h 40"/>
                  <a:gd name="T2" fmla="*/ 0 w 58"/>
                  <a:gd name="T3" fmla="*/ 765 h 4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8" h="40">
                    <a:moveTo>
                      <a:pt x="58" y="0"/>
                    </a:moveTo>
                    <a:cubicBezTo>
                      <a:pt x="49" y="10"/>
                      <a:pt x="13" y="37"/>
                      <a:pt x="0" y="40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86" name="Freeform 239">
                <a:extLst>
                  <a:ext uri="{FF2B5EF4-FFF2-40B4-BE49-F238E27FC236}">
                    <a16:creationId xmlns:a16="http://schemas.microsoft.com/office/drawing/2014/main" id="{E1EDF356-627F-2D37-F36E-6EEFD9C383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18" y="1459"/>
                <a:ext cx="140" cy="136"/>
              </a:xfrm>
              <a:custGeom>
                <a:avLst/>
                <a:gdLst>
                  <a:gd name="T0" fmla="*/ 875 w 56"/>
                  <a:gd name="T1" fmla="*/ 0 h 51"/>
                  <a:gd name="T2" fmla="*/ 0 w 56"/>
                  <a:gd name="T3" fmla="*/ 968 h 5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6" h="51">
                    <a:moveTo>
                      <a:pt x="56" y="0"/>
                    </a:moveTo>
                    <a:cubicBezTo>
                      <a:pt x="47" y="10"/>
                      <a:pt x="12" y="46"/>
                      <a:pt x="0" y="51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87" name="Freeform 240">
                <a:extLst>
                  <a:ext uri="{FF2B5EF4-FFF2-40B4-BE49-F238E27FC236}">
                    <a16:creationId xmlns:a16="http://schemas.microsoft.com/office/drawing/2014/main" id="{646DDF66-EC1B-0E17-FA6E-43337FCC741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08" y="1432"/>
                <a:ext cx="128" cy="155"/>
              </a:xfrm>
              <a:custGeom>
                <a:avLst/>
                <a:gdLst>
                  <a:gd name="T0" fmla="*/ 806 w 51"/>
                  <a:gd name="T1" fmla="*/ 0 h 58"/>
                  <a:gd name="T2" fmla="*/ 0 w 51"/>
                  <a:gd name="T3" fmla="*/ 1106 h 5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1" h="58">
                    <a:moveTo>
                      <a:pt x="51" y="0"/>
                    </a:moveTo>
                    <a:cubicBezTo>
                      <a:pt x="42" y="10"/>
                      <a:pt x="10" y="52"/>
                      <a:pt x="0" y="58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88" name="Freeform 241">
                <a:extLst>
                  <a:ext uri="{FF2B5EF4-FFF2-40B4-BE49-F238E27FC236}">
                    <a16:creationId xmlns:a16="http://schemas.microsoft.com/office/drawing/2014/main" id="{CDD4E800-F76A-BACC-F1B5-5E622E8202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98" y="1408"/>
                <a:ext cx="113" cy="173"/>
              </a:xfrm>
              <a:custGeom>
                <a:avLst/>
                <a:gdLst>
                  <a:gd name="T0" fmla="*/ 713 w 45"/>
                  <a:gd name="T1" fmla="*/ 0 h 65"/>
                  <a:gd name="T2" fmla="*/ 0 w 45"/>
                  <a:gd name="T3" fmla="*/ 1224 h 6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5" h="65">
                    <a:moveTo>
                      <a:pt x="45" y="0"/>
                    </a:moveTo>
                    <a:cubicBezTo>
                      <a:pt x="36" y="11"/>
                      <a:pt x="8" y="57"/>
                      <a:pt x="0" y="65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89" name="Freeform 242">
                <a:extLst>
                  <a:ext uri="{FF2B5EF4-FFF2-40B4-BE49-F238E27FC236}">
                    <a16:creationId xmlns:a16="http://schemas.microsoft.com/office/drawing/2014/main" id="{590C76F7-4D9C-CC09-DC92-06FAA97600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91" y="1389"/>
                <a:ext cx="95" cy="184"/>
              </a:xfrm>
              <a:custGeom>
                <a:avLst/>
                <a:gdLst>
                  <a:gd name="T0" fmla="*/ 595 w 38"/>
                  <a:gd name="T1" fmla="*/ 0 h 69"/>
                  <a:gd name="T2" fmla="*/ 0 w 38"/>
                  <a:gd name="T3" fmla="*/ 1309 h 6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8" h="69">
                    <a:moveTo>
                      <a:pt x="38" y="0"/>
                    </a:moveTo>
                    <a:cubicBezTo>
                      <a:pt x="29" y="12"/>
                      <a:pt x="4" y="56"/>
                      <a:pt x="0" y="69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90" name="Freeform 243">
                <a:extLst>
                  <a:ext uri="{FF2B5EF4-FFF2-40B4-BE49-F238E27FC236}">
                    <a16:creationId xmlns:a16="http://schemas.microsoft.com/office/drawing/2014/main" id="{ADF2570E-43B4-44E9-810F-E2DFDCC33F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81" y="1381"/>
                <a:ext cx="75" cy="184"/>
              </a:xfrm>
              <a:custGeom>
                <a:avLst/>
                <a:gdLst>
                  <a:gd name="T0" fmla="*/ 470 w 30"/>
                  <a:gd name="T1" fmla="*/ 0 h 69"/>
                  <a:gd name="T2" fmla="*/ 0 w 30"/>
                  <a:gd name="T3" fmla="*/ 1309 h 6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" h="69">
                    <a:moveTo>
                      <a:pt x="30" y="0"/>
                    </a:moveTo>
                    <a:cubicBezTo>
                      <a:pt x="20" y="13"/>
                      <a:pt x="1" y="52"/>
                      <a:pt x="0" y="69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91" name="Freeform 244">
                <a:extLst>
                  <a:ext uri="{FF2B5EF4-FFF2-40B4-BE49-F238E27FC236}">
                    <a16:creationId xmlns:a16="http://schemas.microsoft.com/office/drawing/2014/main" id="{45D1D430-EAFA-2C29-7021-4EFF83FAE6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66" y="1373"/>
                <a:ext cx="60" cy="182"/>
              </a:xfrm>
              <a:custGeom>
                <a:avLst/>
                <a:gdLst>
                  <a:gd name="T0" fmla="*/ 375 w 24"/>
                  <a:gd name="T1" fmla="*/ 0 h 68"/>
                  <a:gd name="T2" fmla="*/ 50 w 24"/>
                  <a:gd name="T3" fmla="*/ 1303 h 6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4" h="68">
                    <a:moveTo>
                      <a:pt x="24" y="0"/>
                    </a:moveTo>
                    <a:cubicBezTo>
                      <a:pt x="14" y="14"/>
                      <a:pt x="0" y="47"/>
                      <a:pt x="3" y="68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92" name="Freeform 245">
                <a:extLst>
                  <a:ext uri="{FF2B5EF4-FFF2-40B4-BE49-F238E27FC236}">
                    <a16:creationId xmlns:a16="http://schemas.microsoft.com/office/drawing/2014/main" id="{5B8B44E2-FF4F-3A2F-5ACC-79C3DD78CFC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46" y="1373"/>
                <a:ext cx="45" cy="168"/>
              </a:xfrm>
              <a:custGeom>
                <a:avLst/>
                <a:gdLst>
                  <a:gd name="T0" fmla="*/ 283 w 18"/>
                  <a:gd name="T1" fmla="*/ 0 h 63"/>
                  <a:gd name="T2" fmla="*/ 113 w 18"/>
                  <a:gd name="T3" fmla="*/ 1195 h 6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8" h="63">
                    <a:moveTo>
                      <a:pt x="18" y="0"/>
                    </a:moveTo>
                    <a:cubicBezTo>
                      <a:pt x="7" y="15"/>
                      <a:pt x="0" y="38"/>
                      <a:pt x="7" y="63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93" name="Freeform 246">
                <a:extLst>
                  <a:ext uri="{FF2B5EF4-FFF2-40B4-BE49-F238E27FC236}">
                    <a16:creationId xmlns:a16="http://schemas.microsoft.com/office/drawing/2014/main" id="{CE0F3C93-9930-8E96-0994-A79A0962D0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53" y="1912"/>
                <a:ext cx="153" cy="32"/>
              </a:xfrm>
              <a:custGeom>
                <a:avLst/>
                <a:gdLst>
                  <a:gd name="T0" fmla="*/ 963 w 61"/>
                  <a:gd name="T1" fmla="*/ 171 h 12"/>
                  <a:gd name="T2" fmla="*/ 0 w 61"/>
                  <a:gd name="T3" fmla="*/ 0 h 1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61" h="12">
                    <a:moveTo>
                      <a:pt x="61" y="9"/>
                    </a:moveTo>
                    <a:cubicBezTo>
                      <a:pt x="49" y="12"/>
                      <a:pt x="13" y="8"/>
                      <a:pt x="0" y="0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94" name="Freeform 247">
                <a:extLst>
                  <a:ext uri="{FF2B5EF4-FFF2-40B4-BE49-F238E27FC236}">
                    <a16:creationId xmlns:a16="http://schemas.microsoft.com/office/drawing/2014/main" id="{98DB1E47-FDE3-D594-705D-5716B63EF7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46" y="1901"/>
                <a:ext cx="175" cy="14"/>
              </a:xfrm>
              <a:custGeom>
                <a:avLst/>
                <a:gdLst>
                  <a:gd name="T0" fmla="*/ 1095 w 70"/>
                  <a:gd name="T1" fmla="*/ 22 h 5"/>
                  <a:gd name="T2" fmla="*/ 0 w 70"/>
                  <a:gd name="T3" fmla="*/ 0 h 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0" h="5">
                    <a:moveTo>
                      <a:pt x="70" y="1"/>
                    </a:moveTo>
                    <a:cubicBezTo>
                      <a:pt x="58" y="4"/>
                      <a:pt x="12" y="5"/>
                      <a:pt x="0" y="0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95" name="Freeform 248">
                <a:extLst>
                  <a:ext uri="{FF2B5EF4-FFF2-40B4-BE49-F238E27FC236}">
                    <a16:creationId xmlns:a16="http://schemas.microsoft.com/office/drawing/2014/main" id="{6495D171-874C-ABA6-BEF2-3B7815E43B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38" y="1867"/>
                <a:ext cx="188" cy="29"/>
              </a:xfrm>
              <a:custGeom>
                <a:avLst/>
                <a:gdLst>
                  <a:gd name="T0" fmla="*/ 1181 w 75"/>
                  <a:gd name="T1" fmla="*/ 0 h 11"/>
                  <a:gd name="T2" fmla="*/ 0 w 75"/>
                  <a:gd name="T3" fmla="*/ 145 h 1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5" h="11">
                    <a:moveTo>
                      <a:pt x="75" y="0"/>
                    </a:moveTo>
                    <a:cubicBezTo>
                      <a:pt x="62" y="3"/>
                      <a:pt x="12" y="11"/>
                      <a:pt x="0" y="8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96" name="Freeform 249">
                <a:extLst>
                  <a:ext uri="{FF2B5EF4-FFF2-40B4-BE49-F238E27FC236}">
                    <a16:creationId xmlns:a16="http://schemas.microsoft.com/office/drawing/2014/main" id="{9F463AB3-8B08-4A72-1CE6-AD88481739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33" y="1829"/>
                <a:ext cx="190" cy="48"/>
              </a:xfrm>
              <a:custGeom>
                <a:avLst/>
                <a:gdLst>
                  <a:gd name="T0" fmla="*/ 1188 w 76"/>
                  <a:gd name="T1" fmla="*/ 0 h 18"/>
                  <a:gd name="T2" fmla="*/ 0 w 76"/>
                  <a:gd name="T3" fmla="*/ 320 h 1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6" h="18">
                    <a:moveTo>
                      <a:pt x="76" y="0"/>
                    </a:moveTo>
                    <a:cubicBezTo>
                      <a:pt x="63" y="3"/>
                      <a:pt x="12" y="18"/>
                      <a:pt x="0" y="17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97" name="Freeform 250">
                <a:extLst>
                  <a:ext uri="{FF2B5EF4-FFF2-40B4-BE49-F238E27FC236}">
                    <a16:creationId xmlns:a16="http://schemas.microsoft.com/office/drawing/2014/main" id="{1653B965-E6A9-61F7-3C44-F01BFC8234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28" y="1795"/>
                <a:ext cx="188" cy="69"/>
              </a:xfrm>
              <a:custGeom>
                <a:avLst/>
                <a:gdLst>
                  <a:gd name="T0" fmla="*/ 1181 w 75"/>
                  <a:gd name="T1" fmla="*/ 0 h 26"/>
                  <a:gd name="T2" fmla="*/ 0 w 75"/>
                  <a:gd name="T3" fmla="*/ 486 h 2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5" h="26">
                    <a:moveTo>
                      <a:pt x="75" y="0"/>
                    </a:moveTo>
                    <a:cubicBezTo>
                      <a:pt x="61" y="3"/>
                      <a:pt x="12" y="24"/>
                      <a:pt x="0" y="26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98" name="Freeform 251">
                <a:extLst>
                  <a:ext uri="{FF2B5EF4-FFF2-40B4-BE49-F238E27FC236}">
                    <a16:creationId xmlns:a16="http://schemas.microsoft.com/office/drawing/2014/main" id="{03ED8420-5ED8-4A6A-B60A-5B5FC99A95C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28" y="1765"/>
                <a:ext cx="178" cy="88"/>
              </a:xfrm>
              <a:custGeom>
                <a:avLst/>
                <a:gdLst>
                  <a:gd name="T0" fmla="*/ 1118 w 71"/>
                  <a:gd name="T1" fmla="*/ 0 h 33"/>
                  <a:gd name="T2" fmla="*/ 0 w 71"/>
                  <a:gd name="T3" fmla="*/ 627 h 3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1" h="33">
                    <a:moveTo>
                      <a:pt x="71" y="0"/>
                    </a:moveTo>
                    <a:cubicBezTo>
                      <a:pt x="56" y="4"/>
                      <a:pt x="10" y="25"/>
                      <a:pt x="0" y="33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99" name="Freeform 252">
                <a:extLst>
                  <a:ext uri="{FF2B5EF4-FFF2-40B4-BE49-F238E27FC236}">
                    <a16:creationId xmlns:a16="http://schemas.microsoft.com/office/drawing/2014/main" id="{43779261-9042-B786-3879-C8670514F8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26" y="1739"/>
                <a:ext cx="160" cy="101"/>
              </a:xfrm>
              <a:custGeom>
                <a:avLst/>
                <a:gdLst>
                  <a:gd name="T0" fmla="*/ 1000 w 64"/>
                  <a:gd name="T1" fmla="*/ 0 h 38"/>
                  <a:gd name="T2" fmla="*/ 0 w 64"/>
                  <a:gd name="T3" fmla="*/ 712 h 3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64" h="38">
                    <a:moveTo>
                      <a:pt x="64" y="0"/>
                    </a:moveTo>
                    <a:cubicBezTo>
                      <a:pt x="48" y="5"/>
                      <a:pt x="10" y="25"/>
                      <a:pt x="0" y="38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00" name="Freeform 253">
                <a:extLst>
                  <a:ext uri="{FF2B5EF4-FFF2-40B4-BE49-F238E27FC236}">
                    <a16:creationId xmlns:a16="http://schemas.microsoft.com/office/drawing/2014/main" id="{26B07BE3-8AD8-208D-38A6-9163A92C682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23" y="1712"/>
                <a:ext cx="143" cy="115"/>
              </a:xfrm>
              <a:custGeom>
                <a:avLst/>
                <a:gdLst>
                  <a:gd name="T0" fmla="*/ 901 w 57"/>
                  <a:gd name="T1" fmla="*/ 0 h 43"/>
                  <a:gd name="T2" fmla="*/ 0 w 57"/>
                  <a:gd name="T3" fmla="*/ 824 h 4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7" h="43">
                    <a:moveTo>
                      <a:pt x="57" y="0"/>
                    </a:moveTo>
                    <a:cubicBezTo>
                      <a:pt x="41" y="6"/>
                      <a:pt x="10" y="24"/>
                      <a:pt x="0" y="43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01" name="Freeform 254">
                <a:extLst>
                  <a:ext uri="{FF2B5EF4-FFF2-40B4-BE49-F238E27FC236}">
                    <a16:creationId xmlns:a16="http://schemas.microsoft.com/office/drawing/2014/main" id="{C5F8FA05-7C2B-830F-627A-6E746A9DB0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23" y="1691"/>
                <a:ext cx="115" cy="120"/>
              </a:xfrm>
              <a:custGeom>
                <a:avLst/>
                <a:gdLst>
                  <a:gd name="T0" fmla="*/ 720 w 46"/>
                  <a:gd name="T1" fmla="*/ 0 h 45"/>
                  <a:gd name="T2" fmla="*/ 0 w 46"/>
                  <a:gd name="T3" fmla="*/ 853 h 4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6" h="45">
                    <a:moveTo>
                      <a:pt x="46" y="0"/>
                    </a:moveTo>
                    <a:cubicBezTo>
                      <a:pt x="28" y="6"/>
                      <a:pt x="9" y="21"/>
                      <a:pt x="0" y="45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02" name="Freeform 255">
                <a:extLst>
                  <a:ext uri="{FF2B5EF4-FFF2-40B4-BE49-F238E27FC236}">
                    <a16:creationId xmlns:a16="http://schemas.microsoft.com/office/drawing/2014/main" id="{77F3EB4B-BD94-40AE-8617-C86ECCD5176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36" y="2227"/>
                <a:ext cx="125" cy="98"/>
              </a:xfrm>
              <a:custGeom>
                <a:avLst/>
                <a:gdLst>
                  <a:gd name="T0" fmla="*/ 783 w 50"/>
                  <a:gd name="T1" fmla="*/ 689 h 37"/>
                  <a:gd name="T2" fmla="*/ 0 w 50"/>
                  <a:gd name="T3" fmla="*/ 0 h 37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0" h="37">
                    <a:moveTo>
                      <a:pt x="50" y="37"/>
                    </a:moveTo>
                    <a:cubicBezTo>
                      <a:pt x="38" y="33"/>
                      <a:pt x="8" y="13"/>
                      <a:pt x="0" y="0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03" name="Freeform 256">
                <a:extLst>
                  <a:ext uri="{FF2B5EF4-FFF2-40B4-BE49-F238E27FC236}">
                    <a16:creationId xmlns:a16="http://schemas.microsoft.com/office/drawing/2014/main" id="{E37E53D0-471B-2E81-DF9B-5C53037E97D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33" y="2213"/>
                <a:ext cx="155" cy="88"/>
              </a:xfrm>
              <a:custGeom>
                <a:avLst/>
                <a:gdLst>
                  <a:gd name="T0" fmla="*/ 970 w 62"/>
                  <a:gd name="T1" fmla="*/ 627 h 33"/>
                  <a:gd name="T2" fmla="*/ 0 w 62"/>
                  <a:gd name="T3" fmla="*/ 0 h 3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62" h="33">
                    <a:moveTo>
                      <a:pt x="62" y="33"/>
                    </a:moveTo>
                    <a:cubicBezTo>
                      <a:pt x="49" y="30"/>
                      <a:pt x="9" y="10"/>
                      <a:pt x="0" y="0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04" name="Freeform 257">
                <a:extLst>
                  <a:ext uri="{FF2B5EF4-FFF2-40B4-BE49-F238E27FC236}">
                    <a16:creationId xmlns:a16="http://schemas.microsoft.com/office/drawing/2014/main" id="{82C4BEAF-4E83-08C4-F23C-B4E75136E1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33" y="2197"/>
                <a:ext cx="175" cy="72"/>
              </a:xfrm>
              <a:custGeom>
                <a:avLst/>
                <a:gdLst>
                  <a:gd name="T0" fmla="*/ 1095 w 70"/>
                  <a:gd name="T1" fmla="*/ 512 h 27"/>
                  <a:gd name="T2" fmla="*/ 0 w 70"/>
                  <a:gd name="T3" fmla="*/ 0 h 27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0" h="27">
                    <a:moveTo>
                      <a:pt x="70" y="27"/>
                    </a:moveTo>
                    <a:cubicBezTo>
                      <a:pt x="57" y="24"/>
                      <a:pt x="9" y="8"/>
                      <a:pt x="0" y="0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05" name="Freeform 258">
                <a:extLst>
                  <a:ext uri="{FF2B5EF4-FFF2-40B4-BE49-F238E27FC236}">
                    <a16:creationId xmlns:a16="http://schemas.microsoft.com/office/drawing/2014/main" id="{A03AEB56-6557-7AE3-0026-E08CBFB00D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33" y="2184"/>
                <a:ext cx="190" cy="51"/>
              </a:xfrm>
              <a:custGeom>
                <a:avLst/>
                <a:gdLst>
                  <a:gd name="T0" fmla="*/ 1188 w 76"/>
                  <a:gd name="T1" fmla="*/ 368 h 19"/>
                  <a:gd name="T2" fmla="*/ 0 w 76"/>
                  <a:gd name="T3" fmla="*/ 0 h 1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6" h="19">
                    <a:moveTo>
                      <a:pt x="76" y="19"/>
                    </a:moveTo>
                    <a:cubicBezTo>
                      <a:pt x="62" y="16"/>
                      <a:pt x="10" y="6"/>
                      <a:pt x="0" y="0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06" name="Freeform 259">
                <a:extLst>
                  <a:ext uri="{FF2B5EF4-FFF2-40B4-BE49-F238E27FC236}">
                    <a16:creationId xmlns:a16="http://schemas.microsoft.com/office/drawing/2014/main" id="{4FA55D5C-4E6B-44ED-E7BA-ADB25C42C4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33" y="2173"/>
                <a:ext cx="198" cy="30"/>
              </a:xfrm>
              <a:custGeom>
                <a:avLst/>
                <a:gdLst>
                  <a:gd name="T0" fmla="*/ 1243 w 79"/>
                  <a:gd name="T1" fmla="*/ 224 h 11"/>
                  <a:gd name="T2" fmla="*/ 0 w 79"/>
                  <a:gd name="T3" fmla="*/ 0 h 1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9" h="11">
                    <a:moveTo>
                      <a:pt x="79" y="11"/>
                    </a:moveTo>
                    <a:cubicBezTo>
                      <a:pt x="65" y="7"/>
                      <a:pt x="11" y="3"/>
                      <a:pt x="0" y="0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07" name="Freeform 260">
                <a:extLst>
                  <a:ext uri="{FF2B5EF4-FFF2-40B4-BE49-F238E27FC236}">
                    <a16:creationId xmlns:a16="http://schemas.microsoft.com/office/drawing/2014/main" id="{7A6D7BF4-FDD8-D88E-F6E4-F00513860C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38" y="2157"/>
                <a:ext cx="195" cy="14"/>
              </a:xfrm>
              <a:custGeom>
                <a:avLst/>
                <a:gdLst>
                  <a:gd name="T0" fmla="*/ 1220 w 78"/>
                  <a:gd name="T1" fmla="*/ 109 h 5"/>
                  <a:gd name="T2" fmla="*/ 0 w 78"/>
                  <a:gd name="T3" fmla="*/ 22 h 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8" h="5">
                    <a:moveTo>
                      <a:pt x="78" y="5"/>
                    </a:moveTo>
                    <a:cubicBezTo>
                      <a:pt x="63" y="2"/>
                      <a:pt x="13" y="0"/>
                      <a:pt x="0" y="1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08" name="Freeform 261">
                <a:extLst>
                  <a:ext uri="{FF2B5EF4-FFF2-40B4-BE49-F238E27FC236}">
                    <a16:creationId xmlns:a16="http://schemas.microsoft.com/office/drawing/2014/main" id="{2C299743-AFA5-19A3-273B-5EAA9DFF8BA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41" y="2131"/>
                <a:ext cx="187" cy="18"/>
              </a:xfrm>
              <a:custGeom>
                <a:avLst/>
                <a:gdLst>
                  <a:gd name="T0" fmla="*/ 1162 w 75"/>
                  <a:gd name="T1" fmla="*/ 54 h 7"/>
                  <a:gd name="T2" fmla="*/ 0 w 75"/>
                  <a:gd name="T3" fmla="*/ 118 h 7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5" h="7">
                    <a:moveTo>
                      <a:pt x="75" y="3"/>
                    </a:moveTo>
                    <a:cubicBezTo>
                      <a:pt x="59" y="0"/>
                      <a:pt x="15" y="0"/>
                      <a:pt x="0" y="7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09" name="Freeform 262">
                <a:extLst>
                  <a:ext uri="{FF2B5EF4-FFF2-40B4-BE49-F238E27FC236}">
                    <a16:creationId xmlns:a16="http://schemas.microsoft.com/office/drawing/2014/main" id="{6C45E52E-E89D-0BA6-C15C-865B2F5424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46" y="2099"/>
                <a:ext cx="175" cy="40"/>
              </a:xfrm>
              <a:custGeom>
                <a:avLst/>
                <a:gdLst>
                  <a:gd name="T0" fmla="*/ 1095 w 70"/>
                  <a:gd name="T1" fmla="*/ 35 h 15"/>
                  <a:gd name="T2" fmla="*/ 0 w 70"/>
                  <a:gd name="T3" fmla="*/ 285 h 1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0" h="15">
                    <a:moveTo>
                      <a:pt x="70" y="2"/>
                    </a:moveTo>
                    <a:cubicBezTo>
                      <a:pt x="53" y="0"/>
                      <a:pt x="17" y="2"/>
                      <a:pt x="0" y="15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0" name="Freeform 263">
                <a:extLst>
                  <a:ext uri="{FF2B5EF4-FFF2-40B4-BE49-F238E27FC236}">
                    <a16:creationId xmlns:a16="http://schemas.microsoft.com/office/drawing/2014/main" id="{C41841BA-901D-B411-5CB4-23F008C172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51" y="2064"/>
                <a:ext cx="155" cy="59"/>
              </a:xfrm>
              <a:custGeom>
                <a:avLst/>
                <a:gdLst>
                  <a:gd name="T0" fmla="*/ 970 w 62"/>
                  <a:gd name="T1" fmla="*/ 56 h 22"/>
                  <a:gd name="T2" fmla="*/ 0 w 62"/>
                  <a:gd name="T3" fmla="*/ 424 h 2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62" h="22">
                    <a:moveTo>
                      <a:pt x="62" y="3"/>
                    </a:moveTo>
                    <a:cubicBezTo>
                      <a:pt x="43" y="0"/>
                      <a:pt x="19" y="4"/>
                      <a:pt x="0" y="22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1" name="Freeform 264">
                <a:extLst>
                  <a:ext uri="{FF2B5EF4-FFF2-40B4-BE49-F238E27FC236}">
                    <a16:creationId xmlns:a16="http://schemas.microsoft.com/office/drawing/2014/main" id="{C7520263-D2FD-FDB6-4011-03EB206A96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58" y="2581"/>
                <a:ext cx="108" cy="118"/>
              </a:xfrm>
              <a:custGeom>
                <a:avLst/>
                <a:gdLst>
                  <a:gd name="T0" fmla="*/ 681 w 43"/>
                  <a:gd name="T1" fmla="*/ 847 h 44"/>
                  <a:gd name="T2" fmla="*/ 0 w 43"/>
                  <a:gd name="T3" fmla="*/ 0 h 4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3" h="44">
                    <a:moveTo>
                      <a:pt x="43" y="44"/>
                    </a:moveTo>
                    <a:cubicBezTo>
                      <a:pt x="32" y="39"/>
                      <a:pt x="6" y="14"/>
                      <a:pt x="0" y="0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2" name="Freeform 265">
                <a:extLst>
                  <a:ext uri="{FF2B5EF4-FFF2-40B4-BE49-F238E27FC236}">
                    <a16:creationId xmlns:a16="http://schemas.microsoft.com/office/drawing/2014/main" id="{CF11E920-91BF-1282-2AD0-C754B4246D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61" y="2565"/>
                <a:ext cx="135" cy="118"/>
              </a:xfrm>
              <a:custGeom>
                <a:avLst/>
                <a:gdLst>
                  <a:gd name="T0" fmla="*/ 845 w 54"/>
                  <a:gd name="T1" fmla="*/ 847 h 44"/>
                  <a:gd name="T2" fmla="*/ 0 w 54"/>
                  <a:gd name="T3" fmla="*/ 0 h 4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4" h="44">
                    <a:moveTo>
                      <a:pt x="54" y="44"/>
                    </a:moveTo>
                    <a:cubicBezTo>
                      <a:pt x="43" y="39"/>
                      <a:pt x="6" y="12"/>
                      <a:pt x="0" y="0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3" name="Freeform 266">
                <a:extLst>
                  <a:ext uri="{FF2B5EF4-FFF2-40B4-BE49-F238E27FC236}">
                    <a16:creationId xmlns:a16="http://schemas.microsoft.com/office/drawing/2014/main" id="{F6E26E67-C438-30D3-567A-E7FCA3752F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61" y="2549"/>
                <a:ext cx="162" cy="107"/>
              </a:xfrm>
              <a:custGeom>
                <a:avLst/>
                <a:gdLst>
                  <a:gd name="T0" fmla="*/ 1007 w 65"/>
                  <a:gd name="T1" fmla="*/ 765 h 40"/>
                  <a:gd name="T2" fmla="*/ 0 w 65"/>
                  <a:gd name="T3" fmla="*/ 0 h 4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65" h="40">
                    <a:moveTo>
                      <a:pt x="65" y="40"/>
                    </a:moveTo>
                    <a:cubicBezTo>
                      <a:pt x="53" y="34"/>
                      <a:pt x="8" y="10"/>
                      <a:pt x="0" y="0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4" name="Freeform 267">
                <a:extLst>
                  <a:ext uri="{FF2B5EF4-FFF2-40B4-BE49-F238E27FC236}">
                    <a16:creationId xmlns:a16="http://schemas.microsoft.com/office/drawing/2014/main" id="{DAAA52BB-CBED-37B4-8DC4-44D9EF85735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66" y="2539"/>
                <a:ext cx="175" cy="85"/>
              </a:xfrm>
              <a:custGeom>
                <a:avLst/>
                <a:gdLst>
                  <a:gd name="T0" fmla="*/ 1095 w 70"/>
                  <a:gd name="T1" fmla="*/ 600 h 32"/>
                  <a:gd name="T2" fmla="*/ 0 w 70"/>
                  <a:gd name="T3" fmla="*/ 0 h 3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0" h="32">
                    <a:moveTo>
                      <a:pt x="70" y="32"/>
                    </a:moveTo>
                    <a:cubicBezTo>
                      <a:pt x="58" y="26"/>
                      <a:pt x="9" y="7"/>
                      <a:pt x="0" y="0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5" name="Freeform 268">
                <a:extLst>
                  <a:ext uri="{FF2B5EF4-FFF2-40B4-BE49-F238E27FC236}">
                    <a16:creationId xmlns:a16="http://schemas.microsoft.com/office/drawing/2014/main" id="{F6F4133C-E1B5-7A31-22FA-EA6631E301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66" y="2525"/>
                <a:ext cx="190" cy="70"/>
              </a:xfrm>
              <a:custGeom>
                <a:avLst/>
                <a:gdLst>
                  <a:gd name="T0" fmla="*/ 1188 w 76"/>
                  <a:gd name="T1" fmla="*/ 506 h 26"/>
                  <a:gd name="T2" fmla="*/ 0 w 76"/>
                  <a:gd name="T3" fmla="*/ 0 h 2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6" h="26">
                    <a:moveTo>
                      <a:pt x="76" y="26"/>
                    </a:moveTo>
                    <a:cubicBezTo>
                      <a:pt x="63" y="20"/>
                      <a:pt x="11" y="6"/>
                      <a:pt x="0" y="0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6" name="Freeform 269">
                <a:extLst>
                  <a:ext uri="{FF2B5EF4-FFF2-40B4-BE49-F238E27FC236}">
                    <a16:creationId xmlns:a16="http://schemas.microsoft.com/office/drawing/2014/main" id="{E06B1AF9-CD03-6D0B-E99D-E32E7AC3E6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73" y="2515"/>
                <a:ext cx="190" cy="48"/>
              </a:xfrm>
              <a:custGeom>
                <a:avLst/>
                <a:gdLst>
                  <a:gd name="T0" fmla="*/ 1188 w 76"/>
                  <a:gd name="T1" fmla="*/ 341 h 18"/>
                  <a:gd name="T2" fmla="*/ 0 w 76"/>
                  <a:gd name="T3" fmla="*/ 0 h 1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6" h="18">
                    <a:moveTo>
                      <a:pt x="76" y="18"/>
                    </a:moveTo>
                    <a:cubicBezTo>
                      <a:pt x="62" y="12"/>
                      <a:pt x="13" y="1"/>
                      <a:pt x="0" y="0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7" name="Freeform 270">
                <a:extLst>
                  <a:ext uri="{FF2B5EF4-FFF2-40B4-BE49-F238E27FC236}">
                    <a16:creationId xmlns:a16="http://schemas.microsoft.com/office/drawing/2014/main" id="{6AC8B0CB-A069-EAE5-9369-A3F6FBB581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78" y="2493"/>
                <a:ext cx="185" cy="38"/>
              </a:xfrm>
              <a:custGeom>
                <a:avLst/>
                <a:gdLst>
                  <a:gd name="T0" fmla="*/ 1158 w 74"/>
                  <a:gd name="T1" fmla="*/ 280 h 14"/>
                  <a:gd name="T2" fmla="*/ 0 w 74"/>
                  <a:gd name="T3" fmla="*/ 81 h 1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4" h="14">
                    <a:moveTo>
                      <a:pt x="74" y="14"/>
                    </a:moveTo>
                    <a:cubicBezTo>
                      <a:pt x="59" y="8"/>
                      <a:pt x="16" y="0"/>
                      <a:pt x="0" y="4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8" name="Freeform 271">
                <a:extLst>
                  <a:ext uri="{FF2B5EF4-FFF2-40B4-BE49-F238E27FC236}">
                    <a16:creationId xmlns:a16="http://schemas.microsoft.com/office/drawing/2014/main" id="{61E97B52-0398-2CA6-87FF-33BE1B1012E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86" y="2469"/>
                <a:ext cx="177" cy="27"/>
              </a:xfrm>
              <a:custGeom>
                <a:avLst/>
                <a:gdLst>
                  <a:gd name="T0" fmla="*/ 1099 w 71"/>
                  <a:gd name="T1" fmla="*/ 197 h 10"/>
                  <a:gd name="T2" fmla="*/ 0 w 71"/>
                  <a:gd name="T3" fmla="*/ 176 h 1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1" h="10">
                    <a:moveTo>
                      <a:pt x="71" y="10"/>
                    </a:moveTo>
                    <a:cubicBezTo>
                      <a:pt x="55" y="4"/>
                      <a:pt x="19" y="0"/>
                      <a:pt x="0" y="9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9" name="Freeform 272">
                <a:extLst>
                  <a:ext uri="{FF2B5EF4-FFF2-40B4-BE49-F238E27FC236}">
                    <a16:creationId xmlns:a16="http://schemas.microsoft.com/office/drawing/2014/main" id="{EBE35211-0B6F-9201-4C5A-3D3AB78567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93" y="2443"/>
                <a:ext cx="160" cy="37"/>
              </a:xfrm>
              <a:custGeom>
                <a:avLst/>
                <a:gdLst>
                  <a:gd name="T0" fmla="*/ 1000 w 64"/>
                  <a:gd name="T1" fmla="*/ 132 h 14"/>
                  <a:gd name="T2" fmla="*/ 0 w 64"/>
                  <a:gd name="T3" fmla="*/ 259 h 1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64" h="14">
                    <a:moveTo>
                      <a:pt x="64" y="7"/>
                    </a:moveTo>
                    <a:cubicBezTo>
                      <a:pt x="46" y="1"/>
                      <a:pt x="22" y="0"/>
                      <a:pt x="0" y="14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20" name="Freeform 273">
                <a:extLst>
                  <a:ext uri="{FF2B5EF4-FFF2-40B4-BE49-F238E27FC236}">
                    <a16:creationId xmlns:a16="http://schemas.microsoft.com/office/drawing/2014/main" id="{1D500ED5-08F6-93F2-8E62-9309E480C5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68" y="2667"/>
                <a:ext cx="65" cy="149"/>
              </a:xfrm>
              <a:custGeom>
                <a:avLst/>
                <a:gdLst>
                  <a:gd name="T0" fmla="*/ 0 w 26"/>
                  <a:gd name="T1" fmla="*/ 1054 h 56"/>
                  <a:gd name="T2" fmla="*/ 408 w 26"/>
                  <a:gd name="T3" fmla="*/ 0 h 5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6" h="56">
                    <a:moveTo>
                      <a:pt x="0" y="56"/>
                    </a:moveTo>
                    <a:cubicBezTo>
                      <a:pt x="1" y="44"/>
                      <a:pt x="15" y="10"/>
                      <a:pt x="26" y="0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21" name="Freeform 274">
                <a:extLst>
                  <a:ext uri="{FF2B5EF4-FFF2-40B4-BE49-F238E27FC236}">
                    <a16:creationId xmlns:a16="http://schemas.microsoft.com/office/drawing/2014/main" id="{FC44B758-CFD3-60BE-B0AD-9C2986A0D4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93" y="2661"/>
                <a:ext cx="55" cy="179"/>
              </a:xfrm>
              <a:custGeom>
                <a:avLst/>
                <a:gdLst>
                  <a:gd name="T0" fmla="*/ 0 w 22"/>
                  <a:gd name="T1" fmla="*/ 1277 h 67"/>
                  <a:gd name="T2" fmla="*/ 345 w 22"/>
                  <a:gd name="T3" fmla="*/ 0 h 67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2" h="67">
                    <a:moveTo>
                      <a:pt x="0" y="67"/>
                    </a:moveTo>
                    <a:cubicBezTo>
                      <a:pt x="1" y="54"/>
                      <a:pt x="13" y="11"/>
                      <a:pt x="22" y="0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22" name="Freeform 275">
                <a:extLst>
                  <a:ext uri="{FF2B5EF4-FFF2-40B4-BE49-F238E27FC236}">
                    <a16:creationId xmlns:a16="http://schemas.microsoft.com/office/drawing/2014/main" id="{CF921350-788F-430A-B905-C675CF8F88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26" y="2659"/>
                <a:ext cx="35" cy="197"/>
              </a:xfrm>
              <a:custGeom>
                <a:avLst/>
                <a:gdLst>
                  <a:gd name="T0" fmla="*/ 0 w 14"/>
                  <a:gd name="T1" fmla="*/ 1395 h 74"/>
                  <a:gd name="T2" fmla="*/ 220 w 14"/>
                  <a:gd name="T3" fmla="*/ 0 h 7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4" h="74">
                    <a:moveTo>
                      <a:pt x="0" y="74"/>
                    </a:moveTo>
                    <a:cubicBezTo>
                      <a:pt x="1" y="61"/>
                      <a:pt x="8" y="11"/>
                      <a:pt x="14" y="0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23" name="Freeform 276">
                <a:extLst>
                  <a:ext uri="{FF2B5EF4-FFF2-40B4-BE49-F238E27FC236}">
                    <a16:creationId xmlns:a16="http://schemas.microsoft.com/office/drawing/2014/main" id="{F8BE69CD-A85B-9850-4551-9E684179586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61" y="2656"/>
                <a:ext cx="12" cy="208"/>
              </a:xfrm>
              <a:custGeom>
                <a:avLst/>
                <a:gdLst>
                  <a:gd name="T0" fmla="*/ 0 w 5"/>
                  <a:gd name="T1" fmla="*/ 1480 h 78"/>
                  <a:gd name="T2" fmla="*/ 70 w 5"/>
                  <a:gd name="T3" fmla="*/ 0 h 7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" h="78">
                    <a:moveTo>
                      <a:pt x="0" y="78"/>
                    </a:moveTo>
                    <a:cubicBezTo>
                      <a:pt x="1" y="64"/>
                      <a:pt x="1" y="12"/>
                      <a:pt x="5" y="0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24" name="Freeform 277">
                <a:extLst>
                  <a:ext uri="{FF2B5EF4-FFF2-40B4-BE49-F238E27FC236}">
                    <a16:creationId xmlns:a16="http://schemas.microsoft.com/office/drawing/2014/main" id="{CA91235C-50B0-4EA5-A677-6B854D92BE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81" y="2656"/>
                <a:ext cx="15" cy="211"/>
              </a:xfrm>
              <a:custGeom>
                <a:avLst/>
                <a:gdLst>
                  <a:gd name="T0" fmla="*/ 83 w 6"/>
                  <a:gd name="T1" fmla="*/ 1506 h 79"/>
                  <a:gd name="T2" fmla="*/ 20 w 6"/>
                  <a:gd name="T3" fmla="*/ 0 h 7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6" h="79">
                    <a:moveTo>
                      <a:pt x="5" y="79"/>
                    </a:moveTo>
                    <a:cubicBezTo>
                      <a:pt x="6" y="65"/>
                      <a:pt x="0" y="11"/>
                      <a:pt x="1" y="0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25" name="Freeform 278">
                <a:extLst>
                  <a:ext uri="{FF2B5EF4-FFF2-40B4-BE49-F238E27FC236}">
                    <a16:creationId xmlns:a16="http://schemas.microsoft.com/office/drawing/2014/main" id="{F9463512-2C00-9E71-D13F-45852D6285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96" y="2656"/>
                <a:ext cx="27" cy="208"/>
              </a:xfrm>
              <a:custGeom>
                <a:avLst/>
                <a:gdLst>
                  <a:gd name="T0" fmla="*/ 162 w 11"/>
                  <a:gd name="T1" fmla="*/ 1480 h 78"/>
                  <a:gd name="T2" fmla="*/ 0 w 11"/>
                  <a:gd name="T3" fmla="*/ 0 h 7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1" h="78">
                    <a:moveTo>
                      <a:pt x="11" y="78"/>
                    </a:moveTo>
                    <a:cubicBezTo>
                      <a:pt x="11" y="63"/>
                      <a:pt x="4" y="13"/>
                      <a:pt x="0" y="0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26" name="Freeform 279">
                <a:extLst>
                  <a:ext uri="{FF2B5EF4-FFF2-40B4-BE49-F238E27FC236}">
                    <a16:creationId xmlns:a16="http://schemas.microsoft.com/office/drawing/2014/main" id="{768B7634-29BB-47DB-31C5-D465F01C70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06" y="2659"/>
                <a:ext cx="47" cy="192"/>
              </a:xfrm>
              <a:custGeom>
                <a:avLst/>
                <a:gdLst>
                  <a:gd name="T0" fmla="*/ 275 w 19"/>
                  <a:gd name="T1" fmla="*/ 1365 h 72"/>
                  <a:gd name="T2" fmla="*/ 0 w 19"/>
                  <a:gd name="T3" fmla="*/ 0 h 7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9" h="72">
                    <a:moveTo>
                      <a:pt x="18" y="72"/>
                    </a:moveTo>
                    <a:cubicBezTo>
                      <a:pt x="19" y="56"/>
                      <a:pt x="10" y="13"/>
                      <a:pt x="0" y="0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27" name="Freeform 280">
                <a:extLst>
                  <a:ext uri="{FF2B5EF4-FFF2-40B4-BE49-F238E27FC236}">
                    <a16:creationId xmlns:a16="http://schemas.microsoft.com/office/drawing/2014/main" id="{B1C9AC8D-CBEB-3210-3A37-0BD7ED4544A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18" y="2661"/>
                <a:ext cx="63" cy="179"/>
              </a:xfrm>
              <a:custGeom>
                <a:avLst/>
                <a:gdLst>
                  <a:gd name="T0" fmla="*/ 401 w 25"/>
                  <a:gd name="T1" fmla="*/ 1277 h 67"/>
                  <a:gd name="T2" fmla="*/ 0 w 25"/>
                  <a:gd name="T3" fmla="*/ 0 h 67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5" h="67">
                    <a:moveTo>
                      <a:pt x="25" y="67"/>
                    </a:moveTo>
                    <a:cubicBezTo>
                      <a:pt x="25" y="49"/>
                      <a:pt x="16" y="14"/>
                      <a:pt x="0" y="0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28" name="Freeform 281">
                <a:extLst>
                  <a:ext uri="{FF2B5EF4-FFF2-40B4-BE49-F238E27FC236}">
                    <a16:creationId xmlns:a16="http://schemas.microsoft.com/office/drawing/2014/main" id="{839D86C9-B466-F14F-5429-A688704989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33" y="2664"/>
                <a:ext cx="75" cy="152"/>
              </a:xfrm>
              <a:custGeom>
                <a:avLst/>
                <a:gdLst>
                  <a:gd name="T0" fmla="*/ 470 w 30"/>
                  <a:gd name="T1" fmla="*/ 1080 h 57"/>
                  <a:gd name="T2" fmla="*/ 0 w 30"/>
                  <a:gd name="T3" fmla="*/ 0 h 57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" h="57">
                    <a:moveTo>
                      <a:pt x="30" y="57"/>
                    </a:moveTo>
                    <a:cubicBezTo>
                      <a:pt x="29" y="38"/>
                      <a:pt x="21" y="16"/>
                      <a:pt x="0" y="0"/>
                    </a:cubicBezTo>
                  </a:path>
                </a:pathLst>
              </a:custGeom>
              <a:noFill/>
              <a:ln w="15875" cap="rnd">
                <a:solidFill>
                  <a:srgbClr val="F7EAE5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29" name="Freeform 282">
                <a:extLst>
                  <a:ext uri="{FF2B5EF4-FFF2-40B4-BE49-F238E27FC236}">
                    <a16:creationId xmlns:a16="http://schemas.microsoft.com/office/drawing/2014/main" id="{41ED44DE-BECB-E7BD-83FD-2B411964A4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96" y="1352"/>
                <a:ext cx="67" cy="69"/>
              </a:xfrm>
              <a:custGeom>
                <a:avLst/>
                <a:gdLst>
                  <a:gd name="T0" fmla="*/ 42 w 27"/>
                  <a:gd name="T1" fmla="*/ 133 h 26"/>
                  <a:gd name="T2" fmla="*/ 184 w 27"/>
                  <a:gd name="T3" fmla="*/ 247 h 26"/>
                  <a:gd name="T4" fmla="*/ 370 w 27"/>
                  <a:gd name="T5" fmla="*/ 374 h 2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7" h="26">
                    <a:moveTo>
                      <a:pt x="3" y="7"/>
                    </a:moveTo>
                    <a:cubicBezTo>
                      <a:pt x="2" y="0"/>
                      <a:pt x="27" y="0"/>
                      <a:pt x="12" y="13"/>
                    </a:cubicBezTo>
                    <a:cubicBezTo>
                      <a:pt x="0" y="23"/>
                      <a:pt x="19" y="26"/>
                      <a:pt x="24" y="20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30" name="Freeform 283">
                <a:extLst>
                  <a:ext uri="{FF2B5EF4-FFF2-40B4-BE49-F238E27FC236}">
                    <a16:creationId xmlns:a16="http://schemas.microsoft.com/office/drawing/2014/main" id="{ED82685F-1666-F28B-5D0F-5E14675BC3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63" y="1341"/>
                <a:ext cx="43" cy="56"/>
              </a:xfrm>
              <a:custGeom>
                <a:avLst/>
                <a:gdLst>
                  <a:gd name="T0" fmla="*/ 83 w 17"/>
                  <a:gd name="T1" fmla="*/ 0 h 21"/>
                  <a:gd name="T2" fmla="*/ 192 w 17"/>
                  <a:gd name="T3" fmla="*/ 56 h 21"/>
                  <a:gd name="T4" fmla="*/ 147 w 17"/>
                  <a:gd name="T5" fmla="*/ 149 h 21"/>
                  <a:gd name="T6" fmla="*/ 276 w 17"/>
                  <a:gd name="T7" fmla="*/ 341 h 2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7" h="21">
                    <a:moveTo>
                      <a:pt x="5" y="0"/>
                    </a:moveTo>
                    <a:cubicBezTo>
                      <a:pt x="7" y="0"/>
                      <a:pt x="11" y="0"/>
                      <a:pt x="12" y="3"/>
                    </a:cubicBezTo>
                    <a:cubicBezTo>
                      <a:pt x="14" y="6"/>
                      <a:pt x="11" y="6"/>
                      <a:pt x="9" y="8"/>
                    </a:cubicBezTo>
                    <a:cubicBezTo>
                      <a:pt x="0" y="15"/>
                      <a:pt x="8" y="21"/>
                      <a:pt x="17" y="18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31" name="Freeform 284">
                <a:extLst>
                  <a:ext uri="{FF2B5EF4-FFF2-40B4-BE49-F238E27FC236}">
                    <a16:creationId xmlns:a16="http://schemas.microsoft.com/office/drawing/2014/main" id="{CDAAC04F-8F96-07AE-3295-7712950DA9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26" y="1381"/>
                <a:ext cx="42" cy="70"/>
              </a:xfrm>
              <a:custGeom>
                <a:avLst/>
                <a:gdLst>
                  <a:gd name="T0" fmla="*/ 12 w 17"/>
                  <a:gd name="T1" fmla="*/ 232 h 26"/>
                  <a:gd name="T2" fmla="*/ 121 w 17"/>
                  <a:gd name="T3" fmla="*/ 232 h 26"/>
                  <a:gd name="T4" fmla="*/ 91 w 17"/>
                  <a:gd name="T5" fmla="*/ 450 h 26"/>
                  <a:gd name="T6" fmla="*/ 257 w 17"/>
                  <a:gd name="T7" fmla="*/ 412 h 2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7" h="26">
                    <a:moveTo>
                      <a:pt x="1" y="12"/>
                    </a:moveTo>
                    <a:cubicBezTo>
                      <a:pt x="0" y="7"/>
                      <a:pt x="11" y="0"/>
                      <a:pt x="8" y="12"/>
                    </a:cubicBezTo>
                    <a:cubicBezTo>
                      <a:pt x="7" y="15"/>
                      <a:pt x="4" y="20"/>
                      <a:pt x="6" y="23"/>
                    </a:cubicBezTo>
                    <a:cubicBezTo>
                      <a:pt x="8" y="26"/>
                      <a:pt x="15" y="22"/>
                      <a:pt x="17" y="21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32" name="Freeform 285">
                <a:extLst>
                  <a:ext uri="{FF2B5EF4-FFF2-40B4-BE49-F238E27FC236}">
                    <a16:creationId xmlns:a16="http://schemas.microsoft.com/office/drawing/2014/main" id="{B6627F66-D26E-9EFC-BA8F-6BD74C34D45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51" y="1368"/>
                <a:ext cx="30" cy="35"/>
              </a:xfrm>
              <a:custGeom>
                <a:avLst/>
                <a:gdLst>
                  <a:gd name="T0" fmla="*/ 0 w 12"/>
                  <a:gd name="T1" fmla="*/ 81 h 13"/>
                  <a:gd name="T2" fmla="*/ 125 w 12"/>
                  <a:gd name="T3" fmla="*/ 35 h 13"/>
                  <a:gd name="T4" fmla="*/ 33 w 12"/>
                  <a:gd name="T5" fmla="*/ 253 h 1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13">
                    <a:moveTo>
                      <a:pt x="0" y="4"/>
                    </a:moveTo>
                    <a:cubicBezTo>
                      <a:pt x="1" y="3"/>
                      <a:pt x="7" y="0"/>
                      <a:pt x="8" y="2"/>
                    </a:cubicBezTo>
                    <a:cubicBezTo>
                      <a:pt x="12" y="5"/>
                      <a:pt x="5" y="12"/>
                      <a:pt x="2" y="13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33" name="Freeform 286">
                <a:extLst>
                  <a:ext uri="{FF2B5EF4-FFF2-40B4-BE49-F238E27FC236}">
                    <a16:creationId xmlns:a16="http://schemas.microsoft.com/office/drawing/2014/main" id="{DEE6D778-7086-24EF-8BFE-8B79B45484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91" y="1448"/>
                <a:ext cx="25" cy="48"/>
              </a:xfrm>
              <a:custGeom>
                <a:avLst/>
                <a:gdLst>
                  <a:gd name="T0" fmla="*/ 0 w 10"/>
                  <a:gd name="T1" fmla="*/ 149 h 18"/>
                  <a:gd name="T2" fmla="*/ 145 w 10"/>
                  <a:gd name="T3" fmla="*/ 93 h 18"/>
                  <a:gd name="T4" fmla="*/ 50 w 10"/>
                  <a:gd name="T5" fmla="*/ 341 h 1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18">
                    <a:moveTo>
                      <a:pt x="0" y="8"/>
                    </a:moveTo>
                    <a:cubicBezTo>
                      <a:pt x="0" y="3"/>
                      <a:pt x="7" y="0"/>
                      <a:pt x="9" y="5"/>
                    </a:cubicBezTo>
                    <a:cubicBezTo>
                      <a:pt x="10" y="8"/>
                      <a:pt x="5" y="16"/>
                      <a:pt x="3" y="18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34" name="Freeform 287">
                <a:extLst>
                  <a:ext uri="{FF2B5EF4-FFF2-40B4-BE49-F238E27FC236}">
                    <a16:creationId xmlns:a16="http://schemas.microsoft.com/office/drawing/2014/main" id="{66CE32FA-CB5E-D309-DC77-CCDEE660EB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03" y="1355"/>
                <a:ext cx="30" cy="32"/>
              </a:xfrm>
              <a:custGeom>
                <a:avLst/>
                <a:gdLst>
                  <a:gd name="T0" fmla="*/ 145 w 12"/>
                  <a:gd name="T1" fmla="*/ 21 h 12"/>
                  <a:gd name="T2" fmla="*/ 33 w 12"/>
                  <a:gd name="T3" fmla="*/ 21 h 12"/>
                  <a:gd name="T4" fmla="*/ 188 w 12"/>
                  <a:gd name="T5" fmla="*/ 227 h 1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12">
                    <a:moveTo>
                      <a:pt x="9" y="1"/>
                    </a:moveTo>
                    <a:cubicBezTo>
                      <a:pt x="7" y="1"/>
                      <a:pt x="4" y="0"/>
                      <a:pt x="2" y="1"/>
                    </a:cubicBezTo>
                    <a:cubicBezTo>
                      <a:pt x="0" y="6"/>
                      <a:pt x="8" y="10"/>
                      <a:pt x="12" y="12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35" name="Freeform 288">
                <a:extLst>
                  <a:ext uri="{FF2B5EF4-FFF2-40B4-BE49-F238E27FC236}">
                    <a16:creationId xmlns:a16="http://schemas.microsoft.com/office/drawing/2014/main" id="{8C04CF6B-1444-EAA2-FAAA-E841A08BC8C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71" y="1368"/>
                <a:ext cx="30" cy="27"/>
              </a:xfrm>
              <a:custGeom>
                <a:avLst/>
                <a:gdLst>
                  <a:gd name="T0" fmla="*/ 83 w 12"/>
                  <a:gd name="T1" fmla="*/ 22 h 10"/>
                  <a:gd name="T2" fmla="*/ 158 w 12"/>
                  <a:gd name="T3" fmla="*/ 138 h 10"/>
                  <a:gd name="T4" fmla="*/ 0 w 12"/>
                  <a:gd name="T5" fmla="*/ 159 h 1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10">
                    <a:moveTo>
                      <a:pt x="5" y="1"/>
                    </a:moveTo>
                    <a:cubicBezTo>
                      <a:pt x="9" y="0"/>
                      <a:pt x="12" y="5"/>
                      <a:pt x="10" y="7"/>
                    </a:cubicBezTo>
                    <a:cubicBezTo>
                      <a:pt x="8" y="10"/>
                      <a:pt x="2" y="8"/>
                      <a:pt x="0" y="8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36" name="Freeform 289">
                <a:extLst>
                  <a:ext uri="{FF2B5EF4-FFF2-40B4-BE49-F238E27FC236}">
                    <a16:creationId xmlns:a16="http://schemas.microsoft.com/office/drawing/2014/main" id="{20DA64A5-8801-699C-1930-456F54742D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16" y="1373"/>
                <a:ext cx="52" cy="51"/>
              </a:xfrm>
              <a:custGeom>
                <a:avLst/>
                <a:gdLst>
                  <a:gd name="T0" fmla="*/ 228 w 21"/>
                  <a:gd name="T1" fmla="*/ 0 h 19"/>
                  <a:gd name="T2" fmla="*/ 307 w 21"/>
                  <a:gd name="T3" fmla="*/ 150 h 19"/>
                  <a:gd name="T4" fmla="*/ 104 w 21"/>
                  <a:gd name="T5" fmla="*/ 150 h 19"/>
                  <a:gd name="T6" fmla="*/ 166 w 21"/>
                  <a:gd name="T7" fmla="*/ 368 h 1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" h="19">
                    <a:moveTo>
                      <a:pt x="15" y="0"/>
                    </a:moveTo>
                    <a:cubicBezTo>
                      <a:pt x="17" y="2"/>
                      <a:pt x="21" y="5"/>
                      <a:pt x="20" y="8"/>
                    </a:cubicBezTo>
                    <a:cubicBezTo>
                      <a:pt x="17" y="13"/>
                      <a:pt x="10" y="7"/>
                      <a:pt x="7" y="8"/>
                    </a:cubicBezTo>
                    <a:cubicBezTo>
                      <a:pt x="0" y="10"/>
                      <a:pt x="7" y="18"/>
                      <a:pt x="11" y="19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37" name="Freeform 290">
                <a:extLst>
                  <a:ext uri="{FF2B5EF4-FFF2-40B4-BE49-F238E27FC236}">
                    <a16:creationId xmlns:a16="http://schemas.microsoft.com/office/drawing/2014/main" id="{AD91111C-651C-391D-71C0-09B2B1BFF3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86" y="1403"/>
                <a:ext cx="30" cy="42"/>
              </a:xfrm>
              <a:custGeom>
                <a:avLst/>
                <a:gdLst>
                  <a:gd name="T0" fmla="*/ 113 w 12"/>
                  <a:gd name="T1" fmla="*/ 0 h 16"/>
                  <a:gd name="T2" fmla="*/ 188 w 12"/>
                  <a:gd name="T3" fmla="*/ 123 h 16"/>
                  <a:gd name="T4" fmla="*/ 20 w 12"/>
                  <a:gd name="T5" fmla="*/ 123 h 16"/>
                  <a:gd name="T6" fmla="*/ 83 w 12"/>
                  <a:gd name="T7" fmla="*/ 289 h 1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" h="16">
                    <a:moveTo>
                      <a:pt x="7" y="0"/>
                    </a:moveTo>
                    <a:cubicBezTo>
                      <a:pt x="11" y="1"/>
                      <a:pt x="12" y="4"/>
                      <a:pt x="12" y="7"/>
                    </a:cubicBezTo>
                    <a:cubicBezTo>
                      <a:pt x="9" y="10"/>
                      <a:pt x="4" y="5"/>
                      <a:pt x="1" y="7"/>
                    </a:cubicBezTo>
                    <a:cubicBezTo>
                      <a:pt x="0" y="10"/>
                      <a:pt x="2" y="14"/>
                      <a:pt x="5" y="16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38" name="Freeform 291">
                <a:extLst>
                  <a:ext uri="{FF2B5EF4-FFF2-40B4-BE49-F238E27FC236}">
                    <a16:creationId xmlns:a16="http://schemas.microsoft.com/office/drawing/2014/main" id="{2A800A3D-EE82-820E-5699-ED5A14A5F8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13" y="1424"/>
                <a:ext cx="38" cy="29"/>
              </a:xfrm>
              <a:custGeom>
                <a:avLst/>
                <a:gdLst>
                  <a:gd name="T0" fmla="*/ 117 w 15"/>
                  <a:gd name="T1" fmla="*/ 0 h 11"/>
                  <a:gd name="T2" fmla="*/ 180 w 15"/>
                  <a:gd name="T3" fmla="*/ 166 h 11"/>
                  <a:gd name="T4" fmla="*/ 0 w 15"/>
                  <a:gd name="T5" fmla="*/ 90 h 1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5" h="11">
                    <a:moveTo>
                      <a:pt x="7" y="0"/>
                    </a:moveTo>
                    <a:cubicBezTo>
                      <a:pt x="11" y="1"/>
                      <a:pt x="15" y="7"/>
                      <a:pt x="11" y="9"/>
                    </a:cubicBezTo>
                    <a:cubicBezTo>
                      <a:pt x="8" y="11"/>
                      <a:pt x="1" y="8"/>
                      <a:pt x="0" y="5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39" name="Freeform 292">
                <a:extLst>
                  <a:ext uri="{FF2B5EF4-FFF2-40B4-BE49-F238E27FC236}">
                    <a16:creationId xmlns:a16="http://schemas.microsoft.com/office/drawing/2014/main" id="{64102BD1-4296-07AF-57A2-796C045F236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33" y="1451"/>
                <a:ext cx="40" cy="34"/>
              </a:xfrm>
              <a:custGeom>
                <a:avLst/>
                <a:gdLst>
                  <a:gd name="T0" fmla="*/ 125 w 16"/>
                  <a:gd name="T1" fmla="*/ 0 h 13"/>
                  <a:gd name="T2" fmla="*/ 188 w 16"/>
                  <a:gd name="T3" fmla="*/ 199 h 13"/>
                  <a:gd name="T4" fmla="*/ 0 w 16"/>
                  <a:gd name="T5" fmla="*/ 110 h 1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6" h="13">
                    <a:moveTo>
                      <a:pt x="8" y="0"/>
                    </a:moveTo>
                    <a:cubicBezTo>
                      <a:pt x="12" y="1"/>
                      <a:pt x="16" y="8"/>
                      <a:pt x="12" y="11"/>
                    </a:cubicBezTo>
                    <a:cubicBezTo>
                      <a:pt x="9" y="13"/>
                      <a:pt x="2" y="8"/>
                      <a:pt x="0" y="6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40" name="Freeform 293">
                <a:extLst>
                  <a:ext uri="{FF2B5EF4-FFF2-40B4-BE49-F238E27FC236}">
                    <a16:creationId xmlns:a16="http://schemas.microsoft.com/office/drawing/2014/main" id="{F534FC04-3936-C5B2-17B1-8B2E899FBA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51" y="1480"/>
                <a:ext cx="37" cy="40"/>
              </a:xfrm>
              <a:custGeom>
                <a:avLst/>
                <a:gdLst>
                  <a:gd name="T0" fmla="*/ 121 w 15"/>
                  <a:gd name="T1" fmla="*/ 0 h 15"/>
                  <a:gd name="T2" fmla="*/ 183 w 15"/>
                  <a:gd name="T3" fmla="*/ 227 h 15"/>
                  <a:gd name="T4" fmla="*/ 0 w 15"/>
                  <a:gd name="T5" fmla="*/ 136 h 1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5" h="15">
                    <a:moveTo>
                      <a:pt x="8" y="0"/>
                    </a:moveTo>
                    <a:cubicBezTo>
                      <a:pt x="10" y="3"/>
                      <a:pt x="15" y="9"/>
                      <a:pt x="12" y="12"/>
                    </a:cubicBezTo>
                    <a:cubicBezTo>
                      <a:pt x="8" y="15"/>
                      <a:pt x="1" y="10"/>
                      <a:pt x="0" y="7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41" name="Freeform 294">
                <a:extLst>
                  <a:ext uri="{FF2B5EF4-FFF2-40B4-BE49-F238E27FC236}">
                    <a16:creationId xmlns:a16="http://schemas.microsoft.com/office/drawing/2014/main" id="{74EF5AED-9E5C-8F88-FDAC-55B04363910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76" y="1387"/>
                <a:ext cx="17" cy="10"/>
              </a:xfrm>
              <a:custGeom>
                <a:avLst/>
                <a:gdLst>
                  <a:gd name="T0" fmla="*/ 100 w 7"/>
                  <a:gd name="T1" fmla="*/ 63 h 4"/>
                  <a:gd name="T2" fmla="*/ 0 w 7"/>
                  <a:gd name="T3" fmla="*/ 0 h 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" h="4">
                    <a:moveTo>
                      <a:pt x="7" y="4"/>
                    </a:moveTo>
                    <a:cubicBezTo>
                      <a:pt x="5" y="2"/>
                      <a:pt x="2" y="1"/>
                      <a:pt x="0" y="0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42" name="Freeform 295">
                <a:extLst>
                  <a:ext uri="{FF2B5EF4-FFF2-40B4-BE49-F238E27FC236}">
                    <a16:creationId xmlns:a16="http://schemas.microsoft.com/office/drawing/2014/main" id="{CFEE5C77-B3F1-ADB9-BBA4-FF56EAC1E4D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41" y="1699"/>
                <a:ext cx="35" cy="37"/>
              </a:xfrm>
              <a:custGeom>
                <a:avLst/>
                <a:gdLst>
                  <a:gd name="T0" fmla="*/ 220 w 14"/>
                  <a:gd name="T1" fmla="*/ 148 h 14"/>
                  <a:gd name="T2" fmla="*/ 63 w 14"/>
                  <a:gd name="T3" fmla="*/ 77 h 14"/>
                  <a:gd name="T4" fmla="*/ 95 w 14"/>
                  <a:gd name="T5" fmla="*/ 259 h 1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4" h="14">
                    <a:moveTo>
                      <a:pt x="14" y="8"/>
                    </a:moveTo>
                    <a:cubicBezTo>
                      <a:pt x="11" y="5"/>
                      <a:pt x="9" y="0"/>
                      <a:pt x="4" y="4"/>
                    </a:cubicBezTo>
                    <a:cubicBezTo>
                      <a:pt x="0" y="7"/>
                      <a:pt x="3" y="11"/>
                      <a:pt x="6" y="14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43" name="Freeform 296">
                <a:extLst>
                  <a:ext uri="{FF2B5EF4-FFF2-40B4-BE49-F238E27FC236}">
                    <a16:creationId xmlns:a16="http://schemas.microsoft.com/office/drawing/2014/main" id="{F6FCCF31-C297-112D-5013-ECBA68131A6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26" y="1685"/>
                <a:ext cx="15" cy="22"/>
              </a:xfrm>
              <a:custGeom>
                <a:avLst/>
                <a:gdLst>
                  <a:gd name="T0" fmla="*/ 95 w 6"/>
                  <a:gd name="T1" fmla="*/ 168 h 8"/>
                  <a:gd name="T2" fmla="*/ 0 w 6"/>
                  <a:gd name="T3" fmla="*/ 0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6" h="8">
                    <a:moveTo>
                      <a:pt x="6" y="8"/>
                    </a:moveTo>
                    <a:cubicBezTo>
                      <a:pt x="5" y="5"/>
                      <a:pt x="4" y="0"/>
                      <a:pt x="0" y="0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44" name="Freeform 297">
                <a:extLst>
                  <a:ext uri="{FF2B5EF4-FFF2-40B4-BE49-F238E27FC236}">
                    <a16:creationId xmlns:a16="http://schemas.microsoft.com/office/drawing/2014/main" id="{F1893E1F-E08F-5F1B-F56E-23CA072D2C2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63" y="1728"/>
                <a:ext cx="38" cy="35"/>
              </a:xfrm>
              <a:custGeom>
                <a:avLst/>
                <a:gdLst>
                  <a:gd name="T0" fmla="*/ 117 w 15"/>
                  <a:gd name="T1" fmla="*/ 0 h 13"/>
                  <a:gd name="T2" fmla="*/ 180 w 15"/>
                  <a:gd name="T3" fmla="*/ 197 h 13"/>
                  <a:gd name="T4" fmla="*/ 0 w 15"/>
                  <a:gd name="T5" fmla="*/ 81 h 1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5" h="13">
                    <a:moveTo>
                      <a:pt x="7" y="0"/>
                    </a:moveTo>
                    <a:cubicBezTo>
                      <a:pt x="11" y="1"/>
                      <a:pt x="15" y="8"/>
                      <a:pt x="11" y="10"/>
                    </a:cubicBezTo>
                    <a:cubicBezTo>
                      <a:pt x="7" y="13"/>
                      <a:pt x="1" y="7"/>
                      <a:pt x="0" y="4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45" name="Freeform 298">
                <a:extLst>
                  <a:ext uri="{FF2B5EF4-FFF2-40B4-BE49-F238E27FC236}">
                    <a16:creationId xmlns:a16="http://schemas.microsoft.com/office/drawing/2014/main" id="{37595881-B246-4EF5-8D43-7E478E07D1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88" y="1755"/>
                <a:ext cx="28" cy="34"/>
              </a:xfrm>
              <a:custGeom>
                <a:avLst/>
                <a:gdLst>
                  <a:gd name="T0" fmla="*/ 97 w 11"/>
                  <a:gd name="T1" fmla="*/ 0 h 13"/>
                  <a:gd name="T2" fmla="*/ 130 w 11"/>
                  <a:gd name="T3" fmla="*/ 178 h 13"/>
                  <a:gd name="T4" fmla="*/ 0 w 11"/>
                  <a:gd name="T5" fmla="*/ 55 h 1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13">
                    <a:moveTo>
                      <a:pt x="6" y="0"/>
                    </a:moveTo>
                    <a:cubicBezTo>
                      <a:pt x="8" y="2"/>
                      <a:pt x="11" y="8"/>
                      <a:pt x="8" y="10"/>
                    </a:cubicBezTo>
                    <a:cubicBezTo>
                      <a:pt x="5" y="13"/>
                      <a:pt x="1" y="6"/>
                      <a:pt x="0" y="3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46" name="Freeform 299">
                <a:extLst>
                  <a:ext uri="{FF2B5EF4-FFF2-40B4-BE49-F238E27FC236}">
                    <a16:creationId xmlns:a16="http://schemas.microsoft.com/office/drawing/2014/main" id="{20B47840-421B-7867-D848-9F00976634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63" y="1784"/>
                <a:ext cx="60" cy="45"/>
              </a:xfrm>
              <a:custGeom>
                <a:avLst/>
                <a:gdLst>
                  <a:gd name="T0" fmla="*/ 300 w 24"/>
                  <a:gd name="T1" fmla="*/ 0 h 17"/>
                  <a:gd name="T2" fmla="*/ 313 w 24"/>
                  <a:gd name="T3" fmla="*/ 183 h 17"/>
                  <a:gd name="T4" fmla="*/ 188 w 24"/>
                  <a:gd name="T5" fmla="*/ 77 h 17"/>
                  <a:gd name="T6" fmla="*/ 0 w 24"/>
                  <a:gd name="T7" fmla="*/ 111 h 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4" h="17">
                    <a:moveTo>
                      <a:pt x="19" y="0"/>
                    </a:moveTo>
                    <a:cubicBezTo>
                      <a:pt x="21" y="2"/>
                      <a:pt x="24" y="9"/>
                      <a:pt x="20" y="10"/>
                    </a:cubicBezTo>
                    <a:cubicBezTo>
                      <a:pt x="18" y="11"/>
                      <a:pt x="13" y="6"/>
                      <a:pt x="12" y="4"/>
                    </a:cubicBezTo>
                    <a:cubicBezTo>
                      <a:pt x="16" y="17"/>
                      <a:pt x="2" y="17"/>
                      <a:pt x="0" y="6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47" name="Freeform 300">
                <a:extLst>
                  <a:ext uri="{FF2B5EF4-FFF2-40B4-BE49-F238E27FC236}">
                    <a16:creationId xmlns:a16="http://schemas.microsoft.com/office/drawing/2014/main" id="{A21C02FF-6709-3973-79E9-0064F632E3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01" y="1813"/>
                <a:ext cx="27" cy="38"/>
              </a:xfrm>
              <a:custGeom>
                <a:avLst/>
                <a:gdLst>
                  <a:gd name="T0" fmla="*/ 162 w 11"/>
                  <a:gd name="T1" fmla="*/ 198 h 14"/>
                  <a:gd name="T2" fmla="*/ 71 w 11"/>
                  <a:gd name="T3" fmla="*/ 38 h 14"/>
                  <a:gd name="T4" fmla="*/ 42 w 11"/>
                  <a:gd name="T5" fmla="*/ 280 h 1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14">
                    <a:moveTo>
                      <a:pt x="11" y="10"/>
                    </a:moveTo>
                    <a:cubicBezTo>
                      <a:pt x="11" y="7"/>
                      <a:pt x="8" y="0"/>
                      <a:pt x="5" y="2"/>
                    </a:cubicBezTo>
                    <a:cubicBezTo>
                      <a:pt x="0" y="3"/>
                      <a:pt x="3" y="11"/>
                      <a:pt x="3" y="14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48" name="Freeform 301">
                <a:extLst>
                  <a:ext uri="{FF2B5EF4-FFF2-40B4-BE49-F238E27FC236}">
                    <a16:creationId xmlns:a16="http://schemas.microsoft.com/office/drawing/2014/main" id="{35EBB63D-BF0B-92A2-DAF0-46E39C3149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08" y="1848"/>
                <a:ext cx="23" cy="35"/>
              </a:xfrm>
              <a:custGeom>
                <a:avLst/>
                <a:gdLst>
                  <a:gd name="T0" fmla="*/ 130 w 9"/>
                  <a:gd name="T1" fmla="*/ 253 h 13"/>
                  <a:gd name="T2" fmla="*/ 84 w 9"/>
                  <a:gd name="T3" fmla="*/ 0 h 13"/>
                  <a:gd name="T4" fmla="*/ 0 w 9"/>
                  <a:gd name="T5" fmla="*/ 253 h 1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9" h="13">
                    <a:moveTo>
                      <a:pt x="8" y="13"/>
                    </a:moveTo>
                    <a:cubicBezTo>
                      <a:pt x="9" y="10"/>
                      <a:pt x="9" y="2"/>
                      <a:pt x="5" y="0"/>
                    </a:cubicBezTo>
                    <a:cubicBezTo>
                      <a:pt x="2" y="2"/>
                      <a:pt x="0" y="10"/>
                      <a:pt x="0" y="13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49" name="Freeform 302">
                <a:extLst>
                  <a:ext uri="{FF2B5EF4-FFF2-40B4-BE49-F238E27FC236}">
                    <a16:creationId xmlns:a16="http://schemas.microsoft.com/office/drawing/2014/main" id="{83BC8313-97B4-8F5F-A36F-6DF09F80DC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98" y="1891"/>
                <a:ext cx="25" cy="29"/>
              </a:xfrm>
              <a:custGeom>
                <a:avLst/>
                <a:gdLst>
                  <a:gd name="T0" fmla="*/ 158 w 10"/>
                  <a:gd name="T1" fmla="*/ 0 h 11"/>
                  <a:gd name="T2" fmla="*/ 83 w 10"/>
                  <a:gd name="T3" fmla="*/ 200 h 11"/>
                  <a:gd name="T4" fmla="*/ 20 w 10"/>
                  <a:gd name="T5" fmla="*/ 0 h 1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11">
                    <a:moveTo>
                      <a:pt x="10" y="0"/>
                    </a:moveTo>
                    <a:cubicBezTo>
                      <a:pt x="9" y="4"/>
                      <a:pt x="10" y="11"/>
                      <a:pt x="5" y="11"/>
                    </a:cubicBezTo>
                    <a:cubicBezTo>
                      <a:pt x="0" y="11"/>
                      <a:pt x="1" y="4"/>
                      <a:pt x="1" y="0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50" name="Freeform 303">
                <a:extLst>
                  <a:ext uri="{FF2B5EF4-FFF2-40B4-BE49-F238E27FC236}">
                    <a16:creationId xmlns:a16="http://schemas.microsoft.com/office/drawing/2014/main" id="{E4E539A7-5547-4E4D-58F4-42E63897E0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81" y="1920"/>
                <a:ext cx="30" cy="35"/>
              </a:xfrm>
              <a:custGeom>
                <a:avLst/>
                <a:gdLst>
                  <a:gd name="T0" fmla="*/ 145 w 12"/>
                  <a:gd name="T1" fmla="*/ 197 h 13"/>
                  <a:gd name="T2" fmla="*/ 145 w 12"/>
                  <a:gd name="T3" fmla="*/ 35 h 13"/>
                  <a:gd name="T4" fmla="*/ 0 w 12"/>
                  <a:gd name="T5" fmla="*/ 253 h 1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13">
                    <a:moveTo>
                      <a:pt x="9" y="10"/>
                    </a:moveTo>
                    <a:cubicBezTo>
                      <a:pt x="11" y="9"/>
                      <a:pt x="12" y="4"/>
                      <a:pt x="9" y="2"/>
                    </a:cubicBezTo>
                    <a:cubicBezTo>
                      <a:pt x="4" y="0"/>
                      <a:pt x="2" y="11"/>
                      <a:pt x="0" y="13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51" name="Freeform 304">
                <a:extLst>
                  <a:ext uri="{FF2B5EF4-FFF2-40B4-BE49-F238E27FC236}">
                    <a16:creationId xmlns:a16="http://schemas.microsoft.com/office/drawing/2014/main" id="{25C6CACB-35EB-4113-3FC2-11EEFCBC31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13" y="1805"/>
                <a:ext cx="48" cy="120"/>
              </a:xfrm>
              <a:custGeom>
                <a:avLst/>
                <a:gdLst>
                  <a:gd name="T0" fmla="*/ 33 w 19"/>
                  <a:gd name="T1" fmla="*/ 0 h 45"/>
                  <a:gd name="T2" fmla="*/ 306 w 19"/>
                  <a:gd name="T3" fmla="*/ 853 h 4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9" h="45">
                    <a:moveTo>
                      <a:pt x="2" y="0"/>
                    </a:moveTo>
                    <a:cubicBezTo>
                      <a:pt x="0" y="8"/>
                      <a:pt x="8" y="35"/>
                      <a:pt x="19" y="45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52" name="Freeform 305">
                <a:extLst>
                  <a:ext uri="{FF2B5EF4-FFF2-40B4-BE49-F238E27FC236}">
                    <a16:creationId xmlns:a16="http://schemas.microsoft.com/office/drawing/2014/main" id="{07A025DF-2946-189A-BBDA-41A28117275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53" y="1528"/>
                <a:ext cx="93" cy="80"/>
              </a:xfrm>
              <a:custGeom>
                <a:avLst/>
                <a:gdLst>
                  <a:gd name="T0" fmla="*/ 588 w 37"/>
                  <a:gd name="T1" fmla="*/ 568 h 30"/>
                  <a:gd name="T2" fmla="*/ 0 w 37"/>
                  <a:gd name="T3" fmla="*/ 0 h 3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7" h="30">
                    <a:moveTo>
                      <a:pt x="37" y="30"/>
                    </a:moveTo>
                    <a:cubicBezTo>
                      <a:pt x="27" y="28"/>
                      <a:pt x="11" y="18"/>
                      <a:pt x="0" y="0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53" name="Freeform 306">
                <a:extLst>
                  <a:ext uri="{FF2B5EF4-FFF2-40B4-BE49-F238E27FC236}">
                    <a16:creationId xmlns:a16="http://schemas.microsoft.com/office/drawing/2014/main" id="{6A067D8D-C919-2C78-C9D3-A8C2BBDD32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06" y="1501"/>
                <a:ext cx="117" cy="70"/>
              </a:xfrm>
              <a:custGeom>
                <a:avLst/>
                <a:gdLst>
                  <a:gd name="T0" fmla="*/ 724 w 47"/>
                  <a:gd name="T1" fmla="*/ 0 h 26"/>
                  <a:gd name="T2" fmla="*/ 0 w 47"/>
                  <a:gd name="T3" fmla="*/ 471 h 2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7" h="26">
                    <a:moveTo>
                      <a:pt x="47" y="0"/>
                    </a:moveTo>
                    <a:cubicBezTo>
                      <a:pt x="42" y="10"/>
                      <a:pt x="18" y="26"/>
                      <a:pt x="0" y="24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54" name="Freeform 307">
                <a:extLst>
                  <a:ext uri="{FF2B5EF4-FFF2-40B4-BE49-F238E27FC236}">
                    <a16:creationId xmlns:a16="http://schemas.microsoft.com/office/drawing/2014/main" id="{9596EB80-28CB-03ED-802C-25661C32147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18" y="2107"/>
                <a:ext cx="40" cy="136"/>
              </a:xfrm>
              <a:custGeom>
                <a:avLst/>
                <a:gdLst>
                  <a:gd name="T0" fmla="*/ 250 w 16"/>
                  <a:gd name="T1" fmla="*/ 0 h 51"/>
                  <a:gd name="T2" fmla="*/ 145 w 16"/>
                  <a:gd name="T3" fmla="*/ 968 h 5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6" h="51">
                    <a:moveTo>
                      <a:pt x="16" y="0"/>
                    </a:moveTo>
                    <a:cubicBezTo>
                      <a:pt x="11" y="8"/>
                      <a:pt x="0" y="29"/>
                      <a:pt x="9" y="51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55" name="Freeform 308">
                <a:extLst>
                  <a:ext uri="{FF2B5EF4-FFF2-40B4-BE49-F238E27FC236}">
                    <a16:creationId xmlns:a16="http://schemas.microsoft.com/office/drawing/2014/main" id="{A7503F8C-18CE-106F-0636-74779A95B7C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48" y="2464"/>
                <a:ext cx="55" cy="133"/>
              </a:xfrm>
              <a:custGeom>
                <a:avLst/>
                <a:gdLst>
                  <a:gd name="T0" fmla="*/ 345 w 22"/>
                  <a:gd name="T1" fmla="*/ 0 h 50"/>
                  <a:gd name="T2" fmla="*/ 63 w 22"/>
                  <a:gd name="T3" fmla="*/ 942 h 5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2" h="50">
                    <a:moveTo>
                      <a:pt x="22" y="0"/>
                    </a:moveTo>
                    <a:cubicBezTo>
                      <a:pt x="16" y="8"/>
                      <a:pt x="0" y="26"/>
                      <a:pt x="4" y="50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56" name="Freeform 309">
                <a:extLst>
                  <a:ext uri="{FF2B5EF4-FFF2-40B4-BE49-F238E27FC236}">
                    <a16:creationId xmlns:a16="http://schemas.microsoft.com/office/drawing/2014/main" id="{4BCF7464-A2E3-3D69-F0AE-975D22F755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18" y="2643"/>
                <a:ext cx="133" cy="29"/>
              </a:xfrm>
              <a:custGeom>
                <a:avLst/>
                <a:gdLst>
                  <a:gd name="T0" fmla="*/ 838 w 53"/>
                  <a:gd name="T1" fmla="*/ 182 h 11"/>
                  <a:gd name="T2" fmla="*/ 0 w 53"/>
                  <a:gd name="T3" fmla="*/ 200 h 1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3" h="11">
                    <a:moveTo>
                      <a:pt x="53" y="10"/>
                    </a:moveTo>
                    <a:cubicBezTo>
                      <a:pt x="41" y="4"/>
                      <a:pt x="18" y="0"/>
                      <a:pt x="0" y="11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57" name="Freeform 310">
                <a:extLst>
                  <a:ext uri="{FF2B5EF4-FFF2-40B4-BE49-F238E27FC236}">
                    <a16:creationId xmlns:a16="http://schemas.microsoft.com/office/drawing/2014/main" id="{374E47CB-17F0-6B2F-29DD-3A4CEFB295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76" y="2059"/>
                <a:ext cx="32" cy="24"/>
              </a:xfrm>
              <a:custGeom>
                <a:avLst/>
                <a:gdLst>
                  <a:gd name="T0" fmla="*/ 182 w 13"/>
                  <a:gd name="T1" fmla="*/ 171 h 9"/>
                  <a:gd name="T2" fmla="*/ 91 w 13"/>
                  <a:gd name="T3" fmla="*/ 0 h 9"/>
                  <a:gd name="T4" fmla="*/ 30 w 13"/>
                  <a:gd name="T5" fmla="*/ 171 h 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3" h="9">
                    <a:moveTo>
                      <a:pt x="12" y="9"/>
                    </a:moveTo>
                    <a:cubicBezTo>
                      <a:pt x="10" y="5"/>
                      <a:pt x="13" y="0"/>
                      <a:pt x="6" y="0"/>
                    </a:cubicBezTo>
                    <a:cubicBezTo>
                      <a:pt x="0" y="0"/>
                      <a:pt x="3" y="5"/>
                      <a:pt x="2" y="9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58" name="Freeform 311">
                <a:extLst>
                  <a:ext uri="{FF2B5EF4-FFF2-40B4-BE49-F238E27FC236}">
                    <a16:creationId xmlns:a16="http://schemas.microsoft.com/office/drawing/2014/main" id="{E00CB743-0667-3C6B-4EAD-2842197AE5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96" y="2093"/>
                <a:ext cx="40" cy="35"/>
              </a:xfrm>
              <a:custGeom>
                <a:avLst/>
                <a:gdLst>
                  <a:gd name="T0" fmla="*/ 158 w 16"/>
                  <a:gd name="T1" fmla="*/ 22 h 13"/>
                  <a:gd name="T2" fmla="*/ 20 w 16"/>
                  <a:gd name="T3" fmla="*/ 0 h 1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6" h="13">
                    <a:moveTo>
                      <a:pt x="10" y="1"/>
                    </a:moveTo>
                    <a:cubicBezTo>
                      <a:pt x="16" y="13"/>
                      <a:pt x="0" y="12"/>
                      <a:pt x="1" y="0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59" name="Freeform 312">
                <a:extLst>
                  <a:ext uri="{FF2B5EF4-FFF2-40B4-BE49-F238E27FC236}">
                    <a16:creationId xmlns:a16="http://schemas.microsoft.com/office/drawing/2014/main" id="{F6A212C1-70E8-A117-B80B-9A95D7690C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28" y="2131"/>
                <a:ext cx="3" cy="24"/>
              </a:xfrm>
              <a:custGeom>
                <a:avLst/>
                <a:gdLst>
                  <a:gd name="T0" fmla="*/ 27 w 1"/>
                  <a:gd name="T1" fmla="*/ 0 h 9"/>
                  <a:gd name="T2" fmla="*/ 0 w 1"/>
                  <a:gd name="T3" fmla="*/ 171 h 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9">
                    <a:moveTo>
                      <a:pt x="1" y="0"/>
                    </a:moveTo>
                    <a:cubicBezTo>
                      <a:pt x="0" y="3"/>
                      <a:pt x="1" y="6"/>
                      <a:pt x="0" y="9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60" name="Freeform 313">
                <a:extLst>
                  <a:ext uri="{FF2B5EF4-FFF2-40B4-BE49-F238E27FC236}">
                    <a16:creationId xmlns:a16="http://schemas.microsoft.com/office/drawing/2014/main" id="{FE4C7725-04EE-7C1E-9EED-30AD9768E47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98" y="2152"/>
                <a:ext cx="28" cy="37"/>
              </a:xfrm>
              <a:custGeom>
                <a:avLst/>
                <a:gdLst>
                  <a:gd name="T0" fmla="*/ 181 w 11"/>
                  <a:gd name="T1" fmla="*/ 90 h 14"/>
                  <a:gd name="T2" fmla="*/ 84 w 11"/>
                  <a:gd name="T3" fmla="*/ 225 h 14"/>
                  <a:gd name="T4" fmla="*/ 51 w 11"/>
                  <a:gd name="T5" fmla="*/ 0 h 1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14">
                    <a:moveTo>
                      <a:pt x="11" y="5"/>
                    </a:moveTo>
                    <a:cubicBezTo>
                      <a:pt x="11" y="8"/>
                      <a:pt x="10" y="14"/>
                      <a:pt x="5" y="12"/>
                    </a:cubicBezTo>
                    <a:cubicBezTo>
                      <a:pt x="0" y="11"/>
                      <a:pt x="2" y="4"/>
                      <a:pt x="3" y="0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61" name="Freeform 314">
                <a:extLst>
                  <a:ext uri="{FF2B5EF4-FFF2-40B4-BE49-F238E27FC236}">
                    <a16:creationId xmlns:a16="http://schemas.microsoft.com/office/drawing/2014/main" id="{30864312-1F3F-22E9-1795-BF352688DA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98" y="2187"/>
                <a:ext cx="33" cy="48"/>
              </a:xfrm>
              <a:custGeom>
                <a:avLst/>
                <a:gdLst>
                  <a:gd name="T0" fmla="*/ 213 w 13"/>
                  <a:gd name="T1" fmla="*/ 35 h 18"/>
                  <a:gd name="T2" fmla="*/ 63 w 13"/>
                  <a:gd name="T3" fmla="*/ 0 h 1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3" h="18">
                    <a:moveTo>
                      <a:pt x="13" y="2"/>
                    </a:moveTo>
                    <a:cubicBezTo>
                      <a:pt x="13" y="18"/>
                      <a:pt x="0" y="11"/>
                      <a:pt x="4" y="0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62" name="Freeform 315">
                <a:extLst>
                  <a:ext uri="{FF2B5EF4-FFF2-40B4-BE49-F238E27FC236}">
                    <a16:creationId xmlns:a16="http://schemas.microsoft.com/office/drawing/2014/main" id="{643FA484-F5F0-A63E-E1F1-04157953DF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93" y="2216"/>
                <a:ext cx="28" cy="45"/>
              </a:xfrm>
              <a:custGeom>
                <a:avLst/>
                <a:gdLst>
                  <a:gd name="T0" fmla="*/ 181 w 11"/>
                  <a:gd name="T1" fmla="*/ 77 h 17"/>
                  <a:gd name="T2" fmla="*/ 64 w 11"/>
                  <a:gd name="T3" fmla="*/ 238 h 17"/>
                  <a:gd name="T4" fmla="*/ 64 w 11"/>
                  <a:gd name="T5" fmla="*/ 0 h 1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17">
                    <a:moveTo>
                      <a:pt x="11" y="4"/>
                    </a:moveTo>
                    <a:cubicBezTo>
                      <a:pt x="11" y="8"/>
                      <a:pt x="10" y="17"/>
                      <a:pt x="4" y="13"/>
                    </a:cubicBezTo>
                    <a:cubicBezTo>
                      <a:pt x="0" y="10"/>
                      <a:pt x="4" y="4"/>
                      <a:pt x="4" y="0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63" name="Freeform 316">
                <a:extLst>
                  <a:ext uri="{FF2B5EF4-FFF2-40B4-BE49-F238E27FC236}">
                    <a16:creationId xmlns:a16="http://schemas.microsoft.com/office/drawing/2014/main" id="{BE48EA7E-5A80-BEF0-E121-20D6415ACA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76" y="2245"/>
                <a:ext cx="37" cy="48"/>
              </a:xfrm>
              <a:custGeom>
                <a:avLst/>
                <a:gdLst>
                  <a:gd name="T0" fmla="*/ 195 w 15"/>
                  <a:gd name="T1" fmla="*/ 93 h 18"/>
                  <a:gd name="T2" fmla="*/ 62 w 15"/>
                  <a:gd name="T3" fmla="*/ 264 h 18"/>
                  <a:gd name="T4" fmla="*/ 62 w 15"/>
                  <a:gd name="T5" fmla="*/ 0 h 1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5" h="18">
                    <a:moveTo>
                      <a:pt x="13" y="5"/>
                    </a:moveTo>
                    <a:cubicBezTo>
                      <a:pt x="15" y="9"/>
                      <a:pt x="10" y="18"/>
                      <a:pt x="4" y="14"/>
                    </a:cubicBezTo>
                    <a:cubicBezTo>
                      <a:pt x="0" y="11"/>
                      <a:pt x="3" y="4"/>
                      <a:pt x="4" y="0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64" name="Freeform 317">
                <a:extLst>
                  <a:ext uri="{FF2B5EF4-FFF2-40B4-BE49-F238E27FC236}">
                    <a16:creationId xmlns:a16="http://schemas.microsoft.com/office/drawing/2014/main" id="{A79CD3F5-5165-9B4D-3221-3C77E2F74A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51" y="2283"/>
                <a:ext cx="40" cy="45"/>
              </a:xfrm>
              <a:custGeom>
                <a:avLst/>
                <a:gdLst>
                  <a:gd name="T0" fmla="*/ 250 w 16"/>
                  <a:gd name="T1" fmla="*/ 90 h 17"/>
                  <a:gd name="T2" fmla="*/ 145 w 16"/>
                  <a:gd name="T3" fmla="*/ 0 h 17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6" h="17">
                    <a:moveTo>
                      <a:pt x="16" y="5"/>
                    </a:moveTo>
                    <a:cubicBezTo>
                      <a:pt x="14" y="17"/>
                      <a:pt x="0" y="9"/>
                      <a:pt x="9" y="0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65" name="Freeform 318">
                <a:extLst>
                  <a:ext uri="{FF2B5EF4-FFF2-40B4-BE49-F238E27FC236}">
                    <a16:creationId xmlns:a16="http://schemas.microsoft.com/office/drawing/2014/main" id="{4D48C0A4-D8E2-7CDE-0E0D-EBC67ED329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43" y="2309"/>
                <a:ext cx="13" cy="24"/>
              </a:xfrm>
              <a:custGeom>
                <a:avLst/>
                <a:gdLst>
                  <a:gd name="T0" fmla="*/ 88 w 5"/>
                  <a:gd name="T1" fmla="*/ 0 h 9"/>
                  <a:gd name="T2" fmla="*/ 0 w 5"/>
                  <a:gd name="T3" fmla="*/ 171 h 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" h="9">
                    <a:moveTo>
                      <a:pt x="5" y="0"/>
                    </a:moveTo>
                    <a:cubicBezTo>
                      <a:pt x="4" y="3"/>
                      <a:pt x="3" y="6"/>
                      <a:pt x="0" y="9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66" name="Freeform 319">
                <a:extLst>
                  <a:ext uri="{FF2B5EF4-FFF2-40B4-BE49-F238E27FC236}">
                    <a16:creationId xmlns:a16="http://schemas.microsoft.com/office/drawing/2014/main" id="{19523DF6-AFC1-5C14-2580-880270B4FE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23" y="2440"/>
                <a:ext cx="35" cy="48"/>
              </a:xfrm>
              <a:custGeom>
                <a:avLst/>
                <a:gdLst>
                  <a:gd name="T0" fmla="*/ 175 w 14"/>
                  <a:gd name="T1" fmla="*/ 77 h 18"/>
                  <a:gd name="T2" fmla="*/ 63 w 14"/>
                  <a:gd name="T3" fmla="*/ 0 h 1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4" h="18">
                    <a:moveTo>
                      <a:pt x="11" y="4"/>
                    </a:moveTo>
                    <a:cubicBezTo>
                      <a:pt x="14" y="18"/>
                      <a:pt x="0" y="9"/>
                      <a:pt x="4" y="0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67" name="Freeform 320">
                <a:extLst>
                  <a:ext uri="{FF2B5EF4-FFF2-40B4-BE49-F238E27FC236}">
                    <a16:creationId xmlns:a16="http://schemas.microsoft.com/office/drawing/2014/main" id="{D1B1AF00-D06E-5EC6-3388-4894F96DEF2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41" y="2475"/>
                <a:ext cx="25" cy="32"/>
              </a:xfrm>
              <a:custGeom>
                <a:avLst/>
                <a:gdLst>
                  <a:gd name="T0" fmla="*/ 158 w 10"/>
                  <a:gd name="T1" fmla="*/ 56 h 12"/>
                  <a:gd name="T2" fmla="*/ 63 w 10"/>
                  <a:gd name="T3" fmla="*/ 192 h 12"/>
                  <a:gd name="T4" fmla="*/ 33 w 10"/>
                  <a:gd name="T5" fmla="*/ 0 h 1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12">
                    <a:moveTo>
                      <a:pt x="10" y="3"/>
                    </a:moveTo>
                    <a:cubicBezTo>
                      <a:pt x="10" y="7"/>
                      <a:pt x="9" y="12"/>
                      <a:pt x="4" y="10"/>
                    </a:cubicBezTo>
                    <a:cubicBezTo>
                      <a:pt x="0" y="7"/>
                      <a:pt x="2" y="3"/>
                      <a:pt x="2" y="0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68" name="Freeform 321">
                <a:extLst>
                  <a:ext uri="{FF2B5EF4-FFF2-40B4-BE49-F238E27FC236}">
                    <a16:creationId xmlns:a16="http://schemas.microsoft.com/office/drawing/2014/main" id="{8C5B3F8F-CA5B-2248-0AD1-F31899B13E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58" y="2515"/>
                <a:ext cx="3" cy="29"/>
              </a:xfrm>
              <a:custGeom>
                <a:avLst/>
                <a:gdLst>
                  <a:gd name="T0" fmla="*/ 27 w 1"/>
                  <a:gd name="T1" fmla="*/ 0 h 11"/>
                  <a:gd name="T2" fmla="*/ 0 w 1"/>
                  <a:gd name="T3" fmla="*/ 200 h 1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11">
                    <a:moveTo>
                      <a:pt x="1" y="0"/>
                    </a:moveTo>
                    <a:cubicBezTo>
                      <a:pt x="1" y="3"/>
                      <a:pt x="1" y="7"/>
                      <a:pt x="0" y="11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69" name="Freeform 322">
                <a:extLst>
                  <a:ext uri="{FF2B5EF4-FFF2-40B4-BE49-F238E27FC236}">
                    <a16:creationId xmlns:a16="http://schemas.microsoft.com/office/drawing/2014/main" id="{173A154B-8E11-0886-4F88-6A1A636616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33" y="2539"/>
                <a:ext cx="33" cy="37"/>
              </a:xfrm>
              <a:custGeom>
                <a:avLst/>
                <a:gdLst>
                  <a:gd name="T0" fmla="*/ 193 w 13"/>
                  <a:gd name="T1" fmla="*/ 90 h 14"/>
                  <a:gd name="T2" fmla="*/ 96 w 13"/>
                  <a:gd name="T3" fmla="*/ 225 h 14"/>
                  <a:gd name="T4" fmla="*/ 63 w 13"/>
                  <a:gd name="T5" fmla="*/ 0 h 1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3" h="14">
                    <a:moveTo>
                      <a:pt x="12" y="5"/>
                    </a:moveTo>
                    <a:cubicBezTo>
                      <a:pt x="13" y="9"/>
                      <a:pt x="11" y="14"/>
                      <a:pt x="6" y="12"/>
                    </a:cubicBezTo>
                    <a:cubicBezTo>
                      <a:pt x="0" y="11"/>
                      <a:pt x="3" y="4"/>
                      <a:pt x="4" y="0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70" name="Freeform 323">
                <a:extLst>
                  <a:ext uri="{FF2B5EF4-FFF2-40B4-BE49-F238E27FC236}">
                    <a16:creationId xmlns:a16="http://schemas.microsoft.com/office/drawing/2014/main" id="{F1A25E42-B801-D9A0-BBD3-59EF8654F6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46" y="2573"/>
                <a:ext cx="12" cy="30"/>
              </a:xfrm>
              <a:custGeom>
                <a:avLst/>
                <a:gdLst>
                  <a:gd name="T0" fmla="*/ 58 w 5"/>
                  <a:gd name="T1" fmla="*/ 0 h 11"/>
                  <a:gd name="T2" fmla="*/ 0 w 5"/>
                  <a:gd name="T3" fmla="*/ 224 h 1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" h="11">
                    <a:moveTo>
                      <a:pt x="4" y="0"/>
                    </a:moveTo>
                    <a:cubicBezTo>
                      <a:pt x="4" y="4"/>
                      <a:pt x="5" y="10"/>
                      <a:pt x="0" y="11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71" name="Freeform 324">
                <a:extLst>
                  <a:ext uri="{FF2B5EF4-FFF2-40B4-BE49-F238E27FC236}">
                    <a16:creationId xmlns:a16="http://schemas.microsoft.com/office/drawing/2014/main" id="{C89AE8C5-686A-63E2-C023-AA3584E564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11" y="2595"/>
                <a:ext cx="30" cy="45"/>
              </a:xfrm>
              <a:custGeom>
                <a:avLst/>
                <a:gdLst>
                  <a:gd name="T0" fmla="*/ 188 w 12"/>
                  <a:gd name="T1" fmla="*/ 132 h 17"/>
                  <a:gd name="T2" fmla="*/ 63 w 12"/>
                  <a:gd name="T3" fmla="*/ 238 h 17"/>
                  <a:gd name="T4" fmla="*/ 63 w 12"/>
                  <a:gd name="T5" fmla="*/ 0 h 1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17">
                    <a:moveTo>
                      <a:pt x="12" y="7"/>
                    </a:moveTo>
                    <a:cubicBezTo>
                      <a:pt x="11" y="11"/>
                      <a:pt x="10" y="17"/>
                      <a:pt x="4" y="13"/>
                    </a:cubicBezTo>
                    <a:cubicBezTo>
                      <a:pt x="0" y="11"/>
                      <a:pt x="1" y="3"/>
                      <a:pt x="4" y="0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72" name="Freeform 325">
                <a:extLst>
                  <a:ext uri="{FF2B5EF4-FFF2-40B4-BE49-F238E27FC236}">
                    <a16:creationId xmlns:a16="http://schemas.microsoft.com/office/drawing/2014/main" id="{99550830-015E-90A1-F1B4-C1DE36C4AD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78" y="2635"/>
                <a:ext cx="45" cy="48"/>
              </a:xfrm>
              <a:custGeom>
                <a:avLst/>
                <a:gdLst>
                  <a:gd name="T0" fmla="*/ 270 w 18"/>
                  <a:gd name="T1" fmla="*/ 21 h 18"/>
                  <a:gd name="T2" fmla="*/ 175 w 18"/>
                  <a:gd name="T3" fmla="*/ 0 h 1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8" h="18">
                    <a:moveTo>
                      <a:pt x="17" y="1"/>
                    </a:moveTo>
                    <a:cubicBezTo>
                      <a:pt x="18" y="18"/>
                      <a:pt x="0" y="8"/>
                      <a:pt x="11" y="0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73" name="Freeform 326">
                <a:extLst>
                  <a:ext uri="{FF2B5EF4-FFF2-40B4-BE49-F238E27FC236}">
                    <a16:creationId xmlns:a16="http://schemas.microsoft.com/office/drawing/2014/main" id="{8C026CCC-FF8F-2ED9-B47A-E8464F248F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86" y="2669"/>
                <a:ext cx="10" cy="16"/>
              </a:xfrm>
              <a:custGeom>
                <a:avLst/>
                <a:gdLst>
                  <a:gd name="T0" fmla="*/ 63 w 4"/>
                  <a:gd name="T1" fmla="*/ 0 h 6"/>
                  <a:gd name="T2" fmla="*/ 0 w 4"/>
                  <a:gd name="T3" fmla="*/ 115 h 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" h="6">
                    <a:moveTo>
                      <a:pt x="4" y="0"/>
                    </a:moveTo>
                    <a:cubicBezTo>
                      <a:pt x="4" y="3"/>
                      <a:pt x="3" y="5"/>
                      <a:pt x="0" y="6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74" name="Freeform 327">
                <a:extLst>
                  <a:ext uri="{FF2B5EF4-FFF2-40B4-BE49-F238E27FC236}">
                    <a16:creationId xmlns:a16="http://schemas.microsoft.com/office/drawing/2014/main" id="{A756DE20-62C6-553B-F257-3BAB08BE10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48" y="2685"/>
                <a:ext cx="15" cy="19"/>
              </a:xfrm>
              <a:custGeom>
                <a:avLst/>
                <a:gdLst>
                  <a:gd name="T0" fmla="*/ 95 w 6"/>
                  <a:gd name="T1" fmla="*/ 0 h 7"/>
                  <a:gd name="T2" fmla="*/ 0 w 6"/>
                  <a:gd name="T3" fmla="*/ 117 h 7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6" h="7">
                    <a:moveTo>
                      <a:pt x="6" y="0"/>
                    </a:moveTo>
                    <a:cubicBezTo>
                      <a:pt x="5" y="2"/>
                      <a:pt x="3" y="7"/>
                      <a:pt x="0" y="6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75" name="Freeform 328">
                <a:extLst>
                  <a:ext uri="{FF2B5EF4-FFF2-40B4-BE49-F238E27FC236}">
                    <a16:creationId xmlns:a16="http://schemas.microsoft.com/office/drawing/2014/main" id="{DA440DAA-2B34-00D2-DF12-1B471AD746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96" y="2787"/>
                <a:ext cx="22" cy="32"/>
              </a:xfrm>
              <a:custGeom>
                <a:avLst/>
                <a:gdLst>
                  <a:gd name="T0" fmla="*/ 103 w 9"/>
                  <a:gd name="T1" fmla="*/ 192 h 12"/>
                  <a:gd name="T2" fmla="*/ 0 w 9"/>
                  <a:gd name="T3" fmla="*/ 149 h 12"/>
                  <a:gd name="T4" fmla="*/ 132 w 9"/>
                  <a:gd name="T5" fmla="*/ 0 h 1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9" h="12">
                    <a:moveTo>
                      <a:pt x="7" y="10"/>
                    </a:moveTo>
                    <a:cubicBezTo>
                      <a:pt x="4" y="12"/>
                      <a:pt x="1" y="11"/>
                      <a:pt x="0" y="8"/>
                    </a:cubicBezTo>
                    <a:cubicBezTo>
                      <a:pt x="0" y="3"/>
                      <a:pt x="6" y="1"/>
                      <a:pt x="9" y="0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76" name="Freeform 329">
                <a:extLst>
                  <a:ext uri="{FF2B5EF4-FFF2-40B4-BE49-F238E27FC236}">
                    <a16:creationId xmlns:a16="http://schemas.microsoft.com/office/drawing/2014/main" id="{082A8F58-6241-03EF-B3C5-0B1BDDFBDC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58" y="2803"/>
                <a:ext cx="30" cy="34"/>
              </a:xfrm>
              <a:custGeom>
                <a:avLst/>
                <a:gdLst>
                  <a:gd name="T0" fmla="*/ 188 w 12"/>
                  <a:gd name="T1" fmla="*/ 178 h 13"/>
                  <a:gd name="T2" fmla="*/ 188 w 12"/>
                  <a:gd name="T3" fmla="*/ 0 h 1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2" h="13">
                    <a:moveTo>
                      <a:pt x="12" y="10"/>
                    </a:moveTo>
                    <a:cubicBezTo>
                      <a:pt x="0" y="13"/>
                      <a:pt x="0" y="0"/>
                      <a:pt x="12" y="0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77" name="Freeform 330">
                <a:extLst>
                  <a:ext uri="{FF2B5EF4-FFF2-40B4-BE49-F238E27FC236}">
                    <a16:creationId xmlns:a16="http://schemas.microsoft.com/office/drawing/2014/main" id="{ED478D5E-A3F2-3315-CD79-DCF24F5268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36" y="2827"/>
                <a:ext cx="25" cy="32"/>
              </a:xfrm>
              <a:custGeom>
                <a:avLst/>
                <a:gdLst>
                  <a:gd name="T0" fmla="*/ 158 w 10"/>
                  <a:gd name="T1" fmla="*/ 171 h 12"/>
                  <a:gd name="T2" fmla="*/ 0 w 10"/>
                  <a:gd name="T3" fmla="*/ 171 h 12"/>
                  <a:gd name="T4" fmla="*/ 145 w 10"/>
                  <a:gd name="T5" fmla="*/ 0 h 1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12">
                    <a:moveTo>
                      <a:pt x="10" y="9"/>
                    </a:moveTo>
                    <a:cubicBezTo>
                      <a:pt x="8" y="12"/>
                      <a:pt x="3" y="10"/>
                      <a:pt x="0" y="9"/>
                    </a:cubicBezTo>
                    <a:cubicBezTo>
                      <a:pt x="1" y="5"/>
                      <a:pt x="4" y="0"/>
                      <a:pt x="9" y="0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78" name="Freeform 331">
                <a:extLst>
                  <a:ext uri="{FF2B5EF4-FFF2-40B4-BE49-F238E27FC236}">
                    <a16:creationId xmlns:a16="http://schemas.microsoft.com/office/drawing/2014/main" id="{FB0E979A-1A5D-4724-4A83-F8AFBE2AE8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96" y="2851"/>
                <a:ext cx="37" cy="21"/>
              </a:xfrm>
              <a:custGeom>
                <a:avLst/>
                <a:gdLst>
                  <a:gd name="T0" fmla="*/ 183 w 15"/>
                  <a:gd name="T1" fmla="*/ 144 h 8"/>
                  <a:gd name="T2" fmla="*/ 224 w 15"/>
                  <a:gd name="T3" fmla="*/ 0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5" h="8">
                    <a:moveTo>
                      <a:pt x="12" y="8"/>
                    </a:moveTo>
                    <a:cubicBezTo>
                      <a:pt x="0" y="7"/>
                      <a:pt x="8" y="2"/>
                      <a:pt x="15" y="0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79" name="Freeform 332">
                <a:extLst>
                  <a:ext uri="{FF2B5EF4-FFF2-40B4-BE49-F238E27FC236}">
                    <a16:creationId xmlns:a16="http://schemas.microsoft.com/office/drawing/2014/main" id="{B9E6AC81-C570-3229-CE0E-57C67A699F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78" y="2853"/>
                <a:ext cx="25" cy="6"/>
              </a:xfrm>
              <a:custGeom>
                <a:avLst/>
                <a:gdLst>
                  <a:gd name="T0" fmla="*/ 158 w 10"/>
                  <a:gd name="T1" fmla="*/ 0 h 2"/>
                  <a:gd name="T2" fmla="*/ 0 w 10"/>
                  <a:gd name="T3" fmla="*/ 27 h 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0" h="2">
                    <a:moveTo>
                      <a:pt x="10" y="0"/>
                    </a:moveTo>
                    <a:cubicBezTo>
                      <a:pt x="7" y="2"/>
                      <a:pt x="3" y="1"/>
                      <a:pt x="0" y="1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80" name="Freeform 333">
                <a:extLst>
                  <a:ext uri="{FF2B5EF4-FFF2-40B4-BE49-F238E27FC236}">
                    <a16:creationId xmlns:a16="http://schemas.microsoft.com/office/drawing/2014/main" id="{8B1B5366-DE0E-78A7-FF0E-68B8292838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46" y="2827"/>
                <a:ext cx="27" cy="29"/>
              </a:xfrm>
              <a:custGeom>
                <a:avLst/>
                <a:gdLst>
                  <a:gd name="T0" fmla="*/ 162 w 11"/>
                  <a:gd name="T1" fmla="*/ 200 h 11"/>
                  <a:gd name="T2" fmla="*/ 0 w 11"/>
                  <a:gd name="T3" fmla="*/ 111 h 11"/>
                  <a:gd name="T4" fmla="*/ 150 w 11"/>
                  <a:gd name="T5" fmla="*/ 0 h 1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11">
                    <a:moveTo>
                      <a:pt x="11" y="11"/>
                    </a:moveTo>
                    <a:cubicBezTo>
                      <a:pt x="7" y="11"/>
                      <a:pt x="0" y="11"/>
                      <a:pt x="0" y="6"/>
                    </a:cubicBezTo>
                    <a:cubicBezTo>
                      <a:pt x="0" y="2"/>
                      <a:pt x="7" y="0"/>
                      <a:pt x="10" y="0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81" name="Freeform 334">
                <a:extLst>
                  <a:ext uri="{FF2B5EF4-FFF2-40B4-BE49-F238E27FC236}">
                    <a16:creationId xmlns:a16="http://schemas.microsoft.com/office/drawing/2014/main" id="{B2CEEC6B-A8C6-F598-C781-20683794EDC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11" y="2787"/>
                <a:ext cx="35" cy="61"/>
              </a:xfrm>
              <a:custGeom>
                <a:avLst/>
                <a:gdLst>
                  <a:gd name="T0" fmla="*/ 158 w 14"/>
                  <a:gd name="T1" fmla="*/ 430 h 23"/>
                  <a:gd name="T2" fmla="*/ 20 w 14"/>
                  <a:gd name="T3" fmla="*/ 337 h 23"/>
                  <a:gd name="T4" fmla="*/ 145 w 14"/>
                  <a:gd name="T5" fmla="*/ 225 h 23"/>
                  <a:gd name="T6" fmla="*/ 20 w 14"/>
                  <a:gd name="T7" fmla="*/ 111 h 23"/>
                  <a:gd name="T8" fmla="*/ 220 w 14"/>
                  <a:gd name="T9" fmla="*/ 34 h 2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23">
                    <a:moveTo>
                      <a:pt x="10" y="23"/>
                    </a:moveTo>
                    <a:cubicBezTo>
                      <a:pt x="7" y="23"/>
                      <a:pt x="1" y="22"/>
                      <a:pt x="1" y="18"/>
                    </a:cubicBezTo>
                    <a:cubicBezTo>
                      <a:pt x="0" y="14"/>
                      <a:pt x="6" y="12"/>
                      <a:pt x="9" y="12"/>
                    </a:cubicBezTo>
                    <a:cubicBezTo>
                      <a:pt x="7" y="10"/>
                      <a:pt x="2" y="9"/>
                      <a:pt x="1" y="6"/>
                    </a:cubicBezTo>
                    <a:cubicBezTo>
                      <a:pt x="1" y="0"/>
                      <a:pt x="11" y="0"/>
                      <a:pt x="14" y="2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82" name="Freeform 335">
                <a:extLst>
                  <a:ext uri="{FF2B5EF4-FFF2-40B4-BE49-F238E27FC236}">
                    <a16:creationId xmlns:a16="http://schemas.microsoft.com/office/drawing/2014/main" id="{0529DDD6-0D7E-B5C3-DE8D-CDEE72F42F0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8" y="2805"/>
                <a:ext cx="28" cy="40"/>
              </a:xfrm>
              <a:custGeom>
                <a:avLst/>
                <a:gdLst>
                  <a:gd name="T0" fmla="*/ 181 w 11"/>
                  <a:gd name="T1" fmla="*/ 264 h 15"/>
                  <a:gd name="T2" fmla="*/ 181 w 11"/>
                  <a:gd name="T3" fmla="*/ 56 h 1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1" h="15">
                    <a:moveTo>
                      <a:pt x="11" y="14"/>
                    </a:moveTo>
                    <a:cubicBezTo>
                      <a:pt x="0" y="15"/>
                      <a:pt x="2" y="0"/>
                      <a:pt x="11" y="3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83" name="Freeform 336">
                <a:extLst>
                  <a:ext uri="{FF2B5EF4-FFF2-40B4-BE49-F238E27FC236}">
                    <a16:creationId xmlns:a16="http://schemas.microsoft.com/office/drawing/2014/main" id="{A3DA1838-2E41-664F-5D49-ECA6CFC15E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6" y="2768"/>
                <a:ext cx="30" cy="48"/>
              </a:xfrm>
              <a:custGeom>
                <a:avLst/>
                <a:gdLst>
                  <a:gd name="T0" fmla="*/ 175 w 12"/>
                  <a:gd name="T1" fmla="*/ 320 h 18"/>
                  <a:gd name="T2" fmla="*/ 188 w 12"/>
                  <a:gd name="T3" fmla="*/ 115 h 1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2" h="18">
                    <a:moveTo>
                      <a:pt x="11" y="17"/>
                    </a:moveTo>
                    <a:cubicBezTo>
                      <a:pt x="0" y="18"/>
                      <a:pt x="1" y="0"/>
                      <a:pt x="12" y="6"/>
                    </a:cubicBezTo>
                  </a:path>
                </a:pathLst>
              </a:custGeom>
              <a:noFill/>
              <a:ln w="15875" cap="flat">
                <a:solidFill>
                  <a:srgbClr val="F4E0D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84" name="Freeform 337">
                <a:extLst>
                  <a:ext uri="{FF2B5EF4-FFF2-40B4-BE49-F238E27FC236}">
                    <a16:creationId xmlns:a16="http://schemas.microsoft.com/office/drawing/2014/main" id="{3D16B22F-67B0-05FB-4D5E-32CA70F3CE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61" y="1651"/>
                <a:ext cx="305" cy="472"/>
              </a:xfrm>
              <a:custGeom>
                <a:avLst/>
                <a:gdLst>
                  <a:gd name="T0" fmla="*/ 1908 w 122"/>
                  <a:gd name="T1" fmla="*/ 1557 h 177"/>
                  <a:gd name="T2" fmla="*/ 333 w 122"/>
                  <a:gd name="T3" fmla="*/ 1421 h 177"/>
                  <a:gd name="T4" fmla="*/ 20 w 122"/>
                  <a:gd name="T5" fmla="*/ 3357 h 17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2" h="177">
                    <a:moveTo>
                      <a:pt x="122" y="82"/>
                    </a:moveTo>
                    <a:cubicBezTo>
                      <a:pt x="104" y="57"/>
                      <a:pt x="67" y="0"/>
                      <a:pt x="21" y="75"/>
                    </a:cubicBezTo>
                    <a:cubicBezTo>
                      <a:pt x="0" y="110"/>
                      <a:pt x="9" y="141"/>
                      <a:pt x="1" y="177"/>
                    </a:cubicBezTo>
                  </a:path>
                </a:pathLst>
              </a:custGeom>
              <a:noFill/>
              <a:ln w="31750" cap="rnd">
                <a:solidFill>
                  <a:srgbClr val="00A0C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85" name="Freeform 338">
                <a:extLst>
                  <a:ext uri="{FF2B5EF4-FFF2-40B4-BE49-F238E27FC236}">
                    <a16:creationId xmlns:a16="http://schemas.microsoft.com/office/drawing/2014/main" id="{6CB544E5-F144-A82F-829F-CA1C5B2CAF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01" y="2123"/>
                <a:ext cx="307" cy="485"/>
              </a:xfrm>
              <a:custGeom>
                <a:avLst/>
                <a:gdLst>
                  <a:gd name="T0" fmla="*/ 387 w 123"/>
                  <a:gd name="T1" fmla="*/ 0 h 182"/>
                  <a:gd name="T2" fmla="*/ 0 w 123"/>
                  <a:gd name="T3" fmla="*/ 1911 h 182"/>
                  <a:gd name="T4" fmla="*/ 262 w 123"/>
                  <a:gd name="T5" fmla="*/ 2556 h 182"/>
                  <a:gd name="T6" fmla="*/ 354 w 123"/>
                  <a:gd name="T7" fmla="*/ 3251 h 182"/>
                  <a:gd name="T8" fmla="*/ 1912 w 123"/>
                  <a:gd name="T9" fmla="*/ 2628 h 18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23" h="182">
                    <a:moveTo>
                      <a:pt x="25" y="0"/>
                    </a:moveTo>
                    <a:cubicBezTo>
                      <a:pt x="2" y="19"/>
                      <a:pt x="0" y="71"/>
                      <a:pt x="0" y="101"/>
                    </a:cubicBezTo>
                    <a:cubicBezTo>
                      <a:pt x="1" y="106"/>
                      <a:pt x="14" y="123"/>
                      <a:pt x="17" y="135"/>
                    </a:cubicBezTo>
                    <a:cubicBezTo>
                      <a:pt x="21" y="153"/>
                      <a:pt x="16" y="167"/>
                      <a:pt x="23" y="172"/>
                    </a:cubicBezTo>
                    <a:cubicBezTo>
                      <a:pt x="32" y="182"/>
                      <a:pt x="93" y="162"/>
                      <a:pt x="123" y="139"/>
                    </a:cubicBezTo>
                  </a:path>
                </a:pathLst>
              </a:custGeom>
              <a:noFill/>
              <a:ln w="31750" cap="rnd">
                <a:solidFill>
                  <a:srgbClr val="00A0C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86" name="Freeform 339">
                <a:extLst>
                  <a:ext uri="{FF2B5EF4-FFF2-40B4-BE49-F238E27FC236}">
                    <a16:creationId xmlns:a16="http://schemas.microsoft.com/office/drawing/2014/main" id="{9DF62137-98CB-89AC-40BB-D6F879D336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51" y="2587"/>
                <a:ext cx="405" cy="474"/>
              </a:xfrm>
              <a:custGeom>
                <a:avLst/>
                <a:gdLst>
                  <a:gd name="T0" fmla="*/ 145 w 162"/>
                  <a:gd name="T1" fmla="*/ 0 h 178"/>
                  <a:gd name="T2" fmla="*/ 500 w 162"/>
                  <a:gd name="T3" fmla="*/ 1377 h 178"/>
                  <a:gd name="T4" fmla="*/ 1583 w 162"/>
                  <a:gd name="T5" fmla="*/ 3227 h 178"/>
                  <a:gd name="T6" fmla="*/ 2113 w 162"/>
                  <a:gd name="T7" fmla="*/ 3020 h 178"/>
                  <a:gd name="T8" fmla="*/ 2533 w 162"/>
                  <a:gd name="T9" fmla="*/ 1489 h 17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62" h="178">
                    <a:moveTo>
                      <a:pt x="9" y="0"/>
                    </a:moveTo>
                    <a:cubicBezTo>
                      <a:pt x="0" y="11"/>
                      <a:pt x="17" y="38"/>
                      <a:pt x="32" y="73"/>
                    </a:cubicBezTo>
                    <a:cubicBezTo>
                      <a:pt x="50" y="117"/>
                      <a:pt x="68" y="169"/>
                      <a:pt x="101" y="171"/>
                    </a:cubicBezTo>
                    <a:cubicBezTo>
                      <a:pt x="123" y="170"/>
                      <a:pt x="133" y="178"/>
                      <a:pt x="135" y="160"/>
                    </a:cubicBezTo>
                    <a:cubicBezTo>
                      <a:pt x="137" y="137"/>
                      <a:pt x="149" y="98"/>
                      <a:pt x="162" y="79"/>
                    </a:cubicBezTo>
                  </a:path>
                </a:pathLst>
              </a:custGeom>
              <a:noFill/>
              <a:ln w="31750" cap="rnd">
                <a:solidFill>
                  <a:srgbClr val="00A0C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87" name="Freeform 340">
                <a:extLst>
                  <a:ext uri="{FF2B5EF4-FFF2-40B4-BE49-F238E27FC236}">
                    <a16:creationId xmlns:a16="http://schemas.microsoft.com/office/drawing/2014/main" id="{49A201D8-5424-A8CB-13B9-C3035CE64D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78" y="2701"/>
                <a:ext cx="413" cy="422"/>
              </a:xfrm>
              <a:custGeom>
                <a:avLst/>
                <a:gdLst>
                  <a:gd name="T0" fmla="*/ 0 w 165"/>
                  <a:gd name="T1" fmla="*/ 2169 h 158"/>
                  <a:gd name="T2" fmla="*/ 813 w 165"/>
                  <a:gd name="T3" fmla="*/ 2917 h 158"/>
                  <a:gd name="T4" fmla="*/ 1897 w 165"/>
                  <a:gd name="T5" fmla="*/ 2703 h 158"/>
                  <a:gd name="T6" fmla="*/ 2568 w 165"/>
                  <a:gd name="T7" fmla="*/ 1984 h 158"/>
                  <a:gd name="T8" fmla="*/ 1960 w 165"/>
                  <a:gd name="T9" fmla="*/ 0 h 1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65" h="158">
                    <a:moveTo>
                      <a:pt x="0" y="114"/>
                    </a:moveTo>
                    <a:cubicBezTo>
                      <a:pt x="6" y="138"/>
                      <a:pt x="25" y="146"/>
                      <a:pt x="52" y="153"/>
                    </a:cubicBezTo>
                    <a:cubicBezTo>
                      <a:pt x="73" y="158"/>
                      <a:pt x="112" y="148"/>
                      <a:pt x="121" y="142"/>
                    </a:cubicBezTo>
                    <a:cubicBezTo>
                      <a:pt x="129" y="137"/>
                      <a:pt x="164" y="113"/>
                      <a:pt x="164" y="104"/>
                    </a:cubicBezTo>
                    <a:cubicBezTo>
                      <a:pt x="165" y="70"/>
                      <a:pt x="137" y="15"/>
                      <a:pt x="125" y="0"/>
                    </a:cubicBezTo>
                  </a:path>
                </a:pathLst>
              </a:custGeom>
              <a:noFill/>
              <a:ln w="31750" cap="rnd">
                <a:solidFill>
                  <a:srgbClr val="00A0C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88" name="Freeform 341">
                <a:extLst>
                  <a:ext uri="{FF2B5EF4-FFF2-40B4-BE49-F238E27FC236}">
                    <a16:creationId xmlns:a16="http://schemas.microsoft.com/office/drawing/2014/main" id="{CFDD4167-0710-68D8-78D9-12C80FD169A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66" y="1880"/>
                <a:ext cx="442" cy="200"/>
              </a:xfrm>
              <a:custGeom>
                <a:avLst/>
                <a:gdLst>
                  <a:gd name="T0" fmla="*/ 2757 w 177"/>
                  <a:gd name="T1" fmla="*/ 1421 h 75"/>
                  <a:gd name="T2" fmla="*/ 1758 w 177"/>
                  <a:gd name="T3" fmla="*/ 1024 h 75"/>
                  <a:gd name="T4" fmla="*/ 0 w 177"/>
                  <a:gd name="T5" fmla="*/ 0 h 7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77" h="75">
                    <a:moveTo>
                      <a:pt x="177" y="75"/>
                    </a:moveTo>
                    <a:cubicBezTo>
                      <a:pt x="154" y="75"/>
                      <a:pt x="135" y="67"/>
                      <a:pt x="113" y="54"/>
                    </a:cubicBezTo>
                    <a:cubicBezTo>
                      <a:pt x="88" y="39"/>
                      <a:pt x="40" y="33"/>
                      <a:pt x="0" y="0"/>
                    </a:cubicBezTo>
                  </a:path>
                </a:pathLst>
              </a:custGeom>
              <a:noFill/>
              <a:ln w="63500" cap="rnd">
                <a:solidFill>
                  <a:srgbClr val="00A0C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89" name="Freeform 342">
                <a:extLst>
                  <a:ext uri="{FF2B5EF4-FFF2-40B4-BE49-F238E27FC236}">
                    <a16:creationId xmlns:a16="http://schemas.microsoft.com/office/drawing/2014/main" id="{EB1E2628-745F-3B51-6363-EA51CACFE8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86" y="2091"/>
                <a:ext cx="455" cy="130"/>
              </a:xfrm>
              <a:custGeom>
                <a:avLst/>
                <a:gdLst>
                  <a:gd name="T0" fmla="*/ 2845 w 182"/>
                  <a:gd name="T1" fmla="*/ 0 h 49"/>
                  <a:gd name="T2" fmla="*/ 0 w 182"/>
                  <a:gd name="T3" fmla="*/ 915 h 4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82" h="49">
                    <a:moveTo>
                      <a:pt x="182" y="0"/>
                    </a:moveTo>
                    <a:cubicBezTo>
                      <a:pt x="151" y="2"/>
                      <a:pt x="21" y="31"/>
                      <a:pt x="0" y="49"/>
                    </a:cubicBezTo>
                  </a:path>
                </a:pathLst>
              </a:custGeom>
              <a:noFill/>
              <a:ln w="63500" cap="rnd">
                <a:solidFill>
                  <a:srgbClr val="00A0C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90" name="Freeform 343">
                <a:extLst>
                  <a:ext uri="{FF2B5EF4-FFF2-40B4-BE49-F238E27FC236}">
                    <a16:creationId xmlns:a16="http://schemas.microsoft.com/office/drawing/2014/main" id="{D9563F52-D248-D885-5C7A-02850610B5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81" y="2213"/>
                <a:ext cx="122" cy="139"/>
              </a:xfrm>
              <a:custGeom>
                <a:avLst/>
                <a:gdLst>
                  <a:gd name="T0" fmla="*/ 757 w 49"/>
                  <a:gd name="T1" fmla="*/ 0 h 52"/>
                  <a:gd name="T2" fmla="*/ 0 w 49"/>
                  <a:gd name="T3" fmla="*/ 994 h 5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9" h="52">
                    <a:moveTo>
                      <a:pt x="49" y="0"/>
                    </a:moveTo>
                    <a:cubicBezTo>
                      <a:pt x="28" y="17"/>
                      <a:pt x="18" y="28"/>
                      <a:pt x="0" y="52"/>
                    </a:cubicBezTo>
                  </a:path>
                </a:pathLst>
              </a:custGeom>
              <a:noFill/>
              <a:ln w="31750" cap="rnd">
                <a:solidFill>
                  <a:srgbClr val="00A0C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91" name="Freeform 344">
                <a:extLst>
                  <a:ext uri="{FF2B5EF4-FFF2-40B4-BE49-F238E27FC236}">
                    <a16:creationId xmlns:a16="http://schemas.microsoft.com/office/drawing/2014/main" id="{D2FC1286-F5CA-1980-3C5A-0F7B20EEEB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88" y="2077"/>
                <a:ext cx="348" cy="560"/>
              </a:xfrm>
              <a:custGeom>
                <a:avLst/>
                <a:gdLst>
                  <a:gd name="T0" fmla="*/ 2181 w 139"/>
                  <a:gd name="T1" fmla="*/ 0 h 210"/>
                  <a:gd name="T2" fmla="*/ 1442 w 139"/>
                  <a:gd name="T3" fmla="*/ 589 h 210"/>
                  <a:gd name="T4" fmla="*/ 784 w 139"/>
                  <a:gd name="T5" fmla="*/ 2560 h 210"/>
                  <a:gd name="T6" fmla="*/ 0 w 139"/>
                  <a:gd name="T7" fmla="*/ 3981 h 2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39" h="210">
                    <a:moveTo>
                      <a:pt x="139" y="0"/>
                    </a:moveTo>
                    <a:cubicBezTo>
                      <a:pt x="122" y="10"/>
                      <a:pt x="106" y="15"/>
                      <a:pt x="92" y="31"/>
                    </a:cubicBezTo>
                    <a:cubicBezTo>
                      <a:pt x="74" y="49"/>
                      <a:pt x="58" y="110"/>
                      <a:pt x="50" y="135"/>
                    </a:cubicBezTo>
                    <a:cubicBezTo>
                      <a:pt x="42" y="163"/>
                      <a:pt x="7" y="178"/>
                      <a:pt x="0" y="210"/>
                    </a:cubicBezTo>
                  </a:path>
                </a:pathLst>
              </a:custGeom>
              <a:noFill/>
              <a:ln w="63500" cap="rnd">
                <a:solidFill>
                  <a:srgbClr val="00A0C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92" name="Freeform 345">
                <a:extLst>
                  <a:ext uri="{FF2B5EF4-FFF2-40B4-BE49-F238E27FC236}">
                    <a16:creationId xmlns:a16="http://schemas.microsoft.com/office/drawing/2014/main" id="{9EEF4FA4-BE3B-9613-CDC3-88553ED0FE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26" y="2067"/>
                <a:ext cx="177" cy="600"/>
              </a:xfrm>
              <a:custGeom>
                <a:avLst/>
                <a:gdLst>
                  <a:gd name="T0" fmla="*/ 1099 w 71"/>
                  <a:gd name="T1" fmla="*/ 0 h 225"/>
                  <a:gd name="T2" fmla="*/ 92 w 71"/>
                  <a:gd name="T3" fmla="*/ 2696 h 225"/>
                  <a:gd name="T4" fmla="*/ 479 w 71"/>
                  <a:gd name="T5" fmla="*/ 4267 h 22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71" h="225">
                    <a:moveTo>
                      <a:pt x="71" y="0"/>
                    </a:moveTo>
                    <a:cubicBezTo>
                      <a:pt x="0" y="25"/>
                      <a:pt x="8" y="106"/>
                      <a:pt x="6" y="142"/>
                    </a:cubicBezTo>
                    <a:cubicBezTo>
                      <a:pt x="5" y="179"/>
                      <a:pt x="11" y="196"/>
                      <a:pt x="31" y="225"/>
                    </a:cubicBezTo>
                  </a:path>
                </a:pathLst>
              </a:custGeom>
              <a:noFill/>
              <a:ln w="63500" cap="rnd">
                <a:solidFill>
                  <a:srgbClr val="00A0C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93" name="Freeform 346">
                <a:extLst>
                  <a:ext uri="{FF2B5EF4-FFF2-40B4-BE49-F238E27FC236}">
                    <a16:creationId xmlns:a16="http://schemas.microsoft.com/office/drawing/2014/main" id="{04C921A2-61CD-EF03-8CF8-1E6FB7C3F4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63" y="1683"/>
                <a:ext cx="625" cy="1306"/>
              </a:xfrm>
              <a:custGeom>
                <a:avLst/>
                <a:gdLst>
                  <a:gd name="T0" fmla="*/ 3033 w 250"/>
                  <a:gd name="T1" fmla="*/ 397 h 490"/>
                  <a:gd name="T2" fmla="*/ 2770 w 250"/>
                  <a:gd name="T3" fmla="*/ 418 h 490"/>
                  <a:gd name="T4" fmla="*/ 2313 w 250"/>
                  <a:gd name="T5" fmla="*/ 248 h 490"/>
                  <a:gd name="T6" fmla="*/ 1988 w 250"/>
                  <a:gd name="T7" fmla="*/ 776 h 490"/>
                  <a:gd name="T8" fmla="*/ 1563 w 250"/>
                  <a:gd name="T9" fmla="*/ 717 h 490"/>
                  <a:gd name="T10" fmla="*/ 1333 w 250"/>
                  <a:gd name="T11" fmla="*/ 1327 h 490"/>
                  <a:gd name="T12" fmla="*/ 1220 w 250"/>
                  <a:gd name="T13" fmla="*/ 1285 h 490"/>
                  <a:gd name="T14" fmla="*/ 625 w 250"/>
                  <a:gd name="T15" fmla="*/ 1421 h 490"/>
                  <a:gd name="T16" fmla="*/ 1020 w 250"/>
                  <a:gd name="T17" fmla="*/ 2295 h 490"/>
                  <a:gd name="T18" fmla="*/ 500 w 250"/>
                  <a:gd name="T19" fmla="*/ 2671 h 490"/>
                  <a:gd name="T20" fmla="*/ 938 w 250"/>
                  <a:gd name="T21" fmla="*/ 3310 h 490"/>
                  <a:gd name="T22" fmla="*/ 488 w 250"/>
                  <a:gd name="T23" fmla="*/ 3638 h 490"/>
                  <a:gd name="T24" fmla="*/ 833 w 250"/>
                  <a:gd name="T25" fmla="*/ 4219 h 490"/>
                  <a:gd name="T26" fmla="*/ 750 w 250"/>
                  <a:gd name="T27" fmla="*/ 4808 h 490"/>
                  <a:gd name="T28" fmla="*/ 550 w 250"/>
                  <a:gd name="T29" fmla="*/ 5912 h 490"/>
                  <a:gd name="T30" fmla="*/ 908 w 250"/>
                  <a:gd name="T31" fmla="*/ 6040 h 490"/>
                  <a:gd name="T32" fmla="*/ 958 w 250"/>
                  <a:gd name="T33" fmla="*/ 6493 h 490"/>
                  <a:gd name="T34" fmla="*/ 1425 w 250"/>
                  <a:gd name="T35" fmla="*/ 6834 h 490"/>
                  <a:gd name="T36" fmla="*/ 1145 w 250"/>
                  <a:gd name="T37" fmla="*/ 7721 h 490"/>
                  <a:gd name="T38" fmla="*/ 1500 w 250"/>
                  <a:gd name="T39" fmla="*/ 7801 h 490"/>
                  <a:gd name="T40" fmla="*/ 2050 w 250"/>
                  <a:gd name="T41" fmla="*/ 7324 h 490"/>
                  <a:gd name="T42" fmla="*/ 2833 w 250"/>
                  <a:gd name="T43" fmla="*/ 7572 h 490"/>
                  <a:gd name="T44" fmla="*/ 2750 w 250"/>
                  <a:gd name="T45" fmla="*/ 6983 h 490"/>
                  <a:gd name="T46" fmla="*/ 3270 w 250"/>
                  <a:gd name="T47" fmla="*/ 7231 h 490"/>
                  <a:gd name="T48" fmla="*/ 3438 w 250"/>
                  <a:gd name="T49" fmla="*/ 7026 h 490"/>
                  <a:gd name="T50" fmla="*/ 3863 w 250"/>
                  <a:gd name="T51" fmla="*/ 7991 h 490"/>
                  <a:gd name="T52" fmla="*/ 3800 w 250"/>
                  <a:gd name="T53" fmla="*/ 8460 h 490"/>
                  <a:gd name="T54" fmla="*/ 3750 w 250"/>
                  <a:gd name="T55" fmla="*/ 8822 h 490"/>
                  <a:gd name="T56" fmla="*/ 3313 w 250"/>
                  <a:gd name="T57" fmla="*/ 9278 h 49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250" h="490">
                    <a:moveTo>
                      <a:pt x="194" y="21"/>
                    </a:moveTo>
                    <a:cubicBezTo>
                      <a:pt x="189" y="14"/>
                      <a:pt x="184" y="23"/>
                      <a:pt x="177" y="22"/>
                    </a:cubicBezTo>
                    <a:cubicBezTo>
                      <a:pt x="163" y="21"/>
                      <a:pt x="158" y="0"/>
                      <a:pt x="148" y="13"/>
                    </a:cubicBezTo>
                    <a:cubicBezTo>
                      <a:pt x="141" y="24"/>
                      <a:pt x="148" y="45"/>
                      <a:pt x="127" y="41"/>
                    </a:cubicBezTo>
                    <a:cubicBezTo>
                      <a:pt x="113" y="39"/>
                      <a:pt x="101" y="5"/>
                      <a:pt x="100" y="38"/>
                    </a:cubicBezTo>
                    <a:cubicBezTo>
                      <a:pt x="100" y="47"/>
                      <a:pt x="106" y="80"/>
                      <a:pt x="85" y="70"/>
                    </a:cubicBezTo>
                    <a:cubicBezTo>
                      <a:pt x="78" y="68"/>
                      <a:pt x="78" y="68"/>
                      <a:pt x="78" y="68"/>
                    </a:cubicBezTo>
                    <a:cubicBezTo>
                      <a:pt x="69" y="61"/>
                      <a:pt x="41" y="60"/>
                      <a:pt x="40" y="75"/>
                    </a:cubicBezTo>
                    <a:cubicBezTo>
                      <a:pt x="39" y="91"/>
                      <a:pt x="66" y="102"/>
                      <a:pt x="65" y="121"/>
                    </a:cubicBezTo>
                    <a:cubicBezTo>
                      <a:pt x="64" y="151"/>
                      <a:pt x="44" y="122"/>
                      <a:pt x="32" y="141"/>
                    </a:cubicBezTo>
                    <a:cubicBezTo>
                      <a:pt x="20" y="160"/>
                      <a:pt x="70" y="156"/>
                      <a:pt x="60" y="175"/>
                    </a:cubicBezTo>
                    <a:cubicBezTo>
                      <a:pt x="52" y="189"/>
                      <a:pt x="33" y="178"/>
                      <a:pt x="31" y="192"/>
                    </a:cubicBezTo>
                    <a:cubicBezTo>
                      <a:pt x="28" y="207"/>
                      <a:pt x="50" y="216"/>
                      <a:pt x="53" y="223"/>
                    </a:cubicBezTo>
                    <a:cubicBezTo>
                      <a:pt x="56" y="229"/>
                      <a:pt x="53" y="248"/>
                      <a:pt x="48" y="254"/>
                    </a:cubicBezTo>
                    <a:cubicBezTo>
                      <a:pt x="39" y="267"/>
                      <a:pt x="0" y="310"/>
                      <a:pt x="35" y="312"/>
                    </a:cubicBezTo>
                    <a:cubicBezTo>
                      <a:pt x="42" y="311"/>
                      <a:pt x="49" y="312"/>
                      <a:pt x="58" y="319"/>
                    </a:cubicBezTo>
                    <a:cubicBezTo>
                      <a:pt x="74" y="332"/>
                      <a:pt x="57" y="336"/>
                      <a:pt x="61" y="343"/>
                    </a:cubicBezTo>
                    <a:cubicBezTo>
                      <a:pt x="68" y="355"/>
                      <a:pt x="93" y="339"/>
                      <a:pt x="91" y="361"/>
                    </a:cubicBezTo>
                    <a:cubicBezTo>
                      <a:pt x="89" y="375"/>
                      <a:pt x="70" y="391"/>
                      <a:pt x="73" y="408"/>
                    </a:cubicBezTo>
                    <a:cubicBezTo>
                      <a:pt x="71" y="424"/>
                      <a:pt x="92" y="425"/>
                      <a:pt x="96" y="412"/>
                    </a:cubicBezTo>
                    <a:cubicBezTo>
                      <a:pt x="101" y="393"/>
                      <a:pt x="106" y="368"/>
                      <a:pt x="131" y="387"/>
                    </a:cubicBezTo>
                    <a:cubicBezTo>
                      <a:pt x="141" y="394"/>
                      <a:pt x="164" y="413"/>
                      <a:pt x="181" y="400"/>
                    </a:cubicBezTo>
                    <a:cubicBezTo>
                      <a:pt x="191" y="394"/>
                      <a:pt x="170" y="379"/>
                      <a:pt x="176" y="369"/>
                    </a:cubicBezTo>
                    <a:cubicBezTo>
                      <a:pt x="188" y="351"/>
                      <a:pt x="196" y="389"/>
                      <a:pt x="209" y="382"/>
                    </a:cubicBezTo>
                    <a:cubicBezTo>
                      <a:pt x="214" y="379"/>
                      <a:pt x="211" y="371"/>
                      <a:pt x="220" y="371"/>
                    </a:cubicBezTo>
                    <a:cubicBezTo>
                      <a:pt x="235" y="374"/>
                      <a:pt x="243" y="395"/>
                      <a:pt x="247" y="422"/>
                    </a:cubicBezTo>
                    <a:cubicBezTo>
                      <a:pt x="250" y="436"/>
                      <a:pt x="246" y="434"/>
                      <a:pt x="243" y="447"/>
                    </a:cubicBezTo>
                    <a:cubicBezTo>
                      <a:pt x="241" y="453"/>
                      <a:pt x="243" y="461"/>
                      <a:pt x="240" y="466"/>
                    </a:cubicBezTo>
                    <a:cubicBezTo>
                      <a:pt x="232" y="484"/>
                      <a:pt x="227" y="488"/>
                      <a:pt x="212" y="490"/>
                    </a:cubicBezTo>
                  </a:path>
                </a:pathLst>
              </a:custGeom>
              <a:noFill/>
              <a:ln w="31750" cap="rnd">
                <a:solidFill>
                  <a:srgbClr val="00A0C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94" name="Freeform 347">
                <a:extLst>
                  <a:ext uri="{FF2B5EF4-FFF2-40B4-BE49-F238E27FC236}">
                    <a16:creationId xmlns:a16="http://schemas.microsoft.com/office/drawing/2014/main" id="{000744EB-DBF7-109C-551E-2069E98F23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41" y="1739"/>
                <a:ext cx="82" cy="344"/>
              </a:xfrm>
              <a:custGeom>
                <a:avLst/>
                <a:gdLst>
                  <a:gd name="T0" fmla="*/ 507 w 33"/>
                  <a:gd name="T1" fmla="*/ 2445 h 129"/>
                  <a:gd name="T2" fmla="*/ 258 w 33"/>
                  <a:gd name="T3" fmla="*/ 1480 h 129"/>
                  <a:gd name="T4" fmla="*/ 258 w 33"/>
                  <a:gd name="T5" fmla="*/ 1080 h 129"/>
                  <a:gd name="T6" fmla="*/ 12 w 33"/>
                  <a:gd name="T7" fmla="*/ 435 h 129"/>
                  <a:gd name="T8" fmla="*/ 62 w 33"/>
                  <a:gd name="T9" fmla="*/ 56 h 129"/>
                  <a:gd name="T10" fmla="*/ 42 w 33"/>
                  <a:gd name="T11" fmla="*/ 0 h 12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3" h="129">
                    <a:moveTo>
                      <a:pt x="33" y="129"/>
                    </a:moveTo>
                    <a:cubicBezTo>
                      <a:pt x="26" y="121"/>
                      <a:pt x="22" y="86"/>
                      <a:pt x="17" y="78"/>
                    </a:cubicBezTo>
                    <a:cubicBezTo>
                      <a:pt x="14" y="72"/>
                      <a:pt x="18" y="64"/>
                      <a:pt x="17" y="57"/>
                    </a:cubicBezTo>
                    <a:cubicBezTo>
                      <a:pt x="15" y="41"/>
                      <a:pt x="0" y="41"/>
                      <a:pt x="1" y="23"/>
                    </a:cubicBezTo>
                    <a:cubicBezTo>
                      <a:pt x="1" y="18"/>
                      <a:pt x="6" y="7"/>
                      <a:pt x="4" y="3"/>
                    </a:cubicBezTo>
                    <a:cubicBezTo>
                      <a:pt x="4" y="2"/>
                      <a:pt x="3" y="1"/>
                      <a:pt x="3" y="0"/>
                    </a:cubicBezTo>
                  </a:path>
                </a:pathLst>
              </a:custGeom>
              <a:noFill/>
              <a:ln w="63500" cap="rnd">
                <a:solidFill>
                  <a:srgbClr val="00A0C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95" name="Freeform 348">
                <a:extLst>
                  <a:ext uri="{FF2B5EF4-FFF2-40B4-BE49-F238E27FC236}">
                    <a16:creationId xmlns:a16="http://schemas.microsoft.com/office/drawing/2014/main" id="{D48159C2-7B2B-13AF-A833-1F9AB372DA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78" y="1387"/>
                <a:ext cx="55" cy="325"/>
              </a:xfrm>
              <a:custGeom>
                <a:avLst/>
                <a:gdLst>
                  <a:gd name="T0" fmla="*/ 345 w 22"/>
                  <a:gd name="T1" fmla="*/ 2307 h 122"/>
                  <a:gd name="T2" fmla="*/ 145 w 22"/>
                  <a:gd name="T3" fmla="*/ 1718 h 122"/>
                  <a:gd name="T4" fmla="*/ 33 w 22"/>
                  <a:gd name="T5" fmla="*/ 1002 h 122"/>
                  <a:gd name="T6" fmla="*/ 20 w 22"/>
                  <a:gd name="T7" fmla="*/ 397 h 122"/>
                  <a:gd name="T8" fmla="*/ 50 w 22"/>
                  <a:gd name="T9" fmla="*/ 149 h 122"/>
                  <a:gd name="T10" fmla="*/ 95 w 22"/>
                  <a:gd name="T11" fmla="*/ 0 h 12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2" h="122">
                    <a:moveTo>
                      <a:pt x="22" y="122"/>
                    </a:moveTo>
                    <a:cubicBezTo>
                      <a:pt x="19" y="111"/>
                      <a:pt x="13" y="102"/>
                      <a:pt x="9" y="91"/>
                    </a:cubicBezTo>
                    <a:cubicBezTo>
                      <a:pt x="5" y="79"/>
                      <a:pt x="3" y="66"/>
                      <a:pt x="2" y="53"/>
                    </a:cubicBezTo>
                    <a:cubicBezTo>
                      <a:pt x="1" y="42"/>
                      <a:pt x="0" y="31"/>
                      <a:pt x="1" y="21"/>
                    </a:cubicBezTo>
                    <a:cubicBezTo>
                      <a:pt x="1" y="17"/>
                      <a:pt x="2" y="12"/>
                      <a:pt x="3" y="8"/>
                    </a:cubicBezTo>
                    <a:cubicBezTo>
                      <a:pt x="4" y="5"/>
                      <a:pt x="6" y="3"/>
                      <a:pt x="6" y="0"/>
                    </a:cubicBezTo>
                  </a:path>
                </a:pathLst>
              </a:custGeom>
              <a:noFill/>
              <a:ln w="31750" cap="rnd">
                <a:solidFill>
                  <a:srgbClr val="00A0C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96" name="Freeform 349">
                <a:extLst>
                  <a:ext uri="{FF2B5EF4-FFF2-40B4-BE49-F238E27FC236}">
                    <a16:creationId xmlns:a16="http://schemas.microsoft.com/office/drawing/2014/main" id="{5C7E6D76-DD3E-3773-1825-49045293AE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93" y="1403"/>
                <a:ext cx="395" cy="344"/>
              </a:xfrm>
              <a:custGeom>
                <a:avLst/>
                <a:gdLst>
                  <a:gd name="T0" fmla="*/ 208 w 158"/>
                  <a:gd name="T1" fmla="*/ 2445 h 129"/>
                  <a:gd name="T2" fmla="*/ 550 w 158"/>
                  <a:gd name="T3" fmla="*/ 931 h 129"/>
                  <a:gd name="T4" fmla="*/ 1500 w 158"/>
                  <a:gd name="T5" fmla="*/ 35 h 129"/>
                  <a:gd name="T6" fmla="*/ 1675 w 158"/>
                  <a:gd name="T7" fmla="*/ 93 h 129"/>
                  <a:gd name="T8" fmla="*/ 2470 w 158"/>
                  <a:gd name="T9" fmla="*/ 1344 h 12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58" h="129">
                    <a:moveTo>
                      <a:pt x="13" y="129"/>
                    </a:moveTo>
                    <a:cubicBezTo>
                      <a:pt x="0" y="98"/>
                      <a:pt x="20" y="65"/>
                      <a:pt x="35" y="49"/>
                    </a:cubicBezTo>
                    <a:cubicBezTo>
                      <a:pt x="52" y="30"/>
                      <a:pt x="73" y="13"/>
                      <a:pt x="96" y="2"/>
                    </a:cubicBezTo>
                    <a:cubicBezTo>
                      <a:pt x="99" y="0"/>
                      <a:pt x="106" y="3"/>
                      <a:pt x="107" y="5"/>
                    </a:cubicBezTo>
                    <a:cubicBezTo>
                      <a:pt x="118" y="23"/>
                      <a:pt x="153" y="42"/>
                      <a:pt x="158" y="71"/>
                    </a:cubicBezTo>
                  </a:path>
                </a:pathLst>
              </a:custGeom>
              <a:noFill/>
              <a:ln w="31750" cap="rnd">
                <a:solidFill>
                  <a:srgbClr val="00A0C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97" name="Freeform 350">
                <a:extLst>
                  <a:ext uri="{FF2B5EF4-FFF2-40B4-BE49-F238E27FC236}">
                    <a16:creationId xmlns:a16="http://schemas.microsoft.com/office/drawing/2014/main" id="{4F4E85A4-3169-C818-97AF-A0A9F14559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21" y="1885"/>
                <a:ext cx="82" cy="184"/>
              </a:xfrm>
              <a:custGeom>
                <a:avLst/>
                <a:gdLst>
                  <a:gd name="T0" fmla="*/ 507 w 33"/>
                  <a:gd name="T1" fmla="*/ 0 h 69"/>
                  <a:gd name="T2" fmla="*/ 137 w 33"/>
                  <a:gd name="T3" fmla="*/ 1309 h 6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3" h="69">
                    <a:moveTo>
                      <a:pt x="33" y="0"/>
                    </a:moveTo>
                    <a:cubicBezTo>
                      <a:pt x="15" y="23"/>
                      <a:pt x="0" y="58"/>
                      <a:pt x="9" y="69"/>
                    </a:cubicBezTo>
                  </a:path>
                </a:pathLst>
              </a:custGeom>
              <a:noFill/>
              <a:ln w="63500" cap="rnd">
                <a:solidFill>
                  <a:srgbClr val="00A0C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98" name="Freeform 351">
                <a:extLst>
                  <a:ext uri="{FF2B5EF4-FFF2-40B4-BE49-F238E27FC236}">
                    <a16:creationId xmlns:a16="http://schemas.microsoft.com/office/drawing/2014/main" id="{08665B17-4085-E1A7-F179-6CE67EBC2A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93" y="1309"/>
                <a:ext cx="438" cy="584"/>
              </a:xfrm>
              <a:custGeom>
                <a:avLst/>
                <a:gdLst>
                  <a:gd name="T0" fmla="*/ 0 w 175"/>
                  <a:gd name="T1" fmla="*/ 568 h 219"/>
                  <a:gd name="T2" fmla="*/ 1584 w 175"/>
                  <a:gd name="T3" fmla="*/ 547 h 219"/>
                  <a:gd name="T4" fmla="*/ 1972 w 175"/>
                  <a:gd name="T5" fmla="*/ 1024 h 219"/>
                  <a:gd name="T6" fmla="*/ 2225 w 175"/>
                  <a:gd name="T7" fmla="*/ 1216 h 219"/>
                  <a:gd name="T8" fmla="*/ 2525 w 175"/>
                  <a:gd name="T9" fmla="*/ 1800 h 219"/>
                  <a:gd name="T10" fmla="*/ 2525 w 175"/>
                  <a:gd name="T11" fmla="*/ 2197 h 219"/>
                  <a:gd name="T12" fmla="*/ 2693 w 175"/>
                  <a:gd name="T13" fmla="*/ 2467 h 219"/>
                  <a:gd name="T14" fmla="*/ 2305 w 175"/>
                  <a:gd name="T15" fmla="*/ 3776 h 219"/>
                  <a:gd name="T16" fmla="*/ 1942 w 175"/>
                  <a:gd name="T17" fmla="*/ 4152 h 21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75" h="219">
                    <a:moveTo>
                      <a:pt x="0" y="30"/>
                    </a:moveTo>
                    <a:cubicBezTo>
                      <a:pt x="7" y="20"/>
                      <a:pt x="49" y="0"/>
                      <a:pt x="101" y="29"/>
                    </a:cubicBezTo>
                    <a:cubicBezTo>
                      <a:pt x="110" y="34"/>
                      <a:pt x="125" y="44"/>
                      <a:pt x="126" y="54"/>
                    </a:cubicBezTo>
                    <a:cubicBezTo>
                      <a:pt x="124" y="52"/>
                      <a:pt x="131" y="51"/>
                      <a:pt x="142" y="64"/>
                    </a:cubicBezTo>
                    <a:cubicBezTo>
                      <a:pt x="149" y="74"/>
                      <a:pt x="156" y="84"/>
                      <a:pt x="161" y="95"/>
                    </a:cubicBezTo>
                    <a:cubicBezTo>
                      <a:pt x="164" y="102"/>
                      <a:pt x="161" y="116"/>
                      <a:pt x="161" y="116"/>
                    </a:cubicBezTo>
                    <a:cubicBezTo>
                      <a:pt x="161" y="116"/>
                      <a:pt x="171" y="124"/>
                      <a:pt x="172" y="130"/>
                    </a:cubicBezTo>
                    <a:cubicBezTo>
                      <a:pt x="175" y="155"/>
                      <a:pt x="169" y="180"/>
                      <a:pt x="147" y="199"/>
                    </a:cubicBezTo>
                    <a:cubicBezTo>
                      <a:pt x="140" y="205"/>
                      <a:pt x="132" y="210"/>
                      <a:pt x="124" y="219"/>
                    </a:cubicBezTo>
                  </a:path>
                </a:pathLst>
              </a:custGeom>
              <a:noFill/>
              <a:ln w="31750" cap="rnd">
                <a:solidFill>
                  <a:srgbClr val="00A0C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99" name="Freeform 352">
                <a:extLst>
                  <a:ext uri="{FF2B5EF4-FFF2-40B4-BE49-F238E27FC236}">
                    <a16:creationId xmlns:a16="http://schemas.microsoft.com/office/drawing/2014/main" id="{2BE40C30-6F68-6205-0744-89ACA655F5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41" y="1728"/>
                <a:ext cx="170" cy="173"/>
              </a:xfrm>
              <a:custGeom>
                <a:avLst/>
                <a:gdLst>
                  <a:gd name="T0" fmla="*/ 0 w 68"/>
                  <a:gd name="T1" fmla="*/ 77 h 65"/>
                  <a:gd name="T2" fmla="*/ 395 w 68"/>
                  <a:gd name="T3" fmla="*/ 114 h 65"/>
                  <a:gd name="T4" fmla="*/ 470 w 68"/>
                  <a:gd name="T5" fmla="*/ 623 h 65"/>
                  <a:gd name="T6" fmla="*/ 1020 w 68"/>
                  <a:gd name="T7" fmla="*/ 1224 h 6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8" h="65">
                    <a:moveTo>
                      <a:pt x="0" y="4"/>
                    </a:moveTo>
                    <a:cubicBezTo>
                      <a:pt x="8" y="3"/>
                      <a:pt x="18" y="0"/>
                      <a:pt x="25" y="6"/>
                    </a:cubicBezTo>
                    <a:cubicBezTo>
                      <a:pt x="33" y="14"/>
                      <a:pt x="26" y="25"/>
                      <a:pt x="30" y="33"/>
                    </a:cubicBezTo>
                    <a:cubicBezTo>
                      <a:pt x="38" y="51"/>
                      <a:pt x="68" y="39"/>
                      <a:pt x="65" y="65"/>
                    </a:cubicBezTo>
                  </a:path>
                </a:pathLst>
              </a:custGeom>
              <a:noFill/>
              <a:ln w="31750" cap="rnd">
                <a:solidFill>
                  <a:srgbClr val="00A0C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00" name="Freeform 353">
                <a:extLst>
                  <a:ext uri="{FF2B5EF4-FFF2-40B4-BE49-F238E27FC236}">
                    <a16:creationId xmlns:a16="http://schemas.microsoft.com/office/drawing/2014/main" id="{3A9EB975-7A27-2834-0F32-76BD328DBB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06" y="1621"/>
                <a:ext cx="190" cy="120"/>
              </a:xfrm>
              <a:custGeom>
                <a:avLst/>
                <a:gdLst>
                  <a:gd name="T0" fmla="*/ 0 w 76"/>
                  <a:gd name="T1" fmla="*/ 853 h 45"/>
                  <a:gd name="T2" fmla="*/ 1188 w 76"/>
                  <a:gd name="T3" fmla="*/ 21 h 4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6" h="45">
                    <a:moveTo>
                      <a:pt x="0" y="45"/>
                    </a:moveTo>
                    <a:cubicBezTo>
                      <a:pt x="36" y="41"/>
                      <a:pt x="36" y="0"/>
                      <a:pt x="76" y="1"/>
                    </a:cubicBezTo>
                  </a:path>
                </a:pathLst>
              </a:custGeom>
              <a:noFill/>
              <a:ln w="31750" cap="rnd">
                <a:solidFill>
                  <a:srgbClr val="00A0C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01" name="Freeform 354">
                <a:extLst>
                  <a:ext uri="{FF2B5EF4-FFF2-40B4-BE49-F238E27FC236}">
                    <a16:creationId xmlns:a16="http://schemas.microsoft.com/office/drawing/2014/main" id="{5FC6C4C4-D93E-EF3A-A95C-A7BE4C9F40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96" y="1459"/>
                <a:ext cx="30" cy="221"/>
              </a:xfrm>
              <a:custGeom>
                <a:avLst/>
                <a:gdLst>
                  <a:gd name="T0" fmla="*/ 0 w 12"/>
                  <a:gd name="T1" fmla="*/ 1566 h 83"/>
                  <a:gd name="T2" fmla="*/ 83 w 12"/>
                  <a:gd name="T3" fmla="*/ 0 h 8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2" h="83">
                    <a:moveTo>
                      <a:pt x="0" y="83"/>
                    </a:moveTo>
                    <a:cubicBezTo>
                      <a:pt x="10" y="69"/>
                      <a:pt x="12" y="48"/>
                      <a:pt x="5" y="0"/>
                    </a:cubicBezTo>
                  </a:path>
                </a:pathLst>
              </a:custGeom>
              <a:noFill/>
              <a:ln w="31750" cap="rnd">
                <a:solidFill>
                  <a:srgbClr val="00A0C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02" name="Freeform 355">
                <a:extLst>
                  <a:ext uri="{FF2B5EF4-FFF2-40B4-BE49-F238E27FC236}">
                    <a16:creationId xmlns:a16="http://schemas.microsoft.com/office/drawing/2014/main" id="{AD690552-8E40-5996-D8BC-C30F550422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63" y="2109"/>
                <a:ext cx="293" cy="64"/>
              </a:xfrm>
              <a:custGeom>
                <a:avLst/>
                <a:gdLst>
                  <a:gd name="T0" fmla="*/ 0 w 117"/>
                  <a:gd name="T1" fmla="*/ 93 h 24"/>
                  <a:gd name="T2" fmla="*/ 1242 w 117"/>
                  <a:gd name="T3" fmla="*/ 264 h 24"/>
                  <a:gd name="T4" fmla="*/ 1838 w 117"/>
                  <a:gd name="T5" fmla="*/ 456 h 2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7" h="24">
                    <a:moveTo>
                      <a:pt x="0" y="5"/>
                    </a:moveTo>
                    <a:cubicBezTo>
                      <a:pt x="11" y="0"/>
                      <a:pt x="65" y="8"/>
                      <a:pt x="79" y="14"/>
                    </a:cubicBezTo>
                    <a:cubicBezTo>
                      <a:pt x="94" y="20"/>
                      <a:pt x="107" y="24"/>
                      <a:pt x="117" y="24"/>
                    </a:cubicBezTo>
                  </a:path>
                </a:pathLst>
              </a:custGeom>
              <a:noFill/>
              <a:ln w="31750" cap="rnd">
                <a:solidFill>
                  <a:srgbClr val="00A0C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03" name="Freeform 356">
                <a:extLst>
                  <a:ext uri="{FF2B5EF4-FFF2-40B4-BE49-F238E27FC236}">
                    <a16:creationId xmlns:a16="http://schemas.microsoft.com/office/drawing/2014/main" id="{FCB75EEA-4D13-59A3-F592-CA895F784BB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63" y="1363"/>
                <a:ext cx="128" cy="61"/>
              </a:xfrm>
              <a:custGeom>
                <a:avLst/>
                <a:gdLst>
                  <a:gd name="T0" fmla="*/ 806 w 51"/>
                  <a:gd name="T1" fmla="*/ 239 h 23"/>
                  <a:gd name="T2" fmla="*/ 0 w 51"/>
                  <a:gd name="T3" fmla="*/ 337 h 2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1" h="23">
                    <a:moveTo>
                      <a:pt x="51" y="13"/>
                    </a:moveTo>
                    <a:cubicBezTo>
                      <a:pt x="29" y="0"/>
                      <a:pt x="8" y="23"/>
                      <a:pt x="0" y="18"/>
                    </a:cubicBezTo>
                  </a:path>
                </a:pathLst>
              </a:custGeom>
              <a:noFill/>
              <a:ln w="31750" cap="rnd">
                <a:solidFill>
                  <a:srgbClr val="00A0C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04" name="Freeform 357">
                <a:extLst>
                  <a:ext uri="{FF2B5EF4-FFF2-40B4-BE49-F238E27FC236}">
                    <a16:creationId xmlns:a16="http://schemas.microsoft.com/office/drawing/2014/main" id="{5A30F3CD-4BB4-E53E-F9FA-836267951F5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03" y="2400"/>
                <a:ext cx="228" cy="136"/>
              </a:xfrm>
              <a:custGeom>
                <a:avLst/>
                <a:gdLst>
                  <a:gd name="T0" fmla="*/ 0 w 91"/>
                  <a:gd name="T1" fmla="*/ 0 h 51"/>
                  <a:gd name="T2" fmla="*/ 1431 w 91"/>
                  <a:gd name="T3" fmla="*/ 968 h 5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91" h="51">
                    <a:moveTo>
                      <a:pt x="0" y="0"/>
                    </a:moveTo>
                    <a:cubicBezTo>
                      <a:pt x="6" y="21"/>
                      <a:pt x="32" y="15"/>
                      <a:pt x="91" y="51"/>
                    </a:cubicBezTo>
                  </a:path>
                </a:pathLst>
              </a:custGeom>
              <a:noFill/>
              <a:ln w="31750" cap="rnd">
                <a:solidFill>
                  <a:srgbClr val="00A0C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05" name="Freeform 358">
                <a:extLst>
                  <a:ext uri="{FF2B5EF4-FFF2-40B4-BE49-F238E27FC236}">
                    <a16:creationId xmlns:a16="http://schemas.microsoft.com/office/drawing/2014/main" id="{D872455C-543B-C499-A216-A8DE92C5BB7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61" y="2845"/>
                <a:ext cx="135" cy="64"/>
              </a:xfrm>
              <a:custGeom>
                <a:avLst/>
                <a:gdLst>
                  <a:gd name="T0" fmla="*/ 0 w 54"/>
                  <a:gd name="T1" fmla="*/ 77 h 24"/>
                  <a:gd name="T2" fmla="*/ 845 w 54"/>
                  <a:gd name="T3" fmla="*/ 456 h 2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4" h="24">
                    <a:moveTo>
                      <a:pt x="0" y="4"/>
                    </a:moveTo>
                    <a:cubicBezTo>
                      <a:pt x="9" y="21"/>
                      <a:pt x="49" y="0"/>
                      <a:pt x="54" y="24"/>
                    </a:cubicBezTo>
                  </a:path>
                </a:pathLst>
              </a:custGeom>
              <a:noFill/>
              <a:ln w="31750" cap="rnd">
                <a:solidFill>
                  <a:srgbClr val="00A0C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06" name="Freeform 359">
                <a:extLst>
                  <a:ext uri="{FF2B5EF4-FFF2-40B4-BE49-F238E27FC236}">
                    <a16:creationId xmlns:a16="http://schemas.microsoft.com/office/drawing/2014/main" id="{CDF8D1D0-65C2-1001-0E40-7B77EA17A6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76" y="2749"/>
                <a:ext cx="105" cy="126"/>
              </a:xfrm>
              <a:custGeom>
                <a:avLst/>
                <a:gdLst>
                  <a:gd name="T0" fmla="*/ 0 w 42"/>
                  <a:gd name="T1" fmla="*/ 847 h 47"/>
                  <a:gd name="T2" fmla="*/ 583 w 42"/>
                  <a:gd name="T3" fmla="*/ 0 h 47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2" h="47">
                    <a:moveTo>
                      <a:pt x="0" y="44"/>
                    </a:moveTo>
                    <a:cubicBezTo>
                      <a:pt x="18" y="47"/>
                      <a:pt x="42" y="27"/>
                      <a:pt x="37" y="0"/>
                    </a:cubicBezTo>
                  </a:path>
                </a:pathLst>
              </a:custGeom>
              <a:noFill/>
              <a:ln w="31750" cap="rnd">
                <a:solidFill>
                  <a:srgbClr val="00A0C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07" name="Freeform 360">
                <a:extLst>
                  <a:ext uri="{FF2B5EF4-FFF2-40B4-BE49-F238E27FC236}">
                    <a16:creationId xmlns:a16="http://schemas.microsoft.com/office/drawing/2014/main" id="{99BFDDCD-A3E4-975A-AF07-C64DFD732A2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78" y="2880"/>
                <a:ext cx="240" cy="85"/>
              </a:xfrm>
              <a:custGeom>
                <a:avLst/>
                <a:gdLst>
                  <a:gd name="T0" fmla="*/ 0 w 96"/>
                  <a:gd name="T1" fmla="*/ 191 h 32"/>
                  <a:gd name="T2" fmla="*/ 1500 w 96"/>
                  <a:gd name="T3" fmla="*/ 0 h 3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96" h="32">
                    <a:moveTo>
                      <a:pt x="0" y="10"/>
                    </a:moveTo>
                    <a:cubicBezTo>
                      <a:pt x="17" y="32"/>
                      <a:pt x="69" y="27"/>
                      <a:pt x="96" y="0"/>
                    </a:cubicBezTo>
                  </a:path>
                </a:pathLst>
              </a:custGeom>
              <a:noFill/>
              <a:ln w="31750" cap="rnd">
                <a:solidFill>
                  <a:srgbClr val="00A0C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08" name="Freeform 361">
                <a:extLst>
                  <a:ext uri="{FF2B5EF4-FFF2-40B4-BE49-F238E27FC236}">
                    <a16:creationId xmlns:a16="http://schemas.microsoft.com/office/drawing/2014/main" id="{48FF4FBE-22C6-7EEE-90B9-F7530B21152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23" y="1947"/>
                <a:ext cx="40" cy="40"/>
              </a:xfrm>
              <a:custGeom>
                <a:avLst/>
                <a:gdLst>
                  <a:gd name="T0" fmla="*/ 20 w 16"/>
                  <a:gd name="T1" fmla="*/ 285 h 15"/>
                  <a:gd name="T2" fmla="*/ 250 w 16"/>
                  <a:gd name="T3" fmla="*/ 136 h 1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6" h="15">
                    <a:moveTo>
                      <a:pt x="1" y="15"/>
                    </a:moveTo>
                    <a:cubicBezTo>
                      <a:pt x="0" y="7"/>
                      <a:pt x="10" y="0"/>
                      <a:pt x="16" y="7"/>
                    </a:cubicBezTo>
                  </a:path>
                </a:pathLst>
              </a:custGeom>
              <a:noFill/>
              <a:ln w="15875" cap="rnd">
                <a:solidFill>
                  <a:srgbClr val="00A0C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09" name="Freeform 362">
                <a:extLst>
                  <a:ext uri="{FF2B5EF4-FFF2-40B4-BE49-F238E27FC236}">
                    <a16:creationId xmlns:a16="http://schemas.microsoft.com/office/drawing/2014/main" id="{F1178D04-5876-C184-07D7-73EBB42CB7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08" y="1723"/>
                <a:ext cx="53" cy="32"/>
              </a:xfrm>
              <a:custGeom>
                <a:avLst/>
                <a:gdLst>
                  <a:gd name="T0" fmla="*/ 0 w 21"/>
                  <a:gd name="T1" fmla="*/ 205 h 12"/>
                  <a:gd name="T2" fmla="*/ 146 w 21"/>
                  <a:gd name="T3" fmla="*/ 0 h 12"/>
                  <a:gd name="T4" fmla="*/ 338 w 21"/>
                  <a:gd name="T5" fmla="*/ 227 h 1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" h="12">
                    <a:moveTo>
                      <a:pt x="0" y="11"/>
                    </a:moveTo>
                    <a:cubicBezTo>
                      <a:pt x="2" y="7"/>
                      <a:pt x="4" y="0"/>
                      <a:pt x="9" y="0"/>
                    </a:cubicBezTo>
                    <a:cubicBezTo>
                      <a:pt x="15" y="0"/>
                      <a:pt x="19" y="7"/>
                      <a:pt x="21" y="12"/>
                    </a:cubicBezTo>
                  </a:path>
                </a:pathLst>
              </a:custGeom>
              <a:noFill/>
              <a:ln w="15875" cap="rnd">
                <a:solidFill>
                  <a:srgbClr val="00A0C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10" name="Freeform 363">
                <a:extLst>
                  <a:ext uri="{FF2B5EF4-FFF2-40B4-BE49-F238E27FC236}">
                    <a16:creationId xmlns:a16="http://schemas.microsoft.com/office/drawing/2014/main" id="{7C4185D1-BD87-5C49-DC97-EEC47D74E25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66" y="1584"/>
                <a:ext cx="42" cy="48"/>
              </a:xfrm>
              <a:custGeom>
                <a:avLst/>
                <a:gdLst>
                  <a:gd name="T0" fmla="*/ 0 w 17"/>
                  <a:gd name="T1" fmla="*/ 149 h 18"/>
                  <a:gd name="T2" fmla="*/ 153 w 17"/>
                  <a:gd name="T3" fmla="*/ 77 h 18"/>
                  <a:gd name="T4" fmla="*/ 257 w 17"/>
                  <a:gd name="T5" fmla="*/ 341 h 1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7" h="18">
                    <a:moveTo>
                      <a:pt x="0" y="8"/>
                    </a:moveTo>
                    <a:cubicBezTo>
                      <a:pt x="3" y="5"/>
                      <a:pt x="6" y="0"/>
                      <a:pt x="10" y="4"/>
                    </a:cubicBezTo>
                    <a:cubicBezTo>
                      <a:pt x="14" y="9"/>
                      <a:pt x="10" y="15"/>
                      <a:pt x="17" y="18"/>
                    </a:cubicBezTo>
                  </a:path>
                </a:pathLst>
              </a:custGeom>
              <a:noFill/>
              <a:ln w="15875" cap="rnd">
                <a:solidFill>
                  <a:srgbClr val="00A0C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11" name="Freeform 364">
                <a:extLst>
                  <a:ext uri="{FF2B5EF4-FFF2-40B4-BE49-F238E27FC236}">
                    <a16:creationId xmlns:a16="http://schemas.microsoft.com/office/drawing/2014/main" id="{C2949EBD-13D7-B4CF-0322-A62EDF84FD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66" y="1437"/>
                <a:ext cx="57" cy="56"/>
              </a:xfrm>
              <a:custGeom>
                <a:avLst/>
                <a:gdLst>
                  <a:gd name="T0" fmla="*/ 62 w 23"/>
                  <a:gd name="T1" fmla="*/ 0 h 21"/>
                  <a:gd name="T2" fmla="*/ 92 w 23"/>
                  <a:gd name="T3" fmla="*/ 171 h 21"/>
                  <a:gd name="T4" fmla="*/ 287 w 23"/>
                  <a:gd name="T5" fmla="*/ 192 h 21"/>
                  <a:gd name="T6" fmla="*/ 349 w 23"/>
                  <a:gd name="T7" fmla="*/ 397 h 2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3" h="21">
                    <a:moveTo>
                      <a:pt x="4" y="0"/>
                    </a:moveTo>
                    <a:cubicBezTo>
                      <a:pt x="2" y="5"/>
                      <a:pt x="0" y="9"/>
                      <a:pt x="6" y="9"/>
                    </a:cubicBezTo>
                    <a:cubicBezTo>
                      <a:pt x="11" y="9"/>
                      <a:pt x="15" y="6"/>
                      <a:pt x="19" y="10"/>
                    </a:cubicBezTo>
                    <a:cubicBezTo>
                      <a:pt x="22" y="13"/>
                      <a:pt x="21" y="18"/>
                      <a:pt x="23" y="21"/>
                    </a:cubicBezTo>
                  </a:path>
                </a:pathLst>
              </a:custGeom>
              <a:noFill/>
              <a:ln w="15875" cap="rnd">
                <a:solidFill>
                  <a:srgbClr val="00A0C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12" name="Freeform 365">
                <a:extLst>
                  <a:ext uri="{FF2B5EF4-FFF2-40B4-BE49-F238E27FC236}">
                    <a16:creationId xmlns:a16="http://schemas.microsoft.com/office/drawing/2014/main" id="{1449C927-9DA0-097D-868A-B4DB0D6217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88" y="1283"/>
                <a:ext cx="38" cy="77"/>
              </a:xfrm>
              <a:custGeom>
                <a:avLst/>
                <a:gdLst>
                  <a:gd name="T0" fmla="*/ 147 w 15"/>
                  <a:gd name="T1" fmla="*/ 0 h 29"/>
                  <a:gd name="T2" fmla="*/ 96 w 15"/>
                  <a:gd name="T3" fmla="*/ 204 h 29"/>
                  <a:gd name="T4" fmla="*/ 225 w 15"/>
                  <a:gd name="T5" fmla="*/ 316 h 29"/>
                  <a:gd name="T6" fmla="*/ 225 w 15"/>
                  <a:gd name="T7" fmla="*/ 542 h 2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5" h="29">
                    <a:moveTo>
                      <a:pt x="9" y="0"/>
                    </a:moveTo>
                    <a:cubicBezTo>
                      <a:pt x="3" y="1"/>
                      <a:pt x="0" y="7"/>
                      <a:pt x="6" y="11"/>
                    </a:cubicBezTo>
                    <a:cubicBezTo>
                      <a:pt x="9" y="14"/>
                      <a:pt x="12" y="13"/>
                      <a:pt x="14" y="17"/>
                    </a:cubicBezTo>
                    <a:cubicBezTo>
                      <a:pt x="15" y="21"/>
                      <a:pt x="14" y="25"/>
                      <a:pt x="14" y="29"/>
                    </a:cubicBezTo>
                  </a:path>
                </a:pathLst>
              </a:custGeom>
              <a:noFill/>
              <a:ln w="15875" cap="rnd">
                <a:solidFill>
                  <a:srgbClr val="00A0C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13" name="Freeform 366">
                <a:extLst>
                  <a:ext uri="{FF2B5EF4-FFF2-40B4-BE49-F238E27FC236}">
                    <a16:creationId xmlns:a16="http://schemas.microsoft.com/office/drawing/2014/main" id="{71A399E3-08B4-D915-1992-4B76BAC1FD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26" y="1376"/>
                <a:ext cx="32" cy="80"/>
              </a:xfrm>
              <a:custGeom>
                <a:avLst/>
                <a:gdLst>
                  <a:gd name="T0" fmla="*/ 30 w 13"/>
                  <a:gd name="T1" fmla="*/ 0 h 30"/>
                  <a:gd name="T2" fmla="*/ 182 w 13"/>
                  <a:gd name="T3" fmla="*/ 307 h 30"/>
                  <a:gd name="T4" fmla="*/ 0 w 13"/>
                  <a:gd name="T5" fmla="*/ 547 h 3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3" h="30">
                    <a:moveTo>
                      <a:pt x="2" y="0"/>
                    </a:moveTo>
                    <a:cubicBezTo>
                      <a:pt x="8" y="2"/>
                      <a:pt x="13" y="9"/>
                      <a:pt x="12" y="16"/>
                    </a:cubicBezTo>
                    <a:cubicBezTo>
                      <a:pt x="11" y="21"/>
                      <a:pt x="5" y="30"/>
                      <a:pt x="0" y="29"/>
                    </a:cubicBezTo>
                  </a:path>
                </a:pathLst>
              </a:custGeom>
              <a:noFill/>
              <a:ln w="15875" cap="rnd">
                <a:solidFill>
                  <a:srgbClr val="00A0C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14" name="Freeform 367">
                <a:extLst>
                  <a:ext uri="{FF2B5EF4-FFF2-40B4-BE49-F238E27FC236}">
                    <a16:creationId xmlns:a16="http://schemas.microsoft.com/office/drawing/2014/main" id="{EB606920-EE45-DC32-ED46-2B67F24E96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86" y="1571"/>
                <a:ext cx="45" cy="53"/>
              </a:xfrm>
              <a:custGeom>
                <a:avLst/>
                <a:gdLst>
                  <a:gd name="T0" fmla="*/ 283 w 18"/>
                  <a:gd name="T1" fmla="*/ 0 h 20"/>
                  <a:gd name="T2" fmla="*/ 0 w 18"/>
                  <a:gd name="T3" fmla="*/ 371 h 2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8" h="20">
                    <a:moveTo>
                      <a:pt x="18" y="0"/>
                    </a:moveTo>
                    <a:cubicBezTo>
                      <a:pt x="18" y="11"/>
                      <a:pt x="5" y="12"/>
                      <a:pt x="0" y="20"/>
                    </a:cubicBezTo>
                  </a:path>
                </a:pathLst>
              </a:custGeom>
              <a:noFill/>
              <a:ln w="15875" cap="rnd">
                <a:solidFill>
                  <a:srgbClr val="00A0C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15" name="Freeform 368">
                <a:extLst>
                  <a:ext uri="{FF2B5EF4-FFF2-40B4-BE49-F238E27FC236}">
                    <a16:creationId xmlns:a16="http://schemas.microsoft.com/office/drawing/2014/main" id="{42C693BE-E2FF-7524-EEB5-65E66AA772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21" y="1763"/>
                <a:ext cx="72" cy="61"/>
              </a:xfrm>
              <a:custGeom>
                <a:avLst/>
                <a:gdLst>
                  <a:gd name="T0" fmla="*/ 444 w 29"/>
                  <a:gd name="T1" fmla="*/ 191 h 23"/>
                  <a:gd name="T2" fmla="*/ 104 w 29"/>
                  <a:gd name="T3" fmla="*/ 191 h 23"/>
                  <a:gd name="T4" fmla="*/ 432 w 29"/>
                  <a:gd name="T5" fmla="*/ 430 h 2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9" h="23">
                    <a:moveTo>
                      <a:pt x="29" y="10"/>
                    </a:moveTo>
                    <a:cubicBezTo>
                      <a:pt x="27" y="0"/>
                      <a:pt x="0" y="0"/>
                      <a:pt x="7" y="10"/>
                    </a:cubicBezTo>
                    <a:cubicBezTo>
                      <a:pt x="11" y="17"/>
                      <a:pt x="25" y="13"/>
                      <a:pt x="28" y="23"/>
                    </a:cubicBezTo>
                  </a:path>
                </a:pathLst>
              </a:custGeom>
              <a:noFill/>
              <a:ln w="15875" cap="rnd">
                <a:solidFill>
                  <a:srgbClr val="00A0C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16" name="Freeform 369">
                <a:extLst>
                  <a:ext uri="{FF2B5EF4-FFF2-40B4-BE49-F238E27FC236}">
                    <a16:creationId xmlns:a16="http://schemas.microsoft.com/office/drawing/2014/main" id="{769D0078-F85A-17F1-C416-A31967EF13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56" y="2128"/>
                <a:ext cx="70" cy="67"/>
              </a:xfrm>
              <a:custGeom>
                <a:avLst/>
                <a:gdLst>
                  <a:gd name="T0" fmla="*/ 145 w 28"/>
                  <a:gd name="T1" fmla="*/ 0 h 25"/>
                  <a:gd name="T2" fmla="*/ 125 w 28"/>
                  <a:gd name="T3" fmla="*/ 252 h 25"/>
                  <a:gd name="T4" fmla="*/ 313 w 28"/>
                  <a:gd name="T5" fmla="*/ 230 h 25"/>
                  <a:gd name="T6" fmla="*/ 438 w 28"/>
                  <a:gd name="T7" fmla="*/ 482 h 2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" h="25">
                    <a:moveTo>
                      <a:pt x="9" y="0"/>
                    </a:moveTo>
                    <a:cubicBezTo>
                      <a:pt x="7" y="4"/>
                      <a:pt x="0" y="11"/>
                      <a:pt x="8" y="13"/>
                    </a:cubicBezTo>
                    <a:cubicBezTo>
                      <a:pt x="12" y="14"/>
                      <a:pt x="16" y="11"/>
                      <a:pt x="20" y="12"/>
                    </a:cubicBezTo>
                    <a:cubicBezTo>
                      <a:pt x="26" y="14"/>
                      <a:pt x="28" y="19"/>
                      <a:pt x="28" y="25"/>
                    </a:cubicBezTo>
                  </a:path>
                </a:pathLst>
              </a:custGeom>
              <a:noFill/>
              <a:ln w="15875" cap="rnd">
                <a:solidFill>
                  <a:srgbClr val="00A0C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17" name="Freeform 370">
                <a:extLst>
                  <a:ext uri="{FF2B5EF4-FFF2-40B4-BE49-F238E27FC236}">
                    <a16:creationId xmlns:a16="http://schemas.microsoft.com/office/drawing/2014/main" id="{4BEDBA14-6889-8E6D-C5EF-AF2C285602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56" y="2216"/>
                <a:ext cx="47" cy="37"/>
              </a:xfrm>
              <a:custGeom>
                <a:avLst/>
                <a:gdLst>
                  <a:gd name="T0" fmla="*/ 0 w 19"/>
                  <a:gd name="T1" fmla="*/ 259 h 14"/>
                  <a:gd name="T2" fmla="*/ 104 w 19"/>
                  <a:gd name="T3" fmla="*/ 77 h 14"/>
                  <a:gd name="T4" fmla="*/ 183 w 19"/>
                  <a:gd name="T5" fmla="*/ 225 h 14"/>
                  <a:gd name="T6" fmla="*/ 287 w 19"/>
                  <a:gd name="T7" fmla="*/ 225 h 1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9" h="14">
                    <a:moveTo>
                      <a:pt x="0" y="14"/>
                    </a:moveTo>
                    <a:cubicBezTo>
                      <a:pt x="0" y="10"/>
                      <a:pt x="0" y="0"/>
                      <a:pt x="7" y="4"/>
                    </a:cubicBezTo>
                    <a:cubicBezTo>
                      <a:pt x="10" y="5"/>
                      <a:pt x="9" y="10"/>
                      <a:pt x="12" y="12"/>
                    </a:cubicBezTo>
                    <a:cubicBezTo>
                      <a:pt x="14" y="13"/>
                      <a:pt x="17" y="12"/>
                      <a:pt x="19" y="12"/>
                    </a:cubicBezTo>
                  </a:path>
                </a:pathLst>
              </a:custGeom>
              <a:noFill/>
              <a:ln w="15875" cap="rnd">
                <a:solidFill>
                  <a:srgbClr val="00A0C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18" name="Freeform 371">
                <a:extLst>
                  <a:ext uri="{FF2B5EF4-FFF2-40B4-BE49-F238E27FC236}">
                    <a16:creationId xmlns:a16="http://schemas.microsoft.com/office/drawing/2014/main" id="{373BE92F-C18E-666A-5285-46FE243E9B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73" y="2416"/>
                <a:ext cx="53" cy="21"/>
              </a:xfrm>
              <a:custGeom>
                <a:avLst/>
                <a:gdLst>
                  <a:gd name="T0" fmla="*/ 0 w 21"/>
                  <a:gd name="T1" fmla="*/ 76 h 8"/>
                  <a:gd name="T2" fmla="*/ 159 w 21"/>
                  <a:gd name="T3" fmla="*/ 144 h 8"/>
                  <a:gd name="T4" fmla="*/ 338 w 21"/>
                  <a:gd name="T5" fmla="*/ 76 h 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" h="8">
                    <a:moveTo>
                      <a:pt x="0" y="4"/>
                    </a:moveTo>
                    <a:cubicBezTo>
                      <a:pt x="4" y="5"/>
                      <a:pt x="6" y="8"/>
                      <a:pt x="10" y="8"/>
                    </a:cubicBezTo>
                    <a:cubicBezTo>
                      <a:pt x="14" y="8"/>
                      <a:pt x="17" y="0"/>
                      <a:pt x="21" y="4"/>
                    </a:cubicBezTo>
                  </a:path>
                </a:pathLst>
              </a:custGeom>
              <a:noFill/>
              <a:ln w="15875" cap="rnd">
                <a:solidFill>
                  <a:srgbClr val="00A0C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19" name="Freeform 372">
                <a:extLst>
                  <a:ext uri="{FF2B5EF4-FFF2-40B4-BE49-F238E27FC236}">
                    <a16:creationId xmlns:a16="http://schemas.microsoft.com/office/drawing/2014/main" id="{0A591791-8171-5048-6DC7-48EDEA33291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08" y="2568"/>
                <a:ext cx="53" cy="21"/>
              </a:xfrm>
              <a:custGeom>
                <a:avLst/>
                <a:gdLst>
                  <a:gd name="T0" fmla="*/ 0 w 21"/>
                  <a:gd name="T1" fmla="*/ 0 h 8"/>
                  <a:gd name="T2" fmla="*/ 159 w 21"/>
                  <a:gd name="T3" fmla="*/ 144 h 8"/>
                  <a:gd name="T4" fmla="*/ 338 w 21"/>
                  <a:gd name="T5" fmla="*/ 123 h 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" h="8">
                    <a:moveTo>
                      <a:pt x="0" y="0"/>
                    </a:moveTo>
                    <a:cubicBezTo>
                      <a:pt x="3" y="4"/>
                      <a:pt x="5" y="8"/>
                      <a:pt x="10" y="8"/>
                    </a:cubicBezTo>
                    <a:cubicBezTo>
                      <a:pt x="14" y="8"/>
                      <a:pt x="19" y="5"/>
                      <a:pt x="21" y="7"/>
                    </a:cubicBezTo>
                  </a:path>
                </a:pathLst>
              </a:custGeom>
              <a:noFill/>
              <a:ln w="15875" cap="rnd">
                <a:solidFill>
                  <a:srgbClr val="00A0C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20" name="Freeform 373">
                <a:extLst>
                  <a:ext uri="{FF2B5EF4-FFF2-40B4-BE49-F238E27FC236}">
                    <a16:creationId xmlns:a16="http://schemas.microsoft.com/office/drawing/2014/main" id="{A47B2990-6F14-59AE-F482-A5D649DAF0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16" y="2843"/>
                <a:ext cx="30" cy="42"/>
              </a:xfrm>
              <a:custGeom>
                <a:avLst/>
                <a:gdLst>
                  <a:gd name="T0" fmla="*/ 33 w 12"/>
                  <a:gd name="T1" fmla="*/ 289 h 16"/>
                  <a:gd name="T2" fmla="*/ 33 w 12"/>
                  <a:gd name="T3" fmla="*/ 89 h 16"/>
                  <a:gd name="T4" fmla="*/ 188 w 12"/>
                  <a:gd name="T5" fmla="*/ 21 h 1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16">
                    <a:moveTo>
                      <a:pt x="2" y="16"/>
                    </a:moveTo>
                    <a:cubicBezTo>
                      <a:pt x="2" y="12"/>
                      <a:pt x="0" y="8"/>
                      <a:pt x="2" y="5"/>
                    </a:cubicBezTo>
                    <a:cubicBezTo>
                      <a:pt x="4" y="0"/>
                      <a:pt x="8" y="1"/>
                      <a:pt x="12" y="1"/>
                    </a:cubicBezTo>
                  </a:path>
                </a:pathLst>
              </a:custGeom>
              <a:noFill/>
              <a:ln w="15875" cap="rnd">
                <a:solidFill>
                  <a:srgbClr val="00A0C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21" name="Freeform 374">
                <a:extLst>
                  <a:ext uri="{FF2B5EF4-FFF2-40B4-BE49-F238E27FC236}">
                    <a16:creationId xmlns:a16="http://schemas.microsoft.com/office/drawing/2014/main" id="{16C31B67-BC5E-6C29-F983-516D1FE0AA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83" y="3043"/>
                <a:ext cx="65" cy="40"/>
              </a:xfrm>
              <a:custGeom>
                <a:avLst/>
                <a:gdLst>
                  <a:gd name="T0" fmla="*/ 0 w 26"/>
                  <a:gd name="T1" fmla="*/ 35 h 15"/>
                  <a:gd name="T2" fmla="*/ 95 w 26"/>
                  <a:gd name="T3" fmla="*/ 35 h 15"/>
                  <a:gd name="T4" fmla="*/ 220 w 26"/>
                  <a:gd name="T5" fmla="*/ 192 h 15"/>
                  <a:gd name="T6" fmla="*/ 375 w 26"/>
                  <a:gd name="T7" fmla="*/ 0 h 1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6" h="15">
                    <a:moveTo>
                      <a:pt x="0" y="2"/>
                    </a:moveTo>
                    <a:cubicBezTo>
                      <a:pt x="3" y="2"/>
                      <a:pt x="4" y="1"/>
                      <a:pt x="6" y="2"/>
                    </a:cubicBezTo>
                    <a:cubicBezTo>
                      <a:pt x="10" y="3"/>
                      <a:pt x="11" y="8"/>
                      <a:pt x="14" y="10"/>
                    </a:cubicBezTo>
                    <a:cubicBezTo>
                      <a:pt x="21" y="15"/>
                      <a:pt x="26" y="7"/>
                      <a:pt x="24" y="0"/>
                    </a:cubicBezTo>
                  </a:path>
                </a:pathLst>
              </a:custGeom>
              <a:noFill/>
              <a:ln w="15875" cap="rnd">
                <a:solidFill>
                  <a:srgbClr val="00A0C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22" name="Freeform 375">
                <a:extLst>
                  <a:ext uri="{FF2B5EF4-FFF2-40B4-BE49-F238E27FC236}">
                    <a16:creationId xmlns:a16="http://schemas.microsoft.com/office/drawing/2014/main" id="{2565390B-2240-7F3B-5CB8-2B091095E3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83" y="3117"/>
                <a:ext cx="40" cy="11"/>
              </a:xfrm>
              <a:custGeom>
                <a:avLst/>
                <a:gdLst>
                  <a:gd name="T0" fmla="*/ 0 w 16"/>
                  <a:gd name="T1" fmla="*/ 47 h 4"/>
                  <a:gd name="T2" fmla="*/ 250 w 16"/>
                  <a:gd name="T3" fmla="*/ 0 h 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6" h="4">
                    <a:moveTo>
                      <a:pt x="0" y="2"/>
                    </a:moveTo>
                    <a:cubicBezTo>
                      <a:pt x="7" y="2"/>
                      <a:pt x="11" y="4"/>
                      <a:pt x="16" y="0"/>
                    </a:cubicBezTo>
                  </a:path>
                </a:pathLst>
              </a:custGeom>
              <a:noFill/>
              <a:ln w="15875" cap="rnd">
                <a:solidFill>
                  <a:srgbClr val="00A0C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23" name="Freeform 376">
                <a:extLst>
                  <a:ext uri="{FF2B5EF4-FFF2-40B4-BE49-F238E27FC236}">
                    <a16:creationId xmlns:a16="http://schemas.microsoft.com/office/drawing/2014/main" id="{8470F29F-D7C2-6072-6B01-CC3A537DC7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71" y="3048"/>
                <a:ext cx="55" cy="104"/>
              </a:xfrm>
              <a:custGeom>
                <a:avLst/>
                <a:gdLst>
                  <a:gd name="T0" fmla="*/ 0 w 22"/>
                  <a:gd name="T1" fmla="*/ 739 h 39"/>
                  <a:gd name="T2" fmla="*/ 50 w 22"/>
                  <a:gd name="T3" fmla="*/ 477 h 39"/>
                  <a:gd name="T4" fmla="*/ 20 w 22"/>
                  <a:gd name="T5" fmla="*/ 205 h 39"/>
                  <a:gd name="T6" fmla="*/ 345 w 22"/>
                  <a:gd name="T7" fmla="*/ 397 h 3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2" h="39">
                    <a:moveTo>
                      <a:pt x="0" y="39"/>
                    </a:moveTo>
                    <a:cubicBezTo>
                      <a:pt x="3" y="35"/>
                      <a:pt x="4" y="30"/>
                      <a:pt x="3" y="25"/>
                    </a:cubicBezTo>
                    <a:cubicBezTo>
                      <a:pt x="3" y="21"/>
                      <a:pt x="0" y="15"/>
                      <a:pt x="1" y="11"/>
                    </a:cubicBezTo>
                    <a:cubicBezTo>
                      <a:pt x="6" y="0"/>
                      <a:pt x="18" y="18"/>
                      <a:pt x="22" y="21"/>
                    </a:cubicBezTo>
                  </a:path>
                </a:pathLst>
              </a:custGeom>
              <a:noFill/>
              <a:ln w="15875" cap="rnd">
                <a:solidFill>
                  <a:srgbClr val="00A0C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24" name="Freeform 377">
                <a:extLst>
                  <a:ext uri="{FF2B5EF4-FFF2-40B4-BE49-F238E27FC236}">
                    <a16:creationId xmlns:a16="http://schemas.microsoft.com/office/drawing/2014/main" id="{A8590548-13C2-7E58-F9A2-D8CC1A6D85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86" y="2845"/>
                <a:ext cx="32" cy="35"/>
              </a:xfrm>
              <a:custGeom>
                <a:avLst/>
                <a:gdLst>
                  <a:gd name="T0" fmla="*/ 194 w 13"/>
                  <a:gd name="T1" fmla="*/ 253 h 13"/>
                  <a:gd name="T2" fmla="*/ 0 w 13"/>
                  <a:gd name="T3" fmla="*/ 0 h 1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3" h="13">
                    <a:moveTo>
                      <a:pt x="13" y="13"/>
                    </a:moveTo>
                    <a:cubicBezTo>
                      <a:pt x="11" y="7"/>
                      <a:pt x="5" y="4"/>
                      <a:pt x="0" y="0"/>
                    </a:cubicBezTo>
                  </a:path>
                </a:pathLst>
              </a:custGeom>
              <a:noFill/>
              <a:ln w="15875" cap="rnd">
                <a:solidFill>
                  <a:srgbClr val="00A0C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25" name="Freeform 378">
                <a:extLst>
                  <a:ext uri="{FF2B5EF4-FFF2-40B4-BE49-F238E27FC236}">
                    <a16:creationId xmlns:a16="http://schemas.microsoft.com/office/drawing/2014/main" id="{1C21CA85-AE9C-84B9-96C2-FF64A8B713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11" y="2739"/>
                <a:ext cx="12" cy="53"/>
              </a:xfrm>
              <a:custGeom>
                <a:avLst/>
                <a:gdLst>
                  <a:gd name="T0" fmla="*/ 29 w 5"/>
                  <a:gd name="T1" fmla="*/ 0 h 20"/>
                  <a:gd name="T2" fmla="*/ 0 w 5"/>
                  <a:gd name="T3" fmla="*/ 371 h 2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" h="20">
                    <a:moveTo>
                      <a:pt x="2" y="0"/>
                    </a:moveTo>
                    <a:cubicBezTo>
                      <a:pt x="5" y="6"/>
                      <a:pt x="1" y="14"/>
                      <a:pt x="0" y="20"/>
                    </a:cubicBezTo>
                  </a:path>
                </a:pathLst>
              </a:custGeom>
              <a:noFill/>
              <a:ln w="15875" cap="rnd">
                <a:solidFill>
                  <a:srgbClr val="00A0C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26" name="Freeform 379">
                <a:extLst>
                  <a:ext uri="{FF2B5EF4-FFF2-40B4-BE49-F238E27FC236}">
                    <a16:creationId xmlns:a16="http://schemas.microsoft.com/office/drawing/2014/main" id="{C21EDE25-84C0-A78F-8AAE-E38D5E1835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73" y="1323"/>
                <a:ext cx="50" cy="66"/>
              </a:xfrm>
              <a:custGeom>
                <a:avLst/>
                <a:gdLst>
                  <a:gd name="T0" fmla="*/ 270 w 20"/>
                  <a:gd name="T1" fmla="*/ 459 h 25"/>
                  <a:gd name="T2" fmla="*/ 250 w 20"/>
                  <a:gd name="T3" fmla="*/ 111 h 25"/>
                  <a:gd name="T4" fmla="*/ 0 w 20"/>
                  <a:gd name="T5" fmla="*/ 127 h 2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0" h="25">
                    <a:moveTo>
                      <a:pt x="17" y="25"/>
                    </a:moveTo>
                    <a:cubicBezTo>
                      <a:pt x="13" y="19"/>
                      <a:pt x="20" y="12"/>
                      <a:pt x="16" y="6"/>
                    </a:cubicBezTo>
                    <a:cubicBezTo>
                      <a:pt x="12" y="0"/>
                      <a:pt x="4" y="4"/>
                      <a:pt x="0" y="7"/>
                    </a:cubicBezTo>
                  </a:path>
                </a:pathLst>
              </a:custGeom>
              <a:noFill/>
              <a:ln w="15875" cap="rnd">
                <a:solidFill>
                  <a:srgbClr val="00A0C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27" name="Freeform 380">
                <a:extLst>
                  <a:ext uri="{FF2B5EF4-FFF2-40B4-BE49-F238E27FC236}">
                    <a16:creationId xmlns:a16="http://schemas.microsoft.com/office/drawing/2014/main" id="{21565CC7-1382-9090-3AE8-CCE7E4D460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78" y="1309"/>
                <a:ext cx="20" cy="43"/>
              </a:xfrm>
              <a:custGeom>
                <a:avLst/>
                <a:gdLst>
                  <a:gd name="T0" fmla="*/ 0 w 8"/>
                  <a:gd name="T1" fmla="*/ 0 h 16"/>
                  <a:gd name="T2" fmla="*/ 83 w 8"/>
                  <a:gd name="T3" fmla="*/ 312 h 1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8" h="16">
                    <a:moveTo>
                      <a:pt x="0" y="0"/>
                    </a:moveTo>
                    <a:cubicBezTo>
                      <a:pt x="8" y="3"/>
                      <a:pt x="8" y="7"/>
                      <a:pt x="5" y="16"/>
                    </a:cubicBezTo>
                  </a:path>
                </a:pathLst>
              </a:custGeom>
              <a:noFill/>
              <a:ln w="15875" cap="rnd">
                <a:solidFill>
                  <a:srgbClr val="00A0C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28" name="Freeform 381">
                <a:extLst>
                  <a:ext uri="{FF2B5EF4-FFF2-40B4-BE49-F238E27FC236}">
                    <a16:creationId xmlns:a16="http://schemas.microsoft.com/office/drawing/2014/main" id="{39F866AF-C313-30CA-3EDE-6B9793504A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51" y="2845"/>
                <a:ext cx="105" cy="246"/>
              </a:xfrm>
              <a:custGeom>
                <a:avLst/>
                <a:gdLst>
                  <a:gd name="T0" fmla="*/ 645 w 42"/>
                  <a:gd name="T1" fmla="*/ 0 h 92"/>
                  <a:gd name="T2" fmla="*/ 0 w 42"/>
                  <a:gd name="T3" fmla="*/ 1759 h 9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2" h="92">
                    <a:moveTo>
                      <a:pt x="41" y="0"/>
                    </a:moveTo>
                    <a:cubicBezTo>
                      <a:pt x="42" y="28"/>
                      <a:pt x="28" y="85"/>
                      <a:pt x="0" y="92"/>
                    </a:cubicBezTo>
                  </a:path>
                </a:pathLst>
              </a:custGeom>
              <a:noFill/>
              <a:ln w="31750" cap="rnd">
                <a:solidFill>
                  <a:srgbClr val="00A0C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29" name="Freeform 382">
                <a:extLst>
                  <a:ext uri="{FF2B5EF4-FFF2-40B4-BE49-F238E27FC236}">
                    <a16:creationId xmlns:a16="http://schemas.microsoft.com/office/drawing/2014/main" id="{F187434A-5B4B-A10B-1D4D-A79CA41C5F2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48" y="1443"/>
                <a:ext cx="115" cy="125"/>
              </a:xfrm>
              <a:custGeom>
                <a:avLst/>
                <a:gdLst>
                  <a:gd name="T0" fmla="*/ 0 w 46"/>
                  <a:gd name="T1" fmla="*/ 883 h 47"/>
                  <a:gd name="T2" fmla="*/ 720 w 46"/>
                  <a:gd name="T3" fmla="*/ 0 h 47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6" h="47">
                    <a:moveTo>
                      <a:pt x="0" y="47"/>
                    </a:moveTo>
                    <a:cubicBezTo>
                      <a:pt x="8" y="33"/>
                      <a:pt x="37" y="7"/>
                      <a:pt x="46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30" name="Freeform 383">
                <a:extLst>
                  <a:ext uri="{FF2B5EF4-FFF2-40B4-BE49-F238E27FC236}">
                    <a16:creationId xmlns:a16="http://schemas.microsoft.com/office/drawing/2014/main" id="{DB78BD6E-B607-3206-A7F4-091112D8EA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63" y="1336"/>
                <a:ext cx="98" cy="13"/>
              </a:xfrm>
              <a:custGeom>
                <a:avLst/>
                <a:gdLst>
                  <a:gd name="T0" fmla="*/ 0 w 39"/>
                  <a:gd name="T1" fmla="*/ 88 h 5"/>
                  <a:gd name="T2" fmla="*/ 618 w 39"/>
                  <a:gd name="T3" fmla="*/ 68 h 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9" h="5">
                    <a:moveTo>
                      <a:pt x="0" y="5"/>
                    </a:moveTo>
                    <a:cubicBezTo>
                      <a:pt x="12" y="0"/>
                      <a:pt x="34" y="3"/>
                      <a:pt x="39" y="4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31" name="Freeform 384">
                <a:extLst>
                  <a:ext uri="{FF2B5EF4-FFF2-40B4-BE49-F238E27FC236}">
                    <a16:creationId xmlns:a16="http://schemas.microsoft.com/office/drawing/2014/main" id="{7DF4401B-9DC2-6D4E-2AB6-E09B6E7C05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93" y="2931"/>
                <a:ext cx="48" cy="125"/>
              </a:xfrm>
              <a:custGeom>
                <a:avLst/>
                <a:gdLst>
                  <a:gd name="T0" fmla="*/ 0 w 19"/>
                  <a:gd name="T1" fmla="*/ 883 h 47"/>
                  <a:gd name="T2" fmla="*/ 306 w 19"/>
                  <a:gd name="T3" fmla="*/ 0 h 47"/>
                  <a:gd name="T4" fmla="*/ 0 w 19"/>
                  <a:gd name="T5" fmla="*/ 883 h 4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9" h="47">
                    <a:moveTo>
                      <a:pt x="0" y="47"/>
                    </a:moveTo>
                    <a:cubicBezTo>
                      <a:pt x="6" y="39"/>
                      <a:pt x="18" y="17"/>
                      <a:pt x="19" y="0"/>
                    </a:cubicBezTo>
                    <a:cubicBezTo>
                      <a:pt x="19" y="6"/>
                      <a:pt x="6" y="39"/>
                      <a:pt x="0" y="4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32" name="Freeform 385">
                <a:extLst>
                  <a:ext uri="{FF2B5EF4-FFF2-40B4-BE49-F238E27FC236}">
                    <a16:creationId xmlns:a16="http://schemas.microsoft.com/office/drawing/2014/main" id="{0ED885A0-78CD-1B67-9453-58DEFE94F1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86" y="1536"/>
                <a:ext cx="305" cy="472"/>
              </a:xfrm>
              <a:custGeom>
                <a:avLst/>
                <a:gdLst>
                  <a:gd name="T0" fmla="*/ 0 w 122"/>
                  <a:gd name="T1" fmla="*/ 1557 h 177"/>
                  <a:gd name="T2" fmla="*/ 1583 w 122"/>
                  <a:gd name="T3" fmla="*/ 1421 h 177"/>
                  <a:gd name="T4" fmla="*/ 1895 w 122"/>
                  <a:gd name="T5" fmla="*/ 3357 h 17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2" h="177">
                    <a:moveTo>
                      <a:pt x="0" y="82"/>
                    </a:moveTo>
                    <a:cubicBezTo>
                      <a:pt x="18" y="57"/>
                      <a:pt x="55" y="0"/>
                      <a:pt x="101" y="75"/>
                    </a:cubicBezTo>
                    <a:cubicBezTo>
                      <a:pt x="122" y="110"/>
                      <a:pt x="113" y="141"/>
                      <a:pt x="121" y="177"/>
                    </a:cubicBezTo>
                  </a:path>
                </a:pathLst>
              </a:custGeom>
              <a:noFill/>
              <a:ln w="31750" cap="rnd">
                <a:solidFill>
                  <a:srgbClr val="00A0C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33" name="Freeform 386">
                <a:extLst>
                  <a:ext uri="{FF2B5EF4-FFF2-40B4-BE49-F238E27FC236}">
                    <a16:creationId xmlns:a16="http://schemas.microsoft.com/office/drawing/2014/main" id="{1EB62247-D558-45DF-4DF9-3970BFDEE7E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43" y="2008"/>
                <a:ext cx="310" cy="485"/>
              </a:xfrm>
              <a:custGeom>
                <a:avLst/>
                <a:gdLst>
                  <a:gd name="T0" fmla="*/ 1533 w 124"/>
                  <a:gd name="T1" fmla="*/ 0 h 182"/>
                  <a:gd name="T2" fmla="*/ 1925 w 124"/>
                  <a:gd name="T3" fmla="*/ 1911 h 182"/>
                  <a:gd name="T4" fmla="*/ 1658 w 124"/>
                  <a:gd name="T5" fmla="*/ 2556 h 182"/>
                  <a:gd name="T6" fmla="*/ 1583 w 124"/>
                  <a:gd name="T7" fmla="*/ 3251 h 182"/>
                  <a:gd name="T8" fmla="*/ 0 w 124"/>
                  <a:gd name="T9" fmla="*/ 2628 h 18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24" h="182">
                    <a:moveTo>
                      <a:pt x="98" y="0"/>
                    </a:moveTo>
                    <a:cubicBezTo>
                      <a:pt x="122" y="19"/>
                      <a:pt x="124" y="71"/>
                      <a:pt x="123" y="101"/>
                    </a:cubicBezTo>
                    <a:cubicBezTo>
                      <a:pt x="123" y="106"/>
                      <a:pt x="109" y="123"/>
                      <a:pt x="106" y="135"/>
                    </a:cubicBezTo>
                    <a:cubicBezTo>
                      <a:pt x="102" y="153"/>
                      <a:pt x="108" y="167"/>
                      <a:pt x="101" y="172"/>
                    </a:cubicBezTo>
                    <a:cubicBezTo>
                      <a:pt x="91" y="182"/>
                      <a:pt x="30" y="162"/>
                      <a:pt x="0" y="139"/>
                    </a:cubicBezTo>
                  </a:path>
                </a:pathLst>
              </a:custGeom>
              <a:noFill/>
              <a:ln w="31750" cap="rnd">
                <a:solidFill>
                  <a:srgbClr val="00A0C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34" name="Freeform 387">
                <a:extLst>
                  <a:ext uri="{FF2B5EF4-FFF2-40B4-BE49-F238E27FC236}">
                    <a16:creationId xmlns:a16="http://schemas.microsoft.com/office/drawing/2014/main" id="{77083B71-E433-D91E-62CA-BD3C35E150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96" y="2472"/>
                <a:ext cx="407" cy="475"/>
              </a:xfrm>
              <a:custGeom>
                <a:avLst/>
                <a:gdLst>
                  <a:gd name="T0" fmla="*/ 2382 w 163"/>
                  <a:gd name="T1" fmla="*/ 0 h 178"/>
                  <a:gd name="T2" fmla="*/ 2028 w 163"/>
                  <a:gd name="T3" fmla="*/ 1388 h 178"/>
                  <a:gd name="T4" fmla="*/ 949 w 163"/>
                  <a:gd name="T5" fmla="*/ 3248 h 178"/>
                  <a:gd name="T6" fmla="*/ 437 w 163"/>
                  <a:gd name="T7" fmla="*/ 3039 h 178"/>
                  <a:gd name="T8" fmla="*/ 0 w 163"/>
                  <a:gd name="T9" fmla="*/ 1502 h 17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63" h="178">
                    <a:moveTo>
                      <a:pt x="153" y="0"/>
                    </a:moveTo>
                    <a:cubicBezTo>
                      <a:pt x="163" y="11"/>
                      <a:pt x="145" y="38"/>
                      <a:pt x="130" y="73"/>
                    </a:cubicBezTo>
                    <a:cubicBezTo>
                      <a:pt x="112" y="117"/>
                      <a:pt x="94" y="169"/>
                      <a:pt x="61" y="171"/>
                    </a:cubicBezTo>
                    <a:cubicBezTo>
                      <a:pt x="40" y="170"/>
                      <a:pt x="30" y="178"/>
                      <a:pt x="28" y="160"/>
                    </a:cubicBezTo>
                    <a:cubicBezTo>
                      <a:pt x="25" y="137"/>
                      <a:pt x="13" y="98"/>
                      <a:pt x="0" y="79"/>
                    </a:cubicBezTo>
                  </a:path>
                </a:pathLst>
              </a:custGeom>
              <a:noFill/>
              <a:ln w="31750" cap="rnd">
                <a:solidFill>
                  <a:srgbClr val="00A0C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35" name="Freeform 388">
                <a:extLst>
                  <a:ext uri="{FF2B5EF4-FFF2-40B4-BE49-F238E27FC236}">
                    <a16:creationId xmlns:a16="http://schemas.microsoft.com/office/drawing/2014/main" id="{48606487-B34D-1294-C557-DF2CDA61B6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61" y="2587"/>
                <a:ext cx="412" cy="421"/>
              </a:xfrm>
              <a:custGeom>
                <a:avLst/>
                <a:gdLst>
                  <a:gd name="T0" fmla="*/ 2569 w 165"/>
                  <a:gd name="T1" fmla="*/ 2158 h 158"/>
                  <a:gd name="T2" fmla="*/ 1758 w 165"/>
                  <a:gd name="T3" fmla="*/ 2896 h 158"/>
                  <a:gd name="T4" fmla="*/ 687 w 165"/>
                  <a:gd name="T5" fmla="*/ 2683 h 158"/>
                  <a:gd name="T6" fmla="*/ 12 w 165"/>
                  <a:gd name="T7" fmla="*/ 1966 h 158"/>
                  <a:gd name="T8" fmla="*/ 624 w 165"/>
                  <a:gd name="T9" fmla="*/ 0 h 1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65" h="158">
                    <a:moveTo>
                      <a:pt x="165" y="114"/>
                    </a:moveTo>
                    <a:cubicBezTo>
                      <a:pt x="160" y="138"/>
                      <a:pt x="140" y="146"/>
                      <a:pt x="113" y="153"/>
                    </a:cubicBezTo>
                    <a:cubicBezTo>
                      <a:pt x="92" y="158"/>
                      <a:pt x="53" y="148"/>
                      <a:pt x="44" y="142"/>
                    </a:cubicBezTo>
                    <a:cubicBezTo>
                      <a:pt x="36" y="137"/>
                      <a:pt x="2" y="113"/>
                      <a:pt x="1" y="104"/>
                    </a:cubicBezTo>
                    <a:cubicBezTo>
                      <a:pt x="0" y="70"/>
                      <a:pt x="28" y="15"/>
                      <a:pt x="40" y="0"/>
                    </a:cubicBezTo>
                  </a:path>
                </a:pathLst>
              </a:custGeom>
              <a:noFill/>
              <a:ln w="31750" cap="rnd">
                <a:solidFill>
                  <a:srgbClr val="00A0C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36" name="Freeform 389">
                <a:extLst>
                  <a:ext uri="{FF2B5EF4-FFF2-40B4-BE49-F238E27FC236}">
                    <a16:creationId xmlns:a16="http://schemas.microsoft.com/office/drawing/2014/main" id="{0CF85B62-FA00-6363-DC8C-601C0C3391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46" y="1765"/>
                <a:ext cx="440" cy="200"/>
              </a:xfrm>
              <a:custGeom>
                <a:avLst/>
                <a:gdLst>
                  <a:gd name="T0" fmla="*/ 0 w 176"/>
                  <a:gd name="T1" fmla="*/ 1421 h 75"/>
                  <a:gd name="T2" fmla="*/ 988 w 176"/>
                  <a:gd name="T3" fmla="*/ 1024 h 75"/>
                  <a:gd name="T4" fmla="*/ 2750 w 176"/>
                  <a:gd name="T5" fmla="*/ 0 h 7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76" h="75">
                    <a:moveTo>
                      <a:pt x="0" y="75"/>
                    </a:moveTo>
                    <a:cubicBezTo>
                      <a:pt x="22" y="75"/>
                      <a:pt x="41" y="67"/>
                      <a:pt x="63" y="54"/>
                    </a:cubicBezTo>
                    <a:cubicBezTo>
                      <a:pt x="88" y="39"/>
                      <a:pt x="136" y="32"/>
                      <a:pt x="176" y="0"/>
                    </a:cubicBezTo>
                  </a:path>
                </a:pathLst>
              </a:custGeom>
              <a:noFill/>
              <a:ln w="63500" cap="rnd">
                <a:solidFill>
                  <a:srgbClr val="00A0C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37" name="Freeform 390">
                <a:extLst>
                  <a:ext uri="{FF2B5EF4-FFF2-40B4-BE49-F238E27FC236}">
                    <a16:creationId xmlns:a16="http://schemas.microsoft.com/office/drawing/2014/main" id="{15E1716B-A525-7D58-DBF0-9AA50C1922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11" y="1976"/>
                <a:ext cx="457" cy="131"/>
              </a:xfrm>
              <a:custGeom>
                <a:avLst/>
                <a:gdLst>
                  <a:gd name="T0" fmla="*/ 0 w 183"/>
                  <a:gd name="T1" fmla="*/ 0 h 49"/>
                  <a:gd name="T2" fmla="*/ 2849 w 183"/>
                  <a:gd name="T3" fmla="*/ 936 h 4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83" h="49">
                    <a:moveTo>
                      <a:pt x="0" y="0"/>
                    </a:moveTo>
                    <a:cubicBezTo>
                      <a:pt x="31" y="2"/>
                      <a:pt x="161" y="31"/>
                      <a:pt x="183" y="49"/>
                    </a:cubicBezTo>
                  </a:path>
                </a:pathLst>
              </a:custGeom>
              <a:noFill/>
              <a:ln w="63500" cap="rnd">
                <a:solidFill>
                  <a:srgbClr val="00A0C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38" name="Freeform 391">
                <a:extLst>
                  <a:ext uri="{FF2B5EF4-FFF2-40B4-BE49-F238E27FC236}">
                    <a16:creationId xmlns:a16="http://schemas.microsoft.com/office/drawing/2014/main" id="{853C964D-E539-9A3D-FDCD-B254BE1C6A6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51" y="2099"/>
                <a:ext cx="120" cy="138"/>
              </a:xfrm>
              <a:custGeom>
                <a:avLst/>
                <a:gdLst>
                  <a:gd name="T0" fmla="*/ 0 w 48"/>
                  <a:gd name="T1" fmla="*/ 0 h 52"/>
                  <a:gd name="T2" fmla="*/ 750 w 48"/>
                  <a:gd name="T3" fmla="*/ 971 h 5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8" h="52">
                    <a:moveTo>
                      <a:pt x="0" y="0"/>
                    </a:moveTo>
                    <a:cubicBezTo>
                      <a:pt x="20" y="17"/>
                      <a:pt x="31" y="28"/>
                      <a:pt x="48" y="52"/>
                    </a:cubicBezTo>
                  </a:path>
                </a:pathLst>
              </a:custGeom>
              <a:noFill/>
              <a:ln w="31750" cap="rnd">
                <a:solidFill>
                  <a:srgbClr val="00A0C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39" name="Freeform 392">
                <a:extLst>
                  <a:ext uri="{FF2B5EF4-FFF2-40B4-BE49-F238E27FC236}">
                    <a16:creationId xmlns:a16="http://schemas.microsoft.com/office/drawing/2014/main" id="{52A08D68-94DC-B70C-334C-FD441D44CD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16" y="1963"/>
                <a:ext cx="347" cy="560"/>
              </a:xfrm>
              <a:custGeom>
                <a:avLst/>
                <a:gdLst>
                  <a:gd name="T0" fmla="*/ 0 w 139"/>
                  <a:gd name="T1" fmla="*/ 0 h 210"/>
                  <a:gd name="T2" fmla="*/ 749 w 139"/>
                  <a:gd name="T3" fmla="*/ 589 h 210"/>
                  <a:gd name="T4" fmla="*/ 1403 w 139"/>
                  <a:gd name="T5" fmla="*/ 2560 h 210"/>
                  <a:gd name="T6" fmla="*/ 2162 w 139"/>
                  <a:gd name="T7" fmla="*/ 3981 h 2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39" h="210">
                    <a:moveTo>
                      <a:pt x="0" y="0"/>
                    </a:moveTo>
                    <a:cubicBezTo>
                      <a:pt x="17" y="10"/>
                      <a:pt x="33" y="15"/>
                      <a:pt x="48" y="31"/>
                    </a:cubicBezTo>
                    <a:cubicBezTo>
                      <a:pt x="66" y="49"/>
                      <a:pt x="82" y="110"/>
                      <a:pt x="90" y="135"/>
                    </a:cubicBezTo>
                    <a:cubicBezTo>
                      <a:pt x="97" y="163"/>
                      <a:pt x="132" y="178"/>
                      <a:pt x="139" y="210"/>
                    </a:cubicBezTo>
                  </a:path>
                </a:pathLst>
              </a:custGeom>
              <a:noFill/>
              <a:ln w="63500" cap="rnd">
                <a:solidFill>
                  <a:srgbClr val="00A0C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40" name="Freeform 393">
                <a:extLst>
                  <a:ext uri="{FF2B5EF4-FFF2-40B4-BE49-F238E27FC236}">
                    <a16:creationId xmlns:a16="http://schemas.microsoft.com/office/drawing/2014/main" id="{AB660D49-9073-D1B4-AE99-0FC181C3F7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63" y="1984"/>
                <a:ext cx="178" cy="568"/>
              </a:xfrm>
              <a:custGeom>
                <a:avLst/>
                <a:gdLst>
                  <a:gd name="T0" fmla="*/ 0 w 71"/>
                  <a:gd name="T1" fmla="*/ 0 h 213"/>
                  <a:gd name="T2" fmla="*/ 930 w 71"/>
                  <a:gd name="T3" fmla="*/ 2467 h 213"/>
                  <a:gd name="T4" fmla="*/ 534 w 71"/>
                  <a:gd name="T5" fmla="*/ 4040 h 21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71" h="213">
                    <a:moveTo>
                      <a:pt x="0" y="0"/>
                    </a:moveTo>
                    <a:cubicBezTo>
                      <a:pt x="71" y="26"/>
                      <a:pt x="57" y="94"/>
                      <a:pt x="59" y="130"/>
                    </a:cubicBezTo>
                    <a:cubicBezTo>
                      <a:pt x="61" y="167"/>
                      <a:pt x="55" y="184"/>
                      <a:pt x="34" y="213"/>
                    </a:cubicBezTo>
                  </a:path>
                </a:pathLst>
              </a:custGeom>
              <a:noFill/>
              <a:ln w="63500" cap="rnd">
                <a:solidFill>
                  <a:srgbClr val="00A0C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41" name="Freeform 394">
                <a:extLst>
                  <a:ext uri="{FF2B5EF4-FFF2-40B4-BE49-F238E27FC236}">
                    <a16:creationId xmlns:a16="http://schemas.microsoft.com/office/drawing/2014/main" id="{953FAA73-08FC-820E-087A-EFB3F464D4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66" y="1568"/>
                <a:ext cx="622" cy="1307"/>
              </a:xfrm>
              <a:custGeom>
                <a:avLst/>
                <a:gdLst>
                  <a:gd name="T0" fmla="*/ 874 w 249"/>
                  <a:gd name="T1" fmla="*/ 397 h 490"/>
                  <a:gd name="T2" fmla="*/ 1124 w 249"/>
                  <a:gd name="T3" fmla="*/ 419 h 490"/>
                  <a:gd name="T4" fmla="*/ 1571 w 249"/>
                  <a:gd name="T5" fmla="*/ 248 h 490"/>
                  <a:gd name="T6" fmla="*/ 1916 w 249"/>
                  <a:gd name="T7" fmla="*/ 776 h 490"/>
                  <a:gd name="T8" fmla="*/ 2321 w 249"/>
                  <a:gd name="T9" fmla="*/ 718 h 490"/>
                  <a:gd name="T10" fmla="*/ 2558 w 249"/>
                  <a:gd name="T11" fmla="*/ 1331 h 490"/>
                  <a:gd name="T12" fmla="*/ 2665 w 249"/>
                  <a:gd name="T13" fmla="*/ 1288 h 490"/>
                  <a:gd name="T14" fmla="*/ 3257 w 249"/>
                  <a:gd name="T15" fmla="*/ 1422 h 490"/>
                  <a:gd name="T16" fmla="*/ 2870 w 249"/>
                  <a:gd name="T17" fmla="*/ 2299 h 490"/>
                  <a:gd name="T18" fmla="*/ 3382 w 249"/>
                  <a:gd name="T19" fmla="*/ 2675 h 490"/>
                  <a:gd name="T20" fmla="*/ 2945 w 249"/>
                  <a:gd name="T21" fmla="*/ 3324 h 490"/>
                  <a:gd name="T22" fmla="*/ 3412 w 249"/>
                  <a:gd name="T23" fmla="*/ 3644 h 490"/>
                  <a:gd name="T24" fmla="*/ 3070 w 249"/>
                  <a:gd name="T25" fmla="*/ 4233 h 490"/>
                  <a:gd name="T26" fmla="*/ 3132 w 249"/>
                  <a:gd name="T27" fmla="*/ 4823 h 490"/>
                  <a:gd name="T28" fmla="*/ 3350 w 249"/>
                  <a:gd name="T29" fmla="*/ 5919 h 490"/>
                  <a:gd name="T30" fmla="*/ 2995 w 249"/>
                  <a:gd name="T31" fmla="*/ 6055 h 490"/>
                  <a:gd name="T32" fmla="*/ 2933 w 249"/>
                  <a:gd name="T33" fmla="*/ 6511 h 490"/>
                  <a:gd name="T34" fmla="*/ 2478 w 249"/>
                  <a:gd name="T35" fmla="*/ 6852 h 490"/>
                  <a:gd name="T36" fmla="*/ 2745 w 249"/>
                  <a:gd name="T37" fmla="*/ 7741 h 490"/>
                  <a:gd name="T38" fmla="*/ 2383 w 249"/>
                  <a:gd name="T39" fmla="*/ 7818 h 490"/>
                  <a:gd name="T40" fmla="*/ 1841 w 249"/>
                  <a:gd name="T41" fmla="*/ 7343 h 490"/>
                  <a:gd name="T42" fmla="*/ 1062 w 249"/>
                  <a:gd name="T43" fmla="*/ 7591 h 490"/>
                  <a:gd name="T44" fmla="*/ 1137 w 249"/>
                  <a:gd name="T45" fmla="*/ 7002 h 490"/>
                  <a:gd name="T46" fmla="*/ 637 w 249"/>
                  <a:gd name="T47" fmla="*/ 7250 h 490"/>
                  <a:gd name="T48" fmla="*/ 450 w 249"/>
                  <a:gd name="T49" fmla="*/ 7044 h 490"/>
                  <a:gd name="T50" fmla="*/ 30 w 249"/>
                  <a:gd name="T51" fmla="*/ 8010 h 490"/>
                  <a:gd name="T52" fmla="*/ 92 w 249"/>
                  <a:gd name="T53" fmla="*/ 8479 h 490"/>
                  <a:gd name="T54" fmla="*/ 137 w 249"/>
                  <a:gd name="T55" fmla="*/ 8845 h 490"/>
                  <a:gd name="T56" fmla="*/ 575 w 249"/>
                  <a:gd name="T57" fmla="*/ 9298 h 49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249" h="490">
                    <a:moveTo>
                      <a:pt x="56" y="21"/>
                    </a:moveTo>
                    <a:cubicBezTo>
                      <a:pt x="61" y="14"/>
                      <a:pt x="65" y="23"/>
                      <a:pt x="72" y="22"/>
                    </a:cubicBezTo>
                    <a:cubicBezTo>
                      <a:pt x="86" y="21"/>
                      <a:pt x="92" y="0"/>
                      <a:pt x="101" y="13"/>
                    </a:cubicBezTo>
                    <a:cubicBezTo>
                      <a:pt x="108" y="24"/>
                      <a:pt x="101" y="45"/>
                      <a:pt x="123" y="41"/>
                    </a:cubicBezTo>
                    <a:cubicBezTo>
                      <a:pt x="136" y="39"/>
                      <a:pt x="148" y="5"/>
                      <a:pt x="149" y="38"/>
                    </a:cubicBezTo>
                    <a:cubicBezTo>
                      <a:pt x="150" y="47"/>
                      <a:pt x="143" y="80"/>
                      <a:pt x="164" y="70"/>
                    </a:cubicBezTo>
                    <a:cubicBezTo>
                      <a:pt x="171" y="68"/>
                      <a:pt x="171" y="68"/>
                      <a:pt x="171" y="68"/>
                    </a:cubicBezTo>
                    <a:cubicBezTo>
                      <a:pt x="181" y="61"/>
                      <a:pt x="208" y="60"/>
                      <a:pt x="209" y="75"/>
                    </a:cubicBezTo>
                    <a:cubicBezTo>
                      <a:pt x="211" y="91"/>
                      <a:pt x="184" y="102"/>
                      <a:pt x="184" y="121"/>
                    </a:cubicBezTo>
                    <a:cubicBezTo>
                      <a:pt x="186" y="151"/>
                      <a:pt x="205" y="122"/>
                      <a:pt x="217" y="141"/>
                    </a:cubicBezTo>
                    <a:cubicBezTo>
                      <a:pt x="229" y="160"/>
                      <a:pt x="179" y="156"/>
                      <a:pt x="189" y="175"/>
                    </a:cubicBezTo>
                    <a:cubicBezTo>
                      <a:pt x="197" y="189"/>
                      <a:pt x="216" y="178"/>
                      <a:pt x="219" y="192"/>
                    </a:cubicBezTo>
                    <a:cubicBezTo>
                      <a:pt x="221" y="207"/>
                      <a:pt x="199" y="216"/>
                      <a:pt x="197" y="223"/>
                    </a:cubicBezTo>
                    <a:cubicBezTo>
                      <a:pt x="194" y="229"/>
                      <a:pt x="197" y="248"/>
                      <a:pt x="201" y="254"/>
                    </a:cubicBezTo>
                    <a:cubicBezTo>
                      <a:pt x="210" y="267"/>
                      <a:pt x="249" y="310"/>
                      <a:pt x="215" y="312"/>
                    </a:cubicBezTo>
                    <a:cubicBezTo>
                      <a:pt x="207" y="311"/>
                      <a:pt x="200" y="312"/>
                      <a:pt x="192" y="319"/>
                    </a:cubicBezTo>
                    <a:cubicBezTo>
                      <a:pt x="175" y="332"/>
                      <a:pt x="192" y="336"/>
                      <a:pt x="188" y="343"/>
                    </a:cubicBezTo>
                    <a:cubicBezTo>
                      <a:pt x="181" y="355"/>
                      <a:pt x="157" y="339"/>
                      <a:pt x="159" y="361"/>
                    </a:cubicBezTo>
                    <a:cubicBezTo>
                      <a:pt x="160" y="375"/>
                      <a:pt x="180" y="391"/>
                      <a:pt x="176" y="408"/>
                    </a:cubicBezTo>
                    <a:cubicBezTo>
                      <a:pt x="179" y="424"/>
                      <a:pt x="157" y="425"/>
                      <a:pt x="153" y="412"/>
                    </a:cubicBezTo>
                    <a:cubicBezTo>
                      <a:pt x="149" y="393"/>
                      <a:pt x="144" y="368"/>
                      <a:pt x="118" y="387"/>
                    </a:cubicBezTo>
                    <a:cubicBezTo>
                      <a:pt x="108" y="394"/>
                      <a:pt x="85" y="413"/>
                      <a:pt x="68" y="400"/>
                    </a:cubicBezTo>
                    <a:cubicBezTo>
                      <a:pt x="58" y="394"/>
                      <a:pt x="79" y="379"/>
                      <a:pt x="73" y="369"/>
                    </a:cubicBezTo>
                    <a:cubicBezTo>
                      <a:pt x="61" y="351"/>
                      <a:pt x="53" y="389"/>
                      <a:pt x="41" y="382"/>
                    </a:cubicBezTo>
                    <a:cubicBezTo>
                      <a:pt x="35" y="379"/>
                      <a:pt x="38" y="371"/>
                      <a:pt x="29" y="371"/>
                    </a:cubicBezTo>
                    <a:cubicBezTo>
                      <a:pt x="14" y="374"/>
                      <a:pt x="7" y="395"/>
                      <a:pt x="2" y="422"/>
                    </a:cubicBezTo>
                    <a:cubicBezTo>
                      <a:pt x="0" y="436"/>
                      <a:pt x="3" y="434"/>
                      <a:pt x="6" y="447"/>
                    </a:cubicBezTo>
                    <a:cubicBezTo>
                      <a:pt x="8" y="453"/>
                      <a:pt x="6" y="461"/>
                      <a:pt x="9" y="466"/>
                    </a:cubicBezTo>
                    <a:cubicBezTo>
                      <a:pt x="17" y="484"/>
                      <a:pt x="22" y="488"/>
                      <a:pt x="37" y="490"/>
                    </a:cubicBezTo>
                  </a:path>
                </a:pathLst>
              </a:custGeom>
              <a:noFill/>
              <a:ln w="31750" cap="rnd">
                <a:solidFill>
                  <a:srgbClr val="00A0C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42" name="Freeform 395">
                <a:extLst>
                  <a:ext uri="{FF2B5EF4-FFF2-40B4-BE49-F238E27FC236}">
                    <a16:creationId xmlns:a16="http://schemas.microsoft.com/office/drawing/2014/main" id="{DEFFB952-DDB1-B0C8-D576-2C1BA0F30E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28" y="1624"/>
                <a:ext cx="83" cy="344"/>
              </a:xfrm>
              <a:custGeom>
                <a:avLst/>
                <a:gdLst>
                  <a:gd name="T0" fmla="*/ 0 w 33"/>
                  <a:gd name="T1" fmla="*/ 2445 h 129"/>
                  <a:gd name="T2" fmla="*/ 254 w 33"/>
                  <a:gd name="T3" fmla="*/ 1480 h 129"/>
                  <a:gd name="T4" fmla="*/ 272 w 33"/>
                  <a:gd name="T5" fmla="*/ 1080 h 129"/>
                  <a:gd name="T6" fmla="*/ 526 w 33"/>
                  <a:gd name="T7" fmla="*/ 435 h 129"/>
                  <a:gd name="T8" fmla="*/ 463 w 33"/>
                  <a:gd name="T9" fmla="*/ 56 h 129"/>
                  <a:gd name="T10" fmla="*/ 493 w 33"/>
                  <a:gd name="T11" fmla="*/ 0 h 12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3" h="129">
                    <a:moveTo>
                      <a:pt x="0" y="129"/>
                    </a:moveTo>
                    <a:cubicBezTo>
                      <a:pt x="8" y="121"/>
                      <a:pt x="12" y="86"/>
                      <a:pt x="16" y="78"/>
                    </a:cubicBezTo>
                    <a:cubicBezTo>
                      <a:pt x="20" y="72"/>
                      <a:pt x="16" y="64"/>
                      <a:pt x="17" y="57"/>
                    </a:cubicBezTo>
                    <a:cubicBezTo>
                      <a:pt x="18" y="41"/>
                      <a:pt x="33" y="41"/>
                      <a:pt x="33" y="23"/>
                    </a:cubicBezTo>
                    <a:cubicBezTo>
                      <a:pt x="32" y="18"/>
                      <a:pt x="27" y="7"/>
                      <a:pt x="29" y="3"/>
                    </a:cubicBezTo>
                    <a:cubicBezTo>
                      <a:pt x="30" y="2"/>
                      <a:pt x="30" y="1"/>
                      <a:pt x="31" y="0"/>
                    </a:cubicBezTo>
                  </a:path>
                </a:pathLst>
              </a:custGeom>
              <a:noFill/>
              <a:ln w="63500" cap="rnd">
                <a:solidFill>
                  <a:srgbClr val="00A0C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43" name="Freeform 396">
                <a:extLst>
                  <a:ext uri="{FF2B5EF4-FFF2-40B4-BE49-F238E27FC236}">
                    <a16:creationId xmlns:a16="http://schemas.microsoft.com/office/drawing/2014/main" id="{7B31CA13-281C-38BB-F21E-4D256ACFDD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18" y="1272"/>
                <a:ext cx="58" cy="325"/>
              </a:xfrm>
              <a:custGeom>
                <a:avLst/>
                <a:gdLst>
                  <a:gd name="T0" fmla="*/ 0 w 23"/>
                  <a:gd name="T1" fmla="*/ 2307 h 122"/>
                  <a:gd name="T2" fmla="*/ 209 w 23"/>
                  <a:gd name="T3" fmla="*/ 1718 h 122"/>
                  <a:gd name="T4" fmla="*/ 318 w 23"/>
                  <a:gd name="T5" fmla="*/ 1002 h 122"/>
                  <a:gd name="T6" fmla="*/ 351 w 23"/>
                  <a:gd name="T7" fmla="*/ 397 h 122"/>
                  <a:gd name="T8" fmla="*/ 305 w 23"/>
                  <a:gd name="T9" fmla="*/ 149 h 122"/>
                  <a:gd name="T10" fmla="*/ 255 w 23"/>
                  <a:gd name="T11" fmla="*/ 0 h 12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3" h="122">
                    <a:moveTo>
                      <a:pt x="0" y="122"/>
                    </a:moveTo>
                    <a:cubicBezTo>
                      <a:pt x="4" y="111"/>
                      <a:pt x="10" y="102"/>
                      <a:pt x="13" y="91"/>
                    </a:cubicBezTo>
                    <a:cubicBezTo>
                      <a:pt x="18" y="79"/>
                      <a:pt x="19" y="66"/>
                      <a:pt x="20" y="53"/>
                    </a:cubicBezTo>
                    <a:cubicBezTo>
                      <a:pt x="21" y="42"/>
                      <a:pt x="23" y="31"/>
                      <a:pt x="22" y="21"/>
                    </a:cubicBezTo>
                    <a:cubicBezTo>
                      <a:pt x="21" y="17"/>
                      <a:pt x="21" y="12"/>
                      <a:pt x="19" y="8"/>
                    </a:cubicBezTo>
                    <a:cubicBezTo>
                      <a:pt x="18" y="5"/>
                      <a:pt x="17" y="3"/>
                      <a:pt x="16" y="0"/>
                    </a:cubicBezTo>
                  </a:path>
                </a:pathLst>
              </a:custGeom>
              <a:noFill/>
              <a:ln w="31750" cap="rnd">
                <a:solidFill>
                  <a:srgbClr val="00A0C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44" name="Freeform 397">
                <a:extLst>
                  <a:ext uri="{FF2B5EF4-FFF2-40B4-BE49-F238E27FC236}">
                    <a16:creationId xmlns:a16="http://schemas.microsoft.com/office/drawing/2014/main" id="{C406AF69-5300-075E-B7D2-7AFC442919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63" y="1288"/>
                <a:ext cx="395" cy="344"/>
              </a:xfrm>
              <a:custGeom>
                <a:avLst/>
                <a:gdLst>
                  <a:gd name="T0" fmla="*/ 2283 w 158"/>
                  <a:gd name="T1" fmla="*/ 2445 h 129"/>
                  <a:gd name="T2" fmla="*/ 1925 w 158"/>
                  <a:gd name="T3" fmla="*/ 931 h 129"/>
                  <a:gd name="T4" fmla="*/ 970 w 158"/>
                  <a:gd name="T5" fmla="*/ 35 h 129"/>
                  <a:gd name="T6" fmla="*/ 800 w 158"/>
                  <a:gd name="T7" fmla="*/ 93 h 129"/>
                  <a:gd name="T8" fmla="*/ 0 w 158"/>
                  <a:gd name="T9" fmla="*/ 1344 h 12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58" h="129">
                    <a:moveTo>
                      <a:pt x="146" y="129"/>
                    </a:moveTo>
                    <a:cubicBezTo>
                      <a:pt x="158" y="98"/>
                      <a:pt x="138" y="65"/>
                      <a:pt x="123" y="49"/>
                    </a:cubicBezTo>
                    <a:cubicBezTo>
                      <a:pt x="106" y="30"/>
                      <a:pt x="85" y="13"/>
                      <a:pt x="62" y="2"/>
                    </a:cubicBezTo>
                    <a:cubicBezTo>
                      <a:pt x="60" y="0"/>
                      <a:pt x="52" y="3"/>
                      <a:pt x="51" y="5"/>
                    </a:cubicBezTo>
                    <a:cubicBezTo>
                      <a:pt x="40" y="23"/>
                      <a:pt x="6" y="42"/>
                      <a:pt x="0" y="71"/>
                    </a:cubicBezTo>
                  </a:path>
                </a:pathLst>
              </a:custGeom>
              <a:noFill/>
              <a:ln w="31750" cap="rnd">
                <a:solidFill>
                  <a:srgbClr val="00A0C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45" name="Freeform 398">
                <a:extLst>
                  <a:ext uri="{FF2B5EF4-FFF2-40B4-BE49-F238E27FC236}">
                    <a16:creationId xmlns:a16="http://schemas.microsoft.com/office/drawing/2014/main" id="{DD977543-869D-502A-AA1F-962785396B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48" y="1771"/>
                <a:ext cx="85" cy="184"/>
              </a:xfrm>
              <a:custGeom>
                <a:avLst/>
                <a:gdLst>
                  <a:gd name="T0" fmla="*/ 0 w 34"/>
                  <a:gd name="T1" fmla="*/ 0 h 69"/>
                  <a:gd name="T2" fmla="*/ 375 w 34"/>
                  <a:gd name="T3" fmla="*/ 1309 h 6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4" h="69">
                    <a:moveTo>
                      <a:pt x="0" y="0"/>
                    </a:moveTo>
                    <a:cubicBezTo>
                      <a:pt x="18" y="23"/>
                      <a:pt x="34" y="58"/>
                      <a:pt x="24" y="69"/>
                    </a:cubicBezTo>
                  </a:path>
                </a:pathLst>
              </a:custGeom>
              <a:noFill/>
              <a:ln w="63500" cap="rnd">
                <a:solidFill>
                  <a:srgbClr val="00A0C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46" name="Freeform 399">
                <a:extLst>
                  <a:ext uri="{FF2B5EF4-FFF2-40B4-BE49-F238E27FC236}">
                    <a16:creationId xmlns:a16="http://schemas.microsoft.com/office/drawing/2014/main" id="{2B9A49D2-29C5-0FE3-2F95-E5A3F8D1BB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21" y="1195"/>
                <a:ext cx="440" cy="584"/>
              </a:xfrm>
              <a:custGeom>
                <a:avLst/>
                <a:gdLst>
                  <a:gd name="T0" fmla="*/ 2750 w 176"/>
                  <a:gd name="T1" fmla="*/ 568 h 219"/>
                  <a:gd name="T2" fmla="*/ 1158 w 176"/>
                  <a:gd name="T3" fmla="*/ 547 h 219"/>
                  <a:gd name="T4" fmla="*/ 770 w 176"/>
                  <a:gd name="T5" fmla="*/ 1024 h 219"/>
                  <a:gd name="T6" fmla="*/ 533 w 176"/>
                  <a:gd name="T7" fmla="*/ 1216 h 219"/>
                  <a:gd name="T8" fmla="*/ 220 w 176"/>
                  <a:gd name="T9" fmla="*/ 1800 h 219"/>
                  <a:gd name="T10" fmla="*/ 220 w 176"/>
                  <a:gd name="T11" fmla="*/ 2197 h 219"/>
                  <a:gd name="T12" fmla="*/ 63 w 176"/>
                  <a:gd name="T13" fmla="*/ 2467 h 219"/>
                  <a:gd name="T14" fmla="*/ 438 w 176"/>
                  <a:gd name="T15" fmla="*/ 3776 h 219"/>
                  <a:gd name="T16" fmla="*/ 800 w 176"/>
                  <a:gd name="T17" fmla="*/ 4152 h 21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76" h="219">
                    <a:moveTo>
                      <a:pt x="176" y="30"/>
                    </a:moveTo>
                    <a:cubicBezTo>
                      <a:pt x="169" y="20"/>
                      <a:pt x="126" y="0"/>
                      <a:pt x="74" y="29"/>
                    </a:cubicBezTo>
                    <a:cubicBezTo>
                      <a:pt x="66" y="34"/>
                      <a:pt x="51" y="44"/>
                      <a:pt x="49" y="54"/>
                    </a:cubicBezTo>
                    <a:cubicBezTo>
                      <a:pt x="52" y="52"/>
                      <a:pt x="44" y="51"/>
                      <a:pt x="34" y="64"/>
                    </a:cubicBezTo>
                    <a:cubicBezTo>
                      <a:pt x="26" y="74"/>
                      <a:pt x="20" y="84"/>
                      <a:pt x="14" y="95"/>
                    </a:cubicBezTo>
                    <a:cubicBezTo>
                      <a:pt x="11" y="102"/>
                      <a:pt x="14" y="116"/>
                      <a:pt x="14" y="116"/>
                    </a:cubicBezTo>
                    <a:cubicBezTo>
                      <a:pt x="14" y="116"/>
                      <a:pt x="5" y="124"/>
                      <a:pt x="4" y="130"/>
                    </a:cubicBezTo>
                    <a:cubicBezTo>
                      <a:pt x="0" y="155"/>
                      <a:pt x="7" y="180"/>
                      <a:pt x="28" y="199"/>
                    </a:cubicBezTo>
                    <a:cubicBezTo>
                      <a:pt x="35" y="205"/>
                      <a:pt x="44" y="210"/>
                      <a:pt x="51" y="219"/>
                    </a:cubicBezTo>
                  </a:path>
                </a:pathLst>
              </a:custGeom>
              <a:noFill/>
              <a:ln w="31750" cap="rnd">
                <a:solidFill>
                  <a:srgbClr val="00A0C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47" name="Freeform 400">
                <a:extLst>
                  <a:ext uri="{FF2B5EF4-FFF2-40B4-BE49-F238E27FC236}">
                    <a16:creationId xmlns:a16="http://schemas.microsoft.com/office/drawing/2014/main" id="{3A6CDF31-4705-AE48-01BC-A9C785EC788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41" y="1613"/>
                <a:ext cx="172" cy="174"/>
              </a:xfrm>
              <a:custGeom>
                <a:avLst/>
                <a:gdLst>
                  <a:gd name="T0" fmla="*/ 1069 w 69"/>
                  <a:gd name="T1" fmla="*/ 78 h 65"/>
                  <a:gd name="T2" fmla="*/ 666 w 69"/>
                  <a:gd name="T3" fmla="*/ 115 h 65"/>
                  <a:gd name="T4" fmla="*/ 591 w 69"/>
                  <a:gd name="T5" fmla="*/ 632 h 65"/>
                  <a:gd name="T6" fmla="*/ 42 w 69"/>
                  <a:gd name="T7" fmla="*/ 1247 h 6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9" h="65">
                    <a:moveTo>
                      <a:pt x="69" y="4"/>
                    </a:moveTo>
                    <a:cubicBezTo>
                      <a:pt x="60" y="3"/>
                      <a:pt x="50" y="0"/>
                      <a:pt x="43" y="6"/>
                    </a:cubicBezTo>
                    <a:cubicBezTo>
                      <a:pt x="36" y="14"/>
                      <a:pt x="42" y="25"/>
                      <a:pt x="38" y="33"/>
                    </a:cubicBezTo>
                    <a:cubicBezTo>
                      <a:pt x="30" y="51"/>
                      <a:pt x="0" y="39"/>
                      <a:pt x="3" y="65"/>
                    </a:cubicBezTo>
                  </a:path>
                </a:pathLst>
              </a:custGeom>
              <a:noFill/>
              <a:ln w="31750" cap="rnd">
                <a:solidFill>
                  <a:srgbClr val="00A0C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48" name="Freeform 401">
                <a:extLst>
                  <a:ext uri="{FF2B5EF4-FFF2-40B4-BE49-F238E27FC236}">
                    <a16:creationId xmlns:a16="http://schemas.microsoft.com/office/drawing/2014/main" id="{5643DDD2-A5B7-C52A-8CAE-8808EC1D87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56" y="1507"/>
                <a:ext cx="190" cy="120"/>
              </a:xfrm>
              <a:custGeom>
                <a:avLst/>
                <a:gdLst>
                  <a:gd name="T0" fmla="*/ 1188 w 76"/>
                  <a:gd name="T1" fmla="*/ 853 h 45"/>
                  <a:gd name="T2" fmla="*/ 0 w 76"/>
                  <a:gd name="T3" fmla="*/ 21 h 4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6" h="45">
                    <a:moveTo>
                      <a:pt x="76" y="45"/>
                    </a:moveTo>
                    <a:cubicBezTo>
                      <a:pt x="41" y="41"/>
                      <a:pt x="40" y="0"/>
                      <a:pt x="0" y="1"/>
                    </a:cubicBezTo>
                  </a:path>
                </a:pathLst>
              </a:custGeom>
              <a:noFill/>
              <a:ln w="31750" cap="rnd">
                <a:solidFill>
                  <a:srgbClr val="00A0C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49" name="Freeform 402">
                <a:extLst>
                  <a:ext uri="{FF2B5EF4-FFF2-40B4-BE49-F238E27FC236}">
                    <a16:creationId xmlns:a16="http://schemas.microsoft.com/office/drawing/2014/main" id="{4A289739-338B-2E1E-D4A7-1E962E3838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26" y="1344"/>
                <a:ext cx="30" cy="221"/>
              </a:xfrm>
              <a:custGeom>
                <a:avLst/>
                <a:gdLst>
                  <a:gd name="T0" fmla="*/ 188 w 12"/>
                  <a:gd name="T1" fmla="*/ 1566 h 83"/>
                  <a:gd name="T2" fmla="*/ 113 w 12"/>
                  <a:gd name="T3" fmla="*/ 0 h 8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2" h="83">
                    <a:moveTo>
                      <a:pt x="12" y="83"/>
                    </a:moveTo>
                    <a:cubicBezTo>
                      <a:pt x="2" y="69"/>
                      <a:pt x="0" y="48"/>
                      <a:pt x="7" y="0"/>
                    </a:cubicBezTo>
                  </a:path>
                </a:pathLst>
              </a:custGeom>
              <a:noFill/>
              <a:ln w="31750" cap="rnd">
                <a:solidFill>
                  <a:srgbClr val="00A0C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50" name="Freeform 403">
                <a:extLst>
                  <a:ext uri="{FF2B5EF4-FFF2-40B4-BE49-F238E27FC236}">
                    <a16:creationId xmlns:a16="http://schemas.microsoft.com/office/drawing/2014/main" id="{A1BCEEEB-711D-D871-EDE6-CC3D445667E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98" y="1995"/>
                <a:ext cx="290" cy="64"/>
              </a:xfrm>
              <a:custGeom>
                <a:avLst/>
                <a:gdLst>
                  <a:gd name="T0" fmla="*/ 1813 w 116"/>
                  <a:gd name="T1" fmla="*/ 93 h 24"/>
                  <a:gd name="T2" fmla="*/ 583 w 116"/>
                  <a:gd name="T3" fmla="*/ 264 h 24"/>
                  <a:gd name="T4" fmla="*/ 0 w 116"/>
                  <a:gd name="T5" fmla="*/ 456 h 2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6" h="24">
                    <a:moveTo>
                      <a:pt x="116" y="5"/>
                    </a:moveTo>
                    <a:cubicBezTo>
                      <a:pt x="105" y="0"/>
                      <a:pt x="52" y="8"/>
                      <a:pt x="37" y="14"/>
                    </a:cubicBezTo>
                    <a:cubicBezTo>
                      <a:pt x="22" y="20"/>
                      <a:pt x="9" y="24"/>
                      <a:pt x="0" y="24"/>
                    </a:cubicBezTo>
                  </a:path>
                </a:pathLst>
              </a:custGeom>
              <a:noFill/>
              <a:ln w="31750" cap="rnd">
                <a:solidFill>
                  <a:srgbClr val="00A0C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51" name="Freeform 404">
                <a:extLst>
                  <a:ext uri="{FF2B5EF4-FFF2-40B4-BE49-F238E27FC236}">
                    <a16:creationId xmlns:a16="http://schemas.microsoft.com/office/drawing/2014/main" id="{1A01011E-70C5-0C44-E8A9-7CB54C6EDC0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61" y="1248"/>
                <a:ext cx="127" cy="61"/>
              </a:xfrm>
              <a:custGeom>
                <a:avLst/>
                <a:gdLst>
                  <a:gd name="T0" fmla="*/ 0 w 51"/>
                  <a:gd name="T1" fmla="*/ 239 h 23"/>
                  <a:gd name="T2" fmla="*/ 787 w 51"/>
                  <a:gd name="T3" fmla="*/ 337 h 2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1" h="23">
                    <a:moveTo>
                      <a:pt x="0" y="13"/>
                    </a:moveTo>
                    <a:cubicBezTo>
                      <a:pt x="23" y="0"/>
                      <a:pt x="43" y="23"/>
                      <a:pt x="51" y="18"/>
                    </a:cubicBezTo>
                  </a:path>
                </a:pathLst>
              </a:custGeom>
              <a:noFill/>
              <a:ln w="31750" cap="rnd">
                <a:solidFill>
                  <a:srgbClr val="00A0C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52" name="Freeform 405">
                <a:extLst>
                  <a:ext uri="{FF2B5EF4-FFF2-40B4-BE49-F238E27FC236}">
                    <a16:creationId xmlns:a16="http://schemas.microsoft.com/office/drawing/2014/main" id="{4D45BA02-F5AD-3730-DBE2-D85E0EB5275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21" y="2285"/>
                <a:ext cx="227" cy="136"/>
              </a:xfrm>
              <a:custGeom>
                <a:avLst/>
                <a:gdLst>
                  <a:gd name="T0" fmla="*/ 1412 w 91"/>
                  <a:gd name="T1" fmla="*/ 0 h 51"/>
                  <a:gd name="T2" fmla="*/ 0 w 91"/>
                  <a:gd name="T3" fmla="*/ 968 h 5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91" h="51">
                    <a:moveTo>
                      <a:pt x="91" y="0"/>
                    </a:moveTo>
                    <a:cubicBezTo>
                      <a:pt x="85" y="21"/>
                      <a:pt x="59" y="15"/>
                      <a:pt x="0" y="51"/>
                    </a:cubicBezTo>
                  </a:path>
                </a:pathLst>
              </a:custGeom>
              <a:noFill/>
              <a:ln w="31750" cap="rnd">
                <a:solidFill>
                  <a:srgbClr val="00A0C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333" name="Group 607">
              <a:extLst>
                <a:ext uri="{FF2B5EF4-FFF2-40B4-BE49-F238E27FC236}">
                  <a16:creationId xmlns:a16="http://schemas.microsoft.com/office/drawing/2014/main" id="{FD82D7B9-128A-1BA0-C161-531129D69E0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56" y="1165"/>
              <a:ext cx="3242" cy="2006"/>
              <a:chOff x="1256" y="1165"/>
              <a:chExt cx="3242" cy="2006"/>
            </a:xfrm>
          </p:grpSpPr>
          <p:sp>
            <p:nvSpPr>
              <p:cNvPr id="4353" name="Freeform 407">
                <a:extLst>
                  <a:ext uri="{FF2B5EF4-FFF2-40B4-BE49-F238E27FC236}">
                    <a16:creationId xmlns:a16="http://schemas.microsoft.com/office/drawing/2014/main" id="{EF56ED73-047B-0021-1B6C-CB9E633B63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56" y="2731"/>
                <a:ext cx="135" cy="64"/>
              </a:xfrm>
              <a:custGeom>
                <a:avLst/>
                <a:gdLst>
                  <a:gd name="T0" fmla="*/ 845 w 54"/>
                  <a:gd name="T1" fmla="*/ 77 h 24"/>
                  <a:gd name="T2" fmla="*/ 0 w 54"/>
                  <a:gd name="T3" fmla="*/ 456 h 2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4" h="24">
                    <a:moveTo>
                      <a:pt x="54" y="4"/>
                    </a:moveTo>
                    <a:cubicBezTo>
                      <a:pt x="45" y="21"/>
                      <a:pt x="6" y="0"/>
                      <a:pt x="0" y="24"/>
                    </a:cubicBezTo>
                  </a:path>
                </a:pathLst>
              </a:custGeom>
              <a:noFill/>
              <a:ln w="31750" cap="rnd">
                <a:solidFill>
                  <a:srgbClr val="00A0C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54" name="Freeform 408">
                <a:extLst>
                  <a:ext uri="{FF2B5EF4-FFF2-40B4-BE49-F238E27FC236}">
                    <a16:creationId xmlns:a16="http://schemas.microsoft.com/office/drawing/2014/main" id="{EDCE8FB2-DAE3-C028-F750-C6C014E7FA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73" y="2635"/>
                <a:ext cx="103" cy="125"/>
              </a:xfrm>
              <a:custGeom>
                <a:avLst/>
                <a:gdLst>
                  <a:gd name="T0" fmla="*/ 651 w 41"/>
                  <a:gd name="T1" fmla="*/ 827 h 47"/>
                  <a:gd name="T2" fmla="*/ 63 w 41"/>
                  <a:gd name="T3" fmla="*/ 0 h 47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1" h="47">
                    <a:moveTo>
                      <a:pt x="41" y="44"/>
                    </a:moveTo>
                    <a:cubicBezTo>
                      <a:pt x="24" y="47"/>
                      <a:pt x="0" y="27"/>
                      <a:pt x="4" y="0"/>
                    </a:cubicBezTo>
                  </a:path>
                </a:pathLst>
              </a:custGeom>
              <a:noFill/>
              <a:ln w="31750" cap="rnd">
                <a:solidFill>
                  <a:srgbClr val="00A0C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55" name="Freeform 409">
                <a:extLst>
                  <a:ext uri="{FF2B5EF4-FFF2-40B4-BE49-F238E27FC236}">
                    <a16:creationId xmlns:a16="http://schemas.microsoft.com/office/drawing/2014/main" id="{DBEF92C3-927C-92EB-D137-36B2C5DC57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33" y="2765"/>
                <a:ext cx="240" cy="86"/>
              </a:xfrm>
              <a:custGeom>
                <a:avLst/>
                <a:gdLst>
                  <a:gd name="T0" fmla="*/ 1500 w 96"/>
                  <a:gd name="T1" fmla="*/ 196 h 32"/>
                  <a:gd name="T2" fmla="*/ 0 w 96"/>
                  <a:gd name="T3" fmla="*/ 0 h 3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96" h="32">
                    <a:moveTo>
                      <a:pt x="96" y="10"/>
                    </a:moveTo>
                    <a:cubicBezTo>
                      <a:pt x="79" y="32"/>
                      <a:pt x="28" y="27"/>
                      <a:pt x="0" y="0"/>
                    </a:cubicBezTo>
                  </a:path>
                </a:pathLst>
              </a:custGeom>
              <a:noFill/>
              <a:ln w="31750" cap="rnd">
                <a:solidFill>
                  <a:srgbClr val="00A0C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56" name="Freeform 410">
                <a:extLst>
                  <a:ext uri="{FF2B5EF4-FFF2-40B4-BE49-F238E27FC236}">
                    <a16:creationId xmlns:a16="http://schemas.microsoft.com/office/drawing/2014/main" id="{C1AB974D-82BF-50F7-089E-F181657600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88" y="1832"/>
                <a:ext cx="43" cy="40"/>
              </a:xfrm>
              <a:custGeom>
                <a:avLst/>
                <a:gdLst>
                  <a:gd name="T0" fmla="*/ 255 w 17"/>
                  <a:gd name="T1" fmla="*/ 285 h 15"/>
                  <a:gd name="T2" fmla="*/ 0 w 17"/>
                  <a:gd name="T3" fmla="*/ 136 h 1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7" h="15">
                    <a:moveTo>
                      <a:pt x="16" y="15"/>
                    </a:moveTo>
                    <a:cubicBezTo>
                      <a:pt x="17" y="7"/>
                      <a:pt x="6" y="0"/>
                      <a:pt x="0" y="7"/>
                    </a:cubicBezTo>
                  </a:path>
                </a:pathLst>
              </a:custGeom>
              <a:noFill/>
              <a:ln w="15875" cap="rnd">
                <a:solidFill>
                  <a:srgbClr val="00A0C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57" name="Freeform 411">
                <a:extLst>
                  <a:ext uri="{FF2B5EF4-FFF2-40B4-BE49-F238E27FC236}">
                    <a16:creationId xmlns:a16="http://schemas.microsoft.com/office/drawing/2014/main" id="{7F232E2F-98F0-9B7C-85EE-FEFFE62017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93" y="1608"/>
                <a:ext cx="50" cy="32"/>
              </a:xfrm>
              <a:custGeom>
                <a:avLst/>
                <a:gdLst>
                  <a:gd name="T0" fmla="*/ 313 w 20"/>
                  <a:gd name="T1" fmla="*/ 205 h 12"/>
                  <a:gd name="T2" fmla="*/ 175 w 20"/>
                  <a:gd name="T3" fmla="*/ 0 h 12"/>
                  <a:gd name="T4" fmla="*/ 0 w 20"/>
                  <a:gd name="T5" fmla="*/ 227 h 1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0" h="12">
                    <a:moveTo>
                      <a:pt x="20" y="11"/>
                    </a:moveTo>
                    <a:cubicBezTo>
                      <a:pt x="18" y="7"/>
                      <a:pt x="17" y="0"/>
                      <a:pt x="11" y="0"/>
                    </a:cubicBezTo>
                    <a:cubicBezTo>
                      <a:pt x="5" y="0"/>
                      <a:pt x="1" y="7"/>
                      <a:pt x="0" y="12"/>
                    </a:cubicBezTo>
                  </a:path>
                </a:pathLst>
              </a:custGeom>
              <a:noFill/>
              <a:ln w="15875" cap="rnd">
                <a:solidFill>
                  <a:srgbClr val="00A0C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58" name="Freeform 412">
                <a:extLst>
                  <a:ext uri="{FF2B5EF4-FFF2-40B4-BE49-F238E27FC236}">
                    <a16:creationId xmlns:a16="http://schemas.microsoft.com/office/drawing/2014/main" id="{B8AFDE18-9469-2AB8-31FE-CDEF320159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46" y="1469"/>
                <a:ext cx="40" cy="48"/>
              </a:xfrm>
              <a:custGeom>
                <a:avLst/>
                <a:gdLst>
                  <a:gd name="T0" fmla="*/ 250 w 16"/>
                  <a:gd name="T1" fmla="*/ 149 h 18"/>
                  <a:gd name="T2" fmla="*/ 95 w 16"/>
                  <a:gd name="T3" fmla="*/ 77 h 18"/>
                  <a:gd name="T4" fmla="*/ 0 w 16"/>
                  <a:gd name="T5" fmla="*/ 341 h 1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6" h="18">
                    <a:moveTo>
                      <a:pt x="16" y="8"/>
                    </a:moveTo>
                    <a:cubicBezTo>
                      <a:pt x="14" y="5"/>
                      <a:pt x="10" y="0"/>
                      <a:pt x="6" y="4"/>
                    </a:cubicBezTo>
                    <a:cubicBezTo>
                      <a:pt x="2" y="9"/>
                      <a:pt x="6" y="15"/>
                      <a:pt x="0" y="18"/>
                    </a:cubicBezTo>
                  </a:path>
                </a:pathLst>
              </a:custGeom>
              <a:noFill/>
              <a:ln w="15875" cap="rnd">
                <a:solidFill>
                  <a:srgbClr val="00A0C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59" name="Freeform 413">
                <a:extLst>
                  <a:ext uri="{FF2B5EF4-FFF2-40B4-BE49-F238E27FC236}">
                    <a16:creationId xmlns:a16="http://schemas.microsoft.com/office/drawing/2014/main" id="{40DEC325-683B-0295-BAD6-6D8700661E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28" y="1323"/>
                <a:ext cx="58" cy="56"/>
              </a:xfrm>
              <a:custGeom>
                <a:avLst/>
                <a:gdLst>
                  <a:gd name="T0" fmla="*/ 318 w 23"/>
                  <a:gd name="T1" fmla="*/ 0 h 21"/>
                  <a:gd name="T2" fmla="*/ 272 w 23"/>
                  <a:gd name="T3" fmla="*/ 171 h 21"/>
                  <a:gd name="T4" fmla="*/ 63 w 23"/>
                  <a:gd name="T5" fmla="*/ 192 h 21"/>
                  <a:gd name="T6" fmla="*/ 0 w 23"/>
                  <a:gd name="T7" fmla="*/ 397 h 2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3" h="21">
                    <a:moveTo>
                      <a:pt x="20" y="0"/>
                    </a:moveTo>
                    <a:cubicBezTo>
                      <a:pt x="21" y="5"/>
                      <a:pt x="23" y="9"/>
                      <a:pt x="17" y="9"/>
                    </a:cubicBezTo>
                    <a:cubicBezTo>
                      <a:pt x="13" y="9"/>
                      <a:pt x="8" y="6"/>
                      <a:pt x="4" y="10"/>
                    </a:cubicBezTo>
                    <a:cubicBezTo>
                      <a:pt x="2" y="13"/>
                      <a:pt x="2" y="18"/>
                      <a:pt x="0" y="21"/>
                    </a:cubicBezTo>
                  </a:path>
                </a:pathLst>
              </a:custGeom>
              <a:noFill/>
              <a:ln w="15875" cap="rnd">
                <a:solidFill>
                  <a:srgbClr val="00A0C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60" name="Freeform 414">
                <a:extLst>
                  <a:ext uri="{FF2B5EF4-FFF2-40B4-BE49-F238E27FC236}">
                    <a16:creationId xmlns:a16="http://schemas.microsoft.com/office/drawing/2014/main" id="{4DC1B298-4131-85E8-91F4-BB3725469E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28" y="1168"/>
                <a:ext cx="38" cy="77"/>
              </a:xfrm>
              <a:custGeom>
                <a:avLst/>
                <a:gdLst>
                  <a:gd name="T0" fmla="*/ 84 w 15"/>
                  <a:gd name="T1" fmla="*/ 0 h 29"/>
                  <a:gd name="T2" fmla="*/ 147 w 15"/>
                  <a:gd name="T3" fmla="*/ 204 h 29"/>
                  <a:gd name="T4" fmla="*/ 20 w 15"/>
                  <a:gd name="T5" fmla="*/ 316 h 29"/>
                  <a:gd name="T6" fmla="*/ 20 w 15"/>
                  <a:gd name="T7" fmla="*/ 542 h 2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5" h="29">
                    <a:moveTo>
                      <a:pt x="5" y="0"/>
                    </a:moveTo>
                    <a:cubicBezTo>
                      <a:pt x="11" y="1"/>
                      <a:pt x="15" y="7"/>
                      <a:pt x="9" y="11"/>
                    </a:cubicBezTo>
                    <a:cubicBezTo>
                      <a:pt x="5" y="14"/>
                      <a:pt x="2" y="13"/>
                      <a:pt x="1" y="17"/>
                    </a:cubicBezTo>
                    <a:cubicBezTo>
                      <a:pt x="0" y="21"/>
                      <a:pt x="0" y="25"/>
                      <a:pt x="1" y="29"/>
                    </a:cubicBezTo>
                  </a:path>
                </a:pathLst>
              </a:custGeom>
              <a:noFill/>
              <a:ln w="15875" cap="rnd">
                <a:solidFill>
                  <a:srgbClr val="00A0C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61" name="Freeform 415">
                <a:extLst>
                  <a:ext uri="{FF2B5EF4-FFF2-40B4-BE49-F238E27FC236}">
                    <a16:creationId xmlns:a16="http://schemas.microsoft.com/office/drawing/2014/main" id="{4400E13A-4B93-1557-131D-364825EE74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96" y="1261"/>
                <a:ext cx="32" cy="80"/>
              </a:xfrm>
              <a:custGeom>
                <a:avLst/>
                <a:gdLst>
                  <a:gd name="T0" fmla="*/ 153 w 13"/>
                  <a:gd name="T1" fmla="*/ 0 h 30"/>
                  <a:gd name="T2" fmla="*/ 12 w 13"/>
                  <a:gd name="T3" fmla="*/ 307 h 30"/>
                  <a:gd name="T4" fmla="*/ 194 w 13"/>
                  <a:gd name="T5" fmla="*/ 547 h 3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3" h="30">
                    <a:moveTo>
                      <a:pt x="10" y="0"/>
                    </a:moveTo>
                    <a:cubicBezTo>
                      <a:pt x="4" y="2"/>
                      <a:pt x="0" y="9"/>
                      <a:pt x="1" y="16"/>
                    </a:cubicBezTo>
                    <a:cubicBezTo>
                      <a:pt x="2" y="21"/>
                      <a:pt x="7" y="30"/>
                      <a:pt x="13" y="29"/>
                    </a:cubicBezTo>
                  </a:path>
                </a:pathLst>
              </a:custGeom>
              <a:noFill/>
              <a:ln w="15875" cap="rnd">
                <a:solidFill>
                  <a:srgbClr val="00A0C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62" name="Freeform 416">
                <a:extLst>
                  <a:ext uri="{FF2B5EF4-FFF2-40B4-BE49-F238E27FC236}">
                    <a16:creationId xmlns:a16="http://schemas.microsoft.com/office/drawing/2014/main" id="{D8A5FA93-FAD9-9DB3-D44A-8E93D98AE4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21" y="1456"/>
                <a:ext cx="47" cy="53"/>
              </a:xfrm>
              <a:custGeom>
                <a:avLst/>
                <a:gdLst>
                  <a:gd name="T0" fmla="*/ 0 w 19"/>
                  <a:gd name="T1" fmla="*/ 0 h 20"/>
                  <a:gd name="T2" fmla="*/ 287 w 19"/>
                  <a:gd name="T3" fmla="*/ 371 h 2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9" h="20">
                    <a:moveTo>
                      <a:pt x="0" y="0"/>
                    </a:moveTo>
                    <a:cubicBezTo>
                      <a:pt x="0" y="11"/>
                      <a:pt x="14" y="12"/>
                      <a:pt x="19" y="20"/>
                    </a:cubicBezTo>
                  </a:path>
                </a:pathLst>
              </a:custGeom>
              <a:noFill/>
              <a:ln w="15875" cap="rnd">
                <a:solidFill>
                  <a:srgbClr val="00A0C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63" name="Freeform 417">
                <a:extLst>
                  <a:ext uri="{FF2B5EF4-FFF2-40B4-BE49-F238E27FC236}">
                    <a16:creationId xmlns:a16="http://schemas.microsoft.com/office/drawing/2014/main" id="{D56D498D-45DE-ECC5-351A-D73888629F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58" y="1648"/>
                <a:ext cx="73" cy="61"/>
              </a:xfrm>
              <a:custGeom>
                <a:avLst/>
                <a:gdLst>
                  <a:gd name="T0" fmla="*/ 0 w 29"/>
                  <a:gd name="T1" fmla="*/ 191 h 23"/>
                  <a:gd name="T2" fmla="*/ 368 w 29"/>
                  <a:gd name="T3" fmla="*/ 191 h 23"/>
                  <a:gd name="T4" fmla="*/ 33 w 29"/>
                  <a:gd name="T5" fmla="*/ 430 h 2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9" h="23">
                    <a:moveTo>
                      <a:pt x="0" y="10"/>
                    </a:moveTo>
                    <a:cubicBezTo>
                      <a:pt x="3" y="0"/>
                      <a:pt x="29" y="0"/>
                      <a:pt x="23" y="10"/>
                    </a:cubicBezTo>
                    <a:cubicBezTo>
                      <a:pt x="18" y="17"/>
                      <a:pt x="4" y="13"/>
                      <a:pt x="2" y="23"/>
                    </a:cubicBezTo>
                  </a:path>
                </a:pathLst>
              </a:custGeom>
              <a:noFill/>
              <a:ln w="15875" cap="rnd">
                <a:solidFill>
                  <a:srgbClr val="00A0C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64" name="Freeform 418">
                <a:extLst>
                  <a:ext uri="{FF2B5EF4-FFF2-40B4-BE49-F238E27FC236}">
                    <a16:creationId xmlns:a16="http://schemas.microsoft.com/office/drawing/2014/main" id="{37EC42E3-0BB8-E274-9A9A-2D4D17B1D4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26" y="2013"/>
                <a:ext cx="70" cy="67"/>
              </a:xfrm>
              <a:custGeom>
                <a:avLst/>
                <a:gdLst>
                  <a:gd name="T0" fmla="*/ 313 w 28"/>
                  <a:gd name="T1" fmla="*/ 0 h 25"/>
                  <a:gd name="T2" fmla="*/ 313 w 28"/>
                  <a:gd name="T3" fmla="*/ 252 h 25"/>
                  <a:gd name="T4" fmla="*/ 125 w 28"/>
                  <a:gd name="T5" fmla="*/ 230 h 25"/>
                  <a:gd name="T6" fmla="*/ 0 w 28"/>
                  <a:gd name="T7" fmla="*/ 482 h 2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" h="25">
                    <a:moveTo>
                      <a:pt x="20" y="0"/>
                    </a:moveTo>
                    <a:cubicBezTo>
                      <a:pt x="21" y="4"/>
                      <a:pt x="28" y="11"/>
                      <a:pt x="20" y="13"/>
                    </a:cubicBezTo>
                    <a:cubicBezTo>
                      <a:pt x="16" y="14"/>
                      <a:pt x="12" y="11"/>
                      <a:pt x="8" y="12"/>
                    </a:cubicBezTo>
                    <a:cubicBezTo>
                      <a:pt x="2" y="14"/>
                      <a:pt x="1" y="19"/>
                      <a:pt x="0" y="25"/>
                    </a:cubicBezTo>
                  </a:path>
                </a:pathLst>
              </a:custGeom>
              <a:noFill/>
              <a:ln w="15875" cap="rnd">
                <a:solidFill>
                  <a:srgbClr val="00A0C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65" name="Freeform 419">
                <a:extLst>
                  <a:ext uri="{FF2B5EF4-FFF2-40B4-BE49-F238E27FC236}">
                    <a16:creationId xmlns:a16="http://schemas.microsoft.com/office/drawing/2014/main" id="{E3EAF837-0048-5F37-1050-98CBFE36055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51" y="2101"/>
                <a:ext cx="45" cy="38"/>
              </a:xfrm>
              <a:custGeom>
                <a:avLst/>
                <a:gdLst>
                  <a:gd name="T0" fmla="*/ 283 w 18"/>
                  <a:gd name="T1" fmla="*/ 280 h 14"/>
                  <a:gd name="T2" fmla="*/ 188 w 18"/>
                  <a:gd name="T3" fmla="*/ 81 h 14"/>
                  <a:gd name="T4" fmla="*/ 113 w 18"/>
                  <a:gd name="T5" fmla="*/ 244 h 14"/>
                  <a:gd name="T6" fmla="*/ 0 w 18"/>
                  <a:gd name="T7" fmla="*/ 244 h 1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8" h="14">
                    <a:moveTo>
                      <a:pt x="18" y="14"/>
                    </a:moveTo>
                    <a:cubicBezTo>
                      <a:pt x="18" y="10"/>
                      <a:pt x="18" y="0"/>
                      <a:pt x="12" y="4"/>
                    </a:cubicBezTo>
                    <a:cubicBezTo>
                      <a:pt x="9" y="5"/>
                      <a:pt x="9" y="10"/>
                      <a:pt x="7" y="12"/>
                    </a:cubicBezTo>
                    <a:cubicBezTo>
                      <a:pt x="5" y="13"/>
                      <a:pt x="2" y="12"/>
                      <a:pt x="0" y="12"/>
                    </a:cubicBezTo>
                  </a:path>
                </a:pathLst>
              </a:custGeom>
              <a:noFill/>
              <a:ln w="15875" cap="rnd">
                <a:solidFill>
                  <a:srgbClr val="00A0C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66" name="Freeform 420">
                <a:extLst>
                  <a:ext uri="{FF2B5EF4-FFF2-40B4-BE49-F238E27FC236}">
                    <a16:creationId xmlns:a16="http://schemas.microsoft.com/office/drawing/2014/main" id="{280817D4-367B-C779-5847-5C4805AA26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26" y="2301"/>
                <a:ext cx="52" cy="22"/>
              </a:xfrm>
              <a:custGeom>
                <a:avLst/>
                <a:gdLst>
                  <a:gd name="T0" fmla="*/ 319 w 21"/>
                  <a:gd name="T1" fmla="*/ 83 h 8"/>
                  <a:gd name="T2" fmla="*/ 183 w 21"/>
                  <a:gd name="T3" fmla="*/ 168 h 8"/>
                  <a:gd name="T4" fmla="*/ 0 w 21"/>
                  <a:gd name="T5" fmla="*/ 83 h 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" h="8">
                    <a:moveTo>
                      <a:pt x="21" y="4"/>
                    </a:moveTo>
                    <a:cubicBezTo>
                      <a:pt x="18" y="5"/>
                      <a:pt x="15" y="8"/>
                      <a:pt x="12" y="8"/>
                    </a:cubicBezTo>
                    <a:cubicBezTo>
                      <a:pt x="7" y="8"/>
                      <a:pt x="4" y="0"/>
                      <a:pt x="0" y="4"/>
                    </a:cubicBezTo>
                  </a:path>
                </a:pathLst>
              </a:custGeom>
              <a:noFill/>
              <a:ln w="15875" cap="rnd">
                <a:solidFill>
                  <a:srgbClr val="00A0C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67" name="Freeform 421">
                <a:extLst>
                  <a:ext uri="{FF2B5EF4-FFF2-40B4-BE49-F238E27FC236}">
                    <a16:creationId xmlns:a16="http://schemas.microsoft.com/office/drawing/2014/main" id="{60F3C036-F794-82FA-6C55-5C95A0B5721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91" y="2453"/>
                <a:ext cx="55" cy="22"/>
              </a:xfrm>
              <a:custGeom>
                <a:avLst/>
                <a:gdLst>
                  <a:gd name="T0" fmla="*/ 345 w 22"/>
                  <a:gd name="T1" fmla="*/ 0 h 8"/>
                  <a:gd name="T2" fmla="*/ 175 w 22"/>
                  <a:gd name="T3" fmla="*/ 168 h 8"/>
                  <a:gd name="T4" fmla="*/ 0 w 22"/>
                  <a:gd name="T5" fmla="*/ 143 h 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2" h="8">
                    <a:moveTo>
                      <a:pt x="22" y="0"/>
                    </a:moveTo>
                    <a:cubicBezTo>
                      <a:pt x="19" y="4"/>
                      <a:pt x="17" y="8"/>
                      <a:pt x="11" y="8"/>
                    </a:cubicBezTo>
                    <a:cubicBezTo>
                      <a:pt x="8" y="8"/>
                      <a:pt x="3" y="5"/>
                      <a:pt x="0" y="7"/>
                    </a:cubicBezTo>
                  </a:path>
                </a:pathLst>
              </a:custGeom>
              <a:noFill/>
              <a:ln w="15875" cap="rnd">
                <a:solidFill>
                  <a:srgbClr val="00A0C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68" name="Freeform 422">
                <a:extLst>
                  <a:ext uri="{FF2B5EF4-FFF2-40B4-BE49-F238E27FC236}">
                    <a16:creationId xmlns:a16="http://schemas.microsoft.com/office/drawing/2014/main" id="{1837F7DF-9E15-A1D7-4ABF-1AD4E4BF34D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08" y="2728"/>
                <a:ext cx="28" cy="43"/>
              </a:xfrm>
              <a:custGeom>
                <a:avLst/>
                <a:gdLst>
                  <a:gd name="T0" fmla="*/ 150 w 11"/>
                  <a:gd name="T1" fmla="*/ 312 h 16"/>
                  <a:gd name="T2" fmla="*/ 150 w 11"/>
                  <a:gd name="T3" fmla="*/ 94 h 16"/>
                  <a:gd name="T4" fmla="*/ 0 w 11"/>
                  <a:gd name="T5" fmla="*/ 22 h 1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16">
                    <a:moveTo>
                      <a:pt x="9" y="16"/>
                    </a:moveTo>
                    <a:cubicBezTo>
                      <a:pt x="9" y="12"/>
                      <a:pt x="11" y="8"/>
                      <a:pt x="9" y="5"/>
                    </a:cubicBezTo>
                    <a:cubicBezTo>
                      <a:pt x="7" y="0"/>
                      <a:pt x="3" y="1"/>
                      <a:pt x="0" y="1"/>
                    </a:cubicBezTo>
                  </a:path>
                </a:pathLst>
              </a:custGeom>
              <a:noFill/>
              <a:ln w="15875" cap="rnd">
                <a:solidFill>
                  <a:srgbClr val="00A0C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69" name="Freeform 423">
                <a:extLst>
                  <a:ext uri="{FF2B5EF4-FFF2-40B4-BE49-F238E27FC236}">
                    <a16:creationId xmlns:a16="http://schemas.microsoft.com/office/drawing/2014/main" id="{4837874A-ED7B-6D1F-FE52-EDB39E9425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03" y="2928"/>
                <a:ext cx="65" cy="40"/>
              </a:xfrm>
              <a:custGeom>
                <a:avLst/>
                <a:gdLst>
                  <a:gd name="T0" fmla="*/ 408 w 26"/>
                  <a:gd name="T1" fmla="*/ 35 h 15"/>
                  <a:gd name="T2" fmla="*/ 313 w 26"/>
                  <a:gd name="T3" fmla="*/ 35 h 15"/>
                  <a:gd name="T4" fmla="*/ 208 w 26"/>
                  <a:gd name="T5" fmla="*/ 192 h 15"/>
                  <a:gd name="T6" fmla="*/ 50 w 26"/>
                  <a:gd name="T7" fmla="*/ 0 h 1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6" h="15">
                    <a:moveTo>
                      <a:pt x="26" y="2"/>
                    </a:moveTo>
                    <a:cubicBezTo>
                      <a:pt x="24" y="2"/>
                      <a:pt x="22" y="1"/>
                      <a:pt x="20" y="2"/>
                    </a:cubicBezTo>
                    <a:cubicBezTo>
                      <a:pt x="17" y="3"/>
                      <a:pt x="16" y="8"/>
                      <a:pt x="13" y="10"/>
                    </a:cubicBezTo>
                    <a:cubicBezTo>
                      <a:pt x="6" y="15"/>
                      <a:pt x="0" y="7"/>
                      <a:pt x="3" y="0"/>
                    </a:cubicBezTo>
                  </a:path>
                </a:pathLst>
              </a:custGeom>
              <a:noFill/>
              <a:ln w="15875" cap="rnd">
                <a:solidFill>
                  <a:srgbClr val="00A0C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70" name="Freeform 424">
                <a:extLst>
                  <a:ext uri="{FF2B5EF4-FFF2-40B4-BE49-F238E27FC236}">
                    <a16:creationId xmlns:a16="http://schemas.microsoft.com/office/drawing/2014/main" id="{65A32987-2B10-0861-E068-5ED952E506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28" y="3003"/>
                <a:ext cx="40" cy="10"/>
              </a:xfrm>
              <a:custGeom>
                <a:avLst/>
                <a:gdLst>
                  <a:gd name="T0" fmla="*/ 250 w 16"/>
                  <a:gd name="T1" fmla="*/ 33 h 4"/>
                  <a:gd name="T2" fmla="*/ 0 w 16"/>
                  <a:gd name="T3" fmla="*/ 0 h 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6" h="4">
                    <a:moveTo>
                      <a:pt x="16" y="2"/>
                    </a:moveTo>
                    <a:cubicBezTo>
                      <a:pt x="10" y="2"/>
                      <a:pt x="6" y="4"/>
                      <a:pt x="0" y="0"/>
                    </a:cubicBezTo>
                  </a:path>
                </a:pathLst>
              </a:custGeom>
              <a:noFill/>
              <a:ln w="15875" cap="rnd">
                <a:solidFill>
                  <a:srgbClr val="00A0C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71" name="Freeform 425">
                <a:extLst>
                  <a:ext uri="{FF2B5EF4-FFF2-40B4-BE49-F238E27FC236}">
                    <a16:creationId xmlns:a16="http://schemas.microsoft.com/office/drawing/2014/main" id="{4715B04F-6C8B-4196-CAC4-A059726A81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28" y="2933"/>
                <a:ext cx="55" cy="104"/>
              </a:xfrm>
              <a:custGeom>
                <a:avLst/>
                <a:gdLst>
                  <a:gd name="T0" fmla="*/ 333 w 22"/>
                  <a:gd name="T1" fmla="*/ 739 h 39"/>
                  <a:gd name="T2" fmla="*/ 283 w 22"/>
                  <a:gd name="T3" fmla="*/ 477 h 39"/>
                  <a:gd name="T4" fmla="*/ 313 w 22"/>
                  <a:gd name="T5" fmla="*/ 205 h 39"/>
                  <a:gd name="T6" fmla="*/ 0 w 22"/>
                  <a:gd name="T7" fmla="*/ 397 h 3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2" h="39">
                    <a:moveTo>
                      <a:pt x="21" y="39"/>
                    </a:moveTo>
                    <a:cubicBezTo>
                      <a:pt x="18" y="35"/>
                      <a:pt x="17" y="30"/>
                      <a:pt x="18" y="25"/>
                    </a:cubicBezTo>
                    <a:cubicBezTo>
                      <a:pt x="19" y="21"/>
                      <a:pt x="22" y="15"/>
                      <a:pt x="20" y="11"/>
                    </a:cubicBezTo>
                    <a:cubicBezTo>
                      <a:pt x="15" y="0"/>
                      <a:pt x="3" y="18"/>
                      <a:pt x="0" y="21"/>
                    </a:cubicBezTo>
                  </a:path>
                </a:pathLst>
              </a:custGeom>
              <a:noFill/>
              <a:ln w="15875" cap="rnd">
                <a:solidFill>
                  <a:srgbClr val="00A0C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72" name="Freeform 426">
                <a:extLst>
                  <a:ext uri="{FF2B5EF4-FFF2-40B4-BE49-F238E27FC236}">
                    <a16:creationId xmlns:a16="http://schemas.microsoft.com/office/drawing/2014/main" id="{08D5C6FC-00E2-E7AB-D10E-F733B186B9C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33" y="2731"/>
                <a:ext cx="33" cy="34"/>
              </a:xfrm>
              <a:custGeom>
                <a:avLst/>
                <a:gdLst>
                  <a:gd name="T0" fmla="*/ 0 w 13"/>
                  <a:gd name="T1" fmla="*/ 233 h 13"/>
                  <a:gd name="T2" fmla="*/ 213 w 13"/>
                  <a:gd name="T3" fmla="*/ 0 h 1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3" h="13">
                    <a:moveTo>
                      <a:pt x="0" y="13"/>
                    </a:moveTo>
                    <a:cubicBezTo>
                      <a:pt x="3" y="7"/>
                      <a:pt x="8" y="4"/>
                      <a:pt x="13" y="0"/>
                    </a:cubicBezTo>
                  </a:path>
                </a:pathLst>
              </a:custGeom>
              <a:noFill/>
              <a:ln w="15875" cap="rnd">
                <a:solidFill>
                  <a:srgbClr val="00A0C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73" name="Freeform 427">
                <a:extLst>
                  <a:ext uri="{FF2B5EF4-FFF2-40B4-BE49-F238E27FC236}">
                    <a16:creationId xmlns:a16="http://schemas.microsoft.com/office/drawing/2014/main" id="{12971F85-AD51-914B-68AA-EF05597561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28" y="2624"/>
                <a:ext cx="13" cy="53"/>
              </a:xfrm>
              <a:custGeom>
                <a:avLst/>
                <a:gdLst>
                  <a:gd name="T0" fmla="*/ 68 w 5"/>
                  <a:gd name="T1" fmla="*/ 0 h 20"/>
                  <a:gd name="T2" fmla="*/ 88 w 5"/>
                  <a:gd name="T3" fmla="*/ 371 h 2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" h="20">
                    <a:moveTo>
                      <a:pt x="4" y="0"/>
                    </a:moveTo>
                    <a:cubicBezTo>
                      <a:pt x="0" y="6"/>
                      <a:pt x="4" y="14"/>
                      <a:pt x="5" y="20"/>
                    </a:cubicBezTo>
                  </a:path>
                </a:pathLst>
              </a:custGeom>
              <a:noFill/>
              <a:ln w="15875" cap="rnd">
                <a:solidFill>
                  <a:srgbClr val="00A0C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74" name="Freeform 428">
                <a:extLst>
                  <a:ext uri="{FF2B5EF4-FFF2-40B4-BE49-F238E27FC236}">
                    <a16:creationId xmlns:a16="http://schemas.microsoft.com/office/drawing/2014/main" id="{8079ED1D-E0C8-3599-8B43-7E37576BFB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28" y="1208"/>
                <a:ext cx="53" cy="67"/>
              </a:xfrm>
              <a:custGeom>
                <a:avLst/>
                <a:gdLst>
                  <a:gd name="T0" fmla="*/ 50 w 21"/>
                  <a:gd name="T1" fmla="*/ 482 h 25"/>
                  <a:gd name="T2" fmla="*/ 63 w 21"/>
                  <a:gd name="T3" fmla="*/ 115 h 25"/>
                  <a:gd name="T4" fmla="*/ 338 w 21"/>
                  <a:gd name="T5" fmla="*/ 137 h 2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" h="25">
                    <a:moveTo>
                      <a:pt x="3" y="25"/>
                    </a:moveTo>
                    <a:cubicBezTo>
                      <a:pt x="7" y="19"/>
                      <a:pt x="0" y="12"/>
                      <a:pt x="4" y="6"/>
                    </a:cubicBezTo>
                    <a:cubicBezTo>
                      <a:pt x="8" y="0"/>
                      <a:pt x="16" y="4"/>
                      <a:pt x="21" y="7"/>
                    </a:cubicBezTo>
                  </a:path>
                </a:pathLst>
              </a:custGeom>
              <a:noFill/>
              <a:ln w="15875" cap="rnd">
                <a:solidFill>
                  <a:srgbClr val="00A0C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75" name="Freeform 429">
                <a:extLst>
                  <a:ext uri="{FF2B5EF4-FFF2-40B4-BE49-F238E27FC236}">
                    <a16:creationId xmlns:a16="http://schemas.microsoft.com/office/drawing/2014/main" id="{CC7A0F1D-E63A-B1DB-6399-993F74922A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53" y="1195"/>
                <a:ext cx="23" cy="42"/>
              </a:xfrm>
              <a:custGeom>
                <a:avLst/>
                <a:gdLst>
                  <a:gd name="T0" fmla="*/ 151 w 9"/>
                  <a:gd name="T1" fmla="*/ 0 h 16"/>
                  <a:gd name="T2" fmla="*/ 51 w 9"/>
                  <a:gd name="T3" fmla="*/ 289 h 1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9" h="16">
                    <a:moveTo>
                      <a:pt x="9" y="0"/>
                    </a:moveTo>
                    <a:cubicBezTo>
                      <a:pt x="0" y="3"/>
                      <a:pt x="0" y="7"/>
                      <a:pt x="3" y="16"/>
                    </a:cubicBezTo>
                  </a:path>
                </a:pathLst>
              </a:custGeom>
              <a:noFill/>
              <a:ln w="15875" cap="rnd">
                <a:solidFill>
                  <a:srgbClr val="00A0C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76" name="Freeform 430">
                <a:extLst>
                  <a:ext uri="{FF2B5EF4-FFF2-40B4-BE49-F238E27FC236}">
                    <a16:creationId xmlns:a16="http://schemas.microsoft.com/office/drawing/2014/main" id="{892BCD20-5834-CCEA-D853-DE9935E379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98" y="2731"/>
                <a:ext cx="103" cy="245"/>
              </a:xfrm>
              <a:custGeom>
                <a:avLst/>
                <a:gdLst>
                  <a:gd name="T0" fmla="*/ 20 w 41"/>
                  <a:gd name="T1" fmla="*/ 0 h 92"/>
                  <a:gd name="T2" fmla="*/ 651 w 41"/>
                  <a:gd name="T3" fmla="*/ 1736 h 9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1" h="92">
                    <a:moveTo>
                      <a:pt x="1" y="0"/>
                    </a:moveTo>
                    <a:cubicBezTo>
                      <a:pt x="0" y="28"/>
                      <a:pt x="14" y="85"/>
                      <a:pt x="41" y="92"/>
                    </a:cubicBezTo>
                  </a:path>
                </a:pathLst>
              </a:custGeom>
              <a:noFill/>
              <a:ln w="31750" cap="rnd">
                <a:solidFill>
                  <a:srgbClr val="00A0C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77" name="Freeform 431">
                <a:extLst>
                  <a:ext uri="{FF2B5EF4-FFF2-40B4-BE49-F238E27FC236}">
                    <a16:creationId xmlns:a16="http://schemas.microsoft.com/office/drawing/2014/main" id="{062AC8E5-98BA-2A5C-763B-ACC8491549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88" y="1328"/>
                <a:ext cx="115" cy="125"/>
              </a:xfrm>
              <a:custGeom>
                <a:avLst/>
                <a:gdLst>
                  <a:gd name="T0" fmla="*/ 720 w 46"/>
                  <a:gd name="T1" fmla="*/ 883 h 47"/>
                  <a:gd name="T2" fmla="*/ 0 w 46"/>
                  <a:gd name="T3" fmla="*/ 0 h 47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6" h="47">
                    <a:moveTo>
                      <a:pt x="46" y="47"/>
                    </a:moveTo>
                    <a:cubicBezTo>
                      <a:pt x="39" y="33"/>
                      <a:pt x="9" y="7"/>
                      <a:pt x="0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78" name="Freeform 432">
                <a:extLst>
                  <a:ext uri="{FF2B5EF4-FFF2-40B4-BE49-F238E27FC236}">
                    <a16:creationId xmlns:a16="http://schemas.microsoft.com/office/drawing/2014/main" id="{F8B811C6-65FC-E035-6735-3008D42F7A1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91" y="1221"/>
                <a:ext cx="100" cy="14"/>
              </a:xfrm>
              <a:custGeom>
                <a:avLst/>
                <a:gdLst>
                  <a:gd name="T0" fmla="*/ 625 w 40"/>
                  <a:gd name="T1" fmla="*/ 109 h 5"/>
                  <a:gd name="T2" fmla="*/ 0 w 40"/>
                  <a:gd name="T3" fmla="*/ 87 h 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0" h="5">
                    <a:moveTo>
                      <a:pt x="40" y="5"/>
                    </a:moveTo>
                    <a:cubicBezTo>
                      <a:pt x="28" y="0"/>
                      <a:pt x="6" y="3"/>
                      <a:pt x="0" y="4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79" name="Freeform 433">
                <a:extLst>
                  <a:ext uri="{FF2B5EF4-FFF2-40B4-BE49-F238E27FC236}">
                    <a16:creationId xmlns:a16="http://schemas.microsoft.com/office/drawing/2014/main" id="{20BBECD6-2875-BE09-53CF-74CAF32924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11" y="2816"/>
                <a:ext cx="47" cy="125"/>
              </a:xfrm>
              <a:custGeom>
                <a:avLst/>
                <a:gdLst>
                  <a:gd name="T0" fmla="*/ 287 w 19"/>
                  <a:gd name="T1" fmla="*/ 883 h 47"/>
                  <a:gd name="T2" fmla="*/ 0 w 19"/>
                  <a:gd name="T3" fmla="*/ 0 h 47"/>
                  <a:gd name="T4" fmla="*/ 287 w 19"/>
                  <a:gd name="T5" fmla="*/ 883 h 4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9" h="47">
                    <a:moveTo>
                      <a:pt x="19" y="47"/>
                    </a:moveTo>
                    <a:cubicBezTo>
                      <a:pt x="13" y="39"/>
                      <a:pt x="2" y="17"/>
                      <a:pt x="0" y="0"/>
                    </a:cubicBezTo>
                    <a:cubicBezTo>
                      <a:pt x="0" y="6"/>
                      <a:pt x="13" y="39"/>
                      <a:pt x="19" y="4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80" name="Freeform 434">
                <a:extLst>
                  <a:ext uri="{FF2B5EF4-FFF2-40B4-BE49-F238E27FC236}">
                    <a16:creationId xmlns:a16="http://schemas.microsoft.com/office/drawing/2014/main" id="{CAE4306E-2518-B8F4-8008-7D310348B2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43" y="1181"/>
                <a:ext cx="1493" cy="1472"/>
              </a:xfrm>
              <a:custGeom>
                <a:avLst/>
                <a:gdLst>
                  <a:gd name="T0" fmla="*/ 7588 w 597"/>
                  <a:gd name="T1" fmla="*/ 2709 h 552"/>
                  <a:gd name="T2" fmla="*/ 3159 w 597"/>
                  <a:gd name="T3" fmla="*/ 5896 h 552"/>
                  <a:gd name="T4" fmla="*/ 3534 w 597"/>
                  <a:gd name="T5" fmla="*/ 4928 h 552"/>
                  <a:gd name="T6" fmla="*/ 2908 w 597"/>
                  <a:gd name="T7" fmla="*/ 5768 h 552"/>
                  <a:gd name="T8" fmla="*/ 2783 w 597"/>
                  <a:gd name="T9" fmla="*/ 5197 h 552"/>
                  <a:gd name="T10" fmla="*/ 2801 w 597"/>
                  <a:gd name="T11" fmla="*/ 4856 h 552"/>
                  <a:gd name="T12" fmla="*/ 2551 w 597"/>
                  <a:gd name="T13" fmla="*/ 4211 h 552"/>
                  <a:gd name="T14" fmla="*/ 2551 w 597"/>
                  <a:gd name="T15" fmla="*/ 3832 h 552"/>
                  <a:gd name="T16" fmla="*/ 2376 w 597"/>
                  <a:gd name="T17" fmla="*/ 3869 h 552"/>
                  <a:gd name="T18" fmla="*/ 2363 w 597"/>
                  <a:gd name="T19" fmla="*/ 4040 h 552"/>
                  <a:gd name="T20" fmla="*/ 2333 w 597"/>
                  <a:gd name="T21" fmla="*/ 4232 h 552"/>
                  <a:gd name="T22" fmla="*/ 2551 w 597"/>
                  <a:gd name="T23" fmla="*/ 4893 h 552"/>
                  <a:gd name="T24" fmla="*/ 2533 w 597"/>
                  <a:gd name="T25" fmla="*/ 4984 h 552"/>
                  <a:gd name="T26" fmla="*/ 2563 w 597"/>
                  <a:gd name="T27" fmla="*/ 5347 h 552"/>
                  <a:gd name="T28" fmla="*/ 2708 w 597"/>
                  <a:gd name="T29" fmla="*/ 5995 h 552"/>
                  <a:gd name="T30" fmla="*/ 1876 w 597"/>
                  <a:gd name="T31" fmla="*/ 5709 h 552"/>
                  <a:gd name="T32" fmla="*/ 158 w 597"/>
                  <a:gd name="T33" fmla="*/ 4664 h 552"/>
                  <a:gd name="T34" fmla="*/ 50 w 597"/>
                  <a:gd name="T35" fmla="*/ 4835 h 552"/>
                  <a:gd name="T36" fmla="*/ 1783 w 597"/>
                  <a:gd name="T37" fmla="*/ 5917 h 552"/>
                  <a:gd name="T38" fmla="*/ 720 w 597"/>
                  <a:gd name="T39" fmla="*/ 7091 h 552"/>
                  <a:gd name="T40" fmla="*/ 83 w 597"/>
                  <a:gd name="T41" fmla="*/ 8077 h 552"/>
                  <a:gd name="T42" fmla="*/ 375 w 597"/>
                  <a:gd name="T43" fmla="*/ 7928 h 552"/>
                  <a:gd name="T44" fmla="*/ 2158 w 597"/>
                  <a:gd name="T45" fmla="*/ 6677 h 552"/>
                  <a:gd name="T46" fmla="*/ 1488 w 597"/>
                  <a:gd name="T47" fmla="*/ 8704 h 552"/>
                  <a:gd name="T48" fmla="*/ 770 w 597"/>
                  <a:gd name="T49" fmla="*/ 10125 h 552"/>
                  <a:gd name="T50" fmla="*/ 1333 w 597"/>
                  <a:gd name="T51" fmla="*/ 9501 h 552"/>
                  <a:gd name="T52" fmla="*/ 1801 w 597"/>
                  <a:gd name="T53" fmla="*/ 8512 h 552"/>
                  <a:gd name="T54" fmla="*/ 2688 w 597"/>
                  <a:gd name="T55" fmla="*/ 6579 h 552"/>
                  <a:gd name="T56" fmla="*/ 2283 w 597"/>
                  <a:gd name="T57" fmla="*/ 8819 h 552"/>
                  <a:gd name="T58" fmla="*/ 2846 w 597"/>
                  <a:gd name="T59" fmla="*/ 10317 h 552"/>
                  <a:gd name="T60" fmla="*/ 2551 w 597"/>
                  <a:gd name="T61" fmla="*/ 8555 h 552"/>
                  <a:gd name="T62" fmla="*/ 3239 w 597"/>
                  <a:gd name="T63" fmla="*/ 6408 h 552"/>
                  <a:gd name="T64" fmla="*/ 7588 w 597"/>
                  <a:gd name="T65" fmla="*/ 5099 h 552"/>
                  <a:gd name="T66" fmla="*/ 9338 w 597"/>
                  <a:gd name="T67" fmla="*/ 9387 h 552"/>
                  <a:gd name="T68" fmla="*/ 7588 w 597"/>
                  <a:gd name="T69" fmla="*/ 760 h 552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597" h="552">
                    <a:moveTo>
                      <a:pt x="485" y="40"/>
                    </a:moveTo>
                    <a:cubicBezTo>
                      <a:pt x="485" y="40"/>
                      <a:pt x="485" y="112"/>
                      <a:pt x="485" y="143"/>
                    </a:cubicBezTo>
                    <a:cubicBezTo>
                      <a:pt x="485" y="174"/>
                      <a:pt x="478" y="186"/>
                      <a:pt x="468" y="194"/>
                    </a:cubicBezTo>
                    <a:cubicBezTo>
                      <a:pt x="404" y="246"/>
                      <a:pt x="263" y="299"/>
                      <a:pt x="202" y="311"/>
                    </a:cubicBezTo>
                    <a:cubicBezTo>
                      <a:pt x="201" y="311"/>
                      <a:pt x="201" y="311"/>
                      <a:pt x="200" y="311"/>
                    </a:cubicBezTo>
                    <a:cubicBezTo>
                      <a:pt x="201" y="301"/>
                      <a:pt x="209" y="280"/>
                      <a:pt x="226" y="260"/>
                    </a:cubicBezTo>
                    <a:cubicBezTo>
                      <a:pt x="216" y="255"/>
                      <a:pt x="216" y="255"/>
                      <a:pt x="216" y="255"/>
                    </a:cubicBezTo>
                    <a:cubicBezTo>
                      <a:pt x="209" y="263"/>
                      <a:pt x="192" y="285"/>
                      <a:pt x="186" y="304"/>
                    </a:cubicBezTo>
                    <a:cubicBezTo>
                      <a:pt x="185" y="300"/>
                      <a:pt x="185" y="297"/>
                      <a:pt x="184" y="295"/>
                    </a:cubicBezTo>
                    <a:cubicBezTo>
                      <a:pt x="182" y="284"/>
                      <a:pt x="180" y="278"/>
                      <a:pt x="178" y="274"/>
                    </a:cubicBezTo>
                    <a:cubicBezTo>
                      <a:pt x="177" y="272"/>
                      <a:pt x="178" y="269"/>
                      <a:pt x="178" y="266"/>
                    </a:cubicBezTo>
                    <a:cubicBezTo>
                      <a:pt x="179" y="262"/>
                      <a:pt x="179" y="259"/>
                      <a:pt x="179" y="256"/>
                    </a:cubicBezTo>
                    <a:cubicBezTo>
                      <a:pt x="178" y="246"/>
                      <a:pt x="173" y="240"/>
                      <a:pt x="169" y="236"/>
                    </a:cubicBezTo>
                    <a:cubicBezTo>
                      <a:pt x="165" y="232"/>
                      <a:pt x="162" y="229"/>
                      <a:pt x="163" y="222"/>
                    </a:cubicBezTo>
                    <a:cubicBezTo>
                      <a:pt x="163" y="222"/>
                      <a:pt x="164" y="217"/>
                      <a:pt x="164" y="217"/>
                    </a:cubicBezTo>
                    <a:cubicBezTo>
                      <a:pt x="166" y="211"/>
                      <a:pt x="166" y="207"/>
                      <a:pt x="163" y="202"/>
                    </a:cubicBezTo>
                    <a:cubicBezTo>
                      <a:pt x="161" y="198"/>
                      <a:pt x="161" y="198"/>
                      <a:pt x="161" y="198"/>
                    </a:cubicBezTo>
                    <a:cubicBezTo>
                      <a:pt x="152" y="204"/>
                      <a:pt x="152" y="204"/>
                      <a:pt x="152" y="204"/>
                    </a:cubicBezTo>
                    <a:cubicBezTo>
                      <a:pt x="152" y="204"/>
                      <a:pt x="152" y="205"/>
                      <a:pt x="152" y="205"/>
                    </a:cubicBezTo>
                    <a:cubicBezTo>
                      <a:pt x="152" y="207"/>
                      <a:pt x="151" y="211"/>
                      <a:pt x="151" y="213"/>
                    </a:cubicBezTo>
                    <a:cubicBezTo>
                      <a:pt x="150" y="216"/>
                      <a:pt x="149" y="219"/>
                      <a:pt x="149" y="222"/>
                    </a:cubicBezTo>
                    <a:cubicBezTo>
                      <a:pt x="149" y="222"/>
                      <a:pt x="149" y="223"/>
                      <a:pt x="149" y="223"/>
                    </a:cubicBezTo>
                    <a:cubicBezTo>
                      <a:pt x="149" y="235"/>
                      <a:pt x="152" y="242"/>
                      <a:pt x="157" y="246"/>
                    </a:cubicBezTo>
                    <a:cubicBezTo>
                      <a:pt x="160" y="250"/>
                      <a:pt x="162" y="253"/>
                      <a:pt x="163" y="258"/>
                    </a:cubicBezTo>
                    <a:cubicBezTo>
                      <a:pt x="163" y="258"/>
                      <a:pt x="163" y="258"/>
                      <a:pt x="163" y="259"/>
                    </a:cubicBezTo>
                    <a:cubicBezTo>
                      <a:pt x="163" y="260"/>
                      <a:pt x="163" y="262"/>
                      <a:pt x="162" y="263"/>
                    </a:cubicBezTo>
                    <a:cubicBezTo>
                      <a:pt x="162" y="266"/>
                      <a:pt x="162" y="268"/>
                      <a:pt x="162" y="271"/>
                    </a:cubicBezTo>
                    <a:cubicBezTo>
                      <a:pt x="162" y="274"/>
                      <a:pt x="162" y="278"/>
                      <a:pt x="164" y="282"/>
                    </a:cubicBezTo>
                    <a:cubicBezTo>
                      <a:pt x="165" y="284"/>
                      <a:pt x="167" y="292"/>
                      <a:pt x="169" y="298"/>
                    </a:cubicBezTo>
                    <a:cubicBezTo>
                      <a:pt x="170" y="305"/>
                      <a:pt x="171" y="311"/>
                      <a:pt x="173" y="316"/>
                    </a:cubicBezTo>
                    <a:cubicBezTo>
                      <a:pt x="171" y="317"/>
                      <a:pt x="169" y="318"/>
                      <a:pt x="168" y="320"/>
                    </a:cubicBezTo>
                    <a:cubicBezTo>
                      <a:pt x="152" y="318"/>
                      <a:pt x="137" y="311"/>
                      <a:pt x="120" y="301"/>
                    </a:cubicBezTo>
                    <a:cubicBezTo>
                      <a:pt x="111" y="296"/>
                      <a:pt x="100" y="291"/>
                      <a:pt x="87" y="286"/>
                    </a:cubicBezTo>
                    <a:cubicBezTo>
                      <a:pt x="64" y="277"/>
                      <a:pt x="35" y="266"/>
                      <a:pt x="10" y="246"/>
                    </a:cubicBezTo>
                    <a:cubicBezTo>
                      <a:pt x="8" y="244"/>
                      <a:pt x="4" y="244"/>
                      <a:pt x="2" y="247"/>
                    </a:cubicBezTo>
                    <a:cubicBezTo>
                      <a:pt x="0" y="249"/>
                      <a:pt x="0" y="253"/>
                      <a:pt x="3" y="255"/>
                    </a:cubicBezTo>
                    <a:cubicBezTo>
                      <a:pt x="29" y="277"/>
                      <a:pt x="59" y="288"/>
                      <a:pt x="82" y="297"/>
                    </a:cubicBezTo>
                    <a:cubicBezTo>
                      <a:pt x="95" y="302"/>
                      <a:pt x="106" y="307"/>
                      <a:pt x="114" y="312"/>
                    </a:cubicBezTo>
                    <a:cubicBezTo>
                      <a:pt x="128" y="320"/>
                      <a:pt x="141" y="326"/>
                      <a:pt x="155" y="330"/>
                    </a:cubicBezTo>
                    <a:cubicBezTo>
                      <a:pt x="111" y="344"/>
                      <a:pt x="60" y="363"/>
                      <a:pt x="46" y="374"/>
                    </a:cubicBezTo>
                    <a:cubicBezTo>
                      <a:pt x="29" y="389"/>
                      <a:pt x="23" y="397"/>
                      <a:pt x="12" y="413"/>
                    </a:cubicBezTo>
                    <a:cubicBezTo>
                      <a:pt x="5" y="426"/>
                      <a:pt x="5" y="426"/>
                      <a:pt x="5" y="426"/>
                    </a:cubicBezTo>
                    <a:cubicBezTo>
                      <a:pt x="12" y="434"/>
                      <a:pt x="12" y="434"/>
                      <a:pt x="12" y="434"/>
                    </a:cubicBezTo>
                    <a:cubicBezTo>
                      <a:pt x="24" y="418"/>
                      <a:pt x="24" y="418"/>
                      <a:pt x="24" y="418"/>
                    </a:cubicBezTo>
                    <a:cubicBezTo>
                      <a:pt x="35" y="403"/>
                      <a:pt x="41" y="400"/>
                      <a:pt x="57" y="387"/>
                    </a:cubicBezTo>
                    <a:cubicBezTo>
                      <a:pt x="67" y="378"/>
                      <a:pt x="102" y="364"/>
                      <a:pt x="138" y="352"/>
                    </a:cubicBezTo>
                    <a:cubicBezTo>
                      <a:pt x="122" y="369"/>
                      <a:pt x="109" y="414"/>
                      <a:pt x="100" y="444"/>
                    </a:cubicBezTo>
                    <a:cubicBezTo>
                      <a:pt x="95" y="459"/>
                      <a:pt x="95" y="459"/>
                      <a:pt x="95" y="459"/>
                    </a:cubicBezTo>
                    <a:cubicBezTo>
                      <a:pt x="92" y="471"/>
                      <a:pt x="83" y="480"/>
                      <a:pt x="73" y="490"/>
                    </a:cubicBezTo>
                    <a:cubicBezTo>
                      <a:pt x="62" y="502"/>
                      <a:pt x="53" y="515"/>
                      <a:pt x="49" y="534"/>
                    </a:cubicBezTo>
                    <a:cubicBezTo>
                      <a:pt x="57" y="536"/>
                      <a:pt x="57" y="536"/>
                      <a:pt x="57" y="536"/>
                    </a:cubicBezTo>
                    <a:cubicBezTo>
                      <a:pt x="61" y="521"/>
                      <a:pt x="74" y="513"/>
                      <a:pt x="85" y="501"/>
                    </a:cubicBezTo>
                    <a:cubicBezTo>
                      <a:pt x="95" y="490"/>
                      <a:pt x="106" y="479"/>
                      <a:pt x="110" y="463"/>
                    </a:cubicBezTo>
                    <a:cubicBezTo>
                      <a:pt x="110" y="464"/>
                      <a:pt x="115" y="449"/>
                      <a:pt x="115" y="449"/>
                    </a:cubicBezTo>
                    <a:cubicBezTo>
                      <a:pt x="123" y="422"/>
                      <a:pt x="137" y="377"/>
                      <a:pt x="150" y="363"/>
                    </a:cubicBezTo>
                    <a:cubicBezTo>
                      <a:pt x="157" y="356"/>
                      <a:pt x="164" y="351"/>
                      <a:pt x="172" y="347"/>
                    </a:cubicBezTo>
                    <a:cubicBezTo>
                      <a:pt x="148" y="378"/>
                      <a:pt x="147" y="421"/>
                      <a:pt x="147" y="451"/>
                    </a:cubicBezTo>
                    <a:cubicBezTo>
                      <a:pt x="146" y="465"/>
                      <a:pt x="146" y="465"/>
                      <a:pt x="146" y="465"/>
                    </a:cubicBezTo>
                    <a:cubicBezTo>
                      <a:pt x="144" y="501"/>
                      <a:pt x="150" y="521"/>
                      <a:pt x="172" y="552"/>
                    </a:cubicBezTo>
                    <a:cubicBezTo>
                      <a:pt x="182" y="544"/>
                      <a:pt x="182" y="544"/>
                      <a:pt x="182" y="544"/>
                    </a:cubicBezTo>
                    <a:cubicBezTo>
                      <a:pt x="162" y="516"/>
                      <a:pt x="161" y="499"/>
                      <a:pt x="162" y="465"/>
                    </a:cubicBezTo>
                    <a:cubicBezTo>
                      <a:pt x="163" y="451"/>
                      <a:pt x="163" y="451"/>
                      <a:pt x="163" y="451"/>
                    </a:cubicBezTo>
                    <a:cubicBezTo>
                      <a:pt x="163" y="416"/>
                      <a:pt x="163" y="366"/>
                      <a:pt x="202" y="340"/>
                    </a:cubicBezTo>
                    <a:cubicBezTo>
                      <a:pt x="205" y="339"/>
                      <a:pt x="206" y="339"/>
                      <a:pt x="207" y="338"/>
                    </a:cubicBezTo>
                    <a:cubicBezTo>
                      <a:pt x="247" y="330"/>
                      <a:pt x="373" y="306"/>
                      <a:pt x="453" y="251"/>
                    </a:cubicBezTo>
                    <a:cubicBezTo>
                      <a:pt x="463" y="244"/>
                      <a:pt x="485" y="238"/>
                      <a:pt x="485" y="269"/>
                    </a:cubicBezTo>
                    <a:cubicBezTo>
                      <a:pt x="485" y="300"/>
                      <a:pt x="485" y="495"/>
                      <a:pt x="485" y="495"/>
                    </a:cubicBezTo>
                    <a:cubicBezTo>
                      <a:pt x="501" y="517"/>
                      <a:pt x="577" y="521"/>
                      <a:pt x="597" y="495"/>
                    </a:cubicBezTo>
                    <a:cubicBezTo>
                      <a:pt x="597" y="40"/>
                      <a:pt x="597" y="40"/>
                      <a:pt x="597" y="40"/>
                    </a:cubicBezTo>
                    <a:cubicBezTo>
                      <a:pt x="575" y="2"/>
                      <a:pt x="509" y="0"/>
                      <a:pt x="485" y="40"/>
                    </a:cubicBez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81" name="Freeform 435">
                <a:extLst>
                  <a:ext uri="{FF2B5EF4-FFF2-40B4-BE49-F238E27FC236}">
                    <a16:creationId xmlns:a16="http://schemas.microsoft.com/office/drawing/2014/main" id="{84D4E778-CAE8-85E3-73AE-7875ED4A2E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73" y="1997"/>
                <a:ext cx="255" cy="536"/>
              </a:xfrm>
              <a:custGeom>
                <a:avLst/>
                <a:gdLst>
                  <a:gd name="T0" fmla="*/ 145 w 102"/>
                  <a:gd name="T1" fmla="*/ 320 h 201"/>
                  <a:gd name="T2" fmla="*/ 1363 w 102"/>
                  <a:gd name="T3" fmla="*/ 1707 h 201"/>
                  <a:gd name="T4" fmla="*/ 1363 w 102"/>
                  <a:gd name="T5" fmla="*/ 3277 h 201"/>
                  <a:gd name="T6" fmla="*/ 500 w 102"/>
                  <a:gd name="T7" fmla="*/ 3776 h 201"/>
                  <a:gd name="T8" fmla="*/ 1520 w 102"/>
                  <a:gd name="T9" fmla="*/ 3491 h 201"/>
                  <a:gd name="T10" fmla="*/ 1563 w 102"/>
                  <a:gd name="T11" fmla="*/ 1856 h 201"/>
                  <a:gd name="T12" fmla="*/ 1563 w 102"/>
                  <a:gd name="T13" fmla="*/ 149 h 201"/>
                  <a:gd name="T14" fmla="*/ 375 w 102"/>
                  <a:gd name="T15" fmla="*/ 0 h 201"/>
                  <a:gd name="T16" fmla="*/ 0 w 102"/>
                  <a:gd name="T17" fmla="*/ 56 h 20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02" h="201">
                    <a:moveTo>
                      <a:pt x="9" y="17"/>
                    </a:moveTo>
                    <a:cubicBezTo>
                      <a:pt x="30" y="17"/>
                      <a:pt x="87" y="32"/>
                      <a:pt x="87" y="90"/>
                    </a:cubicBezTo>
                    <a:cubicBezTo>
                      <a:pt x="87" y="148"/>
                      <a:pt x="87" y="165"/>
                      <a:pt x="87" y="173"/>
                    </a:cubicBezTo>
                    <a:cubicBezTo>
                      <a:pt x="87" y="181"/>
                      <a:pt x="60" y="200"/>
                      <a:pt x="32" y="199"/>
                    </a:cubicBezTo>
                    <a:cubicBezTo>
                      <a:pt x="56" y="201"/>
                      <a:pt x="87" y="196"/>
                      <a:pt x="97" y="184"/>
                    </a:cubicBezTo>
                    <a:cubicBezTo>
                      <a:pt x="102" y="179"/>
                      <a:pt x="100" y="138"/>
                      <a:pt x="100" y="98"/>
                    </a:cubicBezTo>
                    <a:cubicBezTo>
                      <a:pt x="99" y="53"/>
                      <a:pt x="100" y="8"/>
                      <a:pt x="100" y="8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0" y="3"/>
                      <a:pt x="0" y="3"/>
                      <a:pt x="0" y="3"/>
                    </a:cubicBezTo>
                  </a:path>
                </a:pathLst>
              </a:custGeom>
              <a:solidFill>
                <a:srgbClr val="C2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82" name="Freeform 436">
                <a:extLst>
                  <a:ext uri="{FF2B5EF4-FFF2-40B4-BE49-F238E27FC236}">
                    <a16:creationId xmlns:a16="http://schemas.microsoft.com/office/drawing/2014/main" id="{ED7CADF6-AFD2-4FDC-CE49-139D0EC05CF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43" y="1208"/>
                <a:ext cx="1095" cy="1347"/>
              </a:xfrm>
              <a:custGeom>
                <a:avLst/>
                <a:gdLst>
                  <a:gd name="T0" fmla="*/ 5063 w 438"/>
                  <a:gd name="T1" fmla="*/ 568 h 505"/>
                  <a:gd name="T2" fmla="*/ 4800 w 438"/>
                  <a:gd name="T3" fmla="*/ 3473 h 505"/>
                  <a:gd name="T4" fmla="*/ 645 w 438"/>
                  <a:gd name="T5" fmla="*/ 5692 h 505"/>
                  <a:gd name="T6" fmla="*/ 1033 w 438"/>
                  <a:gd name="T7" fmla="*/ 4745 h 505"/>
                  <a:gd name="T8" fmla="*/ 863 w 438"/>
                  <a:gd name="T9" fmla="*/ 4646 h 505"/>
                  <a:gd name="T10" fmla="*/ 395 w 438"/>
                  <a:gd name="T11" fmla="*/ 5407 h 505"/>
                  <a:gd name="T12" fmla="*/ 300 w 438"/>
                  <a:gd name="T13" fmla="*/ 4951 h 505"/>
                  <a:gd name="T14" fmla="*/ 313 w 438"/>
                  <a:gd name="T15" fmla="*/ 4724 h 505"/>
                  <a:gd name="T16" fmla="*/ 145 w 438"/>
                  <a:gd name="T17" fmla="*/ 4268 h 505"/>
                  <a:gd name="T18" fmla="*/ 50 w 438"/>
                  <a:gd name="T19" fmla="*/ 4062 h 505"/>
                  <a:gd name="T20" fmla="*/ 283 w 438"/>
                  <a:gd name="T21" fmla="*/ 4668 h 505"/>
                  <a:gd name="T22" fmla="*/ 270 w 438"/>
                  <a:gd name="T23" fmla="*/ 5009 h 505"/>
                  <a:gd name="T24" fmla="*/ 408 w 438"/>
                  <a:gd name="T25" fmla="*/ 5657 h 505"/>
                  <a:gd name="T26" fmla="*/ 863 w 438"/>
                  <a:gd name="T27" fmla="*/ 4646 h 505"/>
                  <a:gd name="T28" fmla="*/ 613 w 438"/>
                  <a:gd name="T29" fmla="*/ 5713 h 505"/>
                  <a:gd name="T30" fmla="*/ 658 w 438"/>
                  <a:gd name="T31" fmla="*/ 5735 h 505"/>
                  <a:gd name="T32" fmla="*/ 5095 w 438"/>
                  <a:gd name="T33" fmla="*/ 2526 h 505"/>
                  <a:gd name="T34" fmla="*/ 5958 w 438"/>
                  <a:gd name="T35" fmla="*/ 35 h 505"/>
                  <a:gd name="T36" fmla="*/ 6813 w 438"/>
                  <a:gd name="T37" fmla="*/ 9208 h 505"/>
                  <a:gd name="T38" fmla="*/ 5095 w 438"/>
                  <a:gd name="T39" fmla="*/ 9208 h 505"/>
                  <a:gd name="T40" fmla="*/ 4938 w 438"/>
                  <a:gd name="T41" fmla="*/ 4476 h 505"/>
                  <a:gd name="T42" fmla="*/ 770 w 438"/>
                  <a:gd name="T43" fmla="*/ 6204 h 505"/>
                  <a:gd name="T44" fmla="*/ 658 w 438"/>
                  <a:gd name="T45" fmla="*/ 6247 h 505"/>
                  <a:gd name="T46" fmla="*/ 33 w 438"/>
                  <a:gd name="T47" fmla="*/ 8367 h 505"/>
                  <a:gd name="T48" fmla="*/ 95 w 438"/>
                  <a:gd name="T49" fmla="*/ 9562 h 505"/>
                  <a:gd name="T50" fmla="*/ 50 w 438"/>
                  <a:gd name="T51" fmla="*/ 8637 h 505"/>
                  <a:gd name="T52" fmla="*/ 63 w 438"/>
                  <a:gd name="T53" fmla="*/ 8351 h 505"/>
                  <a:gd name="T54" fmla="*/ 738 w 438"/>
                  <a:gd name="T55" fmla="*/ 6260 h 505"/>
                  <a:gd name="T56" fmla="*/ 4595 w 438"/>
                  <a:gd name="T57" fmla="*/ 4588 h 505"/>
                  <a:gd name="T58" fmla="*/ 5063 w 438"/>
                  <a:gd name="T59" fmla="*/ 4916 h 505"/>
                  <a:gd name="T60" fmla="*/ 5063 w 438"/>
                  <a:gd name="T61" fmla="*/ 9221 h 505"/>
                  <a:gd name="T62" fmla="*/ 6845 w 438"/>
                  <a:gd name="T63" fmla="*/ 9221 h 505"/>
                  <a:gd name="T64" fmla="*/ 6845 w 438"/>
                  <a:gd name="T65" fmla="*/ 568 h 505"/>
                  <a:gd name="T66" fmla="*/ 5958 w 438"/>
                  <a:gd name="T67" fmla="*/ 0 h 505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438" h="505">
                    <a:moveTo>
                      <a:pt x="324" y="29"/>
                    </a:moveTo>
                    <a:cubicBezTo>
                      <a:pt x="324" y="30"/>
                      <a:pt x="324" y="30"/>
                      <a:pt x="324" y="30"/>
                    </a:cubicBezTo>
                    <a:cubicBezTo>
                      <a:pt x="324" y="133"/>
                      <a:pt x="324" y="133"/>
                      <a:pt x="324" y="133"/>
                    </a:cubicBezTo>
                    <a:cubicBezTo>
                      <a:pt x="324" y="163"/>
                      <a:pt x="317" y="175"/>
                      <a:pt x="307" y="183"/>
                    </a:cubicBezTo>
                    <a:cubicBezTo>
                      <a:pt x="245" y="234"/>
                      <a:pt x="106" y="287"/>
                      <a:pt x="42" y="300"/>
                    </a:cubicBezTo>
                    <a:cubicBezTo>
                      <a:pt x="42" y="300"/>
                      <a:pt x="41" y="300"/>
                      <a:pt x="41" y="300"/>
                    </a:cubicBezTo>
                    <a:cubicBezTo>
                      <a:pt x="43" y="288"/>
                      <a:pt x="51" y="269"/>
                      <a:pt x="66" y="250"/>
                    </a:cubicBezTo>
                    <a:cubicBezTo>
                      <a:pt x="66" y="250"/>
                      <a:pt x="66" y="250"/>
                      <a:pt x="66" y="250"/>
                    </a:cubicBezTo>
                    <a:cubicBezTo>
                      <a:pt x="55" y="245"/>
                      <a:pt x="55" y="245"/>
                      <a:pt x="55" y="245"/>
                    </a:cubicBezTo>
                    <a:cubicBezTo>
                      <a:pt x="55" y="245"/>
                      <a:pt x="55" y="245"/>
                      <a:pt x="55" y="245"/>
                    </a:cubicBezTo>
                    <a:cubicBezTo>
                      <a:pt x="50" y="252"/>
                      <a:pt x="33" y="271"/>
                      <a:pt x="26" y="290"/>
                    </a:cubicBezTo>
                    <a:cubicBezTo>
                      <a:pt x="26" y="288"/>
                      <a:pt x="25" y="285"/>
                      <a:pt x="25" y="285"/>
                    </a:cubicBezTo>
                    <a:cubicBezTo>
                      <a:pt x="23" y="274"/>
                      <a:pt x="21" y="267"/>
                      <a:pt x="19" y="263"/>
                    </a:cubicBezTo>
                    <a:cubicBezTo>
                      <a:pt x="19" y="263"/>
                      <a:pt x="19" y="262"/>
                      <a:pt x="19" y="261"/>
                    </a:cubicBezTo>
                    <a:cubicBezTo>
                      <a:pt x="19" y="259"/>
                      <a:pt x="19" y="257"/>
                      <a:pt x="19" y="256"/>
                    </a:cubicBezTo>
                    <a:cubicBezTo>
                      <a:pt x="19" y="253"/>
                      <a:pt x="20" y="251"/>
                      <a:pt x="20" y="249"/>
                    </a:cubicBezTo>
                    <a:cubicBezTo>
                      <a:pt x="20" y="248"/>
                      <a:pt x="20" y="247"/>
                      <a:pt x="20" y="246"/>
                    </a:cubicBezTo>
                    <a:cubicBezTo>
                      <a:pt x="18" y="235"/>
                      <a:pt x="13" y="230"/>
                      <a:pt x="9" y="225"/>
                    </a:cubicBezTo>
                    <a:cubicBezTo>
                      <a:pt x="6" y="221"/>
                      <a:pt x="3" y="219"/>
                      <a:pt x="3" y="214"/>
                    </a:cubicBezTo>
                    <a:cubicBezTo>
                      <a:pt x="3" y="214"/>
                      <a:pt x="3" y="214"/>
                      <a:pt x="3" y="214"/>
                    </a:cubicBezTo>
                    <a:cubicBezTo>
                      <a:pt x="3" y="220"/>
                      <a:pt x="4" y="222"/>
                      <a:pt x="8" y="226"/>
                    </a:cubicBezTo>
                    <a:cubicBezTo>
                      <a:pt x="12" y="231"/>
                      <a:pt x="17" y="236"/>
                      <a:pt x="18" y="246"/>
                    </a:cubicBezTo>
                    <a:cubicBezTo>
                      <a:pt x="18" y="249"/>
                      <a:pt x="18" y="252"/>
                      <a:pt x="17" y="255"/>
                    </a:cubicBezTo>
                    <a:cubicBezTo>
                      <a:pt x="17" y="259"/>
                      <a:pt x="16" y="262"/>
                      <a:pt x="17" y="264"/>
                    </a:cubicBezTo>
                    <a:cubicBezTo>
                      <a:pt x="19" y="268"/>
                      <a:pt x="21" y="274"/>
                      <a:pt x="23" y="285"/>
                    </a:cubicBezTo>
                    <a:cubicBezTo>
                      <a:pt x="26" y="298"/>
                      <a:pt x="26" y="298"/>
                      <a:pt x="26" y="298"/>
                    </a:cubicBezTo>
                    <a:cubicBezTo>
                      <a:pt x="27" y="294"/>
                      <a:pt x="27" y="294"/>
                      <a:pt x="27" y="294"/>
                    </a:cubicBezTo>
                    <a:cubicBezTo>
                      <a:pt x="31" y="281"/>
                      <a:pt x="40" y="264"/>
                      <a:pt x="55" y="245"/>
                    </a:cubicBezTo>
                    <a:cubicBezTo>
                      <a:pt x="56" y="245"/>
                      <a:pt x="64" y="249"/>
                      <a:pt x="66" y="250"/>
                    </a:cubicBezTo>
                    <a:cubicBezTo>
                      <a:pt x="50" y="269"/>
                      <a:pt x="40" y="290"/>
                      <a:pt x="39" y="301"/>
                    </a:cubicBezTo>
                    <a:cubicBezTo>
                      <a:pt x="39" y="303"/>
                      <a:pt x="39" y="303"/>
                      <a:pt x="39" y="303"/>
                    </a:cubicBezTo>
                    <a:cubicBezTo>
                      <a:pt x="42" y="302"/>
                      <a:pt x="42" y="302"/>
                      <a:pt x="42" y="302"/>
                    </a:cubicBezTo>
                    <a:cubicBezTo>
                      <a:pt x="107" y="289"/>
                      <a:pt x="246" y="235"/>
                      <a:pt x="308" y="185"/>
                    </a:cubicBezTo>
                    <a:cubicBezTo>
                      <a:pt x="319" y="176"/>
                      <a:pt x="326" y="164"/>
                      <a:pt x="326" y="133"/>
                    </a:cubicBezTo>
                    <a:cubicBezTo>
                      <a:pt x="326" y="133"/>
                      <a:pt x="326" y="31"/>
                      <a:pt x="326" y="30"/>
                    </a:cubicBezTo>
                    <a:cubicBezTo>
                      <a:pt x="337" y="12"/>
                      <a:pt x="358" y="2"/>
                      <a:pt x="381" y="2"/>
                    </a:cubicBezTo>
                    <a:cubicBezTo>
                      <a:pt x="405" y="2"/>
                      <a:pt x="426" y="13"/>
                      <a:pt x="436" y="30"/>
                    </a:cubicBezTo>
                    <a:cubicBezTo>
                      <a:pt x="436" y="31"/>
                      <a:pt x="436" y="484"/>
                      <a:pt x="436" y="485"/>
                    </a:cubicBezTo>
                    <a:cubicBezTo>
                      <a:pt x="427" y="496"/>
                      <a:pt x="406" y="503"/>
                      <a:pt x="381" y="503"/>
                    </a:cubicBezTo>
                    <a:cubicBezTo>
                      <a:pt x="355" y="502"/>
                      <a:pt x="334" y="495"/>
                      <a:pt x="326" y="485"/>
                    </a:cubicBezTo>
                    <a:cubicBezTo>
                      <a:pt x="326" y="484"/>
                      <a:pt x="326" y="259"/>
                      <a:pt x="326" y="259"/>
                    </a:cubicBezTo>
                    <a:cubicBezTo>
                      <a:pt x="326" y="247"/>
                      <a:pt x="323" y="240"/>
                      <a:pt x="316" y="236"/>
                    </a:cubicBezTo>
                    <a:cubicBezTo>
                      <a:pt x="309" y="233"/>
                      <a:pt x="299" y="236"/>
                      <a:pt x="293" y="240"/>
                    </a:cubicBezTo>
                    <a:cubicBezTo>
                      <a:pt x="214" y="294"/>
                      <a:pt x="90" y="319"/>
                      <a:pt x="49" y="327"/>
                    </a:cubicBezTo>
                    <a:cubicBezTo>
                      <a:pt x="47" y="328"/>
                      <a:pt x="47" y="328"/>
                      <a:pt x="47" y="328"/>
                    </a:cubicBezTo>
                    <a:cubicBezTo>
                      <a:pt x="42" y="329"/>
                      <a:pt x="42" y="329"/>
                      <a:pt x="42" y="329"/>
                    </a:cubicBezTo>
                    <a:cubicBezTo>
                      <a:pt x="3" y="355"/>
                      <a:pt x="2" y="404"/>
                      <a:pt x="2" y="440"/>
                    </a:cubicBezTo>
                    <a:cubicBezTo>
                      <a:pt x="2" y="441"/>
                      <a:pt x="2" y="441"/>
                      <a:pt x="2" y="441"/>
                    </a:cubicBezTo>
                    <a:cubicBezTo>
                      <a:pt x="1" y="455"/>
                      <a:pt x="1" y="455"/>
                      <a:pt x="1" y="455"/>
                    </a:cubicBezTo>
                    <a:cubicBezTo>
                      <a:pt x="0" y="476"/>
                      <a:pt x="1" y="490"/>
                      <a:pt x="6" y="504"/>
                    </a:cubicBezTo>
                    <a:cubicBezTo>
                      <a:pt x="6" y="504"/>
                      <a:pt x="6" y="504"/>
                      <a:pt x="6" y="504"/>
                    </a:cubicBezTo>
                    <a:cubicBezTo>
                      <a:pt x="2" y="490"/>
                      <a:pt x="2" y="476"/>
                      <a:pt x="3" y="455"/>
                    </a:cubicBezTo>
                    <a:cubicBezTo>
                      <a:pt x="4" y="441"/>
                      <a:pt x="4" y="441"/>
                      <a:pt x="4" y="441"/>
                    </a:cubicBezTo>
                    <a:cubicBezTo>
                      <a:pt x="4" y="441"/>
                      <a:pt x="4" y="440"/>
                      <a:pt x="4" y="440"/>
                    </a:cubicBezTo>
                    <a:cubicBezTo>
                      <a:pt x="4" y="405"/>
                      <a:pt x="5" y="356"/>
                      <a:pt x="43" y="331"/>
                    </a:cubicBezTo>
                    <a:cubicBezTo>
                      <a:pt x="43" y="331"/>
                      <a:pt x="47" y="330"/>
                      <a:pt x="47" y="330"/>
                    </a:cubicBezTo>
                    <a:cubicBezTo>
                      <a:pt x="50" y="329"/>
                      <a:pt x="50" y="329"/>
                      <a:pt x="50" y="329"/>
                    </a:cubicBezTo>
                    <a:cubicBezTo>
                      <a:pt x="91" y="321"/>
                      <a:pt x="215" y="296"/>
                      <a:pt x="294" y="242"/>
                    </a:cubicBezTo>
                    <a:cubicBezTo>
                      <a:pt x="300" y="238"/>
                      <a:pt x="309" y="235"/>
                      <a:pt x="316" y="238"/>
                    </a:cubicBezTo>
                    <a:cubicBezTo>
                      <a:pt x="321" y="241"/>
                      <a:pt x="324" y="248"/>
                      <a:pt x="324" y="259"/>
                    </a:cubicBezTo>
                    <a:cubicBezTo>
                      <a:pt x="324" y="486"/>
                      <a:pt x="324" y="486"/>
                      <a:pt x="324" y="486"/>
                    </a:cubicBezTo>
                    <a:cubicBezTo>
                      <a:pt x="324" y="486"/>
                      <a:pt x="324" y="486"/>
                      <a:pt x="324" y="486"/>
                    </a:cubicBezTo>
                    <a:cubicBezTo>
                      <a:pt x="333" y="498"/>
                      <a:pt x="359" y="504"/>
                      <a:pt x="381" y="505"/>
                    </a:cubicBezTo>
                    <a:cubicBezTo>
                      <a:pt x="407" y="505"/>
                      <a:pt x="429" y="498"/>
                      <a:pt x="438" y="486"/>
                    </a:cubicBezTo>
                    <a:cubicBezTo>
                      <a:pt x="438" y="486"/>
                      <a:pt x="438" y="486"/>
                      <a:pt x="438" y="486"/>
                    </a:cubicBezTo>
                    <a:cubicBezTo>
                      <a:pt x="438" y="30"/>
                      <a:pt x="438" y="30"/>
                      <a:pt x="438" y="30"/>
                    </a:cubicBezTo>
                    <a:cubicBezTo>
                      <a:pt x="438" y="29"/>
                      <a:pt x="438" y="29"/>
                      <a:pt x="438" y="29"/>
                    </a:cubicBezTo>
                    <a:cubicBezTo>
                      <a:pt x="427" y="11"/>
                      <a:pt x="406" y="0"/>
                      <a:pt x="381" y="0"/>
                    </a:cubicBezTo>
                    <a:cubicBezTo>
                      <a:pt x="357" y="0"/>
                      <a:pt x="335" y="11"/>
                      <a:pt x="324" y="29"/>
                    </a:cubicBez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83" name="Freeform 437">
                <a:extLst>
                  <a:ext uri="{FF2B5EF4-FFF2-40B4-BE49-F238E27FC236}">
                    <a16:creationId xmlns:a16="http://schemas.microsoft.com/office/drawing/2014/main" id="{AA8C4EC9-155A-0282-2A54-7932F06FCE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76" y="2104"/>
                <a:ext cx="197" cy="464"/>
              </a:xfrm>
              <a:custGeom>
                <a:avLst/>
                <a:gdLst>
                  <a:gd name="T0" fmla="*/ 870 w 79"/>
                  <a:gd name="T1" fmla="*/ 307 h 174"/>
                  <a:gd name="T2" fmla="*/ 324 w 79"/>
                  <a:gd name="T3" fmla="*/ 1933 h 174"/>
                  <a:gd name="T4" fmla="*/ 249 w 79"/>
                  <a:gd name="T5" fmla="*/ 2219 h 174"/>
                  <a:gd name="T6" fmla="*/ 0 w 79"/>
                  <a:gd name="T7" fmla="*/ 2765 h 174"/>
                  <a:gd name="T8" fmla="*/ 0 w 79"/>
                  <a:gd name="T9" fmla="*/ 2765 h 174"/>
                  <a:gd name="T10" fmla="*/ 279 w 79"/>
                  <a:gd name="T11" fmla="*/ 2240 h 174"/>
                  <a:gd name="T12" fmla="*/ 279 w 79"/>
                  <a:gd name="T13" fmla="*/ 2240 h 174"/>
                  <a:gd name="T14" fmla="*/ 354 w 79"/>
                  <a:gd name="T15" fmla="*/ 1955 h 174"/>
                  <a:gd name="T16" fmla="*/ 903 w 79"/>
                  <a:gd name="T17" fmla="*/ 320 h 174"/>
                  <a:gd name="T18" fmla="*/ 1162 w 79"/>
                  <a:gd name="T19" fmla="*/ 77 h 174"/>
                  <a:gd name="T20" fmla="*/ 820 w 79"/>
                  <a:gd name="T21" fmla="*/ 1992 h 174"/>
                  <a:gd name="T22" fmla="*/ 808 w 79"/>
                  <a:gd name="T23" fmla="*/ 2253 h 174"/>
                  <a:gd name="T24" fmla="*/ 808 w 79"/>
                  <a:gd name="T25" fmla="*/ 2467 h 174"/>
                  <a:gd name="T26" fmla="*/ 945 w 79"/>
                  <a:gd name="T27" fmla="*/ 3299 h 174"/>
                  <a:gd name="T28" fmla="*/ 945 w 79"/>
                  <a:gd name="T29" fmla="*/ 3299 h 174"/>
                  <a:gd name="T30" fmla="*/ 840 w 79"/>
                  <a:gd name="T31" fmla="*/ 2253 h 174"/>
                  <a:gd name="T32" fmla="*/ 853 w 79"/>
                  <a:gd name="T33" fmla="*/ 1992 h 174"/>
                  <a:gd name="T34" fmla="*/ 1224 w 79"/>
                  <a:gd name="T35" fmla="*/ 21 h 174"/>
                  <a:gd name="T36" fmla="*/ 1212 w 79"/>
                  <a:gd name="T37" fmla="*/ 0 h 174"/>
                  <a:gd name="T38" fmla="*/ 870 w 79"/>
                  <a:gd name="T39" fmla="*/ 307 h 174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79" h="174">
                    <a:moveTo>
                      <a:pt x="56" y="16"/>
                    </a:moveTo>
                    <a:cubicBezTo>
                      <a:pt x="43" y="30"/>
                      <a:pt x="29" y="75"/>
                      <a:pt x="21" y="102"/>
                    </a:cubicBezTo>
                    <a:cubicBezTo>
                      <a:pt x="16" y="117"/>
                      <a:pt x="16" y="117"/>
                      <a:pt x="16" y="117"/>
                    </a:cubicBezTo>
                    <a:cubicBezTo>
                      <a:pt x="13" y="129"/>
                      <a:pt x="7" y="139"/>
                      <a:pt x="0" y="146"/>
                    </a:cubicBezTo>
                    <a:cubicBezTo>
                      <a:pt x="0" y="146"/>
                      <a:pt x="0" y="146"/>
                      <a:pt x="0" y="146"/>
                    </a:cubicBezTo>
                    <a:cubicBezTo>
                      <a:pt x="7" y="139"/>
                      <a:pt x="15" y="130"/>
                      <a:pt x="18" y="118"/>
                    </a:cubicBezTo>
                    <a:cubicBezTo>
                      <a:pt x="18" y="118"/>
                      <a:pt x="18" y="118"/>
                      <a:pt x="18" y="118"/>
                    </a:cubicBezTo>
                    <a:cubicBezTo>
                      <a:pt x="19" y="117"/>
                      <a:pt x="20" y="113"/>
                      <a:pt x="23" y="103"/>
                    </a:cubicBezTo>
                    <a:cubicBezTo>
                      <a:pt x="31" y="76"/>
                      <a:pt x="45" y="31"/>
                      <a:pt x="58" y="17"/>
                    </a:cubicBezTo>
                    <a:cubicBezTo>
                      <a:pt x="64" y="11"/>
                      <a:pt x="70" y="7"/>
                      <a:pt x="75" y="4"/>
                    </a:cubicBezTo>
                    <a:cubicBezTo>
                      <a:pt x="54" y="35"/>
                      <a:pt x="53" y="77"/>
                      <a:pt x="53" y="105"/>
                    </a:cubicBezTo>
                    <a:cubicBezTo>
                      <a:pt x="52" y="119"/>
                      <a:pt x="52" y="119"/>
                      <a:pt x="52" y="119"/>
                    </a:cubicBezTo>
                    <a:cubicBezTo>
                      <a:pt x="52" y="122"/>
                      <a:pt x="52" y="126"/>
                      <a:pt x="52" y="130"/>
                    </a:cubicBezTo>
                    <a:cubicBezTo>
                      <a:pt x="52" y="148"/>
                      <a:pt x="55" y="161"/>
                      <a:pt x="61" y="174"/>
                    </a:cubicBezTo>
                    <a:cubicBezTo>
                      <a:pt x="61" y="174"/>
                      <a:pt x="61" y="174"/>
                      <a:pt x="61" y="174"/>
                    </a:cubicBezTo>
                    <a:cubicBezTo>
                      <a:pt x="54" y="158"/>
                      <a:pt x="53" y="143"/>
                      <a:pt x="54" y="119"/>
                    </a:cubicBezTo>
                    <a:cubicBezTo>
                      <a:pt x="55" y="105"/>
                      <a:pt x="55" y="105"/>
                      <a:pt x="55" y="105"/>
                    </a:cubicBezTo>
                    <a:cubicBezTo>
                      <a:pt x="55" y="76"/>
                      <a:pt x="56" y="33"/>
                      <a:pt x="79" y="1"/>
                    </a:cubicBezTo>
                    <a:cubicBezTo>
                      <a:pt x="78" y="0"/>
                      <a:pt x="78" y="0"/>
                      <a:pt x="78" y="0"/>
                    </a:cubicBezTo>
                    <a:cubicBezTo>
                      <a:pt x="71" y="4"/>
                      <a:pt x="64" y="8"/>
                      <a:pt x="56" y="16"/>
                    </a:cubicBez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84" name="Freeform 438">
                <a:extLst>
                  <a:ext uri="{FF2B5EF4-FFF2-40B4-BE49-F238E27FC236}">
                    <a16:creationId xmlns:a16="http://schemas.microsoft.com/office/drawing/2014/main" id="{3354030E-E306-957A-C4F0-4C746699C6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48" y="2115"/>
                <a:ext cx="250" cy="346"/>
              </a:xfrm>
              <a:custGeom>
                <a:avLst/>
                <a:gdLst>
                  <a:gd name="T0" fmla="*/ 1500 w 100"/>
                  <a:gd name="T1" fmla="*/ 21 h 130"/>
                  <a:gd name="T2" fmla="*/ 220 w 100"/>
                  <a:gd name="T3" fmla="*/ 681 h 130"/>
                  <a:gd name="T4" fmla="*/ 83 w 100"/>
                  <a:gd name="T5" fmla="*/ 806 h 130"/>
                  <a:gd name="T6" fmla="*/ 0 w 100"/>
                  <a:gd name="T7" fmla="*/ 921 h 130"/>
                  <a:gd name="T8" fmla="*/ 0 w 100"/>
                  <a:gd name="T9" fmla="*/ 921 h 130"/>
                  <a:gd name="T10" fmla="*/ 95 w 100"/>
                  <a:gd name="T11" fmla="*/ 828 h 130"/>
                  <a:gd name="T12" fmla="*/ 238 w 100"/>
                  <a:gd name="T13" fmla="*/ 695 h 130"/>
                  <a:gd name="T14" fmla="*/ 1458 w 100"/>
                  <a:gd name="T15" fmla="*/ 77 h 130"/>
                  <a:gd name="T16" fmla="*/ 895 w 100"/>
                  <a:gd name="T17" fmla="*/ 1770 h 130"/>
                  <a:gd name="T18" fmla="*/ 813 w 100"/>
                  <a:gd name="T19" fmla="*/ 2033 h 130"/>
                  <a:gd name="T20" fmla="*/ 645 w 100"/>
                  <a:gd name="T21" fmla="*/ 2451 h 130"/>
                  <a:gd name="T22" fmla="*/ 645 w 100"/>
                  <a:gd name="T23" fmla="*/ 2451 h 130"/>
                  <a:gd name="T24" fmla="*/ 845 w 100"/>
                  <a:gd name="T25" fmla="*/ 2055 h 130"/>
                  <a:gd name="T26" fmla="*/ 925 w 100"/>
                  <a:gd name="T27" fmla="*/ 1770 h 130"/>
                  <a:gd name="T28" fmla="*/ 1520 w 100"/>
                  <a:gd name="T29" fmla="*/ 56 h 130"/>
                  <a:gd name="T30" fmla="*/ 1563 w 100"/>
                  <a:gd name="T31" fmla="*/ 0 h 130"/>
                  <a:gd name="T32" fmla="*/ 1500 w 100"/>
                  <a:gd name="T33" fmla="*/ 21 h 13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00" h="130">
                    <a:moveTo>
                      <a:pt x="96" y="1"/>
                    </a:moveTo>
                    <a:cubicBezTo>
                      <a:pt x="64" y="12"/>
                      <a:pt x="25" y="27"/>
                      <a:pt x="14" y="36"/>
                    </a:cubicBezTo>
                    <a:cubicBezTo>
                      <a:pt x="5" y="43"/>
                      <a:pt x="5" y="43"/>
                      <a:pt x="5" y="43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6" y="44"/>
                      <a:pt x="6" y="44"/>
                      <a:pt x="6" y="44"/>
                    </a:cubicBezTo>
                    <a:cubicBezTo>
                      <a:pt x="15" y="37"/>
                      <a:pt x="15" y="37"/>
                      <a:pt x="15" y="37"/>
                    </a:cubicBezTo>
                    <a:cubicBezTo>
                      <a:pt x="26" y="29"/>
                      <a:pt x="62" y="15"/>
                      <a:pt x="93" y="4"/>
                    </a:cubicBezTo>
                    <a:cubicBezTo>
                      <a:pt x="78" y="23"/>
                      <a:pt x="65" y="65"/>
                      <a:pt x="57" y="94"/>
                    </a:cubicBezTo>
                    <a:cubicBezTo>
                      <a:pt x="52" y="108"/>
                      <a:pt x="52" y="108"/>
                      <a:pt x="52" y="108"/>
                    </a:cubicBezTo>
                    <a:cubicBezTo>
                      <a:pt x="50" y="115"/>
                      <a:pt x="47" y="122"/>
                      <a:pt x="41" y="130"/>
                    </a:cubicBezTo>
                    <a:cubicBezTo>
                      <a:pt x="41" y="130"/>
                      <a:pt x="41" y="130"/>
                      <a:pt x="41" y="130"/>
                    </a:cubicBezTo>
                    <a:cubicBezTo>
                      <a:pt x="47" y="122"/>
                      <a:pt x="52" y="116"/>
                      <a:pt x="54" y="109"/>
                    </a:cubicBezTo>
                    <a:cubicBezTo>
                      <a:pt x="59" y="94"/>
                      <a:pt x="59" y="94"/>
                      <a:pt x="59" y="94"/>
                    </a:cubicBezTo>
                    <a:cubicBezTo>
                      <a:pt x="67" y="65"/>
                      <a:pt x="81" y="20"/>
                      <a:pt x="97" y="3"/>
                    </a:cubicBezTo>
                    <a:cubicBezTo>
                      <a:pt x="100" y="0"/>
                      <a:pt x="100" y="0"/>
                      <a:pt x="100" y="0"/>
                    </a:cubicBezTo>
                    <a:lnTo>
                      <a:pt x="96" y="1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85" name="Freeform 439">
                <a:extLst>
                  <a:ext uri="{FF2B5EF4-FFF2-40B4-BE49-F238E27FC236}">
                    <a16:creationId xmlns:a16="http://schemas.microsoft.com/office/drawing/2014/main" id="{62A67C68-9B8F-BD50-8219-8D607B0F37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26" y="1917"/>
                <a:ext cx="315" cy="291"/>
              </a:xfrm>
              <a:custGeom>
                <a:avLst/>
                <a:gdLst>
                  <a:gd name="T0" fmla="*/ 0 w 126"/>
                  <a:gd name="T1" fmla="*/ 0 h 109"/>
                  <a:gd name="T2" fmla="*/ 770 w 126"/>
                  <a:gd name="T3" fmla="*/ 422 h 109"/>
                  <a:gd name="T4" fmla="*/ 1270 w 126"/>
                  <a:gd name="T5" fmla="*/ 683 h 109"/>
                  <a:gd name="T6" fmla="*/ 1863 w 126"/>
                  <a:gd name="T7" fmla="*/ 1025 h 109"/>
                  <a:gd name="T8" fmla="*/ 208 w 126"/>
                  <a:gd name="T9" fmla="*/ 1866 h 109"/>
                  <a:gd name="T10" fmla="*/ 33 w 126"/>
                  <a:gd name="T11" fmla="*/ 2074 h 109"/>
                  <a:gd name="T12" fmla="*/ 33 w 126"/>
                  <a:gd name="T13" fmla="*/ 2074 h 109"/>
                  <a:gd name="T14" fmla="*/ 220 w 126"/>
                  <a:gd name="T15" fmla="*/ 1882 h 109"/>
                  <a:gd name="T16" fmla="*/ 1925 w 126"/>
                  <a:gd name="T17" fmla="*/ 1047 h 109"/>
                  <a:gd name="T18" fmla="*/ 1970 w 126"/>
                  <a:gd name="T19" fmla="*/ 1025 h 109"/>
                  <a:gd name="T20" fmla="*/ 1908 w 126"/>
                  <a:gd name="T21" fmla="*/ 1004 h 109"/>
                  <a:gd name="T22" fmla="*/ 1283 w 126"/>
                  <a:gd name="T23" fmla="*/ 662 h 109"/>
                  <a:gd name="T24" fmla="*/ 783 w 126"/>
                  <a:gd name="T25" fmla="*/ 400 h 109"/>
                  <a:gd name="T26" fmla="*/ 0 w 126"/>
                  <a:gd name="T27" fmla="*/ 0 h 10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126" h="109">
                    <a:moveTo>
                      <a:pt x="0" y="0"/>
                    </a:moveTo>
                    <a:cubicBezTo>
                      <a:pt x="17" y="9"/>
                      <a:pt x="34" y="17"/>
                      <a:pt x="49" y="22"/>
                    </a:cubicBezTo>
                    <a:cubicBezTo>
                      <a:pt x="62" y="27"/>
                      <a:pt x="72" y="32"/>
                      <a:pt x="81" y="36"/>
                    </a:cubicBezTo>
                    <a:cubicBezTo>
                      <a:pt x="96" y="45"/>
                      <a:pt x="107" y="51"/>
                      <a:pt x="119" y="54"/>
                    </a:cubicBezTo>
                    <a:cubicBezTo>
                      <a:pt x="77" y="67"/>
                      <a:pt x="27" y="86"/>
                      <a:pt x="13" y="98"/>
                    </a:cubicBezTo>
                    <a:cubicBezTo>
                      <a:pt x="13" y="98"/>
                      <a:pt x="2" y="109"/>
                      <a:pt x="2" y="109"/>
                    </a:cubicBezTo>
                    <a:cubicBezTo>
                      <a:pt x="2" y="109"/>
                      <a:pt x="2" y="109"/>
                      <a:pt x="2" y="109"/>
                    </a:cubicBezTo>
                    <a:cubicBezTo>
                      <a:pt x="14" y="99"/>
                      <a:pt x="14" y="99"/>
                      <a:pt x="14" y="99"/>
                    </a:cubicBezTo>
                    <a:cubicBezTo>
                      <a:pt x="28" y="88"/>
                      <a:pt x="79" y="68"/>
                      <a:pt x="123" y="55"/>
                    </a:cubicBezTo>
                    <a:cubicBezTo>
                      <a:pt x="126" y="54"/>
                      <a:pt x="126" y="54"/>
                      <a:pt x="126" y="54"/>
                    </a:cubicBezTo>
                    <a:cubicBezTo>
                      <a:pt x="122" y="53"/>
                      <a:pt x="122" y="53"/>
                      <a:pt x="122" y="53"/>
                    </a:cubicBezTo>
                    <a:cubicBezTo>
                      <a:pt x="110" y="50"/>
                      <a:pt x="98" y="44"/>
                      <a:pt x="82" y="35"/>
                    </a:cubicBezTo>
                    <a:cubicBezTo>
                      <a:pt x="73" y="30"/>
                      <a:pt x="62" y="26"/>
                      <a:pt x="50" y="21"/>
                    </a:cubicBezTo>
                    <a:cubicBezTo>
                      <a:pt x="35" y="15"/>
                      <a:pt x="17" y="9"/>
                      <a:pt x="0" y="0"/>
                    </a:cubicBez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86" name="Freeform 440">
                <a:extLst>
                  <a:ext uri="{FF2B5EF4-FFF2-40B4-BE49-F238E27FC236}">
                    <a16:creationId xmlns:a16="http://schemas.microsoft.com/office/drawing/2014/main" id="{8A5647BF-7E0F-63B0-285E-4350E77971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43" y="1781"/>
                <a:ext cx="335" cy="256"/>
              </a:xfrm>
              <a:custGeom>
                <a:avLst/>
                <a:gdLst>
                  <a:gd name="T0" fmla="*/ 1708 w 134"/>
                  <a:gd name="T1" fmla="*/ 0 h 96"/>
                  <a:gd name="T2" fmla="*/ 1813 w 134"/>
                  <a:gd name="T3" fmla="*/ 419 h 96"/>
                  <a:gd name="T4" fmla="*/ 1908 w 134"/>
                  <a:gd name="T5" fmla="*/ 627 h 96"/>
                  <a:gd name="T6" fmla="*/ 1908 w 134"/>
                  <a:gd name="T7" fmla="*/ 648 h 96"/>
                  <a:gd name="T8" fmla="*/ 1895 w 134"/>
                  <a:gd name="T9" fmla="*/ 717 h 96"/>
                  <a:gd name="T10" fmla="*/ 1895 w 134"/>
                  <a:gd name="T11" fmla="*/ 875 h 96"/>
                  <a:gd name="T12" fmla="*/ 1925 w 134"/>
                  <a:gd name="T13" fmla="*/ 1080 h 96"/>
                  <a:gd name="T14" fmla="*/ 2000 w 134"/>
                  <a:gd name="T15" fmla="*/ 1387 h 96"/>
                  <a:gd name="T16" fmla="*/ 2063 w 134"/>
                  <a:gd name="T17" fmla="*/ 1707 h 96"/>
                  <a:gd name="T18" fmla="*/ 2000 w 134"/>
                  <a:gd name="T19" fmla="*/ 1784 h 96"/>
                  <a:gd name="T20" fmla="*/ 1270 w 134"/>
                  <a:gd name="T21" fmla="*/ 1421 h 96"/>
                  <a:gd name="T22" fmla="*/ 738 w 134"/>
                  <a:gd name="T23" fmla="*/ 1139 h 96"/>
                  <a:gd name="T24" fmla="*/ 0 w 134"/>
                  <a:gd name="T25" fmla="*/ 776 h 96"/>
                  <a:gd name="T26" fmla="*/ 0 w 134"/>
                  <a:gd name="T27" fmla="*/ 776 h 96"/>
                  <a:gd name="T28" fmla="*/ 720 w 134"/>
                  <a:gd name="T29" fmla="*/ 1173 h 96"/>
                  <a:gd name="T30" fmla="*/ 1250 w 134"/>
                  <a:gd name="T31" fmla="*/ 1459 h 96"/>
                  <a:gd name="T32" fmla="*/ 2000 w 134"/>
                  <a:gd name="T33" fmla="*/ 1821 h 96"/>
                  <a:gd name="T34" fmla="*/ 2020 w 134"/>
                  <a:gd name="T35" fmla="*/ 1821 h 96"/>
                  <a:gd name="T36" fmla="*/ 2020 w 134"/>
                  <a:gd name="T37" fmla="*/ 1821 h 96"/>
                  <a:gd name="T38" fmla="*/ 2083 w 134"/>
                  <a:gd name="T39" fmla="*/ 1728 h 96"/>
                  <a:gd name="T40" fmla="*/ 2095 w 134"/>
                  <a:gd name="T41" fmla="*/ 1728 h 96"/>
                  <a:gd name="T42" fmla="*/ 2033 w 134"/>
                  <a:gd name="T43" fmla="*/ 1387 h 96"/>
                  <a:gd name="T44" fmla="*/ 1958 w 134"/>
                  <a:gd name="T45" fmla="*/ 1059 h 96"/>
                  <a:gd name="T46" fmla="*/ 1925 w 134"/>
                  <a:gd name="T47" fmla="*/ 875 h 96"/>
                  <a:gd name="T48" fmla="*/ 1925 w 134"/>
                  <a:gd name="T49" fmla="*/ 739 h 96"/>
                  <a:gd name="T50" fmla="*/ 1938 w 134"/>
                  <a:gd name="T51" fmla="*/ 648 h 96"/>
                  <a:gd name="T52" fmla="*/ 1938 w 134"/>
                  <a:gd name="T53" fmla="*/ 627 h 96"/>
                  <a:gd name="T54" fmla="*/ 1833 w 134"/>
                  <a:gd name="T55" fmla="*/ 397 h 96"/>
                  <a:gd name="T56" fmla="*/ 1708 w 134"/>
                  <a:gd name="T57" fmla="*/ 0 h 9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134" h="96">
                    <a:moveTo>
                      <a:pt x="109" y="0"/>
                    </a:moveTo>
                    <a:cubicBezTo>
                      <a:pt x="109" y="12"/>
                      <a:pt x="112" y="18"/>
                      <a:pt x="116" y="22"/>
                    </a:cubicBezTo>
                    <a:cubicBezTo>
                      <a:pt x="119" y="26"/>
                      <a:pt x="121" y="28"/>
                      <a:pt x="122" y="33"/>
                    </a:cubicBezTo>
                    <a:cubicBezTo>
                      <a:pt x="122" y="34"/>
                      <a:pt x="122" y="34"/>
                      <a:pt x="122" y="34"/>
                    </a:cubicBezTo>
                    <a:cubicBezTo>
                      <a:pt x="121" y="38"/>
                      <a:pt x="121" y="38"/>
                      <a:pt x="121" y="38"/>
                    </a:cubicBezTo>
                    <a:cubicBezTo>
                      <a:pt x="121" y="46"/>
                      <a:pt x="121" y="46"/>
                      <a:pt x="121" y="46"/>
                    </a:cubicBezTo>
                    <a:cubicBezTo>
                      <a:pt x="121" y="50"/>
                      <a:pt x="122" y="54"/>
                      <a:pt x="123" y="57"/>
                    </a:cubicBezTo>
                    <a:cubicBezTo>
                      <a:pt x="124" y="59"/>
                      <a:pt x="126" y="68"/>
                      <a:pt x="128" y="73"/>
                    </a:cubicBezTo>
                    <a:cubicBezTo>
                      <a:pt x="128" y="73"/>
                      <a:pt x="131" y="88"/>
                      <a:pt x="132" y="90"/>
                    </a:cubicBezTo>
                    <a:cubicBezTo>
                      <a:pt x="130" y="91"/>
                      <a:pt x="129" y="93"/>
                      <a:pt x="128" y="94"/>
                    </a:cubicBezTo>
                    <a:cubicBezTo>
                      <a:pt x="114" y="92"/>
                      <a:pt x="100" y="87"/>
                      <a:pt x="81" y="75"/>
                    </a:cubicBezTo>
                    <a:cubicBezTo>
                      <a:pt x="72" y="70"/>
                      <a:pt x="60" y="66"/>
                      <a:pt x="47" y="60"/>
                    </a:cubicBezTo>
                    <a:cubicBezTo>
                      <a:pt x="33" y="55"/>
                      <a:pt x="16" y="50"/>
                      <a:pt x="0" y="41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16" y="50"/>
                      <a:pt x="32" y="57"/>
                      <a:pt x="46" y="62"/>
                    </a:cubicBezTo>
                    <a:cubicBezTo>
                      <a:pt x="59" y="67"/>
                      <a:pt x="71" y="72"/>
                      <a:pt x="80" y="77"/>
                    </a:cubicBezTo>
                    <a:cubicBezTo>
                      <a:pt x="99" y="89"/>
                      <a:pt x="113" y="94"/>
                      <a:pt x="128" y="96"/>
                    </a:cubicBezTo>
                    <a:cubicBezTo>
                      <a:pt x="129" y="96"/>
                      <a:pt x="129" y="96"/>
                      <a:pt x="129" y="96"/>
                    </a:cubicBezTo>
                    <a:cubicBezTo>
                      <a:pt x="129" y="96"/>
                      <a:pt x="129" y="96"/>
                      <a:pt x="129" y="96"/>
                    </a:cubicBezTo>
                    <a:cubicBezTo>
                      <a:pt x="130" y="94"/>
                      <a:pt x="132" y="92"/>
                      <a:pt x="133" y="91"/>
                    </a:cubicBezTo>
                    <a:cubicBezTo>
                      <a:pt x="134" y="91"/>
                      <a:pt x="134" y="91"/>
                      <a:pt x="134" y="91"/>
                    </a:cubicBezTo>
                    <a:cubicBezTo>
                      <a:pt x="130" y="73"/>
                      <a:pt x="130" y="73"/>
                      <a:pt x="130" y="73"/>
                    </a:cubicBezTo>
                    <a:cubicBezTo>
                      <a:pt x="128" y="65"/>
                      <a:pt x="126" y="58"/>
                      <a:pt x="125" y="56"/>
                    </a:cubicBezTo>
                    <a:cubicBezTo>
                      <a:pt x="123" y="53"/>
                      <a:pt x="123" y="50"/>
                      <a:pt x="123" y="46"/>
                    </a:cubicBezTo>
                    <a:cubicBezTo>
                      <a:pt x="123" y="39"/>
                      <a:pt x="123" y="39"/>
                      <a:pt x="123" y="39"/>
                    </a:cubicBezTo>
                    <a:cubicBezTo>
                      <a:pt x="124" y="34"/>
                      <a:pt x="124" y="34"/>
                      <a:pt x="124" y="34"/>
                    </a:cubicBezTo>
                    <a:cubicBezTo>
                      <a:pt x="124" y="33"/>
                      <a:pt x="124" y="33"/>
                      <a:pt x="124" y="33"/>
                    </a:cubicBezTo>
                    <a:cubicBezTo>
                      <a:pt x="123" y="27"/>
                      <a:pt x="121" y="24"/>
                      <a:pt x="117" y="21"/>
                    </a:cubicBezTo>
                    <a:cubicBezTo>
                      <a:pt x="114" y="17"/>
                      <a:pt x="109" y="11"/>
                      <a:pt x="109" y="0"/>
                    </a:cubicBez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87" name="Freeform 441">
                <a:extLst>
                  <a:ext uri="{FF2B5EF4-FFF2-40B4-BE49-F238E27FC236}">
                    <a16:creationId xmlns:a16="http://schemas.microsoft.com/office/drawing/2014/main" id="{AD5F7558-C4D6-2F07-1701-7EE2762833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48" y="1624"/>
                <a:ext cx="305" cy="475"/>
              </a:xfrm>
              <a:custGeom>
                <a:avLst/>
                <a:gdLst>
                  <a:gd name="T0" fmla="*/ 1908 w 122"/>
                  <a:gd name="T1" fmla="*/ 1574 h 178"/>
                  <a:gd name="T2" fmla="*/ 333 w 122"/>
                  <a:gd name="T3" fmla="*/ 1425 h 178"/>
                  <a:gd name="T4" fmla="*/ 20 w 122"/>
                  <a:gd name="T5" fmla="*/ 3384 h 17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2" h="178">
                    <a:moveTo>
                      <a:pt x="122" y="83"/>
                    </a:moveTo>
                    <a:cubicBezTo>
                      <a:pt x="104" y="58"/>
                      <a:pt x="67" y="0"/>
                      <a:pt x="21" y="75"/>
                    </a:cubicBezTo>
                    <a:cubicBezTo>
                      <a:pt x="0" y="110"/>
                      <a:pt x="9" y="142"/>
                      <a:pt x="1" y="178"/>
                    </a:cubicBezTo>
                  </a:path>
                </a:pathLst>
              </a:custGeom>
              <a:noFill/>
              <a:ln w="31750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88" name="Freeform 442">
                <a:extLst>
                  <a:ext uri="{FF2B5EF4-FFF2-40B4-BE49-F238E27FC236}">
                    <a16:creationId xmlns:a16="http://schemas.microsoft.com/office/drawing/2014/main" id="{7E90002F-65DA-F3A0-7087-F53247FFC0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86" y="2099"/>
                <a:ext cx="312" cy="482"/>
              </a:xfrm>
              <a:custGeom>
                <a:avLst/>
                <a:gdLst>
                  <a:gd name="T0" fmla="*/ 404 w 125"/>
                  <a:gd name="T1" fmla="*/ 0 h 181"/>
                  <a:gd name="T2" fmla="*/ 12 w 125"/>
                  <a:gd name="T3" fmla="*/ 1907 h 181"/>
                  <a:gd name="T4" fmla="*/ 280 w 125"/>
                  <a:gd name="T5" fmla="*/ 2532 h 181"/>
                  <a:gd name="T6" fmla="*/ 354 w 125"/>
                  <a:gd name="T7" fmla="*/ 3249 h 181"/>
                  <a:gd name="T8" fmla="*/ 1944 w 125"/>
                  <a:gd name="T9" fmla="*/ 2703 h 18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25" h="181">
                    <a:moveTo>
                      <a:pt x="26" y="0"/>
                    </a:moveTo>
                    <a:cubicBezTo>
                      <a:pt x="3" y="18"/>
                      <a:pt x="0" y="71"/>
                      <a:pt x="1" y="101"/>
                    </a:cubicBezTo>
                    <a:cubicBezTo>
                      <a:pt x="1" y="105"/>
                      <a:pt x="15" y="122"/>
                      <a:pt x="18" y="134"/>
                    </a:cubicBezTo>
                    <a:cubicBezTo>
                      <a:pt x="22" y="152"/>
                      <a:pt x="16" y="167"/>
                      <a:pt x="23" y="172"/>
                    </a:cubicBezTo>
                    <a:cubicBezTo>
                      <a:pt x="33" y="181"/>
                      <a:pt x="95" y="166"/>
                      <a:pt x="125" y="143"/>
                    </a:cubicBezTo>
                  </a:path>
                </a:pathLst>
              </a:custGeom>
              <a:noFill/>
              <a:ln w="31750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89" name="Freeform 443">
                <a:extLst>
                  <a:ext uri="{FF2B5EF4-FFF2-40B4-BE49-F238E27FC236}">
                    <a16:creationId xmlns:a16="http://schemas.microsoft.com/office/drawing/2014/main" id="{0A433AFA-84BD-1963-A17A-49F855720B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33" y="2563"/>
                <a:ext cx="410" cy="474"/>
              </a:xfrm>
              <a:custGeom>
                <a:avLst/>
                <a:gdLst>
                  <a:gd name="T0" fmla="*/ 145 w 164"/>
                  <a:gd name="T1" fmla="*/ 0 h 178"/>
                  <a:gd name="T2" fmla="*/ 458 w 164"/>
                  <a:gd name="T3" fmla="*/ 1454 h 178"/>
                  <a:gd name="T4" fmla="*/ 1613 w 164"/>
                  <a:gd name="T5" fmla="*/ 3211 h 178"/>
                  <a:gd name="T6" fmla="*/ 2125 w 164"/>
                  <a:gd name="T7" fmla="*/ 3020 h 178"/>
                  <a:gd name="T8" fmla="*/ 2563 w 164"/>
                  <a:gd name="T9" fmla="*/ 1475 h 17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64" h="178">
                    <a:moveTo>
                      <a:pt x="9" y="0"/>
                    </a:moveTo>
                    <a:cubicBezTo>
                      <a:pt x="0" y="11"/>
                      <a:pt x="14" y="42"/>
                      <a:pt x="29" y="77"/>
                    </a:cubicBezTo>
                    <a:cubicBezTo>
                      <a:pt x="47" y="121"/>
                      <a:pt x="70" y="169"/>
                      <a:pt x="103" y="170"/>
                    </a:cubicBezTo>
                    <a:cubicBezTo>
                      <a:pt x="125" y="170"/>
                      <a:pt x="134" y="178"/>
                      <a:pt x="136" y="160"/>
                    </a:cubicBezTo>
                    <a:cubicBezTo>
                      <a:pt x="139" y="137"/>
                      <a:pt x="151" y="97"/>
                      <a:pt x="164" y="78"/>
                    </a:cubicBezTo>
                  </a:path>
                </a:pathLst>
              </a:custGeom>
              <a:noFill/>
              <a:ln w="31750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90" name="Freeform 444">
                <a:extLst>
                  <a:ext uri="{FF2B5EF4-FFF2-40B4-BE49-F238E27FC236}">
                    <a16:creationId xmlns:a16="http://schemas.microsoft.com/office/drawing/2014/main" id="{351746FE-7558-8226-81E4-1473855EFE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61" y="2733"/>
                <a:ext cx="435" cy="419"/>
              </a:xfrm>
              <a:custGeom>
                <a:avLst/>
                <a:gdLst>
                  <a:gd name="T0" fmla="*/ 0 w 174"/>
                  <a:gd name="T1" fmla="*/ 2074 h 157"/>
                  <a:gd name="T2" fmla="*/ 958 w 174"/>
                  <a:gd name="T3" fmla="*/ 2893 h 157"/>
                  <a:gd name="T4" fmla="*/ 2175 w 174"/>
                  <a:gd name="T5" fmla="*/ 2663 h 157"/>
                  <a:gd name="T6" fmla="*/ 2708 w 174"/>
                  <a:gd name="T7" fmla="*/ 2036 h 157"/>
                  <a:gd name="T8" fmla="*/ 2083 w 174"/>
                  <a:gd name="T9" fmla="*/ 0 h 15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74" h="157">
                    <a:moveTo>
                      <a:pt x="0" y="109"/>
                    </a:moveTo>
                    <a:cubicBezTo>
                      <a:pt x="6" y="133"/>
                      <a:pt x="33" y="145"/>
                      <a:pt x="61" y="152"/>
                    </a:cubicBezTo>
                    <a:cubicBezTo>
                      <a:pt x="82" y="157"/>
                      <a:pt x="130" y="146"/>
                      <a:pt x="139" y="140"/>
                    </a:cubicBezTo>
                    <a:cubicBezTo>
                      <a:pt x="147" y="135"/>
                      <a:pt x="173" y="116"/>
                      <a:pt x="173" y="107"/>
                    </a:cubicBezTo>
                    <a:cubicBezTo>
                      <a:pt x="174" y="73"/>
                      <a:pt x="146" y="14"/>
                      <a:pt x="133" y="0"/>
                    </a:cubicBezTo>
                  </a:path>
                </a:pathLst>
              </a:custGeom>
              <a:noFill/>
              <a:ln w="31750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91" name="Freeform 445">
                <a:extLst>
                  <a:ext uri="{FF2B5EF4-FFF2-40B4-BE49-F238E27FC236}">
                    <a16:creationId xmlns:a16="http://schemas.microsoft.com/office/drawing/2014/main" id="{F40C906C-06F8-EBD0-1CBD-D5E7743E45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61" y="3083"/>
                <a:ext cx="62" cy="72"/>
              </a:xfrm>
              <a:custGeom>
                <a:avLst/>
                <a:gdLst>
                  <a:gd name="T0" fmla="*/ 62 w 25"/>
                  <a:gd name="T1" fmla="*/ 512 h 27"/>
                  <a:gd name="T2" fmla="*/ 92 w 25"/>
                  <a:gd name="T3" fmla="*/ 93 h 27"/>
                  <a:gd name="T4" fmla="*/ 382 w 25"/>
                  <a:gd name="T5" fmla="*/ 136 h 2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5" h="27">
                    <a:moveTo>
                      <a:pt x="4" y="27"/>
                    </a:moveTo>
                    <a:cubicBezTo>
                      <a:pt x="3" y="20"/>
                      <a:pt x="0" y="11"/>
                      <a:pt x="6" y="5"/>
                    </a:cubicBezTo>
                    <a:cubicBezTo>
                      <a:pt x="12" y="0"/>
                      <a:pt x="21" y="0"/>
                      <a:pt x="25" y="7"/>
                    </a:cubicBezTo>
                  </a:path>
                </a:pathLst>
              </a:custGeom>
              <a:noFill/>
              <a:ln w="15875" cap="rnd">
                <a:solidFill>
                  <a:srgbClr val="00A0C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92" name="Freeform 446">
                <a:extLst>
                  <a:ext uri="{FF2B5EF4-FFF2-40B4-BE49-F238E27FC236}">
                    <a16:creationId xmlns:a16="http://schemas.microsoft.com/office/drawing/2014/main" id="{15B7F42D-864D-2256-F7C2-8F6FAD9F68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51" y="1659"/>
                <a:ext cx="657" cy="1373"/>
              </a:xfrm>
              <a:custGeom>
                <a:avLst/>
                <a:gdLst>
                  <a:gd name="T0" fmla="*/ 3008 w 263"/>
                  <a:gd name="T1" fmla="*/ 397 h 515"/>
                  <a:gd name="T2" fmla="*/ 2758 w 263"/>
                  <a:gd name="T3" fmla="*/ 419 h 515"/>
                  <a:gd name="T4" fmla="*/ 2308 w 263"/>
                  <a:gd name="T5" fmla="*/ 248 h 515"/>
                  <a:gd name="T6" fmla="*/ 1978 w 263"/>
                  <a:gd name="T7" fmla="*/ 776 h 515"/>
                  <a:gd name="T8" fmla="*/ 1561 w 263"/>
                  <a:gd name="T9" fmla="*/ 717 h 515"/>
                  <a:gd name="T10" fmla="*/ 1324 w 263"/>
                  <a:gd name="T11" fmla="*/ 1330 h 515"/>
                  <a:gd name="T12" fmla="*/ 1217 w 263"/>
                  <a:gd name="T13" fmla="*/ 1288 h 515"/>
                  <a:gd name="T14" fmla="*/ 625 w 263"/>
                  <a:gd name="T15" fmla="*/ 1421 h 515"/>
                  <a:gd name="T16" fmla="*/ 1012 w 263"/>
                  <a:gd name="T17" fmla="*/ 2295 h 515"/>
                  <a:gd name="T18" fmla="*/ 500 w 263"/>
                  <a:gd name="T19" fmla="*/ 2650 h 515"/>
                  <a:gd name="T20" fmla="*/ 937 w 263"/>
                  <a:gd name="T21" fmla="*/ 3319 h 515"/>
                  <a:gd name="T22" fmla="*/ 467 w 263"/>
                  <a:gd name="T23" fmla="*/ 3639 h 515"/>
                  <a:gd name="T24" fmla="*/ 824 w 263"/>
                  <a:gd name="T25" fmla="*/ 4207 h 515"/>
                  <a:gd name="T26" fmla="*/ 717 w 263"/>
                  <a:gd name="T27" fmla="*/ 4756 h 515"/>
                  <a:gd name="T28" fmla="*/ 542 w 263"/>
                  <a:gd name="T29" fmla="*/ 5913 h 515"/>
                  <a:gd name="T30" fmla="*/ 904 w 263"/>
                  <a:gd name="T31" fmla="*/ 6041 h 515"/>
                  <a:gd name="T32" fmla="*/ 949 w 263"/>
                  <a:gd name="T33" fmla="*/ 6481 h 515"/>
                  <a:gd name="T34" fmla="*/ 1404 w 263"/>
                  <a:gd name="T35" fmla="*/ 6822 h 515"/>
                  <a:gd name="T36" fmla="*/ 1137 w 263"/>
                  <a:gd name="T37" fmla="*/ 7713 h 515"/>
                  <a:gd name="T38" fmla="*/ 1499 w 263"/>
                  <a:gd name="T39" fmla="*/ 7790 h 515"/>
                  <a:gd name="T40" fmla="*/ 2103 w 263"/>
                  <a:gd name="T41" fmla="*/ 7278 h 515"/>
                  <a:gd name="T42" fmla="*/ 2745 w 263"/>
                  <a:gd name="T43" fmla="*/ 7675 h 515"/>
                  <a:gd name="T44" fmla="*/ 2683 w 263"/>
                  <a:gd name="T45" fmla="*/ 7030 h 515"/>
                  <a:gd name="T46" fmla="*/ 3245 w 263"/>
                  <a:gd name="T47" fmla="*/ 7236 h 515"/>
                  <a:gd name="T48" fmla="*/ 3400 w 263"/>
                  <a:gd name="T49" fmla="*/ 6916 h 515"/>
                  <a:gd name="T50" fmla="*/ 4057 w 263"/>
                  <a:gd name="T51" fmla="*/ 8033 h 515"/>
                  <a:gd name="T52" fmla="*/ 3962 w 263"/>
                  <a:gd name="T53" fmla="*/ 8566 h 515"/>
                  <a:gd name="T54" fmla="*/ 3944 w 263"/>
                  <a:gd name="T55" fmla="*/ 9134 h 515"/>
                  <a:gd name="T56" fmla="*/ 3382 w 263"/>
                  <a:gd name="T57" fmla="*/ 9758 h 515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263" h="515">
                    <a:moveTo>
                      <a:pt x="193" y="21"/>
                    </a:moveTo>
                    <a:cubicBezTo>
                      <a:pt x="189" y="14"/>
                      <a:pt x="184" y="22"/>
                      <a:pt x="177" y="22"/>
                    </a:cubicBezTo>
                    <a:cubicBezTo>
                      <a:pt x="163" y="20"/>
                      <a:pt x="157" y="0"/>
                      <a:pt x="148" y="13"/>
                    </a:cubicBezTo>
                    <a:cubicBezTo>
                      <a:pt x="141" y="23"/>
                      <a:pt x="148" y="45"/>
                      <a:pt x="127" y="41"/>
                    </a:cubicBezTo>
                    <a:cubicBezTo>
                      <a:pt x="113" y="38"/>
                      <a:pt x="101" y="5"/>
                      <a:pt x="100" y="38"/>
                    </a:cubicBezTo>
                    <a:cubicBezTo>
                      <a:pt x="100" y="47"/>
                      <a:pt x="106" y="79"/>
                      <a:pt x="85" y="70"/>
                    </a:cubicBezTo>
                    <a:cubicBezTo>
                      <a:pt x="78" y="68"/>
                      <a:pt x="78" y="68"/>
                      <a:pt x="78" y="68"/>
                    </a:cubicBezTo>
                    <a:cubicBezTo>
                      <a:pt x="68" y="61"/>
                      <a:pt x="41" y="60"/>
                      <a:pt x="40" y="75"/>
                    </a:cubicBezTo>
                    <a:cubicBezTo>
                      <a:pt x="39" y="90"/>
                      <a:pt x="66" y="102"/>
                      <a:pt x="65" y="121"/>
                    </a:cubicBezTo>
                    <a:cubicBezTo>
                      <a:pt x="63" y="150"/>
                      <a:pt x="44" y="122"/>
                      <a:pt x="32" y="140"/>
                    </a:cubicBezTo>
                    <a:cubicBezTo>
                      <a:pt x="20" y="159"/>
                      <a:pt x="70" y="155"/>
                      <a:pt x="60" y="175"/>
                    </a:cubicBezTo>
                    <a:cubicBezTo>
                      <a:pt x="52" y="189"/>
                      <a:pt x="33" y="177"/>
                      <a:pt x="30" y="192"/>
                    </a:cubicBezTo>
                    <a:cubicBezTo>
                      <a:pt x="28" y="207"/>
                      <a:pt x="50" y="216"/>
                      <a:pt x="53" y="222"/>
                    </a:cubicBezTo>
                    <a:cubicBezTo>
                      <a:pt x="55" y="229"/>
                      <a:pt x="51" y="244"/>
                      <a:pt x="46" y="251"/>
                    </a:cubicBezTo>
                    <a:cubicBezTo>
                      <a:pt x="37" y="264"/>
                      <a:pt x="0" y="310"/>
                      <a:pt x="35" y="312"/>
                    </a:cubicBezTo>
                    <a:cubicBezTo>
                      <a:pt x="42" y="311"/>
                      <a:pt x="49" y="312"/>
                      <a:pt x="58" y="319"/>
                    </a:cubicBezTo>
                    <a:cubicBezTo>
                      <a:pt x="74" y="332"/>
                      <a:pt x="57" y="335"/>
                      <a:pt x="61" y="342"/>
                    </a:cubicBezTo>
                    <a:cubicBezTo>
                      <a:pt x="68" y="354"/>
                      <a:pt x="92" y="339"/>
                      <a:pt x="90" y="360"/>
                    </a:cubicBezTo>
                    <a:cubicBezTo>
                      <a:pt x="89" y="374"/>
                      <a:pt x="70" y="391"/>
                      <a:pt x="73" y="407"/>
                    </a:cubicBezTo>
                    <a:cubicBezTo>
                      <a:pt x="71" y="423"/>
                      <a:pt x="92" y="424"/>
                      <a:pt x="96" y="411"/>
                    </a:cubicBezTo>
                    <a:cubicBezTo>
                      <a:pt x="101" y="392"/>
                      <a:pt x="109" y="365"/>
                      <a:pt x="135" y="384"/>
                    </a:cubicBezTo>
                    <a:cubicBezTo>
                      <a:pt x="145" y="392"/>
                      <a:pt x="158" y="417"/>
                      <a:pt x="176" y="405"/>
                    </a:cubicBezTo>
                    <a:cubicBezTo>
                      <a:pt x="185" y="398"/>
                      <a:pt x="166" y="380"/>
                      <a:pt x="172" y="371"/>
                    </a:cubicBezTo>
                    <a:cubicBezTo>
                      <a:pt x="183" y="353"/>
                      <a:pt x="196" y="389"/>
                      <a:pt x="208" y="382"/>
                    </a:cubicBezTo>
                    <a:cubicBezTo>
                      <a:pt x="214" y="379"/>
                      <a:pt x="208" y="365"/>
                      <a:pt x="218" y="365"/>
                    </a:cubicBezTo>
                    <a:cubicBezTo>
                      <a:pt x="232" y="368"/>
                      <a:pt x="256" y="396"/>
                      <a:pt x="260" y="424"/>
                    </a:cubicBezTo>
                    <a:cubicBezTo>
                      <a:pt x="263" y="437"/>
                      <a:pt x="257" y="439"/>
                      <a:pt x="254" y="452"/>
                    </a:cubicBezTo>
                    <a:cubicBezTo>
                      <a:pt x="252" y="459"/>
                      <a:pt x="255" y="476"/>
                      <a:pt x="253" y="482"/>
                    </a:cubicBezTo>
                    <a:cubicBezTo>
                      <a:pt x="245" y="500"/>
                      <a:pt x="232" y="513"/>
                      <a:pt x="217" y="515"/>
                    </a:cubicBezTo>
                  </a:path>
                </a:pathLst>
              </a:custGeom>
              <a:noFill/>
              <a:ln w="31750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93" name="Freeform 447">
                <a:extLst>
                  <a:ext uri="{FF2B5EF4-FFF2-40B4-BE49-F238E27FC236}">
                    <a16:creationId xmlns:a16="http://schemas.microsoft.com/office/drawing/2014/main" id="{FA70FC69-E3F7-F279-0BC5-4AAC17DA55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63" y="1360"/>
                <a:ext cx="58" cy="325"/>
              </a:xfrm>
              <a:custGeom>
                <a:avLst/>
                <a:gdLst>
                  <a:gd name="T0" fmla="*/ 368 w 23"/>
                  <a:gd name="T1" fmla="*/ 2307 h 122"/>
                  <a:gd name="T2" fmla="*/ 159 w 23"/>
                  <a:gd name="T3" fmla="*/ 1740 h 122"/>
                  <a:gd name="T4" fmla="*/ 50 w 23"/>
                  <a:gd name="T5" fmla="*/ 1002 h 122"/>
                  <a:gd name="T6" fmla="*/ 20 w 23"/>
                  <a:gd name="T7" fmla="*/ 397 h 122"/>
                  <a:gd name="T8" fmla="*/ 63 w 23"/>
                  <a:gd name="T9" fmla="*/ 149 h 122"/>
                  <a:gd name="T10" fmla="*/ 113 w 23"/>
                  <a:gd name="T11" fmla="*/ 0 h 12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3" h="122">
                    <a:moveTo>
                      <a:pt x="23" y="122"/>
                    </a:moveTo>
                    <a:cubicBezTo>
                      <a:pt x="20" y="112"/>
                      <a:pt x="14" y="102"/>
                      <a:pt x="10" y="92"/>
                    </a:cubicBezTo>
                    <a:cubicBezTo>
                      <a:pt x="6" y="79"/>
                      <a:pt x="4" y="66"/>
                      <a:pt x="3" y="53"/>
                    </a:cubicBezTo>
                    <a:cubicBezTo>
                      <a:pt x="2" y="43"/>
                      <a:pt x="0" y="32"/>
                      <a:pt x="1" y="21"/>
                    </a:cubicBezTo>
                    <a:cubicBezTo>
                      <a:pt x="2" y="17"/>
                      <a:pt x="3" y="13"/>
                      <a:pt x="4" y="8"/>
                    </a:cubicBezTo>
                    <a:cubicBezTo>
                      <a:pt x="5" y="6"/>
                      <a:pt x="6" y="3"/>
                      <a:pt x="7" y="0"/>
                    </a:cubicBezTo>
                  </a:path>
                </a:pathLst>
              </a:custGeom>
              <a:noFill/>
              <a:ln w="31750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94" name="Freeform 448">
                <a:extLst>
                  <a:ext uri="{FF2B5EF4-FFF2-40B4-BE49-F238E27FC236}">
                    <a16:creationId xmlns:a16="http://schemas.microsoft.com/office/drawing/2014/main" id="{C11A5E24-825E-D18C-A311-12CD8751D0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81" y="1379"/>
                <a:ext cx="395" cy="344"/>
              </a:xfrm>
              <a:custGeom>
                <a:avLst/>
                <a:gdLst>
                  <a:gd name="T0" fmla="*/ 208 w 158"/>
                  <a:gd name="T1" fmla="*/ 2445 h 129"/>
                  <a:gd name="T2" fmla="*/ 550 w 158"/>
                  <a:gd name="T3" fmla="*/ 909 h 129"/>
                  <a:gd name="T4" fmla="*/ 1500 w 158"/>
                  <a:gd name="T5" fmla="*/ 21 h 129"/>
                  <a:gd name="T6" fmla="*/ 1675 w 158"/>
                  <a:gd name="T7" fmla="*/ 93 h 129"/>
                  <a:gd name="T8" fmla="*/ 2470 w 158"/>
                  <a:gd name="T9" fmla="*/ 1331 h 12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58" h="129">
                    <a:moveTo>
                      <a:pt x="13" y="129"/>
                    </a:moveTo>
                    <a:cubicBezTo>
                      <a:pt x="0" y="97"/>
                      <a:pt x="20" y="65"/>
                      <a:pt x="35" y="48"/>
                    </a:cubicBezTo>
                    <a:cubicBezTo>
                      <a:pt x="52" y="29"/>
                      <a:pt x="73" y="12"/>
                      <a:pt x="96" y="1"/>
                    </a:cubicBezTo>
                    <a:cubicBezTo>
                      <a:pt x="99" y="0"/>
                      <a:pt x="106" y="2"/>
                      <a:pt x="107" y="5"/>
                    </a:cubicBezTo>
                    <a:cubicBezTo>
                      <a:pt x="118" y="23"/>
                      <a:pt x="153" y="41"/>
                      <a:pt x="158" y="70"/>
                    </a:cubicBezTo>
                  </a:path>
                </a:pathLst>
              </a:custGeom>
              <a:noFill/>
              <a:ln w="31750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95" name="Freeform 449">
                <a:extLst>
                  <a:ext uri="{FF2B5EF4-FFF2-40B4-BE49-F238E27FC236}">
                    <a16:creationId xmlns:a16="http://schemas.microsoft.com/office/drawing/2014/main" id="{C074DA31-08DA-2970-94A1-B2A88AF087D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78" y="1285"/>
                <a:ext cx="440" cy="590"/>
              </a:xfrm>
              <a:custGeom>
                <a:avLst/>
                <a:gdLst>
                  <a:gd name="T0" fmla="*/ 0 w 176"/>
                  <a:gd name="T1" fmla="*/ 571 h 221"/>
                  <a:gd name="T2" fmla="*/ 1595 w 176"/>
                  <a:gd name="T3" fmla="*/ 550 h 221"/>
                  <a:gd name="T4" fmla="*/ 1988 w 176"/>
                  <a:gd name="T5" fmla="*/ 1025 h 221"/>
                  <a:gd name="T6" fmla="*/ 2220 w 176"/>
                  <a:gd name="T7" fmla="*/ 1220 h 221"/>
                  <a:gd name="T8" fmla="*/ 2533 w 176"/>
                  <a:gd name="T9" fmla="*/ 1810 h 221"/>
                  <a:gd name="T10" fmla="*/ 2533 w 176"/>
                  <a:gd name="T11" fmla="*/ 2189 h 221"/>
                  <a:gd name="T12" fmla="*/ 2688 w 176"/>
                  <a:gd name="T13" fmla="*/ 2451 h 221"/>
                  <a:gd name="T14" fmla="*/ 2313 w 176"/>
                  <a:gd name="T15" fmla="*/ 3786 h 221"/>
                  <a:gd name="T16" fmla="*/ 1970 w 176"/>
                  <a:gd name="T17" fmla="*/ 4205 h 22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76" h="221">
                    <a:moveTo>
                      <a:pt x="0" y="30"/>
                    </a:moveTo>
                    <a:cubicBezTo>
                      <a:pt x="8" y="20"/>
                      <a:pt x="50" y="0"/>
                      <a:pt x="102" y="29"/>
                    </a:cubicBezTo>
                    <a:cubicBezTo>
                      <a:pt x="111" y="33"/>
                      <a:pt x="126" y="43"/>
                      <a:pt x="127" y="54"/>
                    </a:cubicBezTo>
                    <a:cubicBezTo>
                      <a:pt x="124" y="51"/>
                      <a:pt x="132" y="51"/>
                      <a:pt x="142" y="64"/>
                    </a:cubicBezTo>
                    <a:cubicBezTo>
                      <a:pt x="150" y="73"/>
                      <a:pt x="157" y="84"/>
                      <a:pt x="162" y="95"/>
                    </a:cubicBezTo>
                    <a:cubicBezTo>
                      <a:pt x="165" y="102"/>
                      <a:pt x="162" y="115"/>
                      <a:pt x="162" y="115"/>
                    </a:cubicBezTo>
                    <a:cubicBezTo>
                      <a:pt x="162" y="115"/>
                      <a:pt x="172" y="124"/>
                      <a:pt x="172" y="129"/>
                    </a:cubicBezTo>
                    <a:cubicBezTo>
                      <a:pt x="176" y="154"/>
                      <a:pt x="170" y="179"/>
                      <a:pt x="148" y="199"/>
                    </a:cubicBezTo>
                    <a:cubicBezTo>
                      <a:pt x="141" y="204"/>
                      <a:pt x="133" y="212"/>
                      <a:pt x="126" y="221"/>
                    </a:cubicBezTo>
                  </a:path>
                </a:pathLst>
              </a:custGeom>
              <a:noFill/>
              <a:ln w="31750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96" name="Freeform 450">
                <a:extLst>
                  <a:ext uri="{FF2B5EF4-FFF2-40B4-BE49-F238E27FC236}">
                    <a16:creationId xmlns:a16="http://schemas.microsoft.com/office/drawing/2014/main" id="{E892B4F4-2895-55D7-C259-C3AE030D1C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28" y="1701"/>
                <a:ext cx="170" cy="176"/>
              </a:xfrm>
              <a:custGeom>
                <a:avLst/>
                <a:gdLst>
                  <a:gd name="T0" fmla="*/ 0 w 68"/>
                  <a:gd name="T1" fmla="*/ 77 h 66"/>
                  <a:gd name="T2" fmla="*/ 395 w 68"/>
                  <a:gd name="T3" fmla="*/ 136 h 66"/>
                  <a:gd name="T4" fmla="*/ 470 w 68"/>
                  <a:gd name="T5" fmla="*/ 648 h 66"/>
                  <a:gd name="T6" fmla="*/ 1020 w 68"/>
                  <a:gd name="T7" fmla="*/ 1251 h 6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8" h="66">
                    <a:moveTo>
                      <a:pt x="0" y="4"/>
                    </a:moveTo>
                    <a:cubicBezTo>
                      <a:pt x="8" y="4"/>
                      <a:pt x="18" y="0"/>
                      <a:pt x="25" y="7"/>
                    </a:cubicBezTo>
                    <a:cubicBezTo>
                      <a:pt x="33" y="15"/>
                      <a:pt x="26" y="25"/>
                      <a:pt x="30" y="34"/>
                    </a:cubicBezTo>
                    <a:cubicBezTo>
                      <a:pt x="38" y="52"/>
                      <a:pt x="68" y="39"/>
                      <a:pt x="65" y="66"/>
                    </a:cubicBezTo>
                  </a:path>
                </a:pathLst>
              </a:custGeom>
              <a:noFill/>
              <a:ln w="31750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97" name="Freeform 451">
                <a:extLst>
                  <a:ext uri="{FF2B5EF4-FFF2-40B4-BE49-F238E27FC236}">
                    <a16:creationId xmlns:a16="http://schemas.microsoft.com/office/drawing/2014/main" id="{5A59B97B-CDBC-3743-2E8A-B7586192E48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93" y="1597"/>
                <a:ext cx="190" cy="120"/>
              </a:xfrm>
              <a:custGeom>
                <a:avLst/>
                <a:gdLst>
                  <a:gd name="T0" fmla="*/ 0 w 76"/>
                  <a:gd name="T1" fmla="*/ 853 h 45"/>
                  <a:gd name="T2" fmla="*/ 1188 w 76"/>
                  <a:gd name="T3" fmla="*/ 21 h 4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6" h="45">
                    <a:moveTo>
                      <a:pt x="0" y="45"/>
                    </a:moveTo>
                    <a:cubicBezTo>
                      <a:pt x="35" y="41"/>
                      <a:pt x="36" y="0"/>
                      <a:pt x="76" y="1"/>
                    </a:cubicBezTo>
                  </a:path>
                </a:pathLst>
              </a:custGeom>
              <a:noFill/>
              <a:ln w="31750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98" name="Freeform 452">
                <a:extLst>
                  <a:ext uri="{FF2B5EF4-FFF2-40B4-BE49-F238E27FC236}">
                    <a16:creationId xmlns:a16="http://schemas.microsoft.com/office/drawing/2014/main" id="{913460DD-0F25-CA31-F453-E97244719DF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83" y="1432"/>
                <a:ext cx="30" cy="221"/>
              </a:xfrm>
              <a:custGeom>
                <a:avLst/>
                <a:gdLst>
                  <a:gd name="T0" fmla="*/ 0 w 12"/>
                  <a:gd name="T1" fmla="*/ 1566 h 83"/>
                  <a:gd name="T2" fmla="*/ 83 w 12"/>
                  <a:gd name="T3" fmla="*/ 0 h 8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2" h="83">
                    <a:moveTo>
                      <a:pt x="0" y="83"/>
                    </a:moveTo>
                    <a:cubicBezTo>
                      <a:pt x="10" y="69"/>
                      <a:pt x="12" y="48"/>
                      <a:pt x="5" y="0"/>
                    </a:cubicBezTo>
                  </a:path>
                </a:pathLst>
              </a:custGeom>
              <a:noFill/>
              <a:ln w="31750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99" name="Freeform 453">
                <a:extLst>
                  <a:ext uri="{FF2B5EF4-FFF2-40B4-BE49-F238E27FC236}">
                    <a16:creationId xmlns:a16="http://schemas.microsoft.com/office/drawing/2014/main" id="{D45CFDE3-2FB9-5FFC-06EB-17B57386386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51" y="2085"/>
                <a:ext cx="290" cy="64"/>
              </a:xfrm>
              <a:custGeom>
                <a:avLst/>
                <a:gdLst>
                  <a:gd name="T0" fmla="*/ 0 w 116"/>
                  <a:gd name="T1" fmla="*/ 93 h 24"/>
                  <a:gd name="T2" fmla="*/ 1238 w 116"/>
                  <a:gd name="T3" fmla="*/ 248 h 24"/>
                  <a:gd name="T4" fmla="*/ 1813 w 116"/>
                  <a:gd name="T5" fmla="*/ 435 h 2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6" h="24">
                    <a:moveTo>
                      <a:pt x="0" y="5"/>
                    </a:moveTo>
                    <a:cubicBezTo>
                      <a:pt x="11" y="0"/>
                      <a:pt x="65" y="7"/>
                      <a:pt x="79" y="13"/>
                    </a:cubicBezTo>
                    <a:cubicBezTo>
                      <a:pt x="94" y="19"/>
                      <a:pt x="107" y="24"/>
                      <a:pt x="116" y="23"/>
                    </a:cubicBezTo>
                  </a:path>
                </a:pathLst>
              </a:custGeom>
              <a:noFill/>
              <a:ln w="31750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0" name="Freeform 454">
                <a:extLst>
                  <a:ext uri="{FF2B5EF4-FFF2-40B4-BE49-F238E27FC236}">
                    <a16:creationId xmlns:a16="http://schemas.microsoft.com/office/drawing/2014/main" id="{27F82419-BBD7-5B55-1820-142431EFB40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51" y="1339"/>
                <a:ext cx="127" cy="58"/>
              </a:xfrm>
              <a:custGeom>
                <a:avLst/>
                <a:gdLst>
                  <a:gd name="T0" fmla="*/ 787 w 51"/>
                  <a:gd name="T1" fmla="*/ 221 h 22"/>
                  <a:gd name="T2" fmla="*/ 0 w 51"/>
                  <a:gd name="T3" fmla="*/ 314 h 2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1" h="22">
                    <a:moveTo>
                      <a:pt x="51" y="12"/>
                    </a:moveTo>
                    <a:cubicBezTo>
                      <a:pt x="29" y="0"/>
                      <a:pt x="8" y="22"/>
                      <a:pt x="0" y="17"/>
                    </a:cubicBezTo>
                  </a:path>
                </a:pathLst>
              </a:custGeom>
              <a:noFill/>
              <a:ln w="31750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1" name="Freeform 455">
                <a:extLst>
                  <a:ext uri="{FF2B5EF4-FFF2-40B4-BE49-F238E27FC236}">
                    <a16:creationId xmlns:a16="http://schemas.microsoft.com/office/drawing/2014/main" id="{6719E0E0-06C6-A341-A309-61AF19245EB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1" y="2373"/>
                <a:ext cx="237" cy="150"/>
              </a:xfrm>
              <a:custGeom>
                <a:avLst/>
                <a:gdLst>
                  <a:gd name="T0" fmla="*/ 0 w 95"/>
                  <a:gd name="T1" fmla="*/ 0 h 56"/>
                  <a:gd name="T2" fmla="*/ 1474 w 95"/>
                  <a:gd name="T3" fmla="*/ 1077 h 5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95" h="56">
                    <a:moveTo>
                      <a:pt x="0" y="0"/>
                    </a:moveTo>
                    <a:cubicBezTo>
                      <a:pt x="6" y="21"/>
                      <a:pt x="36" y="20"/>
                      <a:pt x="95" y="56"/>
                    </a:cubicBezTo>
                  </a:path>
                </a:pathLst>
              </a:custGeom>
              <a:noFill/>
              <a:ln w="31750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2" name="Freeform 456">
                <a:extLst>
                  <a:ext uri="{FF2B5EF4-FFF2-40B4-BE49-F238E27FC236}">
                    <a16:creationId xmlns:a16="http://schemas.microsoft.com/office/drawing/2014/main" id="{E229F97A-6EB4-D292-4382-B0879FF55B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48" y="2819"/>
                <a:ext cx="135" cy="66"/>
              </a:xfrm>
              <a:custGeom>
                <a:avLst/>
                <a:gdLst>
                  <a:gd name="T0" fmla="*/ 0 w 54"/>
                  <a:gd name="T1" fmla="*/ 90 h 25"/>
                  <a:gd name="T2" fmla="*/ 845 w 54"/>
                  <a:gd name="T3" fmla="*/ 459 h 2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4" h="25">
                    <a:moveTo>
                      <a:pt x="0" y="5"/>
                    </a:moveTo>
                    <a:cubicBezTo>
                      <a:pt x="9" y="21"/>
                      <a:pt x="48" y="0"/>
                      <a:pt x="54" y="25"/>
                    </a:cubicBezTo>
                  </a:path>
                </a:pathLst>
              </a:custGeom>
              <a:noFill/>
              <a:ln w="31750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3" name="Freeform 457">
                <a:extLst>
                  <a:ext uri="{FF2B5EF4-FFF2-40B4-BE49-F238E27FC236}">
                    <a16:creationId xmlns:a16="http://schemas.microsoft.com/office/drawing/2014/main" id="{36B53CB7-77AC-D250-9478-EA7CE57E60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63" y="2723"/>
                <a:ext cx="120" cy="128"/>
              </a:xfrm>
              <a:custGeom>
                <a:avLst/>
                <a:gdLst>
                  <a:gd name="T0" fmla="*/ 0 w 48"/>
                  <a:gd name="T1" fmla="*/ 832 h 48"/>
                  <a:gd name="T2" fmla="*/ 675 w 48"/>
                  <a:gd name="T3" fmla="*/ 0 h 4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8" h="48">
                    <a:moveTo>
                      <a:pt x="0" y="44"/>
                    </a:moveTo>
                    <a:cubicBezTo>
                      <a:pt x="18" y="48"/>
                      <a:pt x="48" y="27"/>
                      <a:pt x="43" y="0"/>
                    </a:cubicBezTo>
                  </a:path>
                </a:pathLst>
              </a:custGeom>
              <a:noFill/>
              <a:ln w="31750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4" name="Freeform 458">
                <a:extLst>
                  <a:ext uri="{FF2B5EF4-FFF2-40B4-BE49-F238E27FC236}">
                    <a16:creationId xmlns:a16="http://schemas.microsoft.com/office/drawing/2014/main" id="{A1E14D75-08B9-4B41-C58B-B18433575B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53" y="2883"/>
                <a:ext cx="118" cy="245"/>
              </a:xfrm>
              <a:custGeom>
                <a:avLst/>
                <a:gdLst>
                  <a:gd name="T0" fmla="*/ 726 w 47"/>
                  <a:gd name="T1" fmla="*/ 0 h 92"/>
                  <a:gd name="T2" fmla="*/ 0 w 47"/>
                  <a:gd name="T3" fmla="*/ 1736 h 9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7" h="92">
                    <a:moveTo>
                      <a:pt x="46" y="0"/>
                    </a:moveTo>
                    <a:cubicBezTo>
                      <a:pt x="47" y="26"/>
                      <a:pt x="34" y="83"/>
                      <a:pt x="0" y="92"/>
                    </a:cubicBezTo>
                  </a:path>
                </a:pathLst>
              </a:custGeom>
              <a:noFill/>
              <a:ln w="31750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5" name="Freeform 459">
                <a:extLst>
                  <a:ext uri="{FF2B5EF4-FFF2-40B4-BE49-F238E27FC236}">
                    <a16:creationId xmlns:a16="http://schemas.microsoft.com/office/drawing/2014/main" id="{1418D597-9473-426B-FA6D-24995BC5D9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63" y="2853"/>
                <a:ext cx="243" cy="96"/>
              </a:xfrm>
              <a:custGeom>
                <a:avLst/>
                <a:gdLst>
                  <a:gd name="T0" fmla="*/ 0 w 97"/>
                  <a:gd name="T1" fmla="*/ 264 h 36"/>
                  <a:gd name="T2" fmla="*/ 1526 w 97"/>
                  <a:gd name="T3" fmla="*/ 0 h 3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97" h="36">
                    <a:moveTo>
                      <a:pt x="0" y="14"/>
                    </a:moveTo>
                    <a:cubicBezTo>
                      <a:pt x="17" y="36"/>
                      <a:pt x="69" y="28"/>
                      <a:pt x="97" y="0"/>
                    </a:cubicBezTo>
                  </a:path>
                </a:pathLst>
              </a:custGeom>
              <a:noFill/>
              <a:ln w="31750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6" name="Freeform 460">
                <a:extLst>
                  <a:ext uri="{FF2B5EF4-FFF2-40B4-BE49-F238E27FC236}">
                    <a16:creationId xmlns:a16="http://schemas.microsoft.com/office/drawing/2014/main" id="{92872930-2AF7-6988-3498-46FAE8F578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93" y="1752"/>
                <a:ext cx="18" cy="56"/>
              </a:xfrm>
              <a:custGeom>
                <a:avLst/>
                <a:gdLst>
                  <a:gd name="T0" fmla="*/ 118 w 7"/>
                  <a:gd name="T1" fmla="*/ 0 h 21"/>
                  <a:gd name="T2" fmla="*/ 33 w 7"/>
                  <a:gd name="T3" fmla="*/ 136 h 21"/>
                  <a:gd name="T4" fmla="*/ 100 w 7"/>
                  <a:gd name="T5" fmla="*/ 397 h 2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7" h="21">
                    <a:moveTo>
                      <a:pt x="7" y="0"/>
                    </a:moveTo>
                    <a:cubicBezTo>
                      <a:pt x="6" y="3"/>
                      <a:pt x="3" y="5"/>
                      <a:pt x="2" y="7"/>
                    </a:cubicBezTo>
                    <a:cubicBezTo>
                      <a:pt x="0" y="12"/>
                      <a:pt x="1" y="19"/>
                      <a:pt x="6" y="21"/>
                    </a:cubicBezTo>
                  </a:path>
                </a:pathLst>
              </a:custGeom>
              <a:noFill/>
              <a:ln w="1587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7" name="Freeform 461">
                <a:extLst>
                  <a:ext uri="{FF2B5EF4-FFF2-40B4-BE49-F238E27FC236}">
                    <a16:creationId xmlns:a16="http://schemas.microsoft.com/office/drawing/2014/main" id="{DA655378-413F-81FA-392E-B541A1F63B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16" y="1984"/>
                <a:ext cx="42" cy="37"/>
              </a:xfrm>
              <a:custGeom>
                <a:avLst/>
                <a:gdLst>
                  <a:gd name="T0" fmla="*/ 257 w 17"/>
                  <a:gd name="T1" fmla="*/ 204 h 14"/>
                  <a:gd name="T2" fmla="*/ 62 w 17"/>
                  <a:gd name="T3" fmla="*/ 0 h 1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7" h="14">
                    <a:moveTo>
                      <a:pt x="17" y="11"/>
                    </a:moveTo>
                    <a:cubicBezTo>
                      <a:pt x="10" y="14"/>
                      <a:pt x="0" y="10"/>
                      <a:pt x="4" y="0"/>
                    </a:cubicBezTo>
                  </a:path>
                </a:pathLst>
              </a:custGeom>
              <a:noFill/>
              <a:ln w="1587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8" name="Freeform 462">
                <a:extLst>
                  <a:ext uri="{FF2B5EF4-FFF2-40B4-BE49-F238E27FC236}">
                    <a16:creationId xmlns:a16="http://schemas.microsoft.com/office/drawing/2014/main" id="{E77D18A8-FC5B-B64D-2408-1D9F7676E4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78" y="2104"/>
                <a:ext cx="43" cy="27"/>
              </a:xfrm>
              <a:custGeom>
                <a:avLst/>
                <a:gdLst>
                  <a:gd name="T0" fmla="*/ 276 w 17"/>
                  <a:gd name="T1" fmla="*/ 159 h 10"/>
                  <a:gd name="T2" fmla="*/ 147 w 17"/>
                  <a:gd name="T3" fmla="*/ 38 h 10"/>
                  <a:gd name="T4" fmla="*/ 0 w 17"/>
                  <a:gd name="T5" fmla="*/ 197 h 1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7" h="10">
                    <a:moveTo>
                      <a:pt x="17" y="8"/>
                    </a:moveTo>
                    <a:cubicBezTo>
                      <a:pt x="17" y="3"/>
                      <a:pt x="14" y="0"/>
                      <a:pt x="9" y="2"/>
                    </a:cubicBezTo>
                    <a:cubicBezTo>
                      <a:pt x="3" y="3"/>
                      <a:pt x="3" y="7"/>
                      <a:pt x="0" y="10"/>
                    </a:cubicBezTo>
                  </a:path>
                </a:pathLst>
              </a:custGeom>
              <a:noFill/>
              <a:ln w="1587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9" name="Freeform 463">
                <a:extLst>
                  <a:ext uri="{FF2B5EF4-FFF2-40B4-BE49-F238E27FC236}">
                    <a16:creationId xmlns:a16="http://schemas.microsoft.com/office/drawing/2014/main" id="{7F48B83E-2E51-7E76-1B2F-0F7C7DC17CF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56" y="2251"/>
                <a:ext cx="35" cy="42"/>
              </a:xfrm>
              <a:custGeom>
                <a:avLst/>
                <a:gdLst>
                  <a:gd name="T0" fmla="*/ 220 w 14"/>
                  <a:gd name="T1" fmla="*/ 165 h 16"/>
                  <a:gd name="T2" fmla="*/ 83 w 14"/>
                  <a:gd name="T3" fmla="*/ 268 h 16"/>
                  <a:gd name="T4" fmla="*/ 0 w 14"/>
                  <a:gd name="T5" fmla="*/ 0 h 1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4" h="16">
                    <a:moveTo>
                      <a:pt x="14" y="9"/>
                    </a:moveTo>
                    <a:cubicBezTo>
                      <a:pt x="12" y="12"/>
                      <a:pt x="9" y="16"/>
                      <a:pt x="5" y="15"/>
                    </a:cubicBezTo>
                    <a:cubicBezTo>
                      <a:pt x="0" y="13"/>
                      <a:pt x="0" y="5"/>
                      <a:pt x="0" y="0"/>
                    </a:cubicBezTo>
                  </a:path>
                </a:pathLst>
              </a:custGeom>
              <a:noFill/>
              <a:ln w="1587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0" name="Freeform 464">
                <a:extLst>
                  <a:ext uri="{FF2B5EF4-FFF2-40B4-BE49-F238E27FC236}">
                    <a16:creationId xmlns:a16="http://schemas.microsoft.com/office/drawing/2014/main" id="{3FD784DE-8D66-6F31-3E2F-39C554F4B0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66" y="2365"/>
                <a:ext cx="22" cy="62"/>
              </a:xfrm>
              <a:custGeom>
                <a:avLst/>
                <a:gdLst>
                  <a:gd name="T0" fmla="*/ 132 w 9"/>
                  <a:gd name="T1" fmla="*/ 0 h 23"/>
                  <a:gd name="T2" fmla="*/ 29 w 9"/>
                  <a:gd name="T3" fmla="*/ 175 h 23"/>
                  <a:gd name="T4" fmla="*/ 59 w 9"/>
                  <a:gd name="T5" fmla="*/ 450 h 2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9" h="23">
                    <a:moveTo>
                      <a:pt x="9" y="0"/>
                    </a:moveTo>
                    <a:cubicBezTo>
                      <a:pt x="5" y="2"/>
                      <a:pt x="2" y="5"/>
                      <a:pt x="2" y="9"/>
                    </a:cubicBezTo>
                    <a:cubicBezTo>
                      <a:pt x="1" y="13"/>
                      <a:pt x="0" y="22"/>
                      <a:pt x="4" y="23"/>
                    </a:cubicBezTo>
                  </a:path>
                </a:pathLst>
              </a:custGeom>
              <a:noFill/>
              <a:ln w="1587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1" name="Freeform 465">
                <a:extLst>
                  <a:ext uri="{FF2B5EF4-FFF2-40B4-BE49-F238E27FC236}">
                    <a16:creationId xmlns:a16="http://schemas.microsoft.com/office/drawing/2014/main" id="{B5C1611A-FBA4-810C-3962-CB689132F9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8" y="2515"/>
                <a:ext cx="30" cy="53"/>
              </a:xfrm>
              <a:custGeom>
                <a:avLst/>
                <a:gdLst>
                  <a:gd name="T0" fmla="*/ 188 w 12"/>
                  <a:gd name="T1" fmla="*/ 0 h 20"/>
                  <a:gd name="T2" fmla="*/ 50 w 12"/>
                  <a:gd name="T3" fmla="*/ 111 h 20"/>
                  <a:gd name="T4" fmla="*/ 83 w 12"/>
                  <a:gd name="T5" fmla="*/ 371 h 2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20">
                    <a:moveTo>
                      <a:pt x="12" y="0"/>
                    </a:moveTo>
                    <a:cubicBezTo>
                      <a:pt x="8" y="1"/>
                      <a:pt x="4" y="3"/>
                      <a:pt x="3" y="6"/>
                    </a:cubicBezTo>
                    <a:cubicBezTo>
                      <a:pt x="0" y="10"/>
                      <a:pt x="1" y="17"/>
                      <a:pt x="5" y="20"/>
                    </a:cubicBezTo>
                  </a:path>
                </a:pathLst>
              </a:custGeom>
              <a:noFill/>
              <a:ln w="1587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2" name="Freeform 466">
                <a:extLst>
                  <a:ext uri="{FF2B5EF4-FFF2-40B4-BE49-F238E27FC236}">
                    <a16:creationId xmlns:a16="http://schemas.microsoft.com/office/drawing/2014/main" id="{3630F85E-6B55-41ED-7164-DD097C9EE71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58" y="2685"/>
                <a:ext cx="18" cy="72"/>
              </a:xfrm>
              <a:custGeom>
                <a:avLst/>
                <a:gdLst>
                  <a:gd name="T0" fmla="*/ 85 w 7"/>
                  <a:gd name="T1" fmla="*/ 0 h 27"/>
                  <a:gd name="T2" fmla="*/ 21 w 7"/>
                  <a:gd name="T3" fmla="*/ 227 h 27"/>
                  <a:gd name="T4" fmla="*/ 21 w 7"/>
                  <a:gd name="T5" fmla="*/ 363 h 27"/>
                  <a:gd name="T6" fmla="*/ 118 w 7"/>
                  <a:gd name="T7" fmla="*/ 512 h 2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7" h="27">
                    <a:moveTo>
                      <a:pt x="5" y="0"/>
                    </a:moveTo>
                    <a:cubicBezTo>
                      <a:pt x="1" y="4"/>
                      <a:pt x="1" y="7"/>
                      <a:pt x="1" y="12"/>
                    </a:cubicBezTo>
                    <a:cubicBezTo>
                      <a:pt x="1" y="14"/>
                      <a:pt x="0" y="17"/>
                      <a:pt x="1" y="19"/>
                    </a:cubicBezTo>
                    <a:cubicBezTo>
                      <a:pt x="2" y="22"/>
                      <a:pt x="6" y="24"/>
                      <a:pt x="7" y="27"/>
                    </a:cubicBezTo>
                  </a:path>
                </a:pathLst>
              </a:custGeom>
              <a:noFill/>
              <a:ln w="1587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3" name="Freeform 467">
                <a:extLst>
                  <a:ext uri="{FF2B5EF4-FFF2-40B4-BE49-F238E27FC236}">
                    <a16:creationId xmlns:a16="http://schemas.microsoft.com/office/drawing/2014/main" id="{E310A27F-A780-76A6-113F-84149E8F410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6" y="2757"/>
                <a:ext cx="50" cy="35"/>
              </a:xfrm>
              <a:custGeom>
                <a:avLst/>
                <a:gdLst>
                  <a:gd name="T0" fmla="*/ 0 w 20"/>
                  <a:gd name="T1" fmla="*/ 0 h 13"/>
                  <a:gd name="T2" fmla="*/ 83 w 20"/>
                  <a:gd name="T3" fmla="*/ 218 h 13"/>
                  <a:gd name="T4" fmla="*/ 313 w 20"/>
                  <a:gd name="T5" fmla="*/ 116 h 1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0" h="13">
                    <a:moveTo>
                      <a:pt x="0" y="0"/>
                    </a:moveTo>
                    <a:cubicBezTo>
                      <a:pt x="1" y="3"/>
                      <a:pt x="2" y="9"/>
                      <a:pt x="5" y="11"/>
                    </a:cubicBezTo>
                    <a:cubicBezTo>
                      <a:pt x="8" y="13"/>
                      <a:pt x="19" y="10"/>
                      <a:pt x="20" y="6"/>
                    </a:cubicBezTo>
                  </a:path>
                </a:pathLst>
              </a:custGeom>
              <a:noFill/>
              <a:ln w="15875" cap="rnd">
                <a:solidFill>
                  <a:srgbClr val="00A0C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4" name="Freeform 468">
                <a:extLst>
                  <a:ext uri="{FF2B5EF4-FFF2-40B4-BE49-F238E27FC236}">
                    <a16:creationId xmlns:a16="http://schemas.microsoft.com/office/drawing/2014/main" id="{794721E4-0EA6-C666-3F4B-617DAA890B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23" y="2880"/>
                <a:ext cx="43" cy="32"/>
              </a:xfrm>
              <a:custGeom>
                <a:avLst/>
                <a:gdLst>
                  <a:gd name="T0" fmla="*/ 0 w 17"/>
                  <a:gd name="T1" fmla="*/ 0 h 12"/>
                  <a:gd name="T2" fmla="*/ 129 w 17"/>
                  <a:gd name="T3" fmla="*/ 205 h 12"/>
                  <a:gd name="T4" fmla="*/ 276 w 17"/>
                  <a:gd name="T5" fmla="*/ 205 h 1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7" h="12">
                    <a:moveTo>
                      <a:pt x="0" y="0"/>
                    </a:moveTo>
                    <a:cubicBezTo>
                      <a:pt x="0" y="4"/>
                      <a:pt x="5" y="9"/>
                      <a:pt x="8" y="11"/>
                    </a:cubicBezTo>
                    <a:cubicBezTo>
                      <a:pt x="11" y="12"/>
                      <a:pt x="14" y="10"/>
                      <a:pt x="17" y="11"/>
                    </a:cubicBezTo>
                  </a:path>
                </a:pathLst>
              </a:custGeom>
              <a:noFill/>
              <a:ln w="1587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5" name="Freeform 469">
                <a:extLst>
                  <a:ext uri="{FF2B5EF4-FFF2-40B4-BE49-F238E27FC236}">
                    <a16:creationId xmlns:a16="http://schemas.microsoft.com/office/drawing/2014/main" id="{1D7C46BD-BAE3-687B-2608-962C58B1687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43" y="3005"/>
                <a:ext cx="43" cy="48"/>
              </a:xfrm>
              <a:custGeom>
                <a:avLst/>
                <a:gdLst>
                  <a:gd name="T0" fmla="*/ 33 w 17"/>
                  <a:gd name="T1" fmla="*/ 0 h 18"/>
                  <a:gd name="T2" fmla="*/ 33 w 17"/>
                  <a:gd name="T3" fmla="*/ 227 h 18"/>
                  <a:gd name="T4" fmla="*/ 276 w 17"/>
                  <a:gd name="T5" fmla="*/ 285 h 1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7" h="18">
                    <a:moveTo>
                      <a:pt x="2" y="0"/>
                    </a:moveTo>
                    <a:cubicBezTo>
                      <a:pt x="0" y="3"/>
                      <a:pt x="1" y="8"/>
                      <a:pt x="2" y="12"/>
                    </a:cubicBezTo>
                    <a:cubicBezTo>
                      <a:pt x="5" y="18"/>
                      <a:pt x="11" y="18"/>
                      <a:pt x="17" y="15"/>
                    </a:cubicBezTo>
                  </a:path>
                </a:pathLst>
              </a:custGeom>
              <a:noFill/>
              <a:ln w="1587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6" name="Freeform 470">
                <a:extLst>
                  <a:ext uri="{FF2B5EF4-FFF2-40B4-BE49-F238E27FC236}">
                    <a16:creationId xmlns:a16="http://schemas.microsoft.com/office/drawing/2014/main" id="{900E0AC4-EA2B-447D-FF80-F37D8959B3D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66" y="3069"/>
                <a:ext cx="25" cy="54"/>
              </a:xfrm>
              <a:custGeom>
                <a:avLst/>
                <a:gdLst>
                  <a:gd name="T0" fmla="*/ 63 w 10"/>
                  <a:gd name="T1" fmla="*/ 0 h 20"/>
                  <a:gd name="T2" fmla="*/ 158 w 10"/>
                  <a:gd name="T3" fmla="*/ 394 h 2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0" h="20">
                    <a:moveTo>
                      <a:pt x="4" y="0"/>
                    </a:moveTo>
                    <a:cubicBezTo>
                      <a:pt x="0" y="6"/>
                      <a:pt x="0" y="20"/>
                      <a:pt x="10" y="20"/>
                    </a:cubicBezTo>
                  </a:path>
                </a:pathLst>
              </a:custGeom>
              <a:noFill/>
              <a:ln w="1587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7" name="Freeform 471">
                <a:extLst>
                  <a:ext uri="{FF2B5EF4-FFF2-40B4-BE49-F238E27FC236}">
                    <a16:creationId xmlns:a16="http://schemas.microsoft.com/office/drawing/2014/main" id="{86CD8F77-0868-9BA0-84CA-4292B22DD3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73" y="3141"/>
                <a:ext cx="53" cy="30"/>
              </a:xfrm>
              <a:custGeom>
                <a:avLst/>
                <a:gdLst>
                  <a:gd name="T0" fmla="*/ 338 w 21"/>
                  <a:gd name="T1" fmla="*/ 0 h 11"/>
                  <a:gd name="T2" fmla="*/ 0 w 21"/>
                  <a:gd name="T3" fmla="*/ 82 h 1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1" h="11">
                    <a:moveTo>
                      <a:pt x="21" y="0"/>
                    </a:moveTo>
                    <a:cubicBezTo>
                      <a:pt x="17" y="7"/>
                      <a:pt x="6" y="11"/>
                      <a:pt x="0" y="4"/>
                    </a:cubicBezTo>
                  </a:path>
                </a:pathLst>
              </a:custGeom>
              <a:noFill/>
              <a:ln w="1587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8" name="Freeform 472">
                <a:extLst>
                  <a:ext uri="{FF2B5EF4-FFF2-40B4-BE49-F238E27FC236}">
                    <a16:creationId xmlns:a16="http://schemas.microsoft.com/office/drawing/2014/main" id="{CE256A19-3901-4E0C-8551-7DE1BF2D71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18" y="3141"/>
                <a:ext cx="58" cy="24"/>
              </a:xfrm>
              <a:custGeom>
                <a:avLst/>
                <a:gdLst>
                  <a:gd name="T0" fmla="*/ 0 w 23"/>
                  <a:gd name="T1" fmla="*/ 0 h 9"/>
                  <a:gd name="T2" fmla="*/ 179 w 23"/>
                  <a:gd name="T3" fmla="*/ 149 h 9"/>
                  <a:gd name="T4" fmla="*/ 368 w 23"/>
                  <a:gd name="T5" fmla="*/ 35 h 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3" h="9">
                    <a:moveTo>
                      <a:pt x="0" y="0"/>
                    </a:moveTo>
                    <a:cubicBezTo>
                      <a:pt x="2" y="3"/>
                      <a:pt x="8" y="7"/>
                      <a:pt x="11" y="8"/>
                    </a:cubicBezTo>
                    <a:cubicBezTo>
                      <a:pt x="15" y="9"/>
                      <a:pt x="20" y="6"/>
                      <a:pt x="23" y="2"/>
                    </a:cubicBezTo>
                  </a:path>
                </a:pathLst>
              </a:custGeom>
              <a:noFill/>
              <a:ln w="1587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9" name="Freeform 473">
                <a:extLst>
                  <a:ext uri="{FF2B5EF4-FFF2-40B4-BE49-F238E27FC236}">
                    <a16:creationId xmlns:a16="http://schemas.microsoft.com/office/drawing/2014/main" id="{C31ED8A8-266B-4DDF-3043-9786CCC449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56" y="3043"/>
                <a:ext cx="40" cy="69"/>
              </a:xfrm>
              <a:custGeom>
                <a:avLst/>
                <a:gdLst>
                  <a:gd name="T0" fmla="*/ 188 w 16"/>
                  <a:gd name="T1" fmla="*/ 0 h 26"/>
                  <a:gd name="T2" fmla="*/ 220 w 16"/>
                  <a:gd name="T3" fmla="*/ 204 h 26"/>
                  <a:gd name="T4" fmla="*/ 0 w 16"/>
                  <a:gd name="T5" fmla="*/ 451 h 2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6" h="26">
                    <a:moveTo>
                      <a:pt x="12" y="0"/>
                    </a:moveTo>
                    <a:cubicBezTo>
                      <a:pt x="13" y="5"/>
                      <a:pt x="16" y="5"/>
                      <a:pt x="14" y="11"/>
                    </a:cubicBezTo>
                    <a:cubicBezTo>
                      <a:pt x="12" y="16"/>
                      <a:pt x="6" y="26"/>
                      <a:pt x="0" y="24"/>
                    </a:cubicBezTo>
                  </a:path>
                </a:pathLst>
              </a:custGeom>
              <a:noFill/>
              <a:ln w="1587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0" name="Freeform 474">
                <a:extLst>
                  <a:ext uri="{FF2B5EF4-FFF2-40B4-BE49-F238E27FC236}">
                    <a16:creationId xmlns:a16="http://schemas.microsoft.com/office/drawing/2014/main" id="{57A97668-85FD-B9AB-F105-6B1D75C8B3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21" y="3021"/>
                <a:ext cx="52" cy="22"/>
              </a:xfrm>
              <a:custGeom>
                <a:avLst/>
                <a:gdLst>
                  <a:gd name="T0" fmla="*/ 0 w 21"/>
                  <a:gd name="T1" fmla="*/ 47 h 8"/>
                  <a:gd name="T2" fmla="*/ 124 w 21"/>
                  <a:gd name="T3" fmla="*/ 143 h 8"/>
                  <a:gd name="T4" fmla="*/ 319 w 21"/>
                  <a:gd name="T5" fmla="*/ 0 h 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" h="8">
                    <a:moveTo>
                      <a:pt x="0" y="2"/>
                    </a:moveTo>
                    <a:cubicBezTo>
                      <a:pt x="0" y="5"/>
                      <a:pt x="5" y="7"/>
                      <a:pt x="8" y="7"/>
                    </a:cubicBezTo>
                    <a:cubicBezTo>
                      <a:pt x="14" y="8"/>
                      <a:pt x="18" y="4"/>
                      <a:pt x="21" y="0"/>
                    </a:cubicBezTo>
                  </a:path>
                </a:pathLst>
              </a:custGeom>
              <a:noFill/>
              <a:ln w="1587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1" name="Freeform 475">
                <a:extLst>
                  <a:ext uri="{FF2B5EF4-FFF2-40B4-BE49-F238E27FC236}">
                    <a16:creationId xmlns:a16="http://schemas.microsoft.com/office/drawing/2014/main" id="{83338532-E854-23D7-F2FC-A354DFC01F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71" y="2709"/>
                <a:ext cx="45" cy="30"/>
              </a:xfrm>
              <a:custGeom>
                <a:avLst/>
                <a:gdLst>
                  <a:gd name="T0" fmla="*/ 0 w 18"/>
                  <a:gd name="T1" fmla="*/ 60 h 11"/>
                  <a:gd name="T2" fmla="*/ 220 w 18"/>
                  <a:gd name="T3" fmla="*/ 60 h 11"/>
                  <a:gd name="T4" fmla="*/ 283 w 18"/>
                  <a:gd name="T5" fmla="*/ 224 h 1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8" h="11">
                    <a:moveTo>
                      <a:pt x="0" y="3"/>
                    </a:moveTo>
                    <a:cubicBezTo>
                      <a:pt x="4" y="2"/>
                      <a:pt x="10" y="0"/>
                      <a:pt x="14" y="3"/>
                    </a:cubicBezTo>
                    <a:cubicBezTo>
                      <a:pt x="16" y="5"/>
                      <a:pt x="17" y="8"/>
                      <a:pt x="18" y="11"/>
                    </a:cubicBezTo>
                  </a:path>
                </a:pathLst>
              </a:custGeom>
              <a:noFill/>
              <a:ln w="1587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2" name="Freeform 476">
                <a:extLst>
                  <a:ext uri="{FF2B5EF4-FFF2-40B4-BE49-F238E27FC236}">
                    <a16:creationId xmlns:a16="http://schemas.microsoft.com/office/drawing/2014/main" id="{AAE8B7A4-AC54-2C3D-A8DF-99600AAC69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91" y="2877"/>
                <a:ext cx="32" cy="56"/>
              </a:xfrm>
              <a:custGeom>
                <a:avLst/>
                <a:gdLst>
                  <a:gd name="T0" fmla="*/ 0 w 13"/>
                  <a:gd name="T1" fmla="*/ 341 h 21"/>
                  <a:gd name="T2" fmla="*/ 133 w 13"/>
                  <a:gd name="T3" fmla="*/ 285 h 21"/>
                  <a:gd name="T4" fmla="*/ 162 w 13"/>
                  <a:gd name="T5" fmla="*/ 0 h 2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3" h="21">
                    <a:moveTo>
                      <a:pt x="0" y="18"/>
                    </a:moveTo>
                    <a:cubicBezTo>
                      <a:pt x="1" y="21"/>
                      <a:pt x="7" y="17"/>
                      <a:pt x="9" y="15"/>
                    </a:cubicBezTo>
                    <a:cubicBezTo>
                      <a:pt x="13" y="11"/>
                      <a:pt x="12" y="6"/>
                      <a:pt x="11" y="0"/>
                    </a:cubicBezTo>
                  </a:path>
                </a:pathLst>
              </a:custGeom>
              <a:noFill/>
              <a:ln w="1587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3" name="Freeform 477">
                <a:extLst>
                  <a:ext uri="{FF2B5EF4-FFF2-40B4-BE49-F238E27FC236}">
                    <a16:creationId xmlns:a16="http://schemas.microsoft.com/office/drawing/2014/main" id="{FDBBC638-9736-13A2-D253-2E075DA6FE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61" y="1605"/>
                <a:ext cx="35" cy="43"/>
              </a:xfrm>
              <a:custGeom>
                <a:avLst/>
                <a:gdLst>
                  <a:gd name="T0" fmla="*/ 50 w 14"/>
                  <a:gd name="T1" fmla="*/ 0 h 16"/>
                  <a:gd name="T2" fmla="*/ 50 w 14"/>
                  <a:gd name="T3" fmla="*/ 196 h 16"/>
                  <a:gd name="T4" fmla="*/ 220 w 14"/>
                  <a:gd name="T5" fmla="*/ 274 h 1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4" h="16">
                    <a:moveTo>
                      <a:pt x="3" y="0"/>
                    </a:moveTo>
                    <a:cubicBezTo>
                      <a:pt x="0" y="4"/>
                      <a:pt x="1" y="7"/>
                      <a:pt x="3" y="10"/>
                    </a:cubicBezTo>
                    <a:cubicBezTo>
                      <a:pt x="5" y="13"/>
                      <a:pt x="11" y="16"/>
                      <a:pt x="14" y="14"/>
                    </a:cubicBezTo>
                  </a:path>
                </a:pathLst>
              </a:custGeom>
              <a:noFill/>
              <a:ln w="1587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4" name="Freeform 478">
                <a:extLst>
                  <a:ext uri="{FF2B5EF4-FFF2-40B4-BE49-F238E27FC236}">
                    <a16:creationId xmlns:a16="http://schemas.microsoft.com/office/drawing/2014/main" id="{EF9C0D36-9B65-B578-0F60-CD889EE89B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73" y="1419"/>
                <a:ext cx="48" cy="24"/>
              </a:xfrm>
              <a:custGeom>
                <a:avLst/>
                <a:gdLst>
                  <a:gd name="T0" fmla="*/ 0 w 19"/>
                  <a:gd name="T1" fmla="*/ 171 h 9"/>
                  <a:gd name="T2" fmla="*/ 306 w 19"/>
                  <a:gd name="T3" fmla="*/ 136 h 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9" h="9">
                    <a:moveTo>
                      <a:pt x="0" y="9"/>
                    </a:moveTo>
                    <a:cubicBezTo>
                      <a:pt x="3" y="1"/>
                      <a:pt x="16" y="0"/>
                      <a:pt x="19" y="7"/>
                    </a:cubicBezTo>
                  </a:path>
                </a:pathLst>
              </a:custGeom>
              <a:noFill/>
              <a:ln w="1587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5" name="Freeform 479">
                <a:extLst>
                  <a:ext uri="{FF2B5EF4-FFF2-40B4-BE49-F238E27FC236}">
                    <a16:creationId xmlns:a16="http://schemas.microsoft.com/office/drawing/2014/main" id="{2931F703-5105-5682-3669-6B9A3A899A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08" y="1280"/>
                <a:ext cx="35" cy="45"/>
              </a:xfrm>
              <a:custGeom>
                <a:avLst/>
                <a:gdLst>
                  <a:gd name="T0" fmla="*/ 0 w 14"/>
                  <a:gd name="T1" fmla="*/ 34 h 17"/>
                  <a:gd name="T2" fmla="*/ 208 w 14"/>
                  <a:gd name="T3" fmla="*/ 132 h 17"/>
                  <a:gd name="T4" fmla="*/ 220 w 14"/>
                  <a:gd name="T5" fmla="*/ 315 h 1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4" h="17">
                    <a:moveTo>
                      <a:pt x="0" y="2"/>
                    </a:moveTo>
                    <a:cubicBezTo>
                      <a:pt x="5" y="0"/>
                      <a:pt x="10" y="2"/>
                      <a:pt x="13" y="7"/>
                    </a:cubicBezTo>
                    <a:cubicBezTo>
                      <a:pt x="14" y="10"/>
                      <a:pt x="12" y="15"/>
                      <a:pt x="14" y="17"/>
                    </a:cubicBezTo>
                  </a:path>
                </a:pathLst>
              </a:custGeom>
              <a:noFill/>
              <a:ln w="1587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6" name="Freeform 480">
                <a:extLst>
                  <a:ext uri="{FF2B5EF4-FFF2-40B4-BE49-F238E27FC236}">
                    <a16:creationId xmlns:a16="http://schemas.microsoft.com/office/drawing/2014/main" id="{99E0C69B-D913-750E-F84F-39D8ED41E6E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78" y="1365"/>
                <a:ext cx="55" cy="27"/>
              </a:xfrm>
              <a:custGeom>
                <a:avLst/>
                <a:gdLst>
                  <a:gd name="T0" fmla="*/ 0 w 22"/>
                  <a:gd name="T1" fmla="*/ 197 h 10"/>
                  <a:gd name="T2" fmla="*/ 175 w 22"/>
                  <a:gd name="T3" fmla="*/ 22 h 10"/>
                  <a:gd name="T4" fmla="*/ 345 w 22"/>
                  <a:gd name="T5" fmla="*/ 81 h 1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2" h="10">
                    <a:moveTo>
                      <a:pt x="0" y="10"/>
                    </a:moveTo>
                    <a:cubicBezTo>
                      <a:pt x="0" y="6"/>
                      <a:pt x="7" y="2"/>
                      <a:pt x="11" y="1"/>
                    </a:cubicBezTo>
                    <a:cubicBezTo>
                      <a:pt x="15" y="0"/>
                      <a:pt x="19" y="2"/>
                      <a:pt x="22" y="4"/>
                    </a:cubicBezTo>
                  </a:path>
                </a:pathLst>
              </a:custGeom>
              <a:noFill/>
              <a:ln w="1587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7" name="Freeform 481">
                <a:extLst>
                  <a:ext uri="{FF2B5EF4-FFF2-40B4-BE49-F238E27FC236}">
                    <a16:creationId xmlns:a16="http://schemas.microsoft.com/office/drawing/2014/main" id="{2EEF83C1-07B2-E0B6-0FEA-B73FBDF8FD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91" y="1544"/>
                <a:ext cx="47" cy="32"/>
              </a:xfrm>
              <a:custGeom>
                <a:avLst/>
                <a:gdLst>
                  <a:gd name="T0" fmla="*/ 0 w 19"/>
                  <a:gd name="T1" fmla="*/ 93 h 12"/>
                  <a:gd name="T2" fmla="*/ 121 w 19"/>
                  <a:gd name="T3" fmla="*/ 0 h 12"/>
                  <a:gd name="T4" fmla="*/ 245 w 19"/>
                  <a:gd name="T5" fmla="*/ 227 h 1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9" h="12">
                    <a:moveTo>
                      <a:pt x="0" y="5"/>
                    </a:moveTo>
                    <a:cubicBezTo>
                      <a:pt x="0" y="2"/>
                      <a:pt x="6" y="0"/>
                      <a:pt x="8" y="0"/>
                    </a:cubicBezTo>
                    <a:cubicBezTo>
                      <a:pt x="13" y="1"/>
                      <a:pt x="19" y="8"/>
                      <a:pt x="16" y="12"/>
                    </a:cubicBezTo>
                  </a:path>
                </a:pathLst>
              </a:custGeom>
              <a:noFill/>
              <a:ln w="1587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8" name="Freeform 482">
                <a:extLst>
                  <a:ext uri="{FF2B5EF4-FFF2-40B4-BE49-F238E27FC236}">
                    <a16:creationId xmlns:a16="http://schemas.microsoft.com/office/drawing/2014/main" id="{5B19C565-0131-4FBE-5676-3826AA75976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33" y="1819"/>
                <a:ext cx="70" cy="45"/>
              </a:xfrm>
              <a:custGeom>
                <a:avLst/>
                <a:gdLst>
                  <a:gd name="T0" fmla="*/ 0 w 28"/>
                  <a:gd name="T1" fmla="*/ 148 h 17"/>
                  <a:gd name="T2" fmla="*/ 363 w 28"/>
                  <a:gd name="T3" fmla="*/ 0 h 17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8" h="17">
                    <a:moveTo>
                      <a:pt x="0" y="8"/>
                    </a:moveTo>
                    <a:cubicBezTo>
                      <a:pt x="7" y="17"/>
                      <a:pt x="28" y="13"/>
                      <a:pt x="23" y="0"/>
                    </a:cubicBezTo>
                  </a:path>
                </a:pathLst>
              </a:custGeom>
              <a:noFill/>
              <a:ln w="1587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9" name="Freeform 483">
                <a:extLst>
                  <a:ext uri="{FF2B5EF4-FFF2-40B4-BE49-F238E27FC236}">
                    <a16:creationId xmlns:a16="http://schemas.microsoft.com/office/drawing/2014/main" id="{E347F907-F372-C1AA-08D0-1FCCF3933A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58" y="1336"/>
                <a:ext cx="28" cy="43"/>
              </a:xfrm>
              <a:custGeom>
                <a:avLst/>
                <a:gdLst>
                  <a:gd name="T0" fmla="*/ 130 w 11"/>
                  <a:gd name="T1" fmla="*/ 0 h 16"/>
                  <a:gd name="T2" fmla="*/ 33 w 11"/>
                  <a:gd name="T3" fmla="*/ 137 h 16"/>
                  <a:gd name="T4" fmla="*/ 181 w 11"/>
                  <a:gd name="T5" fmla="*/ 312 h 1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16">
                    <a:moveTo>
                      <a:pt x="8" y="0"/>
                    </a:moveTo>
                    <a:cubicBezTo>
                      <a:pt x="4" y="0"/>
                      <a:pt x="0" y="4"/>
                      <a:pt x="2" y="7"/>
                    </a:cubicBezTo>
                    <a:cubicBezTo>
                      <a:pt x="3" y="11"/>
                      <a:pt x="10" y="11"/>
                      <a:pt x="11" y="16"/>
                    </a:cubicBezTo>
                  </a:path>
                </a:pathLst>
              </a:custGeom>
              <a:noFill/>
              <a:ln w="1587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30" name="Freeform 484">
                <a:extLst>
                  <a:ext uri="{FF2B5EF4-FFF2-40B4-BE49-F238E27FC236}">
                    <a16:creationId xmlns:a16="http://schemas.microsoft.com/office/drawing/2014/main" id="{59098673-8CCA-2CB0-22AA-3D7523B5A56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56" y="1304"/>
                <a:ext cx="22" cy="21"/>
              </a:xfrm>
              <a:custGeom>
                <a:avLst/>
                <a:gdLst>
                  <a:gd name="T0" fmla="*/ 42 w 9"/>
                  <a:gd name="T1" fmla="*/ 144 h 8"/>
                  <a:gd name="T2" fmla="*/ 132 w 9"/>
                  <a:gd name="T3" fmla="*/ 34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9" h="8">
                    <a:moveTo>
                      <a:pt x="3" y="8"/>
                    </a:moveTo>
                    <a:cubicBezTo>
                      <a:pt x="0" y="4"/>
                      <a:pt x="6" y="0"/>
                      <a:pt x="9" y="2"/>
                    </a:cubicBezTo>
                  </a:path>
                </a:pathLst>
              </a:custGeom>
              <a:noFill/>
              <a:ln w="1587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31" name="Freeform 485">
                <a:extLst>
                  <a:ext uri="{FF2B5EF4-FFF2-40B4-BE49-F238E27FC236}">
                    <a16:creationId xmlns:a16="http://schemas.microsoft.com/office/drawing/2014/main" id="{ED06A94C-9BAF-AC5E-81F7-CCCC128709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06" y="3037"/>
                <a:ext cx="47" cy="75"/>
              </a:xfrm>
              <a:custGeom>
                <a:avLst/>
                <a:gdLst>
                  <a:gd name="T0" fmla="*/ 287 w 19"/>
                  <a:gd name="T1" fmla="*/ 517 h 28"/>
                  <a:gd name="T2" fmla="*/ 215 w 19"/>
                  <a:gd name="T3" fmla="*/ 423 h 28"/>
                  <a:gd name="T4" fmla="*/ 74 w 19"/>
                  <a:gd name="T5" fmla="*/ 273 h 28"/>
                  <a:gd name="T6" fmla="*/ 30 w 19"/>
                  <a:gd name="T7" fmla="*/ 0 h 2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9" h="28">
                    <a:moveTo>
                      <a:pt x="19" y="27"/>
                    </a:moveTo>
                    <a:cubicBezTo>
                      <a:pt x="16" y="28"/>
                      <a:pt x="16" y="24"/>
                      <a:pt x="14" y="22"/>
                    </a:cubicBezTo>
                    <a:cubicBezTo>
                      <a:pt x="12" y="18"/>
                      <a:pt x="8" y="17"/>
                      <a:pt x="5" y="14"/>
                    </a:cubicBezTo>
                    <a:cubicBezTo>
                      <a:pt x="3" y="11"/>
                      <a:pt x="0" y="3"/>
                      <a:pt x="2" y="0"/>
                    </a:cubicBezTo>
                  </a:path>
                </a:pathLst>
              </a:custGeom>
              <a:noFill/>
              <a:ln w="15875" cap="rnd">
                <a:solidFill>
                  <a:srgbClr val="00A0C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32" name="Freeform 486">
                <a:extLst>
                  <a:ext uri="{FF2B5EF4-FFF2-40B4-BE49-F238E27FC236}">
                    <a16:creationId xmlns:a16="http://schemas.microsoft.com/office/drawing/2014/main" id="{71B34CAA-E5D5-9A18-AA12-C073A0D9BF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48" y="2955"/>
                <a:ext cx="40" cy="66"/>
              </a:xfrm>
              <a:custGeom>
                <a:avLst/>
                <a:gdLst>
                  <a:gd name="T0" fmla="*/ 158 w 16"/>
                  <a:gd name="T1" fmla="*/ 459 h 25"/>
                  <a:gd name="T2" fmla="*/ 145 w 16"/>
                  <a:gd name="T3" fmla="*/ 77 h 25"/>
                  <a:gd name="T4" fmla="*/ 0 w 16"/>
                  <a:gd name="T5" fmla="*/ 34 h 2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6" h="25">
                    <a:moveTo>
                      <a:pt x="10" y="25"/>
                    </a:moveTo>
                    <a:cubicBezTo>
                      <a:pt x="16" y="21"/>
                      <a:pt x="13" y="9"/>
                      <a:pt x="9" y="4"/>
                    </a:cubicBezTo>
                    <a:cubicBezTo>
                      <a:pt x="5" y="0"/>
                      <a:pt x="2" y="0"/>
                      <a:pt x="0" y="2"/>
                    </a:cubicBezTo>
                  </a:path>
                </a:pathLst>
              </a:custGeom>
              <a:noFill/>
              <a:ln w="15875" cap="rnd">
                <a:solidFill>
                  <a:srgbClr val="00A0C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33" name="Freeform 487">
                <a:extLst>
                  <a:ext uri="{FF2B5EF4-FFF2-40B4-BE49-F238E27FC236}">
                    <a16:creationId xmlns:a16="http://schemas.microsoft.com/office/drawing/2014/main" id="{AD9F04D2-2FBF-D184-92E3-314633B02F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48" y="1181"/>
                <a:ext cx="773" cy="1390"/>
              </a:xfrm>
              <a:custGeom>
                <a:avLst/>
                <a:gdLst>
                  <a:gd name="T0" fmla="*/ 3084 w 309"/>
                  <a:gd name="T1" fmla="*/ 760 h 521"/>
                  <a:gd name="T2" fmla="*/ 3084 w 309"/>
                  <a:gd name="T3" fmla="*/ 4976 h 521"/>
                  <a:gd name="T4" fmla="*/ 2492 w 309"/>
                  <a:gd name="T5" fmla="*/ 5693 h 521"/>
                  <a:gd name="T6" fmla="*/ 595 w 309"/>
                  <a:gd name="T7" fmla="*/ 6478 h 521"/>
                  <a:gd name="T8" fmla="*/ 470 w 309"/>
                  <a:gd name="T9" fmla="*/ 6606 h 521"/>
                  <a:gd name="T10" fmla="*/ 313 w 309"/>
                  <a:gd name="T11" fmla="*/ 6819 h 521"/>
                  <a:gd name="T12" fmla="*/ 238 w 309"/>
                  <a:gd name="T13" fmla="*/ 6990 h 521"/>
                  <a:gd name="T14" fmla="*/ 20 w 309"/>
                  <a:gd name="T15" fmla="*/ 8564 h 521"/>
                  <a:gd name="T16" fmla="*/ 0 w 309"/>
                  <a:gd name="T17" fmla="*/ 8834 h 521"/>
                  <a:gd name="T18" fmla="*/ 20 w 309"/>
                  <a:gd name="T19" fmla="*/ 8868 h 521"/>
                  <a:gd name="T20" fmla="*/ 95 w 309"/>
                  <a:gd name="T21" fmla="*/ 8607 h 521"/>
                  <a:gd name="T22" fmla="*/ 1001 w 309"/>
                  <a:gd name="T23" fmla="*/ 6934 h 521"/>
                  <a:gd name="T24" fmla="*/ 1001 w 309"/>
                  <a:gd name="T25" fmla="*/ 6934 h 521"/>
                  <a:gd name="T26" fmla="*/ 2742 w 309"/>
                  <a:gd name="T27" fmla="*/ 6534 h 521"/>
                  <a:gd name="T28" fmla="*/ 3084 w 309"/>
                  <a:gd name="T29" fmla="*/ 7003 h 521"/>
                  <a:gd name="T30" fmla="*/ 3084 w 309"/>
                  <a:gd name="T31" fmla="*/ 9402 h 521"/>
                  <a:gd name="T32" fmla="*/ 4838 w 309"/>
                  <a:gd name="T33" fmla="*/ 9402 h 521"/>
                  <a:gd name="T34" fmla="*/ 4838 w 309"/>
                  <a:gd name="T35" fmla="*/ 760 h 521"/>
                  <a:gd name="T36" fmla="*/ 3084 w 309"/>
                  <a:gd name="T37" fmla="*/ 760 h 521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309" h="521">
                    <a:moveTo>
                      <a:pt x="197" y="40"/>
                    </a:moveTo>
                    <a:cubicBezTo>
                      <a:pt x="197" y="262"/>
                      <a:pt x="197" y="262"/>
                      <a:pt x="197" y="262"/>
                    </a:cubicBezTo>
                    <a:cubicBezTo>
                      <a:pt x="197" y="262"/>
                      <a:pt x="194" y="289"/>
                      <a:pt x="159" y="300"/>
                    </a:cubicBezTo>
                    <a:cubicBezTo>
                      <a:pt x="103" y="320"/>
                      <a:pt x="62" y="331"/>
                      <a:pt x="38" y="341"/>
                    </a:cubicBezTo>
                    <a:cubicBezTo>
                      <a:pt x="38" y="341"/>
                      <a:pt x="35" y="342"/>
                      <a:pt x="30" y="348"/>
                    </a:cubicBezTo>
                    <a:cubicBezTo>
                      <a:pt x="24" y="353"/>
                      <a:pt x="20" y="359"/>
                      <a:pt x="20" y="359"/>
                    </a:cubicBezTo>
                    <a:cubicBezTo>
                      <a:pt x="21" y="359"/>
                      <a:pt x="17" y="365"/>
                      <a:pt x="15" y="368"/>
                    </a:cubicBezTo>
                    <a:cubicBezTo>
                      <a:pt x="1" y="394"/>
                      <a:pt x="1" y="426"/>
                      <a:pt x="1" y="451"/>
                    </a:cubicBezTo>
                    <a:cubicBezTo>
                      <a:pt x="0" y="465"/>
                      <a:pt x="0" y="465"/>
                      <a:pt x="0" y="465"/>
                    </a:cubicBezTo>
                    <a:cubicBezTo>
                      <a:pt x="0" y="466"/>
                      <a:pt x="1" y="466"/>
                      <a:pt x="1" y="467"/>
                    </a:cubicBezTo>
                    <a:cubicBezTo>
                      <a:pt x="3" y="480"/>
                      <a:pt x="4" y="483"/>
                      <a:pt x="6" y="453"/>
                    </a:cubicBezTo>
                    <a:cubicBezTo>
                      <a:pt x="10" y="374"/>
                      <a:pt x="37" y="371"/>
                      <a:pt x="64" y="365"/>
                    </a:cubicBezTo>
                    <a:cubicBezTo>
                      <a:pt x="64" y="365"/>
                      <a:pt x="64" y="365"/>
                      <a:pt x="64" y="365"/>
                    </a:cubicBezTo>
                    <a:cubicBezTo>
                      <a:pt x="96" y="359"/>
                      <a:pt x="150" y="348"/>
                      <a:pt x="175" y="344"/>
                    </a:cubicBezTo>
                    <a:cubicBezTo>
                      <a:pt x="196" y="338"/>
                      <a:pt x="197" y="369"/>
                      <a:pt x="197" y="369"/>
                    </a:cubicBezTo>
                    <a:cubicBezTo>
                      <a:pt x="197" y="495"/>
                      <a:pt x="197" y="495"/>
                      <a:pt x="197" y="495"/>
                    </a:cubicBezTo>
                    <a:cubicBezTo>
                      <a:pt x="213" y="517"/>
                      <a:pt x="289" y="521"/>
                      <a:pt x="309" y="495"/>
                    </a:cubicBezTo>
                    <a:cubicBezTo>
                      <a:pt x="309" y="40"/>
                      <a:pt x="309" y="40"/>
                      <a:pt x="309" y="40"/>
                    </a:cubicBezTo>
                    <a:cubicBezTo>
                      <a:pt x="287" y="2"/>
                      <a:pt x="221" y="0"/>
                      <a:pt x="197" y="40"/>
                    </a:cubicBezTo>
                    <a:close/>
                  </a:path>
                </a:pathLst>
              </a:custGeom>
              <a:solidFill>
                <a:srgbClr val="00A0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34" name="Freeform 488">
                <a:extLst>
                  <a:ext uri="{FF2B5EF4-FFF2-40B4-BE49-F238E27FC236}">
                    <a16:creationId xmlns:a16="http://schemas.microsoft.com/office/drawing/2014/main" id="{3E6C1037-1233-1F37-CE4D-DF7B9D9282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46" y="1208"/>
                <a:ext cx="777" cy="1347"/>
              </a:xfrm>
              <a:custGeom>
                <a:avLst/>
                <a:gdLst>
                  <a:gd name="T0" fmla="*/ 3071 w 311"/>
                  <a:gd name="T1" fmla="*/ 547 h 505"/>
                  <a:gd name="T2" fmla="*/ 3071 w 311"/>
                  <a:gd name="T3" fmla="*/ 568 h 505"/>
                  <a:gd name="T4" fmla="*/ 3071 w 311"/>
                  <a:gd name="T5" fmla="*/ 4780 h 505"/>
                  <a:gd name="T6" fmla="*/ 2478 w 311"/>
                  <a:gd name="T7" fmla="*/ 5508 h 505"/>
                  <a:gd name="T8" fmla="*/ 1374 w 311"/>
                  <a:gd name="T9" fmla="*/ 5940 h 505"/>
                  <a:gd name="T10" fmla="*/ 605 w 311"/>
                  <a:gd name="T11" fmla="*/ 6260 h 505"/>
                  <a:gd name="T12" fmla="*/ 467 w 311"/>
                  <a:gd name="T13" fmla="*/ 6396 h 505"/>
                  <a:gd name="T14" fmla="*/ 325 w 311"/>
                  <a:gd name="T15" fmla="*/ 6623 h 505"/>
                  <a:gd name="T16" fmla="*/ 292 w 311"/>
                  <a:gd name="T17" fmla="*/ 6682 h 505"/>
                  <a:gd name="T18" fmla="*/ 230 w 311"/>
                  <a:gd name="T19" fmla="*/ 6794 h 505"/>
                  <a:gd name="T20" fmla="*/ 12 w 311"/>
                  <a:gd name="T21" fmla="*/ 8351 h 505"/>
                  <a:gd name="T22" fmla="*/ 12 w 311"/>
                  <a:gd name="T23" fmla="*/ 8367 h 505"/>
                  <a:gd name="T24" fmla="*/ 0 w 311"/>
                  <a:gd name="T25" fmla="*/ 8637 h 505"/>
                  <a:gd name="T26" fmla="*/ 0 w 311"/>
                  <a:gd name="T27" fmla="*/ 8671 h 505"/>
                  <a:gd name="T28" fmla="*/ 0 w 311"/>
                  <a:gd name="T29" fmla="*/ 8693 h 505"/>
                  <a:gd name="T30" fmla="*/ 30 w 311"/>
                  <a:gd name="T31" fmla="*/ 8693 h 505"/>
                  <a:gd name="T32" fmla="*/ 30 w 311"/>
                  <a:gd name="T33" fmla="*/ 8637 h 505"/>
                  <a:gd name="T34" fmla="*/ 42 w 311"/>
                  <a:gd name="T35" fmla="*/ 8367 h 505"/>
                  <a:gd name="T36" fmla="*/ 42 w 311"/>
                  <a:gd name="T37" fmla="*/ 8351 h 505"/>
                  <a:gd name="T38" fmla="*/ 262 w 311"/>
                  <a:gd name="T39" fmla="*/ 6815 h 505"/>
                  <a:gd name="T40" fmla="*/ 312 w 311"/>
                  <a:gd name="T41" fmla="*/ 6703 h 505"/>
                  <a:gd name="T42" fmla="*/ 342 w 311"/>
                  <a:gd name="T43" fmla="*/ 6623 h 505"/>
                  <a:gd name="T44" fmla="*/ 342 w 311"/>
                  <a:gd name="T45" fmla="*/ 6644 h 505"/>
                  <a:gd name="T46" fmla="*/ 480 w 311"/>
                  <a:gd name="T47" fmla="*/ 6418 h 505"/>
                  <a:gd name="T48" fmla="*/ 625 w 311"/>
                  <a:gd name="T49" fmla="*/ 6303 h 505"/>
                  <a:gd name="T50" fmla="*/ 1387 w 311"/>
                  <a:gd name="T51" fmla="*/ 5977 h 505"/>
                  <a:gd name="T52" fmla="*/ 2496 w 311"/>
                  <a:gd name="T53" fmla="*/ 5521 h 505"/>
                  <a:gd name="T54" fmla="*/ 3103 w 311"/>
                  <a:gd name="T55" fmla="*/ 4780 h 505"/>
                  <a:gd name="T56" fmla="*/ 3103 w 311"/>
                  <a:gd name="T57" fmla="*/ 568 h 505"/>
                  <a:gd name="T58" fmla="*/ 3962 w 311"/>
                  <a:gd name="T59" fmla="*/ 35 h 505"/>
                  <a:gd name="T60" fmla="*/ 4819 w 311"/>
                  <a:gd name="T61" fmla="*/ 568 h 505"/>
                  <a:gd name="T62" fmla="*/ 4819 w 311"/>
                  <a:gd name="T63" fmla="*/ 9208 h 505"/>
                  <a:gd name="T64" fmla="*/ 3962 w 311"/>
                  <a:gd name="T65" fmla="*/ 9549 h 505"/>
                  <a:gd name="T66" fmla="*/ 3103 w 311"/>
                  <a:gd name="T67" fmla="*/ 9208 h 505"/>
                  <a:gd name="T68" fmla="*/ 3103 w 311"/>
                  <a:gd name="T69" fmla="*/ 6815 h 505"/>
                  <a:gd name="T70" fmla="*/ 2946 w 311"/>
                  <a:gd name="T71" fmla="*/ 6362 h 505"/>
                  <a:gd name="T72" fmla="*/ 2746 w 311"/>
                  <a:gd name="T73" fmla="*/ 6319 h 505"/>
                  <a:gd name="T74" fmla="*/ 1749 w 311"/>
                  <a:gd name="T75" fmla="*/ 6546 h 505"/>
                  <a:gd name="T76" fmla="*/ 1012 w 311"/>
                  <a:gd name="T77" fmla="*/ 6716 h 505"/>
                  <a:gd name="T78" fmla="*/ 967 w 311"/>
                  <a:gd name="T79" fmla="*/ 6738 h 505"/>
                  <a:gd name="T80" fmla="*/ 92 w 311"/>
                  <a:gd name="T81" fmla="*/ 8410 h 505"/>
                  <a:gd name="T82" fmla="*/ 105 w 311"/>
                  <a:gd name="T83" fmla="*/ 9277 h 505"/>
                  <a:gd name="T84" fmla="*/ 105 w 311"/>
                  <a:gd name="T85" fmla="*/ 9277 h 505"/>
                  <a:gd name="T86" fmla="*/ 125 w 311"/>
                  <a:gd name="T87" fmla="*/ 8410 h 505"/>
                  <a:gd name="T88" fmla="*/ 979 w 311"/>
                  <a:gd name="T89" fmla="*/ 6772 h 505"/>
                  <a:gd name="T90" fmla="*/ 1749 w 311"/>
                  <a:gd name="T91" fmla="*/ 6588 h 505"/>
                  <a:gd name="T92" fmla="*/ 2746 w 311"/>
                  <a:gd name="T93" fmla="*/ 6362 h 505"/>
                  <a:gd name="T94" fmla="*/ 2933 w 311"/>
                  <a:gd name="T95" fmla="*/ 6375 h 505"/>
                  <a:gd name="T96" fmla="*/ 3071 w 311"/>
                  <a:gd name="T97" fmla="*/ 6815 h 505"/>
                  <a:gd name="T98" fmla="*/ 3071 w 311"/>
                  <a:gd name="T99" fmla="*/ 9208 h 505"/>
                  <a:gd name="T100" fmla="*/ 3071 w 311"/>
                  <a:gd name="T101" fmla="*/ 9221 h 505"/>
                  <a:gd name="T102" fmla="*/ 3962 w 311"/>
                  <a:gd name="T103" fmla="*/ 9584 h 505"/>
                  <a:gd name="T104" fmla="*/ 4849 w 311"/>
                  <a:gd name="T105" fmla="*/ 9221 h 505"/>
                  <a:gd name="T106" fmla="*/ 4849 w 311"/>
                  <a:gd name="T107" fmla="*/ 9208 h 505"/>
                  <a:gd name="T108" fmla="*/ 4849 w 311"/>
                  <a:gd name="T109" fmla="*/ 568 h 505"/>
                  <a:gd name="T110" fmla="*/ 4849 w 311"/>
                  <a:gd name="T111" fmla="*/ 547 h 505"/>
                  <a:gd name="T112" fmla="*/ 3962 w 311"/>
                  <a:gd name="T113" fmla="*/ 0 h 505"/>
                  <a:gd name="T114" fmla="*/ 3071 w 311"/>
                  <a:gd name="T115" fmla="*/ 547 h 505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0" t="0" r="r" b="b"/>
                <a:pathLst>
                  <a:path w="311" h="505">
                    <a:moveTo>
                      <a:pt x="197" y="29"/>
                    </a:moveTo>
                    <a:cubicBezTo>
                      <a:pt x="197" y="30"/>
                      <a:pt x="197" y="30"/>
                      <a:pt x="197" y="30"/>
                    </a:cubicBezTo>
                    <a:cubicBezTo>
                      <a:pt x="197" y="252"/>
                      <a:pt x="197" y="252"/>
                      <a:pt x="197" y="252"/>
                    </a:cubicBezTo>
                    <a:cubicBezTo>
                      <a:pt x="197" y="252"/>
                      <a:pt x="194" y="279"/>
                      <a:pt x="159" y="290"/>
                    </a:cubicBezTo>
                    <a:cubicBezTo>
                      <a:pt x="132" y="299"/>
                      <a:pt x="108" y="307"/>
                      <a:pt x="88" y="313"/>
                    </a:cubicBezTo>
                    <a:cubicBezTo>
                      <a:pt x="67" y="320"/>
                      <a:pt x="51" y="325"/>
                      <a:pt x="39" y="330"/>
                    </a:cubicBezTo>
                    <a:cubicBezTo>
                      <a:pt x="39" y="330"/>
                      <a:pt x="36" y="331"/>
                      <a:pt x="30" y="337"/>
                    </a:cubicBezTo>
                    <a:cubicBezTo>
                      <a:pt x="24" y="343"/>
                      <a:pt x="21" y="348"/>
                      <a:pt x="21" y="349"/>
                    </a:cubicBezTo>
                    <a:cubicBezTo>
                      <a:pt x="20" y="349"/>
                      <a:pt x="19" y="352"/>
                      <a:pt x="19" y="352"/>
                    </a:cubicBezTo>
                    <a:cubicBezTo>
                      <a:pt x="15" y="358"/>
                      <a:pt x="15" y="358"/>
                      <a:pt x="15" y="358"/>
                    </a:cubicBezTo>
                    <a:cubicBezTo>
                      <a:pt x="1" y="384"/>
                      <a:pt x="1" y="415"/>
                      <a:pt x="1" y="440"/>
                    </a:cubicBezTo>
                    <a:cubicBezTo>
                      <a:pt x="1" y="441"/>
                      <a:pt x="1" y="441"/>
                      <a:pt x="1" y="441"/>
                    </a:cubicBezTo>
                    <a:cubicBezTo>
                      <a:pt x="0" y="455"/>
                      <a:pt x="0" y="455"/>
                      <a:pt x="0" y="455"/>
                    </a:cubicBezTo>
                    <a:cubicBezTo>
                      <a:pt x="0" y="455"/>
                      <a:pt x="0" y="457"/>
                      <a:pt x="0" y="457"/>
                    </a:cubicBezTo>
                    <a:cubicBezTo>
                      <a:pt x="0" y="458"/>
                      <a:pt x="0" y="458"/>
                      <a:pt x="0" y="458"/>
                    </a:cubicBezTo>
                    <a:cubicBezTo>
                      <a:pt x="2" y="458"/>
                      <a:pt x="2" y="458"/>
                      <a:pt x="2" y="458"/>
                    </a:cubicBezTo>
                    <a:cubicBezTo>
                      <a:pt x="2" y="455"/>
                      <a:pt x="2" y="455"/>
                      <a:pt x="2" y="455"/>
                    </a:cubicBezTo>
                    <a:cubicBezTo>
                      <a:pt x="3" y="441"/>
                      <a:pt x="3" y="441"/>
                      <a:pt x="3" y="441"/>
                    </a:cubicBezTo>
                    <a:cubicBezTo>
                      <a:pt x="3" y="441"/>
                      <a:pt x="3" y="440"/>
                      <a:pt x="3" y="440"/>
                    </a:cubicBezTo>
                    <a:cubicBezTo>
                      <a:pt x="3" y="415"/>
                      <a:pt x="3" y="384"/>
                      <a:pt x="17" y="359"/>
                    </a:cubicBezTo>
                    <a:cubicBezTo>
                      <a:pt x="20" y="353"/>
                      <a:pt x="20" y="353"/>
                      <a:pt x="20" y="353"/>
                    </a:cubicBezTo>
                    <a:cubicBezTo>
                      <a:pt x="22" y="350"/>
                      <a:pt x="22" y="350"/>
                      <a:pt x="22" y="349"/>
                    </a:cubicBezTo>
                    <a:cubicBezTo>
                      <a:pt x="22" y="349"/>
                      <a:pt x="22" y="349"/>
                      <a:pt x="22" y="350"/>
                    </a:cubicBezTo>
                    <a:cubicBezTo>
                      <a:pt x="22" y="350"/>
                      <a:pt x="26" y="344"/>
                      <a:pt x="31" y="338"/>
                    </a:cubicBezTo>
                    <a:cubicBezTo>
                      <a:pt x="37" y="333"/>
                      <a:pt x="40" y="332"/>
                      <a:pt x="40" y="332"/>
                    </a:cubicBezTo>
                    <a:cubicBezTo>
                      <a:pt x="52" y="327"/>
                      <a:pt x="68" y="322"/>
                      <a:pt x="89" y="315"/>
                    </a:cubicBezTo>
                    <a:cubicBezTo>
                      <a:pt x="108" y="309"/>
                      <a:pt x="132" y="301"/>
                      <a:pt x="160" y="291"/>
                    </a:cubicBezTo>
                    <a:cubicBezTo>
                      <a:pt x="195" y="280"/>
                      <a:pt x="199" y="253"/>
                      <a:pt x="199" y="252"/>
                    </a:cubicBezTo>
                    <a:cubicBezTo>
                      <a:pt x="199" y="252"/>
                      <a:pt x="199" y="31"/>
                      <a:pt x="199" y="30"/>
                    </a:cubicBezTo>
                    <a:cubicBezTo>
                      <a:pt x="210" y="12"/>
                      <a:pt x="231" y="2"/>
                      <a:pt x="254" y="2"/>
                    </a:cubicBezTo>
                    <a:cubicBezTo>
                      <a:pt x="278" y="2"/>
                      <a:pt x="299" y="13"/>
                      <a:pt x="309" y="30"/>
                    </a:cubicBezTo>
                    <a:cubicBezTo>
                      <a:pt x="309" y="31"/>
                      <a:pt x="309" y="484"/>
                      <a:pt x="309" y="485"/>
                    </a:cubicBezTo>
                    <a:cubicBezTo>
                      <a:pt x="300" y="496"/>
                      <a:pt x="279" y="503"/>
                      <a:pt x="254" y="503"/>
                    </a:cubicBezTo>
                    <a:cubicBezTo>
                      <a:pt x="228" y="502"/>
                      <a:pt x="207" y="495"/>
                      <a:pt x="199" y="485"/>
                    </a:cubicBezTo>
                    <a:cubicBezTo>
                      <a:pt x="199" y="484"/>
                      <a:pt x="199" y="359"/>
                      <a:pt x="199" y="359"/>
                    </a:cubicBezTo>
                    <a:cubicBezTo>
                      <a:pt x="199" y="358"/>
                      <a:pt x="198" y="341"/>
                      <a:pt x="189" y="335"/>
                    </a:cubicBezTo>
                    <a:cubicBezTo>
                      <a:pt x="185" y="332"/>
                      <a:pt x="181" y="332"/>
                      <a:pt x="176" y="333"/>
                    </a:cubicBezTo>
                    <a:cubicBezTo>
                      <a:pt x="176" y="333"/>
                      <a:pt x="112" y="345"/>
                      <a:pt x="112" y="345"/>
                    </a:cubicBezTo>
                    <a:cubicBezTo>
                      <a:pt x="65" y="354"/>
                      <a:pt x="65" y="354"/>
                      <a:pt x="65" y="354"/>
                    </a:cubicBezTo>
                    <a:cubicBezTo>
                      <a:pt x="65" y="354"/>
                      <a:pt x="62" y="355"/>
                      <a:pt x="62" y="355"/>
                    </a:cubicBezTo>
                    <a:cubicBezTo>
                      <a:pt x="36" y="360"/>
                      <a:pt x="9" y="365"/>
                      <a:pt x="6" y="443"/>
                    </a:cubicBezTo>
                    <a:cubicBezTo>
                      <a:pt x="5" y="451"/>
                      <a:pt x="6" y="478"/>
                      <a:pt x="7" y="489"/>
                    </a:cubicBezTo>
                    <a:cubicBezTo>
                      <a:pt x="7" y="489"/>
                      <a:pt x="7" y="489"/>
                      <a:pt x="7" y="489"/>
                    </a:cubicBezTo>
                    <a:cubicBezTo>
                      <a:pt x="5" y="478"/>
                      <a:pt x="7" y="448"/>
                      <a:pt x="8" y="443"/>
                    </a:cubicBezTo>
                    <a:cubicBezTo>
                      <a:pt x="11" y="367"/>
                      <a:pt x="38" y="362"/>
                      <a:pt x="63" y="357"/>
                    </a:cubicBezTo>
                    <a:cubicBezTo>
                      <a:pt x="112" y="347"/>
                      <a:pt x="112" y="347"/>
                      <a:pt x="112" y="347"/>
                    </a:cubicBezTo>
                    <a:cubicBezTo>
                      <a:pt x="176" y="335"/>
                      <a:pt x="176" y="335"/>
                      <a:pt x="176" y="335"/>
                    </a:cubicBezTo>
                    <a:cubicBezTo>
                      <a:pt x="181" y="334"/>
                      <a:pt x="185" y="334"/>
                      <a:pt x="188" y="336"/>
                    </a:cubicBezTo>
                    <a:cubicBezTo>
                      <a:pt x="196" y="342"/>
                      <a:pt x="197" y="359"/>
                      <a:pt x="197" y="359"/>
                    </a:cubicBezTo>
                    <a:cubicBezTo>
                      <a:pt x="197" y="485"/>
                      <a:pt x="197" y="485"/>
                      <a:pt x="197" y="485"/>
                    </a:cubicBezTo>
                    <a:cubicBezTo>
                      <a:pt x="197" y="486"/>
                      <a:pt x="197" y="486"/>
                      <a:pt x="197" y="486"/>
                    </a:cubicBezTo>
                    <a:cubicBezTo>
                      <a:pt x="206" y="498"/>
                      <a:pt x="232" y="504"/>
                      <a:pt x="254" y="505"/>
                    </a:cubicBezTo>
                    <a:cubicBezTo>
                      <a:pt x="280" y="505"/>
                      <a:pt x="302" y="498"/>
                      <a:pt x="311" y="486"/>
                    </a:cubicBezTo>
                    <a:cubicBezTo>
                      <a:pt x="311" y="486"/>
                      <a:pt x="311" y="486"/>
                      <a:pt x="311" y="485"/>
                    </a:cubicBezTo>
                    <a:cubicBezTo>
                      <a:pt x="311" y="30"/>
                      <a:pt x="311" y="30"/>
                      <a:pt x="311" y="30"/>
                    </a:cubicBezTo>
                    <a:cubicBezTo>
                      <a:pt x="311" y="30"/>
                      <a:pt x="311" y="30"/>
                      <a:pt x="311" y="29"/>
                    </a:cubicBezTo>
                    <a:cubicBezTo>
                      <a:pt x="300" y="11"/>
                      <a:pt x="279" y="0"/>
                      <a:pt x="254" y="0"/>
                    </a:cubicBezTo>
                    <a:cubicBezTo>
                      <a:pt x="230" y="0"/>
                      <a:pt x="208" y="11"/>
                      <a:pt x="197" y="29"/>
                    </a:cubicBez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35" name="Freeform 489">
                <a:extLst>
                  <a:ext uri="{FF2B5EF4-FFF2-40B4-BE49-F238E27FC236}">
                    <a16:creationId xmlns:a16="http://schemas.microsoft.com/office/drawing/2014/main" id="{E934F8CC-88AE-0975-0EBE-E73BB6D991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13" y="1904"/>
                <a:ext cx="275" cy="107"/>
              </a:xfrm>
              <a:custGeom>
                <a:avLst/>
                <a:gdLst>
                  <a:gd name="T0" fmla="*/ 0 w 110"/>
                  <a:gd name="T1" fmla="*/ 765 h 40"/>
                  <a:gd name="T2" fmla="*/ 1720 w 110"/>
                  <a:gd name="T3" fmla="*/ 0 h 4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10" h="40">
                    <a:moveTo>
                      <a:pt x="0" y="40"/>
                    </a:moveTo>
                    <a:cubicBezTo>
                      <a:pt x="22" y="35"/>
                      <a:pt x="86" y="16"/>
                      <a:pt x="110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36" name="Freeform 490">
                <a:extLst>
                  <a:ext uri="{FF2B5EF4-FFF2-40B4-BE49-F238E27FC236}">
                    <a16:creationId xmlns:a16="http://schemas.microsoft.com/office/drawing/2014/main" id="{3AB8761D-E00B-03EB-FD61-AE317BCF4B3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78" y="1296"/>
                <a:ext cx="18" cy="467"/>
              </a:xfrm>
              <a:custGeom>
                <a:avLst/>
                <a:gdLst>
                  <a:gd name="T0" fmla="*/ 67 w 7"/>
                  <a:gd name="T1" fmla="*/ 3325 h 175"/>
                  <a:gd name="T2" fmla="*/ 118 w 7"/>
                  <a:gd name="T3" fmla="*/ 1673 h 175"/>
                  <a:gd name="T4" fmla="*/ 67 w 7"/>
                  <a:gd name="T5" fmla="*/ 0 h 175"/>
                  <a:gd name="T6" fmla="*/ 67 w 7"/>
                  <a:gd name="T7" fmla="*/ 3325 h 17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7" h="175">
                    <a:moveTo>
                      <a:pt x="4" y="175"/>
                    </a:moveTo>
                    <a:cubicBezTo>
                      <a:pt x="4" y="161"/>
                      <a:pt x="7" y="123"/>
                      <a:pt x="7" y="88"/>
                    </a:cubicBezTo>
                    <a:cubicBezTo>
                      <a:pt x="7" y="51"/>
                      <a:pt x="4" y="15"/>
                      <a:pt x="4" y="0"/>
                    </a:cubicBezTo>
                    <a:cubicBezTo>
                      <a:pt x="0" y="22"/>
                      <a:pt x="0" y="116"/>
                      <a:pt x="4" y="17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37" name="Freeform 491">
                <a:extLst>
                  <a:ext uri="{FF2B5EF4-FFF2-40B4-BE49-F238E27FC236}">
                    <a16:creationId xmlns:a16="http://schemas.microsoft.com/office/drawing/2014/main" id="{E05230AA-F774-A87E-AB83-FA99566F80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91" y="2083"/>
                <a:ext cx="202" cy="90"/>
              </a:xfrm>
              <a:custGeom>
                <a:avLst/>
                <a:gdLst>
                  <a:gd name="T0" fmla="*/ 0 w 81"/>
                  <a:gd name="T1" fmla="*/ 630 h 34"/>
                  <a:gd name="T2" fmla="*/ 1257 w 81"/>
                  <a:gd name="T3" fmla="*/ 0 h 3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81" h="34">
                    <a:moveTo>
                      <a:pt x="0" y="34"/>
                    </a:moveTo>
                    <a:cubicBezTo>
                      <a:pt x="11" y="24"/>
                      <a:pt x="65" y="5"/>
                      <a:pt x="81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38" name="Freeform 492">
                <a:extLst>
                  <a:ext uri="{FF2B5EF4-FFF2-40B4-BE49-F238E27FC236}">
                    <a16:creationId xmlns:a16="http://schemas.microsoft.com/office/drawing/2014/main" id="{09E1FE3D-05E6-9CA1-6B0F-E0D2638D6D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98" y="2219"/>
                <a:ext cx="50" cy="165"/>
              </a:xfrm>
              <a:custGeom>
                <a:avLst/>
                <a:gdLst>
                  <a:gd name="T0" fmla="*/ 313 w 20"/>
                  <a:gd name="T1" fmla="*/ 0 h 62"/>
                  <a:gd name="T2" fmla="*/ 0 w 20"/>
                  <a:gd name="T3" fmla="*/ 1168 h 6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0" h="62">
                    <a:moveTo>
                      <a:pt x="20" y="0"/>
                    </a:moveTo>
                    <a:cubicBezTo>
                      <a:pt x="16" y="9"/>
                      <a:pt x="2" y="48"/>
                      <a:pt x="0" y="62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39" name="Freeform 493">
                <a:extLst>
                  <a:ext uri="{FF2B5EF4-FFF2-40B4-BE49-F238E27FC236}">
                    <a16:creationId xmlns:a16="http://schemas.microsoft.com/office/drawing/2014/main" id="{58BBB109-B0D3-B685-3B60-EF19CCDE2A5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13" y="2200"/>
                <a:ext cx="25" cy="203"/>
              </a:xfrm>
              <a:custGeom>
                <a:avLst/>
                <a:gdLst>
                  <a:gd name="T0" fmla="*/ 158 w 10"/>
                  <a:gd name="T1" fmla="*/ 0 h 76"/>
                  <a:gd name="T2" fmla="*/ 33 w 10"/>
                  <a:gd name="T3" fmla="*/ 1448 h 7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0" h="76">
                    <a:moveTo>
                      <a:pt x="10" y="0"/>
                    </a:moveTo>
                    <a:cubicBezTo>
                      <a:pt x="6" y="10"/>
                      <a:pt x="0" y="46"/>
                      <a:pt x="2" y="76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40" name="Freeform 494">
                <a:extLst>
                  <a:ext uri="{FF2B5EF4-FFF2-40B4-BE49-F238E27FC236}">
                    <a16:creationId xmlns:a16="http://schemas.microsoft.com/office/drawing/2014/main" id="{14B1E23B-5E68-F579-7E17-929377FB3C3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98" y="1971"/>
                <a:ext cx="120" cy="61"/>
              </a:xfrm>
              <a:custGeom>
                <a:avLst/>
                <a:gdLst>
                  <a:gd name="T0" fmla="*/ 0 w 48"/>
                  <a:gd name="T1" fmla="*/ 0 h 23"/>
                  <a:gd name="T2" fmla="*/ 750 w 48"/>
                  <a:gd name="T3" fmla="*/ 430 h 23"/>
                  <a:gd name="T4" fmla="*/ 0 w 48"/>
                  <a:gd name="T5" fmla="*/ 0 h 2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8" h="23">
                    <a:moveTo>
                      <a:pt x="0" y="0"/>
                    </a:moveTo>
                    <a:cubicBezTo>
                      <a:pt x="10" y="3"/>
                      <a:pt x="32" y="18"/>
                      <a:pt x="48" y="23"/>
                    </a:cubicBezTo>
                    <a:cubicBezTo>
                      <a:pt x="36" y="22"/>
                      <a:pt x="3" y="4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41" name="Freeform 495">
                <a:extLst>
                  <a:ext uri="{FF2B5EF4-FFF2-40B4-BE49-F238E27FC236}">
                    <a16:creationId xmlns:a16="http://schemas.microsoft.com/office/drawing/2014/main" id="{9CA9784B-2F8D-BDA1-2928-3C23E35B0D2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13" y="1747"/>
                <a:ext cx="50" cy="173"/>
              </a:xfrm>
              <a:custGeom>
                <a:avLst/>
                <a:gdLst>
                  <a:gd name="T0" fmla="*/ 95 w 20"/>
                  <a:gd name="T1" fmla="*/ 0 h 65"/>
                  <a:gd name="T2" fmla="*/ 188 w 20"/>
                  <a:gd name="T3" fmla="*/ 623 h 65"/>
                  <a:gd name="T4" fmla="*/ 270 w 20"/>
                  <a:gd name="T5" fmla="*/ 908 h 65"/>
                  <a:gd name="T6" fmla="*/ 283 w 20"/>
                  <a:gd name="T7" fmla="*/ 1224 h 65"/>
                  <a:gd name="T8" fmla="*/ 313 w 20"/>
                  <a:gd name="T9" fmla="*/ 886 h 65"/>
                  <a:gd name="T10" fmla="*/ 208 w 20"/>
                  <a:gd name="T11" fmla="*/ 546 h 65"/>
                  <a:gd name="T12" fmla="*/ 95 w 20"/>
                  <a:gd name="T13" fmla="*/ 0 h 6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0" h="65">
                    <a:moveTo>
                      <a:pt x="6" y="0"/>
                    </a:moveTo>
                    <a:cubicBezTo>
                      <a:pt x="4" y="7"/>
                      <a:pt x="0" y="18"/>
                      <a:pt x="12" y="33"/>
                    </a:cubicBezTo>
                    <a:cubicBezTo>
                      <a:pt x="15" y="37"/>
                      <a:pt x="18" y="42"/>
                      <a:pt x="17" y="48"/>
                    </a:cubicBezTo>
                    <a:cubicBezTo>
                      <a:pt x="17" y="55"/>
                      <a:pt x="16" y="61"/>
                      <a:pt x="18" y="65"/>
                    </a:cubicBezTo>
                    <a:cubicBezTo>
                      <a:pt x="17" y="62"/>
                      <a:pt x="20" y="52"/>
                      <a:pt x="20" y="47"/>
                    </a:cubicBezTo>
                    <a:cubicBezTo>
                      <a:pt x="19" y="41"/>
                      <a:pt x="17" y="34"/>
                      <a:pt x="13" y="29"/>
                    </a:cubicBezTo>
                    <a:cubicBezTo>
                      <a:pt x="8" y="24"/>
                      <a:pt x="3" y="15"/>
                      <a:pt x="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42" name="Freeform 496">
                <a:extLst>
                  <a:ext uri="{FF2B5EF4-FFF2-40B4-BE49-F238E27FC236}">
                    <a16:creationId xmlns:a16="http://schemas.microsoft.com/office/drawing/2014/main" id="{7980170C-D082-2306-06BC-3286F73FC76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81" y="1648"/>
                <a:ext cx="37" cy="117"/>
              </a:xfrm>
              <a:custGeom>
                <a:avLst/>
                <a:gdLst>
                  <a:gd name="T0" fmla="*/ 153 w 15"/>
                  <a:gd name="T1" fmla="*/ 0 h 44"/>
                  <a:gd name="T2" fmla="*/ 0 w 15"/>
                  <a:gd name="T3" fmla="*/ 827 h 44"/>
                  <a:gd name="T4" fmla="*/ 153 w 15"/>
                  <a:gd name="T5" fmla="*/ 0 h 4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5" h="44">
                    <a:moveTo>
                      <a:pt x="10" y="0"/>
                    </a:moveTo>
                    <a:cubicBezTo>
                      <a:pt x="12" y="8"/>
                      <a:pt x="10" y="31"/>
                      <a:pt x="0" y="44"/>
                    </a:cubicBezTo>
                    <a:cubicBezTo>
                      <a:pt x="6" y="37"/>
                      <a:pt x="15" y="21"/>
                      <a:pt x="1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43" name="Freeform 497">
                <a:extLst>
                  <a:ext uri="{FF2B5EF4-FFF2-40B4-BE49-F238E27FC236}">
                    <a16:creationId xmlns:a16="http://schemas.microsoft.com/office/drawing/2014/main" id="{A97909B0-62BF-083A-45FC-EDEBA5D075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23" y="1880"/>
                <a:ext cx="53" cy="93"/>
              </a:xfrm>
              <a:custGeom>
                <a:avLst/>
                <a:gdLst>
                  <a:gd name="T0" fmla="*/ 338 w 21"/>
                  <a:gd name="T1" fmla="*/ 0 h 35"/>
                  <a:gd name="T2" fmla="*/ 0 w 21"/>
                  <a:gd name="T3" fmla="*/ 656 h 3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1" h="35">
                    <a:moveTo>
                      <a:pt x="21" y="0"/>
                    </a:moveTo>
                    <a:cubicBezTo>
                      <a:pt x="13" y="7"/>
                      <a:pt x="3" y="25"/>
                      <a:pt x="0" y="35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44" name="Freeform 498">
                <a:extLst>
                  <a:ext uri="{FF2B5EF4-FFF2-40B4-BE49-F238E27FC236}">
                    <a16:creationId xmlns:a16="http://schemas.microsoft.com/office/drawing/2014/main" id="{77CFCD71-20B8-AF45-A1E9-F93DC0AA2AE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61" y="1803"/>
                <a:ext cx="50" cy="149"/>
              </a:xfrm>
              <a:custGeom>
                <a:avLst/>
                <a:gdLst>
                  <a:gd name="T0" fmla="*/ 313 w 20"/>
                  <a:gd name="T1" fmla="*/ 0 h 56"/>
                  <a:gd name="T2" fmla="*/ 0 w 20"/>
                  <a:gd name="T3" fmla="*/ 1054 h 56"/>
                  <a:gd name="T4" fmla="*/ 313 w 20"/>
                  <a:gd name="T5" fmla="*/ 0 h 5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0" h="56">
                    <a:moveTo>
                      <a:pt x="20" y="0"/>
                    </a:moveTo>
                    <a:cubicBezTo>
                      <a:pt x="12" y="8"/>
                      <a:pt x="1" y="27"/>
                      <a:pt x="0" y="56"/>
                    </a:cubicBezTo>
                    <a:cubicBezTo>
                      <a:pt x="0" y="46"/>
                      <a:pt x="9" y="18"/>
                      <a:pt x="2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45" name="Freeform 499">
                <a:extLst>
                  <a:ext uri="{FF2B5EF4-FFF2-40B4-BE49-F238E27FC236}">
                    <a16:creationId xmlns:a16="http://schemas.microsoft.com/office/drawing/2014/main" id="{C60044D4-6063-C139-9CAB-E7DC4481D5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86" y="2109"/>
                <a:ext cx="50" cy="160"/>
              </a:xfrm>
              <a:custGeom>
                <a:avLst/>
                <a:gdLst>
                  <a:gd name="T0" fmla="*/ 313 w 20"/>
                  <a:gd name="T1" fmla="*/ 0 h 60"/>
                  <a:gd name="T2" fmla="*/ 0 w 20"/>
                  <a:gd name="T3" fmla="*/ 1139 h 60"/>
                  <a:gd name="T4" fmla="*/ 313 w 20"/>
                  <a:gd name="T5" fmla="*/ 0 h 6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0" h="60">
                    <a:moveTo>
                      <a:pt x="20" y="0"/>
                    </a:moveTo>
                    <a:cubicBezTo>
                      <a:pt x="10" y="8"/>
                      <a:pt x="2" y="29"/>
                      <a:pt x="0" y="60"/>
                    </a:cubicBezTo>
                    <a:cubicBezTo>
                      <a:pt x="1" y="52"/>
                      <a:pt x="5" y="17"/>
                      <a:pt x="2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46" name="Freeform 500">
                <a:extLst>
                  <a:ext uri="{FF2B5EF4-FFF2-40B4-BE49-F238E27FC236}">
                    <a16:creationId xmlns:a16="http://schemas.microsoft.com/office/drawing/2014/main" id="{50A372D0-DF00-CBA7-E406-0F6F21AB6E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1" y="2533"/>
                <a:ext cx="122" cy="30"/>
              </a:xfrm>
              <a:custGeom>
                <a:avLst/>
                <a:gdLst>
                  <a:gd name="T0" fmla="*/ 757 w 49"/>
                  <a:gd name="T1" fmla="*/ 0 h 11"/>
                  <a:gd name="T2" fmla="*/ 0 w 49"/>
                  <a:gd name="T3" fmla="*/ 202 h 11"/>
                  <a:gd name="T4" fmla="*/ 757 w 49"/>
                  <a:gd name="T5" fmla="*/ 0 h 1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9" h="11">
                    <a:moveTo>
                      <a:pt x="49" y="0"/>
                    </a:moveTo>
                    <a:cubicBezTo>
                      <a:pt x="38" y="6"/>
                      <a:pt x="9" y="11"/>
                      <a:pt x="0" y="10"/>
                    </a:cubicBezTo>
                    <a:cubicBezTo>
                      <a:pt x="5" y="9"/>
                      <a:pt x="36" y="5"/>
                      <a:pt x="4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47" name="Freeform 501">
                <a:extLst>
                  <a:ext uri="{FF2B5EF4-FFF2-40B4-BE49-F238E27FC236}">
                    <a16:creationId xmlns:a16="http://schemas.microsoft.com/office/drawing/2014/main" id="{88B41413-DAA5-E0F6-D203-10EB93DF33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28" y="2576"/>
                <a:ext cx="45" cy="13"/>
              </a:xfrm>
              <a:custGeom>
                <a:avLst/>
                <a:gdLst>
                  <a:gd name="T0" fmla="*/ 0 w 18"/>
                  <a:gd name="T1" fmla="*/ 21 h 5"/>
                  <a:gd name="T2" fmla="*/ 283 w 18"/>
                  <a:gd name="T3" fmla="*/ 88 h 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8" h="5">
                    <a:moveTo>
                      <a:pt x="0" y="1"/>
                    </a:moveTo>
                    <a:cubicBezTo>
                      <a:pt x="6" y="0"/>
                      <a:pt x="15" y="2"/>
                      <a:pt x="18" y="5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48" name="Freeform 502">
                <a:extLst>
                  <a:ext uri="{FF2B5EF4-FFF2-40B4-BE49-F238E27FC236}">
                    <a16:creationId xmlns:a16="http://schemas.microsoft.com/office/drawing/2014/main" id="{41616822-63F1-C16A-CDF4-30867CCC4E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91" y="2661"/>
                <a:ext cx="45" cy="72"/>
              </a:xfrm>
              <a:custGeom>
                <a:avLst/>
                <a:gdLst>
                  <a:gd name="T0" fmla="*/ 0 w 18"/>
                  <a:gd name="T1" fmla="*/ 512 h 27"/>
                  <a:gd name="T2" fmla="*/ 283 w 18"/>
                  <a:gd name="T3" fmla="*/ 0 h 27"/>
                  <a:gd name="T4" fmla="*/ 0 w 18"/>
                  <a:gd name="T5" fmla="*/ 512 h 2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8" h="27">
                    <a:moveTo>
                      <a:pt x="0" y="27"/>
                    </a:moveTo>
                    <a:cubicBezTo>
                      <a:pt x="2" y="14"/>
                      <a:pt x="12" y="3"/>
                      <a:pt x="18" y="0"/>
                    </a:cubicBezTo>
                    <a:cubicBezTo>
                      <a:pt x="15" y="1"/>
                      <a:pt x="5" y="13"/>
                      <a:pt x="0" y="2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49" name="Freeform 503">
                <a:extLst>
                  <a:ext uri="{FF2B5EF4-FFF2-40B4-BE49-F238E27FC236}">
                    <a16:creationId xmlns:a16="http://schemas.microsoft.com/office/drawing/2014/main" id="{8B6BBD01-38BA-8739-501C-9B07EB5BCB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66" y="2632"/>
                <a:ext cx="17" cy="51"/>
              </a:xfrm>
              <a:custGeom>
                <a:avLst/>
                <a:gdLst>
                  <a:gd name="T0" fmla="*/ 100 w 7"/>
                  <a:gd name="T1" fmla="*/ 0 h 19"/>
                  <a:gd name="T2" fmla="*/ 58 w 7"/>
                  <a:gd name="T3" fmla="*/ 368 h 19"/>
                  <a:gd name="T4" fmla="*/ 100 w 7"/>
                  <a:gd name="T5" fmla="*/ 0 h 1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7" h="19">
                    <a:moveTo>
                      <a:pt x="7" y="0"/>
                    </a:moveTo>
                    <a:cubicBezTo>
                      <a:pt x="3" y="4"/>
                      <a:pt x="0" y="9"/>
                      <a:pt x="4" y="19"/>
                    </a:cubicBezTo>
                    <a:cubicBezTo>
                      <a:pt x="3" y="15"/>
                      <a:pt x="2" y="6"/>
                      <a:pt x="7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50" name="Freeform 504">
                <a:extLst>
                  <a:ext uri="{FF2B5EF4-FFF2-40B4-BE49-F238E27FC236}">
                    <a16:creationId xmlns:a16="http://schemas.microsoft.com/office/drawing/2014/main" id="{D043F751-B310-D5A3-A6D5-56AACC1BEF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48" y="2883"/>
                <a:ext cx="115" cy="37"/>
              </a:xfrm>
              <a:custGeom>
                <a:avLst/>
                <a:gdLst>
                  <a:gd name="T0" fmla="*/ 0 w 46"/>
                  <a:gd name="T1" fmla="*/ 259 h 14"/>
                  <a:gd name="T2" fmla="*/ 720 w 46"/>
                  <a:gd name="T3" fmla="*/ 0 h 14"/>
                  <a:gd name="T4" fmla="*/ 0 w 46"/>
                  <a:gd name="T5" fmla="*/ 259 h 1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6" h="14">
                    <a:moveTo>
                      <a:pt x="0" y="14"/>
                    </a:moveTo>
                    <a:cubicBezTo>
                      <a:pt x="11" y="14"/>
                      <a:pt x="30" y="11"/>
                      <a:pt x="46" y="0"/>
                    </a:cubicBezTo>
                    <a:cubicBezTo>
                      <a:pt x="41" y="3"/>
                      <a:pt x="18" y="14"/>
                      <a:pt x="0" y="14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51" name="Freeform 505">
                <a:extLst>
                  <a:ext uri="{FF2B5EF4-FFF2-40B4-BE49-F238E27FC236}">
                    <a16:creationId xmlns:a16="http://schemas.microsoft.com/office/drawing/2014/main" id="{708B8EBA-FE03-215D-FCAE-B663B873B0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56" y="1392"/>
                <a:ext cx="140" cy="125"/>
              </a:xfrm>
              <a:custGeom>
                <a:avLst/>
                <a:gdLst>
                  <a:gd name="T0" fmla="*/ 0 w 56"/>
                  <a:gd name="T1" fmla="*/ 883 h 47"/>
                  <a:gd name="T2" fmla="*/ 875 w 56"/>
                  <a:gd name="T3" fmla="*/ 0 h 47"/>
                  <a:gd name="T4" fmla="*/ 0 w 56"/>
                  <a:gd name="T5" fmla="*/ 883 h 4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6" h="47">
                    <a:moveTo>
                      <a:pt x="0" y="47"/>
                    </a:moveTo>
                    <a:cubicBezTo>
                      <a:pt x="7" y="36"/>
                      <a:pt x="40" y="7"/>
                      <a:pt x="56" y="0"/>
                    </a:cubicBezTo>
                    <a:cubicBezTo>
                      <a:pt x="49" y="2"/>
                      <a:pt x="9" y="37"/>
                      <a:pt x="0" y="4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52" name="Freeform 506">
                <a:extLst>
                  <a:ext uri="{FF2B5EF4-FFF2-40B4-BE49-F238E27FC236}">
                    <a16:creationId xmlns:a16="http://schemas.microsoft.com/office/drawing/2014/main" id="{CEF647B9-D712-89A1-4497-3A4142D309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23" y="1301"/>
                <a:ext cx="183" cy="38"/>
              </a:xfrm>
              <a:custGeom>
                <a:avLst/>
                <a:gdLst>
                  <a:gd name="T0" fmla="*/ 0 w 73"/>
                  <a:gd name="T1" fmla="*/ 220 h 14"/>
                  <a:gd name="T2" fmla="*/ 1151 w 73"/>
                  <a:gd name="T3" fmla="*/ 280 h 14"/>
                  <a:gd name="T4" fmla="*/ 0 w 73"/>
                  <a:gd name="T5" fmla="*/ 220 h 1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73" h="14">
                    <a:moveTo>
                      <a:pt x="0" y="11"/>
                    </a:moveTo>
                    <a:cubicBezTo>
                      <a:pt x="13" y="4"/>
                      <a:pt x="39" y="0"/>
                      <a:pt x="73" y="14"/>
                    </a:cubicBezTo>
                    <a:cubicBezTo>
                      <a:pt x="65" y="12"/>
                      <a:pt x="31" y="0"/>
                      <a:pt x="0" y="1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53" name="Freeform 507">
                <a:extLst>
                  <a:ext uri="{FF2B5EF4-FFF2-40B4-BE49-F238E27FC236}">
                    <a16:creationId xmlns:a16="http://schemas.microsoft.com/office/drawing/2014/main" id="{C87EC18A-9640-AB14-1B65-6E9CA483CE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66" y="1544"/>
                <a:ext cx="47" cy="125"/>
              </a:xfrm>
              <a:custGeom>
                <a:avLst/>
                <a:gdLst>
                  <a:gd name="T0" fmla="*/ 228 w 19"/>
                  <a:gd name="T1" fmla="*/ 0 h 47"/>
                  <a:gd name="T2" fmla="*/ 0 w 19"/>
                  <a:gd name="T3" fmla="*/ 883 h 47"/>
                  <a:gd name="T4" fmla="*/ 228 w 19"/>
                  <a:gd name="T5" fmla="*/ 0 h 4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9" h="47">
                    <a:moveTo>
                      <a:pt x="15" y="0"/>
                    </a:moveTo>
                    <a:cubicBezTo>
                      <a:pt x="16" y="7"/>
                      <a:pt x="19" y="30"/>
                      <a:pt x="0" y="47"/>
                    </a:cubicBezTo>
                    <a:cubicBezTo>
                      <a:pt x="4" y="43"/>
                      <a:pt x="16" y="30"/>
                      <a:pt x="15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54" name="Freeform 508">
                <a:extLst>
                  <a:ext uri="{FF2B5EF4-FFF2-40B4-BE49-F238E27FC236}">
                    <a16:creationId xmlns:a16="http://schemas.microsoft.com/office/drawing/2014/main" id="{34AF6A3B-C4A9-9EAC-6810-DA080D5BA96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51" y="2093"/>
                <a:ext cx="130" cy="38"/>
              </a:xfrm>
              <a:custGeom>
                <a:avLst/>
                <a:gdLst>
                  <a:gd name="T0" fmla="*/ 0 w 52"/>
                  <a:gd name="T1" fmla="*/ 0 h 14"/>
                  <a:gd name="T2" fmla="*/ 813 w 52"/>
                  <a:gd name="T3" fmla="*/ 280 h 1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2" h="14">
                    <a:moveTo>
                      <a:pt x="0" y="0"/>
                    </a:moveTo>
                    <a:cubicBezTo>
                      <a:pt x="9" y="0"/>
                      <a:pt x="40" y="8"/>
                      <a:pt x="52" y="14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55" name="Freeform 509">
                <a:extLst>
                  <a:ext uri="{FF2B5EF4-FFF2-40B4-BE49-F238E27FC236}">
                    <a16:creationId xmlns:a16="http://schemas.microsoft.com/office/drawing/2014/main" id="{B133B684-0D28-BB5B-0A16-0ECD1C31EB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18" y="2011"/>
                <a:ext cx="30" cy="37"/>
              </a:xfrm>
              <a:custGeom>
                <a:avLst/>
                <a:gdLst>
                  <a:gd name="T0" fmla="*/ 188 w 12"/>
                  <a:gd name="T1" fmla="*/ 0 h 14"/>
                  <a:gd name="T2" fmla="*/ 20 w 12"/>
                  <a:gd name="T3" fmla="*/ 259 h 14"/>
                  <a:gd name="T4" fmla="*/ 188 w 12"/>
                  <a:gd name="T5" fmla="*/ 0 h 1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14">
                    <a:moveTo>
                      <a:pt x="12" y="0"/>
                    </a:moveTo>
                    <a:cubicBezTo>
                      <a:pt x="5" y="2"/>
                      <a:pt x="0" y="9"/>
                      <a:pt x="1" y="14"/>
                    </a:cubicBezTo>
                    <a:cubicBezTo>
                      <a:pt x="2" y="9"/>
                      <a:pt x="8" y="2"/>
                      <a:pt x="1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56" name="Freeform 510">
                <a:extLst>
                  <a:ext uri="{FF2B5EF4-FFF2-40B4-BE49-F238E27FC236}">
                    <a16:creationId xmlns:a16="http://schemas.microsoft.com/office/drawing/2014/main" id="{FF8BFB5E-DBED-D67F-B58F-64F58EE17B9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03" y="1699"/>
                <a:ext cx="10" cy="45"/>
              </a:xfrm>
              <a:custGeom>
                <a:avLst/>
                <a:gdLst>
                  <a:gd name="T0" fmla="*/ 63 w 4"/>
                  <a:gd name="T1" fmla="*/ 0 h 17"/>
                  <a:gd name="T2" fmla="*/ 0 w 4"/>
                  <a:gd name="T3" fmla="*/ 315 h 17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" h="17">
                    <a:moveTo>
                      <a:pt x="4" y="0"/>
                    </a:moveTo>
                    <a:cubicBezTo>
                      <a:pt x="1" y="4"/>
                      <a:pt x="0" y="14"/>
                      <a:pt x="0" y="17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57" name="Freeform 511">
                <a:extLst>
                  <a:ext uri="{FF2B5EF4-FFF2-40B4-BE49-F238E27FC236}">
                    <a16:creationId xmlns:a16="http://schemas.microsoft.com/office/drawing/2014/main" id="{0456977A-3053-4C87-9193-20D735AE65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96" y="1717"/>
                <a:ext cx="10" cy="64"/>
              </a:xfrm>
              <a:custGeom>
                <a:avLst/>
                <a:gdLst>
                  <a:gd name="T0" fmla="*/ 63 w 4"/>
                  <a:gd name="T1" fmla="*/ 0 h 24"/>
                  <a:gd name="T2" fmla="*/ 0 w 4"/>
                  <a:gd name="T3" fmla="*/ 456 h 2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" h="24">
                    <a:moveTo>
                      <a:pt x="4" y="0"/>
                    </a:moveTo>
                    <a:cubicBezTo>
                      <a:pt x="1" y="3"/>
                      <a:pt x="0" y="15"/>
                      <a:pt x="0" y="24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58" name="Freeform 512">
                <a:extLst>
                  <a:ext uri="{FF2B5EF4-FFF2-40B4-BE49-F238E27FC236}">
                    <a16:creationId xmlns:a16="http://schemas.microsoft.com/office/drawing/2014/main" id="{3FB8999A-4C44-1621-3315-F22898DBD2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58" y="1819"/>
                <a:ext cx="35" cy="32"/>
              </a:xfrm>
              <a:custGeom>
                <a:avLst/>
                <a:gdLst>
                  <a:gd name="T0" fmla="*/ 0 w 14"/>
                  <a:gd name="T1" fmla="*/ 0 h 12"/>
                  <a:gd name="T2" fmla="*/ 220 w 14"/>
                  <a:gd name="T3" fmla="*/ 227 h 12"/>
                  <a:gd name="T4" fmla="*/ 0 w 14"/>
                  <a:gd name="T5" fmla="*/ 0 h 1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4" h="12">
                    <a:moveTo>
                      <a:pt x="0" y="0"/>
                    </a:moveTo>
                    <a:cubicBezTo>
                      <a:pt x="7" y="1"/>
                      <a:pt x="13" y="7"/>
                      <a:pt x="14" y="12"/>
                    </a:cubicBezTo>
                    <a:cubicBezTo>
                      <a:pt x="13" y="9"/>
                      <a:pt x="4" y="1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59" name="Freeform 513">
                <a:extLst>
                  <a:ext uri="{FF2B5EF4-FFF2-40B4-BE49-F238E27FC236}">
                    <a16:creationId xmlns:a16="http://schemas.microsoft.com/office/drawing/2014/main" id="{D40D6228-9EFC-60F6-1FA7-6C4F0DF2F0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53" y="1381"/>
                <a:ext cx="15" cy="94"/>
              </a:xfrm>
              <a:custGeom>
                <a:avLst/>
                <a:gdLst>
                  <a:gd name="T0" fmla="*/ 95 w 6"/>
                  <a:gd name="T1" fmla="*/ 0 h 35"/>
                  <a:gd name="T2" fmla="*/ 63 w 6"/>
                  <a:gd name="T3" fmla="*/ 677 h 35"/>
                  <a:gd name="T4" fmla="*/ 95 w 6"/>
                  <a:gd name="T5" fmla="*/ 0 h 3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6" h="35">
                    <a:moveTo>
                      <a:pt x="6" y="0"/>
                    </a:moveTo>
                    <a:cubicBezTo>
                      <a:pt x="4" y="5"/>
                      <a:pt x="0" y="15"/>
                      <a:pt x="4" y="35"/>
                    </a:cubicBezTo>
                    <a:cubicBezTo>
                      <a:pt x="3" y="30"/>
                      <a:pt x="4" y="8"/>
                      <a:pt x="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60" name="Freeform 514">
                <a:extLst>
                  <a:ext uri="{FF2B5EF4-FFF2-40B4-BE49-F238E27FC236}">
                    <a16:creationId xmlns:a16="http://schemas.microsoft.com/office/drawing/2014/main" id="{04166D96-D1C1-D2DD-239A-A63EA9F7D9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26" y="1720"/>
                <a:ext cx="82" cy="53"/>
              </a:xfrm>
              <a:custGeom>
                <a:avLst/>
                <a:gdLst>
                  <a:gd name="T0" fmla="*/ 0 w 33"/>
                  <a:gd name="T1" fmla="*/ 0 h 20"/>
                  <a:gd name="T2" fmla="*/ 507 w 33"/>
                  <a:gd name="T3" fmla="*/ 371 h 20"/>
                  <a:gd name="T4" fmla="*/ 0 w 33"/>
                  <a:gd name="T5" fmla="*/ 0 h 2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3" h="20">
                    <a:moveTo>
                      <a:pt x="0" y="0"/>
                    </a:moveTo>
                    <a:cubicBezTo>
                      <a:pt x="10" y="0"/>
                      <a:pt x="24" y="8"/>
                      <a:pt x="33" y="20"/>
                    </a:cubicBezTo>
                    <a:cubicBezTo>
                      <a:pt x="28" y="16"/>
                      <a:pt x="13" y="2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61" name="Freeform 515">
                <a:extLst>
                  <a:ext uri="{FF2B5EF4-FFF2-40B4-BE49-F238E27FC236}">
                    <a16:creationId xmlns:a16="http://schemas.microsoft.com/office/drawing/2014/main" id="{4D4CC5DA-165A-69A4-0BCF-81AFBCA631E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38" y="2928"/>
                <a:ext cx="30" cy="115"/>
              </a:xfrm>
              <a:custGeom>
                <a:avLst/>
                <a:gdLst>
                  <a:gd name="T0" fmla="*/ 188 w 12"/>
                  <a:gd name="T1" fmla="*/ 0 h 43"/>
                  <a:gd name="T2" fmla="*/ 0 w 12"/>
                  <a:gd name="T3" fmla="*/ 824 h 4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2" h="43">
                    <a:moveTo>
                      <a:pt x="12" y="0"/>
                    </a:moveTo>
                    <a:cubicBezTo>
                      <a:pt x="11" y="8"/>
                      <a:pt x="5" y="34"/>
                      <a:pt x="0" y="43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62" name="Freeform 516">
                <a:extLst>
                  <a:ext uri="{FF2B5EF4-FFF2-40B4-BE49-F238E27FC236}">
                    <a16:creationId xmlns:a16="http://schemas.microsoft.com/office/drawing/2014/main" id="{E6C65CCD-E94B-77BE-99E4-BF3901380E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16" y="2755"/>
                <a:ext cx="57" cy="72"/>
              </a:xfrm>
              <a:custGeom>
                <a:avLst/>
                <a:gdLst>
                  <a:gd name="T0" fmla="*/ 349 w 23"/>
                  <a:gd name="T1" fmla="*/ 0 h 27"/>
                  <a:gd name="T2" fmla="*/ 0 w 23"/>
                  <a:gd name="T3" fmla="*/ 512 h 27"/>
                  <a:gd name="T4" fmla="*/ 349 w 23"/>
                  <a:gd name="T5" fmla="*/ 0 h 2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3" h="27">
                    <a:moveTo>
                      <a:pt x="23" y="0"/>
                    </a:moveTo>
                    <a:cubicBezTo>
                      <a:pt x="22" y="4"/>
                      <a:pt x="16" y="22"/>
                      <a:pt x="0" y="27"/>
                    </a:cubicBezTo>
                    <a:cubicBezTo>
                      <a:pt x="4" y="24"/>
                      <a:pt x="19" y="11"/>
                      <a:pt x="23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63" name="Freeform 517">
                <a:extLst>
                  <a:ext uri="{FF2B5EF4-FFF2-40B4-BE49-F238E27FC236}">
                    <a16:creationId xmlns:a16="http://schemas.microsoft.com/office/drawing/2014/main" id="{C986E9B7-FAD4-5947-BCC9-32B094BB50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43" y="3117"/>
                <a:ext cx="138" cy="24"/>
              </a:xfrm>
              <a:custGeom>
                <a:avLst/>
                <a:gdLst>
                  <a:gd name="T0" fmla="*/ 0 w 55"/>
                  <a:gd name="T1" fmla="*/ 171 h 9"/>
                  <a:gd name="T2" fmla="*/ 472 w 55"/>
                  <a:gd name="T3" fmla="*/ 136 h 9"/>
                  <a:gd name="T4" fmla="*/ 868 w 55"/>
                  <a:gd name="T5" fmla="*/ 0 h 9"/>
                  <a:gd name="T6" fmla="*/ 0 w 55"/>
                  <a:gd name="T7" fmla="*/ 171 h 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55" h="9">
                    <a:moveTo>
                      <a:pt x="0" y="9"/>
                    </a:moveTo>
                    <a:cubicBezTo>
                      <a:pt x="6" y="9"/>
                      <a:pt x="19" y="9"/>
                      <a:pt x="30" y="7"/>
                    </a:cubicBezTo>
                    <a:cubicBezTo>
                      <a:pt x="41" y="6"/>
                      <a:pt x="50" y="2"/>
                      <a:pt x="55" y="0"/>
                    </a:cubicBezTo>
                    <a:cubicBezTo>
                      <a:pt x="51" y="1"/>
                      <a:pt x="12" y="8"/>
                      <a:pt x="0" y="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64" name="Freeform 518">
                <a:extLst>
                  <a:ext uri="{FF2B5EF4-FFF2-40B4-BE49-F238E27FC236}">
                    <a16:creationId xmlns:a16="http://schemas.microsoft.com/office/drawing/2014/main" id="{58850E5E-3333-5626-2487-2901C37542C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3" y="2661"/>
                <a:ext cx="25" cy="62"/>
              </a:xfrm>
              <a:custGeom>
                <a:avLst/>
                <a:gdLst>
                  <a:gd name="T0" fmla="*/ 158 w 10"/>
                  <a:gd name="T1" fmla="*/ 0 h 23"/>
                  <a:gd name="T2" fmla="*/ 0 w 10"/>
                  <a:gd name="T3" fmla="*/ 450 h 2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0" h="23">
                    <a:moveTo>
                      <a:pt x="10" y="0"/>
                    </a:moveTo>
                    <a:cubicBezTo>
                      <a:pt x="5" y="6"/>
                      <a:pt x="1" y="16"/>
                      <a:pt x="0" y="23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65" name="Freeform 519">
                <a:extLst>
                  <a:ext uri="{FF2B5EF4-FFF2-40B4-BE49-F238E27FC236}">
                    <a16:creationId xmlns:a16="http://schemas.microsoft.com/office/drawing/2014/main" id="{DF5B3B1C-42A1-D33A-6294-D2528ADCCDE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98" y="2360"/>
                <a:ext cx="43" cy="101"/>
              </a:xfrm>
              <a:custGeom>
                <a:avLst/>
                <a:gdLst>
                  <a:gd name="T0" fmla="*/ 276 w 17"/>
                  <a:gd name="T1" fmla="*/ 0 h 38"/>
                  <a:gd name="T2" fmla="*/ 0 w 17"/>
                  <a:gd name="T3" fmla="*/ 712 h 38"/>
                  <a:gd name="T4" fmla="*/ 276 w 17"/>
                  <a:gd name="T5" fmla="*/ 0 h 3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7" h="38">
                    <a:moveTo>
                      <a:pt x="17" y="0"/>
                    </a:moveTo>
                    <a:cubicBezTo>
                      <a:pt x="6" y="12"/>
                      <a:pt x="0" y="31"/>
                      <a:pt x="0" y="38"/>
                    </a:cubicBezTo>
                    <a:cubicBezTo>
                      <a:pt x="2" y="31"/>
                      <a:pt x="11" y="9"/>
                      <a:pt x="17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66" name="Freeform 520">
                <a:extLst>
                  <a:ext uri="{FF2B5EF4-FFF2-40B4-BE49-F238E27FC236}">
                    <a16:creationId xmlns:a16="http://schemas.microsoft.com/office/drawing/2014/main" id="{B5353C64-9AA6-8DC9-1747-6D3F63386AC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63" y="2432"/>
                <a:ext cx="138" cy="69"/>
              </a:xfrm>
              <a:custGeom>
                <a:avLst/>
                <a:gdLst>
                  <a:gd name="T0" fmla="*/ 0 w 55"/>
                  <a:gd name="T1" fmla="*/ 0 h 26"/>
                  <a:gd name="T2" fmla="*/ 868 w 55"/>
                  <a:gd name="T3" fmla="*/ 486 h 2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5" h="26">
                    <a:moveTo>
                      <a:pt x="0" y="0"/>
                    </a:moveTo>
                    <a:cubicBezTo>
                      <a:pt x="10" y="2"/>
                      <a:pt x="48" y="20"/>
                      <a:pt x="55" y="26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67" name="Freeform 521">
                <a:extLst>
                  <a:ext uri="{FF2B5EF4-FFF2-40B4-BE49-F238E27FC236}">
                    <a16:creationId xmlns:a16="http://schemas.microsoft.com/office/drawing/2014/main" id="{E2060395-F646-E675-E1B5-57EC61D3270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46" y="2597"/>
                <a:ext cx="25" cy="99"/>
              </a:xfrm>
              <a:custGeom>
                <a:avLst/>
                <a:gdLst>
                  <a:gd name="T0" fmla="*/ 20 w 10"/>
                  <a:gd name="T1" fmla="*/ 0 h 37"/>
                  <a:gd name="T2" fmla="*/ 158 w 10"/>
                  <a:gd name="T3" fmla="*/ 709 h 37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0" h="37">
                    <a:moveTo>
                      <a:pt x="1" y="0"/>
                    </a:moveTo>
                    <a:cubicBezTo>
                      <a:pt x="0" y="10"/>
                      <a:pt x="3" y="21"/>
                      <a:pt x="10" y="37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68" name="Freeform 522">
                <a:extLst>
                  <a:ext uri="{FF2B5EF4-FFF2-40B4-BE49-F238E27FC236}">
                    <a16:creationId xmlns:a16="http://schemas.microsoft.com/office/drawing/2014/main" id="{5984176B-C0C2-3A4E-14CE-5F76EA4001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73" y="2813"/>
                <a:ext cx="48" cy="155"/>
              </a:xfrm>
              <a:custGeom>
                <a:avLst/>
                <a:gdLst>
                  <a:gd name="T0" fmla="*/ 306 w 19"/>
                  <a:gd name="T1" fmla="*/ 0 h 58"/>
                  <a:gd name="T2" fmla="*/ 0 w 19"/>
                  <a:gd name="T3" fmla="*/ 1106 h 5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9" h="58">
                    <a:moveTo>
                      <a:pt x="19" y="0"/>
                    </a:moveTo>
                    <a:cubicBezTo>
                      <a:pt x="13" y="9"/>
                      <a:pt x="3" y="39"/>
                      <a:pt x="0" y="58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69" name="Freeform 523">
                <a:extLst>
                  <a:ext uri="{FF2B5EF4-FFF2-40B4-BE49-F238E27FC236}">
                    <a16:creationId xmlns:a16="http://schemas.microsoft.com/office/drawing/2014/main" id="{B4C7525F-92AC-C6A5-5ADB-CDED2BEAD0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46" y="1595"/>
                <a:ext cx="565" cy="944"/>
              </a:xfrm>
              <a:custGeom>
                <a:avLst/>
                <a:gdLst>
                  <a:gd name="T0" fmla="*/ 375 w 226"/>
                  <a:gd name="T1" fmla="*/ 2141 h 354"/>
                  <a:gd name="T2" fmla="*/ 395 w 226"/>
                  <a:gd name="T3" fmla="*/ 2141 h 354"/>
                  <a:gd name="T4" fmla="*/ 0 w 226"/>
                  <a:gd name="T5" fmla="*/ 1173 h 354"/>
                  <a:gd name="T6" fmla="*/ 158 w 226"/>
                  <a:gd name="T7" fmla="*/ 1080 h 354"/>
                  <a:gd name="T8" fmla="*/ 613 w 226"/>
                  <a:gd name="T9" fmla="*/ 2013 h 354"/>
                  <a:gd name="T10" fmla="*/ 645 w 226"/>
                  <a:gd name="T11" fmla="*/ 1843 h 354"/>
                  <a:gd name="T12" fmla="*/ 738 w 226"/>
                  <a:gd name="T13" fmla="*/ 1443 h 354"/>
                  <a:gd name="T14" fmla="*/ 738 w 226"/>
                  <a:gd name="T15" fmla="*/ 1288 h 354"/>
                  <a:gd name="T16" fmla="*/ 738 w 226"/>
                  <a:gd name="T17" fmla="*/ 1101 h 354"/>
                  <a:gd name="T18" fmla="*/ 895 w 226"/>
                  <a:gd name="T19" fmla="*/ 717 h 354"/>
                  <a:gd name="T20" fmla="*/ 988 w 226"/>
                  <a:gd name="T21" fmla="*/ 456 h 354"/>
                  <a:gd name="T22" fmla="*/ 958 w 226"/>
                  <a:gd name="T23" fmla="*/ 363 h 354"/>
                  <a:gd name="T24" fmla="*/ 970 w 226"/>
                  <a:gd name="T25" fmla="*/ 77 h 354"/>
                  <a:gd name="T26" fmla="*/ 1000 w 226"/>
                  <a:gd name="T27" fmla="*/ 0 h 354"/>
                  <a:gd name="T28" fmla="*/ 1145 w 226"/>
                  <a:gd name="T29" fmla="*/ 115 h 354"/>
                  <a:gd name="T30" fmla="*/ 1145 w 226"/>
                  <a:gd name="T31" fmla="*/ 136 h 354"/>
                  <a:gd name="T32" fmla="*/ 1175 w 226"/>
                  <a:gd name="T33" fmla="*/ 285 h 354"/>
                  <a:gd name="T34" fmla="*/ 1208 w 226"/>
                  <a:gd name="T35" fmla="*/ 456 h 354"/>
                  <a:gd name="T36" fmla="*/ 1208 w 226"/>
                  <a:gd name="T37" fmla="*/ 477 h 354"/>
                  <a:gd name="T38" fmla="*/ 1083 w 226"/>
                  <a:gd name="T39" fmla="*/ 909 h 354"/>
                  <a:gd name="T40" fmla="*/ 988 w 226"/>
                  <a:gd name="T41" fmla="*/ 1139 h 354"/>
                  <a:gd name="T42" fmla="*/ 988 w 226"/>
                  <a:gd name="T43" fmla="*/ 1160 h 354"/>
                  <a:gd name="T44" fmla="*/ 988 w 226"/>
                  <a:gd name="T45" fmla="*/ 1229 h 354"/>
                  <a:gd name="T46" fmla="*/ 1000 w 226"/>
                  <a:gd name="T47" fmla="*/ 1387 h 354"/>
                  <a:gd name="T48" fmla="*/ 958 w 226"/>
                  <a:gd name="T49" fmla="*/ 1592 h 354"/>
                  <a:gd name="T50" fmla="*/ 895 w 226"/>
                  <a:gd name="T51" fmla="*/ 1899 h 354"/>
                  <a:gd name="T52" fmla="*/ 833 w 226"/>
                  <a:gd name="T53" fmla="*/ 2240 h 354"/>
                  <a:gd name="T54" fmla="*/ 895 w 226"/>
                  <a:gd name="T55" fmla="*/ 2312 h 354"/>
                  <a:gd name="T56" fmla="*/ 1645 w 226"/>
                  <a:gd name="T57" fmla="*/ 1955 h 354"/>
                  <a:gd name="T58" fmla="*/ 2175 w 226"/>
                  <a:gd name="T59" fmla="*/ 1672 h 354"/>
                  <a:gd name="T60" fmla="*/ 3363 w 226"/>
                  <a:gd name="T61" fmla="*/ 909 h 354"/>
                  <a:gd name="T62" fmla="*/ 3500 w 226"/>
                  <a:gd name="T63" fmla="*/ 931 h 354"/>
                  <a:gd name="T64" fmla="*/ 3488 w 226"/>
                  <a:gd name="T65" fmla="*/ 1080 h 354"/>
                  <a:gd name="T66" fmla="*/ 2238 w 226"/>
                  <a:gd name="T67" fmla="*/ 1877 h 354"/>
                  <a:gd name="T68" fmla="*/ 1738 w 226"/>
                  <a:gd name="T69" fmla="*/ 2163 h 354"/>
                  <a:gd name="T70" fmla="*/ 1095 w 226"/>
                  <a:gd name="T71" fmla="*/ 2504 h 354"/>
                  <a:gd name="T72" fmla="*/ 2800 w 226"/>
                  <a:gd name="T73" fmla="*/ 3336 h 354"/>
                  <a:gd name="T74" fmla="*/ 3333 w 226"/>
                  <a:gd name="T75" fmla="*/ 4075 h 354"/>
                  <a:gd name="T76" fmla="*/ 3438 w 226"/>
                  <a:gd name="T77" fmla="*/ 4323 h 354"/>
                  <a:gd name="T78" fmla="*/ 3345 w 226"/>
                  <a:gd name="T79" fmla="*/ 4472 h 354"/>
                  <a:gd name="T80" fmla="*/ 3145 w 226"/>
                  <a:gd name="T81" fmla="*/ 4173 h 354"/>
                  <a:gd name="T82" fmla="*/ 2645 w 226"/>
                  <a:gd name="T83" fmla="*/ 3584 h 354"/>
                  <a:gd name="T84" fmla="*/ 1363 w 226"/>
                  <a:gd name="T85" fmla="*/ 2923 h 354"/>
                  <a:gd name="T86" fmla="*/ 1970 w 226"/>
                  <a:gd name="T87" fmla="*/ 4664 h 354"/>
                  <a:gd name="T88" fmla="*/ 2033 w 226"/>
                  <a:gd name="T89" fmla="*/ 4949 h 354"/>
                  <a:gd name="T90" fmla="*/ 2375 w 226"/>
                  <a:gd name="T91" fmla="*/ 5539 h 354"/>
                  <a:gd name="T92" fmla="*/ 2750 w 226"/>
                  <a:gd name="T93" fmla="*/ 6371 h 354"/>
                  <a:gd name="T94" fmla="*/ 2625 w 226"/>
                  <a:gd name="T95" fmla="*/ 6408 h 354"/>
                  <a:gd name="T96" fmla="*/ 2208 w 226"/>
                  <a:gd name="T97" fmla="*/ 5747 h 354"/>
                  <a:gd name="T98" fmla="*/ 1800 w 226"/>
                  <a:gd name="T99" fmla="*/ 5027 h 354"/>
                  <a:gd name="T100" fmla="*/ 1738 w 226"/>
                  <a:gd name="T101" fmla="*/ 4757 h 354"/>
                  <a:gd name="T102" fmla="*/ 1175 w 226"/>
                  <a:gd name="T103" fmla="*/ 3128 h 354"/>
                  <a:gd name="T104" fmla="*/ 845 w 226"/>
                  <a:gd name="T105" fmla="*/ 2824 h 354"/>
                  <a:gd name="T106" fmla="*/ 1238 w 226"/>
                  <a:gd name="T107" fmla="*/ 4800 h 354"/>
                  <a:gd name="T108" fmla="*/ 1238 w 226"/>
                  <a:gd name="T109" fmla="*/ 5064 h 354"/>
                  <a:gd name="T110" fmla="*/ 833 w 226"/>
                  <a:gd name="T111" fmla="*/ 6712 h 354"/>
                  <a:gd name="T112" fmla="*/ 675 w 226"/>
                  <a:gd name="T113" fmla="*/ 6563 h 354"/>
                  <a:gd name="T114" fmla="*/ 988 w 226"/>
                  <a:gd name="T115" fmla="*/ 5064 h 354"/>
                  <a:gd name="T116" fmla="*/ 988 w 226"/>
                  <a:gd name="T117" fmla="*/ 4800 h 354"/>
                  <a:gd name="T118" fmla="*/ 363 w 226"/>
                  <a:gd name="T119" fmla="*/ 2696 h 354"/>
                  <a:gd name="T120" fmla="*/ 283 w 226"/>
                  <a:gd name="T121" fmla="*/ 2653 h 354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0" t="0" r="r" b="b"/>
                <a:pathLst>
                  <a:path w="226" h="354">
                    <a:moveTo>
                      <a:pt x="24" y="113"/>
                    </a:moveTo>
                    <a:cubicBezTo>
                      <a:pt x="24" y="113"/>
                      <a:pt x="25" y="113"/>
                      <a:pt x="25" y="113"/>
                    </a:cubicBezTo>
                    <a:cubicBezTo>
                      <a:pt x="24" y="103"/>
                      <a:pt x="16" y="82"/>
                      <a:pt x="0" y="62"/>
                    </a:cubicBezTo>
                    <a:cubicBezTo>
                      <a:pt x="10" y="57"/>
                      <a:pt x="10" y="57"/>
                      <a:pt x="10" y="57"/>
                    </a:cubicBezTo>
                    <a:cubicBezTo>
                      <a:pt x="16" y="65"/>
                      <a:pt x="34" y="87"/>
                      <a:pt x="39" y="106"/>
                    </a:cubicBezTo>
                    <a:cubicBezTo>
                      <a:pt x="40" y="102"/>
                      <a:pt x="41" y="99"/>
                      <a:pt x="41" y="97"/>
                    </a:cubicBezTo>
                    <a:cubicBezTo>
                      <a:pt x="44" y="86"/>
                      <a:pt x="45" y="80"/>
                      <a:pt x="47" y="76"/>
                    </a:cubicBezTo>
                    <a:cubicBezTo>
                      <a:pt x="48" y="74"/>
                      <a:pt x="48" y="71"/>
                      <a:pt x="47" y="68"/>
                    </a:cubicBezTo>
                    <a:cubicBezTo>
                      <a:pt x="47" y="64"/>
                      <a:pt x="46" y="61"/>
                      <a:pt x="47" y="58"/>
                    </a:cubicBezTo>
                    <a:cubicBezTo>
                      <a:pt x="48" y="48"/>
                      <a:pt x="53" y="42"/>
                      <a:pt x="57" y="38"/>
                    </a:cubicBezTo>
                    <a:cubicBezTo>
                      <a:pt x="61" y="34"/>
                      <a:pt x="63" y="31"/>
                      <a:pt x="63" y="24"/>
                    </a:cubicBezTo>
                    <a:cubicBezTo>
                      <a:pt x="63" y="24"/>
                      <a:pt x="61" y="19"/>
                      <a:pt x="61" y="19"/>
                    </a:cubicBezTo>
                    <a:cubicBezTo>
                      <a:pt x="60" y="13"/>
                      <a:pt x="59" y="9"/>
                      <a:pt x="62" y="4"/>
                    </a:cubicBezTo>
                    <a:cubicBezTo>
                      <a:pt x="64" y="0"/>
                      <a:pt x="64" y="0"/>
                      <a:pt x="64" y="0"/>
                    </a:cubicBezTo>
                    <a:cubicBezTo>
                      <a:pt x="73" y="6"/>
                      <a:pt x="73" y="6"/>
                      <a:pt x="73" y="6"/>
                    </a:cubicBezTo>
                    <a:cubicBezTo>
                      <a:pt x="73" y="6"/>
                      <a:pt x="73" y="7"/>
                      <a:pt x="73" y="7"/>
                    </a:cubicBezTo>
                    <a:cubicBezTo>
                      <a:pt x="73" y="9"/>
                      <a:pt x="74" y="13"/>
                      <a:pt x="75" y="15"/>
                    </a:cubicBezTo>
                    <a:cubicBezTo>
                      <a:pt x="76" y="18"/>
                      <a:pt x="77" y="21"/>
                      <a:pt x="77" y="24"/>
                    </a:cubicBezTo>
                    <a:cubicBezTo>
                      <a:pt x="77" y="24"/>
                      <a:pt x="77" y="25"/>
                      <a:pt x="77" y="25"/>
                    </a:cubicBezTo>
                    <a:cubicBezTo>
                      <a:pt x="77" y="37"/>
                      <a:pt x="73" y="44"/>
                      <a:pt x="69" y="48"/>
                    </a:cubicBezTo>
                    <a:cubicBezTo>
                      <a:pt x="66" y="52"/>
                      <a:pt x="63" y="55"/>
                      <a:pt x="63" y="60"/>
                    </a:cubicBezTo>
                    <a:cubicBezTo>
                      <a:pt x="63" y="60"/>
                      <a:pt x="63" y="60"/>
                      <a:pt x="63" y="61"/>
                    </a:cubicBezTo>
                    <a:cubicBezTo>
                      <a:pt x="63" y="62"/>
                      <a:pt x="63" y="64"/>
                      <a:pt x="63" y="65"/>
                    </a:cubicBezTo>
                    <a:cubicBezTo>
                      <a:pt x="63" y="68"/>
                      <a:pt x="64" y="70"/>
                      <a:pt x="64" y="73"/>
                    </a:cubicBezTo>
                    <a:cubicBezTo>
                      <a:pt x="64" y="76"/>
                      <a:pt x="63" y="80"/>
                      <a:pt x="61" y="84"/>
                    </a:cubicBezTo>
                    <a:cubicBezTo>
                      <a:pt x="60" y="86"/>
                      <a:pt x="58" y="94"/>
                      <a:pt x="57" y="100"/>
                    </a:cubicBezTo>
                    <a:cubicBezTo>
                      <a:pt x="55" y="107"/>
                      <a:pt x="54" y="113"/>
                      <a:pt x="53" y="118"/>
                    </a:cubicBezTo>
                    <a:cubicBezTo>
                      <a:pt x="54" y="119"/>
                      <a:pt x="56" y="120"/>
                      <a:pt x="57" y="122"/>
                    </a:cubicBezTo>
                    <a:cubicBezTo>
                      <a:pt x="74" y="120"/>
                      <a:pt x="89" y="113"/>
                      <a:pt x="105" y="103"/>
                    </a:cubicBezTo>
                    <a:cubicBezTo>
                      <a:pt x="114" y="98"/>
                      <a:pt x="126" y="93"/>
                      <a:pt x="139" y="88"/>
                    </a:cubicBezTo>
                    <a:cubicBezTo>
                      <a:pt x="162" y="79"/>
                      <a:pt x="190" y="68"/>
                      <a:pt x="215" y="48"/>
                    </a:cubicBezTo>
                    <a:cubicBezTo>
                      <a:pt x="218" y="46"/>
                      <a:pt x="221" y="46"/>
                      <a:pt x="224" y="49"/>
                    </a:cubicBezTo>
                    <a:cubicBezTo>
                      <a:pt x="226" y="51"/>
                      <a:pt x="225" y="55"/>
                      <a:pt x="223" y="57"/>
                    </a:cubicBezTo>
                    <a:cubicBezTo>
                      <a:pt x="196" y="79"/>
                      <a:pt x="167" y="90"/>
                      <a:pt x="143" y="99"/>
                    </a:cubicBezTo>
                    <a:cubicBezTo>
                      <a:pt x="130" y="104"/>
                      <a:pt x="120" y="109"/>
                      <a:pt x="111" y="114"/>
                    </a:cubicBezTo>
                    <a:cubicBezTo>
                      <a:pt x="97" y="122"/>
                      <a:pt x="84" y="128"/>
                      <a:pt x="70" y="132"/>
                    </a:cubicBezTo>
                    <a:cubicBezTo>
                      <a:pt x="115" y="146"/>
                      <a:pt x="165" y="165"/>
                      <a:pt x="179" y="176"/>
                    </a:cubicBezTo>
                    <a:cubicBezTo>
                      <a:pt x="196" y="191"/>
                      <a:pt x="202" y="199"/>
                      <a:pt x="213" y="215"/>
                    </a:cubicBezTo>
                    <a:cubicBezTo>
                      <a:pt x="220" y="228"/>
                      <a:pt x="220" y="228"/>
                      <a:pt x="220" y="228"/>
                    </a:cubicBezTo>
                    <a:cubicBezTo>
                      <a:pt x="214" y="236"/>
                      <a:pt x="214" y="236"/>
                      <a:pt x="214" y="236"/>
                    </a:cubicBezTo>
                    <a:cubicBezTo>
                      <a:pt x="201" y="220"/>
                      <a:pt x="201" y="220"/>
                      <a:pt x="201" y="220"/>
                    </a:cubicBezTo>
                    <a:cubicBezTo>
                      <a:pt x="190" y="205"/>
                      <a:pt x="184" y="202"/>
                      <a:pt x="169" y="189"/>
                    </a:cubicBezTo>
                    <a:cubicBezTo>
                      <a:pt x="158" y="180"/>
                      <a:pt x="123" y="166"/>
                      <a:pt x="87" y="154"/>
                    </a:cubicBezTo>
                    <a:cubicBezTo>
                      <a:pt x="103" y="171"/>
                      <a:pt x="117" y="216"/>
                      <a:pt x="126" y="246"/>
                    </a:cubicBezTo>
                    <a:cubicBezTo>
                      <a:pt x="130" y="261"/>
                      <a:pt x="130" y="261"/>
                      <a:pt x="130" y="261"/>
                    </a:cubicBezTo>
                    <a:cubicBezTo>
                      <a:pt x="134" y="273"/>
                      <a:pt x="143" y="282"/>
                      <a:pt x="152" y="292"/>
                    </a:cubicBezTo>
                    <a:cubicBezTo>
                      <a:pt x="163" y="304"/>
                      <a:pt x="172" y="317"/>
                      <a:pt x="176" y="336"/>
                    </a:cubicBezTo>
                    <a:cubicBezTo>
                      <a:pt x="168" y="338"/>
                      <a:pt x="168" y="338"/>
                      <a:pt x="168" y="338"/>
                    </a:cubicBezTo>
                    <a:cubicBezTo>
                      <a:pt x="165" y="323"/>
                      <a:pt x="151" y="315"/>
                      <a:pt x="141" y="303"/>
                    </a:cubicBezTo>
                    <a:cubicBezTo>
                      <a:pt x="130" y="292"/>
                      <a:pt x="119" y="281"/>
                      <a:pt x="115" y="265"/>
                    </a:cubicBezTo>
                    <a:cubicBezTo>
                      <a:pt x="115" y="266"/>
                      <a:pt x="111" y="251"/>
                      <a:pt x="111" y="251"/>
                    </a:cubicBezTo>
                    <a:cubicBezTo>
                      <a:pt x="102" y="224"/>
                      <a:pt x="89" y="179"/>
                      <a:pt x="75" y="165"/>
                    </a:cubicBezTo>
                    <a:cubicBezTo>
                      <a:pt x="68" y="158"/>
                      <a:pt x="61" y="153"/>
                      <a:pt x="54" y="149"/>
                    </a:cubicBezTo>
                    <a:cubicBezTo>
                      <a:pt x="78" y="180"/>
                      <a:pt x="78" y="223"/>
                      <a:pt x="79" y="253"/>
                    </a:cubicBezTo>
                    <a:cubicBezTo>
                      <a:pt x="79" y="267"/>
                      <a:pt x="79" y="267"/>
                      <a:pt x="79" y="267"/>
                    </a:cubicBezTo>
                    <a:cubicBezTo>
                      <a:pt x="81" y="303"/>
                      <a:pt x="75" y="323"/>
                      <a:pt x="53" y="354"/>
                    </a:cubicBezTo>
                    <a:cubicBezTo>
                      <a:pt x="43" y="346"/>
                      <a:pt x="43" y="346"/>
                      <a:pt x="43" y="346"/>
                    </a:cubicBezTo>
                    <a:cubicBezTo>
                      <a:pt x="63" y="318"/>
                      <a:pt x="65" y="301"/>
                      <a:pt x="63" y="267"/>
                    </a:cubicBezTo>
                    <a:cubicBezTo>
                      <a:pt x="63" y="253"/>
                      <a:pt x="63" y="253"/>
                      <a:pt x="63" y="253"/>
                    </a:cubicBezTo>
                    <a:cubicBezTo>
                      <a:pt x="62" y="218"/>
                      <a:pt x="62" y="168"/>
                      <a:pt x="23" y="142"/>
                    </a:cubicBezTo>
                    <a:cubicBezTo>
                      <a:pt x="20" y="141"/>
                      <a:pt x="20" y="141"/>
                      <a:pt x="18" y="140"/>
                    </a:cubicBezTo>
                  </a:path>
                </a:pathLst>
              </a:cu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70" name="Freeform 524">
                <a:extLst>
                  <a:ext uri="{FF2B5EF4-FFF2-40B4-BE49-F238E27FC236}">
                    <a16:creationId xmlns:a16="http://schemas.microsoft.com/office/drawing/2014/main" id="{14DE5029-6179-707C-273E-7784083069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86" y="1965"/>
                <a:ext cx="122" cy="472"/>
              </a:xfrm>
              <a:custGeom>
                <a:avLst/>
                <a:gdLst>
                  <a:gd name="T0" fmla="*/ 0 w 49"/>
                  <a:gd name="T1" fmla="*/ 0 h 177"/>
                  <a:gd name="T2" fmla="*/ 42 w 49"/>
                  <a:gd name="T3" fmla="*/ 21 h 177"/>
                  <a:gd name="T4" fmla="*/ 124 w 49"/>
                  <a:gd name="T5" fmla="*/ 35 h 177"/>
                  <a:gd name="T6" fmla="*/ 744 w 49"/>
                  <a:gd name="T7" fmla="*/ 2141 h 177"/>
                  <a:gd name="T8" fmla="*/ 744 w 49"/>
                  <a:gd name="T9" fmla="*/ 2163 h 177"/>
                  <a:gd name="T10" fmla="*/ 744 w 49"/>
                  <a:gd name="T11" fmla="*/ 2424 h 177"/>
                  <a:gd name="T12" fmla="*/ 662 w 49"/>
                  <a:gd name="T13" fmla="*/ 3357 h 177"/>
                  <a:gd name="T14" fmla="*/ 662 w 49"/>
                  <a:gd name="T15" fmla="*/ 3357 h 177"/>
                  <a:gd name="T16" fmla="*/ 712 w 49"/>
                  <a:gd name="T17" fmla="*/ 2424 h 177"/>
                  <a:gd name="T18" fmla="*/ 712 w 49"/>
                  <a:gd name="T19" fmla="*/ 2163 h 177"/>
                  <a:gd name="T20" fmla="*/ 712 w 49"/>
                  <a:gd name="T21" fmla="*/ 2141 h 177"/>
                  <a:gd name="T22" fmla="*/ 105 w 49"/>
                  <a:gd name="T23" fmla="*/ 77 h 177"/>
                  <a:gd name="T24" fmla="*/ 30 w 49"/>
                  <a:gd name="T25" fmla="*/ 56 h 177"/>
                  <a:gd name="T26" fmla="*/ 0 w 49"/>
                  <a:gd name="T27" fmla="*/ 35 h 177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49" h="177">
                    <a:moveTo>
                      <a:pt x="0" y="0"/>
                    </a:moveTo>
                    <a:cubicBezTo>
                      <a:pt x="3" y="1"/>
                      <a:pt x="3" y="1"/>
                      <a:pt x="3" y="1"/>
                    </a:cubicBezTo>
                    <a:cubicBezTo>
                      <a:pt x="8" y="2"/>
                      <a:pt x="8" y="2"/>
                      <a:pt x="8" y="2"/>
                    </a:cubicBezTo>
                    <a:cubicBezTo>
                      <a:pt x="47" y="28"/>
                      <a:pt x="47" y="77"/>
                      <a:pt x="48" y="113"/>
                    </a:cubicBezTo>
                    <a:cubicBezTo>
                      <a:pt x="48" y="114"/>
                      <a:pt x="48" y="114"/>
                      <a:pt x="48" y="114"/>
                    </a:cubicBezTo>
                    <a:cubicBezTo>
                      <a:pt x="48" y="128"/>
                      <a:pt x="48" y="128"/>
                      <a:pt x="48" y="128"/>
                    </a:cubicBezTo>
                    <a:cubicBezTo>
                      <a:pt x="49" y="149"/>
                      <a:pt x="48" y="163"/>
                      <a:pt x="43" y="177"/>
                    </a:cubicBezTo>
                    <a:cubicBezTo>
                      <a:pt x="43" y="177"/>
                      <a:pt x="43" y="177"/>
                      <a:pt x="43" y="177"/>
                    </a:cubicBezTo>
                    <a:cubicBezTo>
                      <a:pt x="48" y="163"/>
                      <a:pt x="47" y="149"/>
                      <a:pt x="46" y="128"/>
                    </a:cubicBezTo>
                    <a:cubicBezTo>
                      <a:pt x="46" y="114"/>
                      <a:pt x="46" y="114"/>
                      <a:pt x="46" y="114"/>
                    </a:cubicBezTo>
                    <a:cubicBezTo>
                      <a:pt x="46" y="114"/>
                      <a:pt x="46" y="113"/>
                      <a:pt x="46" y="113"/>
                    </a:cubicBezTo>
                    <a:cubicBezTo>
                      <a:pt x="45" y="78"/>
                      <a:pt x="45" y="29"/>
                      <a:pt x="7" y="4"/>
                    </a:cubicBezTo>
                    <a:cubicBezTo>
                      <a:pt x="7" y="4"/>
                      <a:pt x="2" y="3"/>
                      <a:pt x="2" y="3"/>
                    </a:cubicBezTo>
                    <a:cubicBezTo>
                      <a:pt x="0" y="2"/>
                      <a:pt x="0" y="2"/>
                      <a:pt x="0" y="2"/>
                    </a:cubicBezTo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71" name="Freeform 525">
                <a:extLst>
                  <a:ext uri="{FF2B5EF4-FFF2-40B4-BE49-F238E27FC236}">
                    <a16:creationId xmlns:a16="http://schemas.microsoft.com/office/drawing/2014/main" id="{2FEB78C3-0F8F-70FF-6F6C-9CD05DBCCAB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46" y="1664"/>
                <a:ext cx="157" cy="237"/>
              </a:xfrm>
              <a:custGeom>
                <a:avLst/>
                <a:gdLst>
                  <a:gd name="T0" fmla="*/ 374 w 63"/>
                  <a:gd name="T1" fmla="*/ 1624 h 89"/>
                  <a:gd name="T2" fmla="*/ 374 w 63"/>
                  <a:gd name="T3" fmla="*/ 1624 h 89"/>
                  <a:gd name="T4" fmla="*/ 0 w 63"/>
                  <a:gd name="T5" fmla="*/ 682 h 89"/>
                  <a:gd name="T6" fmla="*/ 0 w 63"/>
                  <a:gd name="T7" fmla="*/ 682 h 89"/>
                  <a:gd name="T8" fmla="*/ 155 w 63"/>
                  <a:gd name="T9" fmla="*/ 589 h 89"/>
                  <a:gd name="T10" fmla="*/ 155 w 63"/>
                  <a:gd name="T11" fmla="*/ 589 h 89"/>
                  <a:gd name="T12" fmla="*/ 603 w 63"/>
                  <a:gd name="T13" fmla="*/ 1433 h 89"/>
                  <a:gd name="T14" fmla="*/ 621 w 63"/>
                  <a:gd name="T15" fmla="*/ 1339 h 89"/>
                  <a:gd name="T16" fmla="*/ 715 w 63"/>
                  <a:gd name="T17" fmla="*/ 921 h 89"/>
                  <a:gd name="T18" fmla="*/ 728 w 63"/>
                  <a:gd name="T19" fmla="*/ 887 h 89"/>
                  <a:gd name="T20" fmla="*/ 715 w 63"/>
                  <a:gd name="T21" fmla="*/ 794 h 89"/>
                  <a:gd name="T22" fmla="*/ 715 w 63"/>
                  <a:gd name="T23" fmla="*/ 660 h 89"/>
                  <a:gd name="T24" fmla="*/ 715 w 63"/>
                  <a:gd name="T25" fmla="*/ 602 h 89"/>
                  <a:gd name="T26" fmla="*/ 870 w 63"/>
                  <a:gd name="T27" fmla="*/ 205 h 89"/>
                  <a:gd name="T28" fmla="*/ 974 w 63"/>
                  <a:gd name="T29" fmla="*/ 0 h 89"/>
                  <a:gd name="T30" fmla="*/ 974 w 63"/>
                  <a:gd name="T31" fmla="*/ 0 h 89"/>
                  <a:gd name="T32" fmla="*/ 900 w 63"/>
                  <a:gd name="T33" fmla="*/ 226 h 89"/>
                  <a:gd name="T34" fmla="*/ 745 w 63"/>
                  <a:gd name="T35" fmla="*/ 602 h 89"/>
                  <a:gd name="T36" fmla="*/ 745 w 63"/>
                  <a:gd name="T37" fmla="*/ 772 h 89"/>
                  <a:gd name="T38" fmla="*/ 745 w 63"/>
                  <a:gd name="T39" fmla="*/ 943 h 89"/>
                  <a:gd name="T40" fmla="*/ 653 w 63"/>
                  <a:gd name="T41" fmla="*/ 1339 h 89"/>
                  <a:gd name="T42" fmla="*/ 603 w 63"/>
                  <a:gd name="T43" fmla="*/ 1587 h 89"/>
                  <a:gd name="T44" fmla="*/ 591 w 63"/>
                  <a:gd name="T45" fmla="*/ 1510 h 89"/>
                  <a:gd name="T46" fmla="*/ 155 w 63"/>
                  <a:gd name="T47" fmla="*/ 589 h 89"/>
                  <a:gd name="T48" fmla="*/ 0 w 63"/>
                  <a:gd name="T49" fmla="*/ 682 h 89"/>
                  <a:gd name="T50" fmla="*/ 404 w 63"/>
                  <a:gd name="T51" fmla="*/ 1646 h 89"/>
                  <a:gd name="T52" fmla="*/ 404 w 63"/>
                  <a:gd name="T53" fmla="*/ 1680 h 89"/>
                  <a:gd name="T54" fmla="*/ 354 w 63"/>
                  <a:gd name="T55" fmla="*/ 1659 h 89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63" h="89">
                    <a:moveTo>
                      <a:pt x="24" y="86"/>
                    </a:moveTo>
                    <a:cubicBezTo>
                      <a:pt x="24" y="86"/>
                      <a:pt x="24" y="86"/>
                      <a:pt x="24" y="86"/>
                    </a:cubicBezTo>
                    <a:cubicBezTo>
                      <a:pt x="22" y="74"/>
                      <a:pt x="15" y="55"/>
                      <a:pt x="0" y="36"/>
                    </a:cubicBezTo>
                    <a:cubicBezTo>
                      <a:pt x="0" y="36"/>
                      <a:pt x="0" y="36"/>
                      <a:pt x="0" y="36"/>
                    </a:cubicBezTo>
                    <a:cubicBezTo>
                      <a:pt x="10" y="31"/>
                      <a:pt x="10" y="31"/>
                      <a:pt x="10" y="31"/>
                    </a:cubicBezTo>
                    <a:cubicBezTo>
                      <a:pt x="10" y="31"/>
                      <a:pt x="10" y="31"/>
                      <a:pt x="10" y="31"/>
                    </a:cubicBezTo>
                    <a:cubicBezTo>
                      <a:pt x="16" y="38"/>
                      <a:pt x="32" y="57"/>
                      <a:pt x="39" y="76"/>
                    </a:cubicBezTo>
                    <a:cubicBezTo>
                      <a:pt x="40" y="74"/>
                      <a:pt x="40" y="71"/>
                      <a:pt x="40" y="71"/>
                    </a:cubicBezTo>
                    <a:cubicBezTo>
                      <a:pt x="43" y="60"/>
                      <a:pt x="44" y="53"/>
                      <a:pt x="46" y="49"/>
                    </a:cubicBezTo>
                    <a:cubicBezTo>
                      <a:pt x="47" y="49"/>
                      <a:pt x="47" y="48"/>
                      <a:pt x="47" y="47"/>
                    </a:cubicBezTo>
                    <a:cubicBezTo>
                      <a:pt x="47" y="45"/>
                      <a:pt x="46" y="43"/>
                      <a:pt x="46" y="42"/>
                    </a:cubicBezTo>
                    <a:cubicBezTo>
                      <a:pt x="46" y="39"/>
                      <a:pt x="46" y="37"/>
                      <a:pt x="46" y="35"/>
                    </a:cubicBezTo>
                    <a:cubicBezTo>
                      <a:pt x="46" y="34"/>
                      <a:pt x="46" y="33"/>
                      <a:pt x="46" y="32"/>
                    </a:cubicBezTo>
                    <a:cubicBezTo>
                      <a:pt x="47" y="21"/>
                      <a:pt x="52" y="16"/>
                      <a:pt x="56" y="11"/>
                    </a:cubicBezTo>
                    <a:cubicBezTo>
                      <a:pt x="60" y="7"/>
                      <a:pt x="63" y="5"/>
                      <a:pt x="63" y="0"/>
                    </a:cubicBezTo>
                    <a:cubicBezTo>
                      <a:pt x="63" y="0"/>
                      <a:pt x="63" y="0"/>
                      <a:pt x="63" y="0"/>
                    </a:cubicBezTo>
                    <a:cubicBezTo>
                      <a:pt x="63" y="6"/>
                      <a:pt x="61" y="8"/>
                      <a:pt x="58" y="12"/>
                    </a:cubicBezTo>
                    <a:cubicBezTo>
                      <a:pt x="54" y="17"/>
                      <a:pt x="49" y="22"/>
                      <a:pt x="48" y="32"/>
                    </a:cubicBezTo>
                    <a:cubicBezTo>
                      <a:pt x="47" y="35"/>
                      <a:pt x="48" y="38"/>
                      <a:pt x="48" y="41"/>
                    </a:cubicBezTo>
                    <a:cubicBezTo>
                      <a:pt x="49" y="45"/>
                      <a:pt x="49" y="48"/>
                      <a:pt x="48" y="50"/>
                    </a:cubicBezTo>
                    <a:cubicBezTo>
                      <a:pt x="46" y="54"/>
                      <a:pt x="45" y="60"/>
                      <a:pt x="42" y="71"/>
                    </a:cubicBezTo>
                    <a:cubicBezTo>
                      <a:pt x="39" y="84"/>
                      <a:pt x="39" y="84"/>
                      <a:pt x="39" y="84"/>
                    </a:cubicBezTo>
                    <a:cubicBezTo>
                      <a:pt x="38" y="80"/>
                      <a:pt x="38" y="80"/>
                      <a:pt x="38" y="80"/>
                    </a:cubicBezTo>
                    <a:cubicBezTo>
                      <a:pt x="34" y="67"/>
                      <a:pt x="25" y="50"/>
                      <a:pt x="10" y="31"/>
                    </a:cubicBezTo>
                    <a:cubicBezTo>
                      <a:pt x="9" y="31"/>
                      <a:pt x="1" y="35"/>
                      <a:pt x="0" y="36"/>
                    </a:cubicBezTo>
                    <a:cubicBezTo>
                      <a:pt x="15" y="55"/>
                      <a:pt x="25" y="76"/>
                      <a:pt x="26" y="87"/>
                    </a:cubicBezTo>
                    <a:cubicBezTo>
                      <a:pt x="26" y="89"/>
                      <a:pt x="26" y="89"/>
                      <a:pt x="26" y="89"/>
                    </a:cubicBezTo>
                    <a:cubicBezTo>
                      <a:pt x="23" y="88"/>
                      <a:pt x="23" y="88"/>
                      <a:pt x="23" y="88"/>
                    </a:cubicBezTo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72" name="Freeform 526">
                <a:extLst>
                  <a:ext uri="{FF2B5EF4-FFF2-40B4-BE49-F238E27FC236}">
                    <a16:creationId xmlns:a16="http://schemas.microsoft.com/office/drawing/2014/main" id="{4542993D-025C-F47B-95C5-F601C00D18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78" y="1989"/>
                <a:ext cx="198" cy="464"/>
              </a:xfrm>
              <a:custGeom>
                <a:avLst/>
                <a:gdLst>
                  <a:gd name="T0" fmla="*/ 363 w 79"/>
                  <a:gd name="T1" fmla="*/ 307 h 174"/>
                  <a:gd name="T2" fmla="*/ 910 w 79"/>
                  <a:gd name="T3" fmla="*/ 1933 h 174"/>
                  <a:gd name="T4" fmla="*/ 993 w 79"/>
                  <a:gd name="T5" fmla="*/ 2219 h 174"/>
                  <a:gd name="T6" fmla="*/ 1243 w 79"/>
                  <a:gd name="T7" fmla="*/ 2765 h 174"/>
                  <a:gd name="T8" fmla="*/ 1243 w 79"/>
                  <a:gd name="T9" fmla="*/ 2765 h 174"/>
                  <a:gd name="T10" fmla="*/ 960 w 79"/>
                  <a:gd name="T11" fmla="*/ 2240 h 174"/>
                  <a:gd name="T12" fmla="*/ 960 w 79"/>
                  <a:gd name="T13" fmla="*/ 2240 h 174"/>
                  <a:gd name="T14" fmla="*/ 897 w 79"/>
                  <a:gd name="T15" fmla="*/ 1955 h 174"/>
                  <a:gd name="T16" fmla="*/ 346 w 79"/>
                  <a:gd name="T17" fmla="*/ 320 h 174"/>
                  <a:gd name="T18" fmla="*/ 63 w 79"/>
                  <a:gd name="T19" fmla="*/ 77 h 174"/>
                  <a:gd name="T20" fmla="*/ 426 w 79"/>
                  <a:gd name="T21" fmla="*/ 1992 h 174"/>
                  <a:gd name="T22" fmla="*/ 426 w 79"/>
                  <a:gd name="T23" fmla="*/ 2253 h 174"/>
                  <a:gd name="T24" fmla="*/ 426 w 79"/>
                  <a:gd name="T25" fmla="*/ 2467 h 174"/>
                  <a:gd name="T26" fmla="*/ 283 w 79"/>
                  <a:gd name="T27" fmla="*/ 3299 h 174"/>
                  <a:gd name="T28" fmla="*/ 283 w 79"/>
                  <a:gd name="T29" fmla="*/ 3299 h 174"/>
                  <a:gd name="T30" fmla="*/ 396 w 79"/>
                  <a:gd name="T31" fmla="*/ 2253 h 174"/>
                  <a:gd name="T32" fmla="*/ 396 w 79"/>
                  <a:gd name="T33" fmla="*/ 1992 h 174"/>
                  <a:gd name="T34" fmla="*/ 0 w 79"/>
                  <a:gd name="T35" fmla="*/ 21 h 174"/>
                  <a:gd name="T36" fmla="*/ 20 w 79"/>
                  <a:gd name="T37" fmla="*/ 0 h 174"/>
                  <a:gd name="T38" fmla="*/ 363 w 79"/>
                  <a:gd name="T39" fmla="*/ 307 h 174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79" h="174">
                    <a:moveTo>
                      <a:pt x="23" y="16"/>
                    </a:moveTo>
                    <a:cubicBezTo>
                      <a:pt x="37" y="30"/>
                      <a:pt x="50" y="75"/>
                      <a:pt x="58" y="102"/>
                    </a:cubicBezTo>
                    <a:cubicBezTo>
                      <a:pt x="63" y="117"/>
                      <a:pt x="63" y="117"/>
                      <a:pt x="63" y="117"/>
                    </a:cubicBezTo>
                    <a:cubicBezTo>
                      <a:pt x="66" y="129"/>
                      <a:pt x="73" y="139"/>
                      <a:pt x="79" y="146"/>
                    </a:cubicBezTo>
                    <a:cubicBezTo>
                      <a:pt x="79" y="146"/>
                      <a:pt x="79" y="146"/>
                      <a:pt x="79" y="146"/>
                    </a:cubicBezTo>
                    <a:cubicBezTo>
                      <a:pt x="72" y="139"/>
                      <a:pt x="64" y="130"/>
                      <a:pt x="61" y="118"/>
                    </a:cubicBezTo>
                    <a:cubicBezTo>
                      <a:pt x="61" y="118"/>
                      <a:pt x="61" y="118"/>
                      <a:pt x="61" y="118"/>
                    </a:cubicBezTo>
                    <a:cubicBezTo>
                      <a:pt x="61" y="117"/>
                      <a:pt x="60" y="113"/>
                      <a:pt x="57" y="103"/>
                    </a:cubicBezTo>
                    <a:cubicBezTo>
                      <a:pt x="48" y="76"/>
                      <a:pt x="35" y="31"/>
                      <a:pt x="22" y="17"/>
                    </a:cubicBezTo>
                    <a:cubicBezTo>
                      <a:pt x="16" y="11"/>
                      <a:pt x="10" y="7"/>
                      <a:pt x="4" y="4"/>
                    </a:cubicBezTo>
                    <a:cubicBezTo>
                      <a:pt x="26" y="35"/>
                      <a:pt x="26" y="77"/>
                      <a:pt x="27" y="105"/>
                    </a:cubicBezTo>
                    <a:cubicBezTo>
                      <a:pt x="27" y="119"/>
                      <a:pt x="27" y="119"/>
                      <a:pt x="27" y="119"/>
                    </a:cubicBezTo>
                    <a:cubicBezTo>
                      <a:pt x="27" y="122"/>
                      <a:pt x="27" y="126"/>
                      <a:pt x="27" y="130"/>
                    </a:cubicBezTo>
                    <a:cubicBezTo>
                      <a:pt x="27" y="148"/>
                      <a:pt x="24" y="161"/>
                      <a:pt x="18" y="174"/>
                    </a:cubicBezTo>
                    <a:cubicBezTo>
                      <a:pt x="18" y="174"/>
                      <a:pt x="18" y="174"/>
                      <a:pt x="18" y="174"/>
                    </a:cubicBezTo>
                    <a:cubicBezTo>
                      <a:pt x="25" y="158"/>
                      <a:pt x="26" y="143"/>
                      <a:pt x="25" y="119"/>
                    </a:cubicBezTo>
                    <a:cubicBezTo>
                      <a:pt x="25" y="105"/>
                      <a:pt x="25" y="105"/>
                      <a:pt x="25" y="105"/>
                    </a:cubicBezTo>
                    <a:cubicBezTo>
                      <a:pt x="24" y="76"/>
                      <a:pt x="24" y="33"/>
                      <a:pt x="0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8" y="4"/>
                      <a:pt x="16" y="8"/>
                      <a:pt x="23" y="16"/>
                    </a:cubicBez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73" name="Freeform 527">
                <a:extLst>
                  <a:ext uri="{FF2B5EF4-FFF2-40B4-BE49-F238E27FC236}">
                    <a16:creationId xmlns:a16="http://schemas.microsoft.com/office/drawing/2014/main" id="{1F17A89D-6302-CF71-A738-6DE6539DCDA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6" y="2000"/>
                <a:ext cx="247" cy="347"/>
              </a:xfrm>
              <a:custGeom>
                <a:avLst/>
                <a:gdLst>
                  <a:gd name="T0" fmla="*/ 42 w 99"/>
                  <a:gd name="T1" fmla="*/ 21 h 130"/>
                  <a:gd name="T2" fmla="*/ 1320 w 99"/>
                  <a:gd name="T3" fmla="*/ 683 h 130"/>
                  <a:gd name="T4" fmla="*/ 1462 w 99"/>
                  <a:gd name="T5" fmla="*/ 819 h 130"/>
                  <a:gd name="T6" fmla="*/ 1537 w 99"/>
                  <a:gd name="T7" fmla="*/ 934 h 130"/>
                  <a:gd name="T8" fmla="*/ 1537 w 99"/>
                  <a:gd name="T9" fmla="*/ 934 h 130"/>
                  <a:gd name="T10" fmla="*/ 1445 w 99"/>
                  <a:gd name="T11" fmla="*/ 833 h 130"/>
                  <a:gd name="T12" fmla="*/ 1307 w 99"/>
                  <a:gd name="T13" fmla="*/ 705 h 130"/>
                  <a:gd name="T14" fmla="*/ 92 w 99"/>
                  <a:gd name="T15" fmla="*/ 77 h 130"/>
                  <a:gd name="T16" fmla="*/ 666 w 99"/>
                  <a:gd name="T17" fmla="*/ 1788 h 130"/>
                  <a:gd name="T18" fmla="*/ 729 w 99"/>
                  <a:gd name="T19" fmla="*/ 2053 h 130"/>
                  <a:gd name="T20" fmla="*/ 916 w 99"/>
                  <a:gd name="T21" fmla="*/ 2472 h 130"/>
                  <a:gd name="T22" fmla="*/ 916 w 99"/>
                  <a:gd name="T23" fmla="*/ 2472 h 130"/>
                  <a:gd name="T24" fmla="*/ 696 w 99"/>
                  <a:gd name="T25" fmla="*/ 2074 h 130"/>
                  <a:gd name="T26" fmla="*/ 634 w 99"/>
                  <a:gd name="T27" fmla="*/ 1788 h 130"/>
                  <a:gd name="T28" fmla="*/ 30 w 99"/>
                  <a:gd name="T29" fmla="*/ 56 h 130"/>
                  <a:gd name="T30" fmla="*/ 0 w 99"/>
                  <a:gd name="T31" fmla="*/ 0 h 130"/>
                  <a:gd name="T32" fmla="*/ 42 w 99"/>
                  <a:gd name="T33" fmla="*/ 21 h 13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99" h="130">
                    <a:moveTo>
                      <a:pt x="3" y="1"/>
                    </a:moveTo>
                    <a:cubicBezTo>
                      <a:pt x="36" y="12"/>
                      <a:pt x="74" y="27"/>
                      <a:pt x="85" y="36"/>
                    </a:cubicBezTo>
                    <a:cubicBezTo>
                      <a:pt x="94" y="43"/>
                      <a:pt x="94" y="43"/>
                      <a:pt x="94" y="43"/>
                    </a:cubicBezTo>
                    <a:cubicBezTo>
                      <a:pt x="99" y="49"/>
                      <a:pt x="99" y="49"/>
                      <a:pt x="99" y="49"/>
                    </a:cubicBezTo>
                    <a:cubicBezTo>
                      <a:pt x="99" y="49"/>
                      <a:pt x="99" y="49"/>
                      <a:pt x="99" y="49"/>
                    </a:cubicBezTo>
                    <a:cubicBezTo>
                      <a:pt x="93" y="44"/>
                      <a:pt x="93" y="44"/>
                      <a:pt x="93" y="44"/>
                    </a:cubicBezTo>
                    <a:cubicBezTo>
                      <a:pt x="84" y="37"/>
                      <a:pt x="84" y="37"/>
                      <a:pt x="84" y="37"/>
                    </a:cubicBezTo>
                    <a:cubicBezTo>
                      <a:pt x="74" y="29"/>
                      <a:pt x="37" y="15"/>
                      <a:pt x="6" y="4"/>
                    </a:cubicBezTo>
                    <a:cubicBezTo>
                      <a:pt x="21" y="23"/>
                      <a:pt x="34" y="65"/>
                      <a:pt x="43" y="94"/>
                    </a:cubicBezTo>
                    <a:cubicBezTo>
                      <a:pt x="47" y="108"/>
                      <a:pt x="47" y="108"/>
                      <a:pt x="47" y="108"/>
                    </a:cubicBezTo>
                    <a:cubicBezTo>
                      <a:pt x="49" y="115"/>
                      <a:pt x="52" y="122"/>
                      <a:pt x="59" y="130"/>
                    </a:cubicBezTo>
                    <a:cubicBezTo>
                      <a:pt x="59" y="130"/>
                      <a:pt x="59" y="130"/>
                      <a:pt x="59" y="130"/>
                    </a:cubicBezTo>
                    <a:cubicBezTo>
                      <a:pt x="52" y="122"/>
                      <a:pt x="47" y="116"/>
                      <a:pt x="45" y="109"/>
                    </a:cubicBezTo>
                    <a:cubicBezTo>
                      <a:pt x="41" y="94"/>
                      <a:pt x="41" y="94"/>
                      <a:pt x="41" y="94"/>
                    </a:cubicBezTo>
                    <a:cubicBezTo>
                      <a:pt x="32" y="65"/>
                      <a:pt x="18" y="20"/>
                      <a:pt x="2" y="3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74" name="Freeform 528">
                <a:extLst>
                  <a:ext uri="{FF2B5EF4-FFF2-40B4-BE49-F238E27FC236}">
                    <a16:creationId xmlns:a16="http://schemas.microsoft.com/office/drawing/2014/main" id="{6E6FEE1C-A10B-8887-69B0-A41C5D796E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11" y="1803"/>
                <a:ext cx="315" cy="290"/>
              </a:xfrm>
              <a:custGeom>
                <a:avLst/>
                <a:gdLst>
                  <a:gd name="T0" fmla="*/ 1970 w 126"/>
                  <a:gd name="T1" fmla="*/ 0 h 109"/>
                  <a:gd name="T2" fmla="*/ 1220 w 126"/>
                  <a:gd name="T3" fmla="*/ 418 h 109"/>
                  <a:gd name="T4" fmla="*/ 720 w 126"/>
                  <a:gd name="T5" fmla="*/ 678 h 109"/>
                  <a:gd name="T6" fmla="*/ 113 w 126"/>
                  <a:gd name="T7" fmla="*/ 1019 h 109"/>
                  <a:gd name="T8" fmla="*/ 1783 w 126"/>
                  <a:gd name="T9" fmla="*/ 1846 h 109"/>
                  <a:gd name="T10" fmla="*/ 1938 w 126"/>
                  <a:gd name="T11" fmla="*/ 2054 h 109"/>
                  <a:gd name="T12" fmla="*/ 1938 w 126"/>
                  <a:gd name="T13" fmla="*/ 2054 h 109"/>
                  <a:gd name="T14" fmla="*/ 1750 w 126"/>
                  <a:gd name="T15" fmla="*/ 1862 h 109"/>
                  <a:gd name="T16" fmla="*/ 63 w 126"/>
                  <a:gd name="T17" fmla="*/ 1032 h 109"/>
                  <a:gd name="T18" fmla="*/ 0 w 126"/>
                  <a:gd name="T19" fmla="*/ 1019 h 109"/>
                  <a:gd name="T20" fmla="*/ 63 w 126"/>
                  <a:gd name="T21" fmla="*/ 998 h 109"/>
                  <a:gd name="T22" fmla="*/ 708 w 126"/>
                  <a:gd name="T23" fmla="*/ 657 h 109"/>
                  <a:gd name="T24" fmla="*/ 1208 w 126"/>
                  <a:gd name="T25" fmla="*/ 396 h 109"/>
                  <a:gd name="T26" fmla="*/ 1970 w 126"/>
                  <a:gd name="T27" fmla="*/ 0 h 10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126" h="109">
                    <a:moveTo>
                      <a:pt x="126" y="0"/>
                    </a:moveTo>
                    <a:cubicBezTo>
                      <a:pt x="109" y="9"/>
                      <a:pt x="93" y="17"/>
                      <a:pt x="78" y="22"/>
                    </a:cubicBezTo>
                    <a:cubicBezTo>
                      <a:pt x="65" y="27"/>
                      <a:pt x="54" y="32"/>
                      <a:pt x="46" y="36"/>
                    </a:cubicBezTo>
                    <a:cubicBezTo>
                      <a:pt x="31" y="45"/>
                      <a:pt x="19" y="51"/>
                      <a:pt x="7" y="54"/>
                    </a:cubicBezTo>
                    <a:cubicBezTo>
                      <a:pt x="49" y="67"/>
                      <a:pt x="99" y="86"/>
                      <a:pt x="114" y="98"/>
                    </a:cubicBezTo>
                    <a:cubicBezTo>
                      <a:pt x="114" y="98"/>
                      <a:pt x="124" y="109"/>
                      <a:pt x="124" y="109"/>
                    </a:cubicBezTo>
                    <a:cubicBezTo>
                      <a:pt x="124" y="109"/>
                      <a:pt x="124" y="109"/>
                      <a:pt x="124" y="109"/>
                    </a:cubicBezTo>
                    <a:cubicBezTo>
                      <a:pt x="112" y="99"/>
                      <a:pt x="112" y="99"/>
                      <a:pt x="112" y="99"/>
                    </a:cubicBezTo>
                    <a:cubicBezTo>
                      <a:pt x="99" y="88"/>
                      <a:pt x="47" y="68"/>
                      <a:pt x="4" y="55"/>
                    </a:cubicBezTo>
                    <a:cubicBezTo>
                      <a:pt x="0" y="54"/>
                      <a:pt x="0" y="54"/>
                      <a:pt x="0" y="54"/>
                    </a:cubicBezTo>
                    <a:cubicBezTo>
                      <a:pt x="4" y="53"/>
                      <a:pt x="4" y="53"/>
                      <a:pt x="4" y="53"/>
                    </a:cubicBezTo>
                    <a:cubicBezTo>
                      <a:pt x="16" y="50"/>
                      <a:pt x="28" y="44"/>
                      <a:pt x="45" y="35"/>
                    </a:cubicBezTo>
                    <a:cubicBezTo>
                      <a:pt x="53" y="30"/>
                      <a:pt x="64" y="25"/>
                      <a:pt x="77" y="21"/>
                    </a:cubicBezTo>
                    <a:cubicBezTo>
                      <a:pt x="92" y="15"/>
                      <a:pt x="109" y="9"/>
                      <a:pt x="126" y="0"/>
                    </a:cubicBez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75" name="Freeform 529">
                <a:extLst>
                  <a:ext uri="{FF2B5EF4-FFF2-40B4-BE49-F238E27FC236}">
                    <a16:creationId xmlns:a16="http://schemas.microsoft.com/office/drawing/2014/main" id="{E153C5A1-1568-1634-82FA-FF4E0DC5FAC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76" y="1667"/>
                <a:ext cx="332" cy="256"/>
              </a:xfrm>
              <a:custGeom>
                <a:avLst/>
                <a:gdLst>
                  <a:gd name="T0" fmla="*/ 387 w 133"/>
                  <a:gd name="T1" fmla="*/ 0 h 96"/>
                  <a:gd name="T2" fmla="*/ 280 w 133"/>
                  <a:gd name="T3" fmla="*/ 419 h 96"/>
                  <a:gd name="T4" fmla="*/ 187 w 133"/>
                  <a:gd name="T5" fmla="*/ 627 h 96"/>
                  <a:gd name="T6" fmla="*/ 187 w 133"/>
                  <a:gd name="T7" fmla="*/ 648 h 96"/>
                  <a:gd name="T8" fmla="*/ 187 w 133"/>
                  <a:gd name="T9" fmla="*/ 717 h 96"/>
                  <a:gd name="T10" fmla="*/ 200 w 133"/>
                  <a:gd name="T11" fmla="*/ 875 h 96"/>
                  <a:gd name="T12" fmla="*/ 155 w 133"/>
                  <a:gd name="T13" fmla="*/ 1080 h 96"/>
                  <a:gd name="T14" fmla="*/ 92 w 133"/>
                  <a:gd name="T15" fmla="*/ 1387 h 96"/>
                  <a:gd name="T16" fmla="*/ 30 w 133"/>
                  <a:gd name="T17" fmla="*/ 1707 h 96"/>
                  <a:gd name="T18" fmla="*/ 75 w 133"/>
                  <a:gd name="T19" fmla="*/ 1784 h 96"/>
                  <a:gd name="T20" fmla="*/ 824 w 133"/>
                  <a:gd name="T21" fmla="*/ 1421 h 96"/>
                  <a:gd name="T22" fmla="*/ 1340 w 133"/>
                  <a:gd name="T23" fmla="*/ 1139 h 96"/>
                  <a:gd name="T24" fmla="*/ 2069 w 133"/>
                  <a:gd name="T25" fmla="*/ 776 h 96"/>
                  <a:gd name="T26" fmla="*/ 2069 w 133"/>
                  <a:gd name="T27" fmla="*/ 776 h 96"/>
                  <a:gd name="T28" fmla="*/ 1353 w 133"/>
                  <a:gd name="T29" fmla="*/ 1173 h 96"/>
                  <a:gd name="T30" fmla="*/ 841 w 133"/>
                  <a:gd name="T31" fmla="*/ 1459 h 96"/>
                  <a:gd name="T32" fmla="*/ 75 w 133"/>
                  <a:gd name="T33" fmla="*/ 1821 h 96"/>
                  <a:gd name="T34" fmla="*/ 75 w 133"/>
                  <a:gd name="T35" fmla="*/ 1821 h 96"/>
                  <a:gd name="T36" fmla="*/ 62 w 133"/>
                  <a:gd name="T37" fmla="*/ 1821 h 96"/>
                  <a:gd name="T38" fmla="*/ 0 w 133"/>
                  <a:gd name="T39" fmla="*/ 1728 h 96"/>
                  <a:gd name="T40" fmla="*/ 0 w 133"/>
                  <a:gd name="T41" fmla="*/ 1728 h 96"/>
                  <a:gd name="T42" fmla="*/ 62 w 133"/>
                  <a:gd name="T43" fmla="*/ 1387 h 96"/>
                  <a:gd name="T44" fmla="*/ 125 w 133"/>
                  <a:gd name="T45" fmla="*/ 1059 h 96"/>
                  <a:gd name="T46" fmla="*/ 167 w 133"/>
                  <a:gd name="T47" fmla="*/ 875 h 96"/>
                  <a:gd name="T48" fmla="*/ 155 w 133"/>
                  <a:gd name="T49" fmla="*/ 739 h 96"/>
                  <a:gd name="T50" fmla="*/ 155 w 133"/>
                  <a:gd name="T51" fmla="*/ 648 h 96"/>
                  <a:gd name="T52" fmla="*/ 155 w 133"/>
                  <a:gd name="T53" fmla="*/ 627 h 96"/>
                  <a:gd name="T54" fmla="*/ 250 w 133"/>
                  <a:gd name="T55" fmla="*/ 397 h 96"/>
                  <a:gd name="T56" fmla="*/ 387 w 133"/>
                  <a:gd name="T57" fmla="*/ 0 h 9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133" h="96">
                    <a:moveTo>
                      <a:pt x="25" y="0"/>
                    </a:moveTo>
                    <a:cubicBezTo>
                      <a:pt x="24" y="12"/>
                      <a:pt x="21" y="18"/>
                      <a:pt x="18" y="22"/>
                    </a:cubicBezTo>
                    <a:cubicBezTo>
                      <a:pt x="14" y="26"/>
                      <a:pt x="12" y="28"/>
                      <a:pt x="12" y="33"/>
                    </a:cubicBezTo>
                    <a:cubicBezTo>
                      <a:pt x="12" y="34"/>
                      <a:pt x="12" y="34"/>
                      <a:pt x="12" y="34"/>
                    </a:cubicBezTo>
                    <a:cubicBezTo>
                      <a:pt x="12" y="38"/>
                      <a:pt x="12" y="38"/>
                      <a:pt x="12" y="38"/>
                    </a:cubicBezTo>
                    <a:cubicBezTo>
                      <a:pt x="13" y="46"/>
                      <a:pt x="13" y="46"/>
                      <a:pt x="13" y="46"/>
                    </a:cubicBezTo>
                    <a:cubicBezTo>
                      <a:pt x="13" y="50"/>
                      <a:pt x="12" y="54"/>
                      <a:pt x="10" y="57"/>
                    </a:cubicBezTo>
                    <a:cubicBezTo>
                      <a:pt x="9" y="59"/>
                      <a:pt x="7" y="68"/>
                      <a:pt x="6" y="73"/>
                    </a:cubicBezTo>
                    <a:cubicBezTo>
                      <a:pt x="6" y="73"/>
                      <a:pt x="2" y="88"/>
                      <a:pt x="2" y="90"/>
                    </a:cubicBezTo>
                    <a:cubicBezTo>
                      <a:pt x="3" y="91"/>
                      <a:pt x="4" y="93"/>
                      <a:pt x="5" y="94"/>
                    </a:cubicBezTo>
                    <a:cubicBezTo>
                      <a:pt x="20" y="92"/>
                      <a:pt x="33" y="87"/>
                      <a:pt x="53" y="75"/>
                    </a:cubicBezTo>
                    <a:cubicBezTo>
                      <a:pt x="62" y="70"/>
                      <a:pt x="73" y="66"/>
                      <a:pt x="86" y="60"/>
                    </a:cubicBezTo>
                    <a:cubicBezTo>
                      <a:pt x="101" y="55"/>
                      <a:pt x="117" y="50"/>
                      <a:pt x="133" y="41"/>
                    </a:cubicBezTo>
                    <a:cubicBezTo>
                      <a:pt x="133" y="41"/>
                      <a:pt x="133" y="41"/>
                      <a:pt x="133" y="41"/>
                    </a:cubicBezTo>
                    <a:cubicBezTo>
                      <a:pt x="117" y="50"/>
                      <a:pt x="101" y="57"/>
                      <a:pt x="87" y="62"/>
                    </a:cubicBezTo>
                    <a:cubicBezTo>
                      <a:pt x="74" y="67"/>
                      <a:pt x="63" y="72"/>
                      <a:pt x="54" y="77"/>
                    </a:cubicBezTo>
                    <a:cubicBezTo>
                      <a:pt x="34" y="89"/>
                      <a:pt x="20" y="94"/>
                      <a:pt x="5" y="96"/>
                    </a:cubicBezTo>
                    <a:cubicBezTo>
                      <a:pt x="5" y="96"/>
                      <a:pt x="5" y="96"/>
                      <a:pt x="5" y="96"/>
                    </a:cubicBezTo>
                    <a:cubicBezTo>
                      <a:pt x="4" y="96"/>
                      <a:pt x="4" y="96"/>
                      <a:pt x="4" y="96"/>
                    </a:cubicBezTo>
                    <a:cubicBezTo>
                      <a:pt x="3" y="94"/>
                      <a:pt x="2" y="92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4" y="73"/>
                      <a:pt x="4" y="73"/>
                      <a:pt x="4" y="73"/>
                    </a:cubicBezTo>
                    <a:cubicBezTo>
                      <a:pt x="6" y="65"/>
                      <a:pt x="7" y="58"/>
                      <a:pt x="8" y="56"/>
                    </a:cubicBezTo>
                    <a:cubicBezTo>
                      <a:pt x="10" y="53"/>
                      <a:pt x="11" y="50"/>
                      <a:pt x="11" y="46"/>
                    </a:cubicBezTo>
                    <a:cubicBezTo>
                      <a:pt x="10" y="39"/>
                      <a:pt x="10" y="39"/>
                      <a:pt x="10" y="39"/>
                    </a:cubicBezTo>
                    <a:cubicBezTo>
                      <a:pt x="10" y="34"/>
                      <a:pt x="10" y="34"/>
                      <a:pt x="10" y="34"/>
                    </a:cubicBezTo>
                    <a:cubicBezTo>
                      <a:pt x="10" y="33"/>
                      <a:pt x="10" y="33"/>
                      <a:pt x="10" y="33"/>
                    </a:cubicBezTo>
                    <a:cubicBezTo>
                      <a:pt x="10" y="27"/>
                      <a:pt x="13" y="24"/>
                      <a:pt x="16" y="21"/>
                    </a:cubicBezTo>
                    <a:cubicBezTo>
                      <a:pt x="19" y="17"/>
                      <a:pt x="24" y="11"/>
                      <a:pt x="25" y="0"/>
                    </a:cubicBez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76" name="Freeform 530">
                <a:extLst>
                  <a:ext uri="{FF2B5EF4-FFF2-40B4-BE49-F238E27FC236}">
                    <a16:creationId xmlns:a16="http://schemas.microsoft.com/office/drawing/2014/main" id="{971D4125-BAAE-DD4E-0B4F-2147660D85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98" y="1509"/>
                <a:ext cx="308" cy="475"/>
              </a:xfrm>
              <a:custGeom>
                <a:avLst/>
                <a:gdLst>
                  <a:gd name="T0" fmla="*/ 0 w 123"/>
                  <a:gd name="T1" fmla="*/ 1574 h 178"/>
                  <a:gd name="T2" fmla="*/ 1588 w 123"/>
                  <a:gd name="T3" fmla="*/ 1425 h 178"/>
                  <a:gd name="T4" fmla="*/ 1901 w 123"/>
                  <a:gd name="T5" fmla="*/ 3384 h 17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3" h="178">
                    <a:moveTo>
                      <a:pt x="0" y="83"/>
                    </a:moveTo>
                    <a:cubicBezTo>
                      <a:pt x="18" y="58"/>
                      <a:pt x="55" y="0"/>
                      <a:pt x="101" y="75"/>
                    </a:cubicBezTo>
                    <a:cubicBezTo>
                      <a:pt x="123" y="110"/>
                      <a:pt x="113" y="142"/>
                      <a:pt x="121" y="178"/>
                    </a:cubicBezTo>
                  </a:path>
                </a:pathLst>
              </a:custGeom>
              <a:noFill/>
              <a:ln w="31750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77" name="Freeform 531">
                <a:extLst>
                  <a:ext uri="{FF2B5EF4-FFF2-40B4-BE49-F238E27FC236}">
                    <a16:creationId xmlns:a16="http://schemas.microsoft.com/office/drawing/2014/main" id="{077B090F-EB13-2E4A-7CED-E6BA10D9C4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53" y="1984"/>
                <a:ext cx="313" cy="483"/>
              </a:xfrm>
              <a:custGeom>
                <a:avLst/>
                <a:gdLst>
                  <a:gd name="T0" fmla="*/ 1555 w 125"/>
                  <a:gd name="T1" fmla="*/ 0 h 181"/>
                  <a:gd name="T2" fmla="*/ 1943 w 125"/>
                  <a:gd name="T3" fmla="*/ 1921 h 181"/>
                  <a:gd name="T4" fmla="*/ 1680 w 125"/>
                  <a:gd name="T5" fmla="*/ 2548 h 181"/>
                  <a:gd name="T6" fmla="*/ 1600 w 125"/>
                  <a:gd name="T7" fmla="*/ 3269 h 181"/>
                  <a:gd name="T8" fmla="*/ 0 w 125"/>
                  <a:gd name="T9" fmla="*/ 2719 h 18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25" h="181">
                    <a:moveTo>
                      <a:pt x="99" y="0"/>
                    </a:moveTo>
                    <a:cubicBezTo>
                      <a:pt x="123" y="18"/>
                      <a:pt x="125" y="71"/>
                      <a:pt x="124" y="101"/>
                    </a:cubicBezTo>
                    <a:cubicBezTo>
                      <a:pt x="124" y="105"/>
                      <a:pt x="110" y="122"/>
                      <a:pt x="107" y="134"/>
                    </a:cubicBezTo>
                    <a:cubicBezTo>
                      <a:pt x="103" y="152"/>
                      <a:pt x="109" y="167"/>
                      <a:pt x="102" y="172"/>
                    </a:cubicBezTo>
                    <a:cubicBezTo>
                      <a:pt x="92" y="181"/>
                      <a:pt x="30" y="166"/>
                      <a:pt x="0" y="143"/>
                    </a:cubicBezTo>
                  </a:path>
                </a:pathLst>
              </a:custGeom>
              <a:noFill/>
              <a:ln w="31750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78" name="Freeform 532">
                <a:extLst>
                  <a:ext uri="{FF2B5EF4-FFF2-40B4-BE49-F238E27FC236}">
                    <a16:creationId xmlns:a16="http://schemas.microsoft.com/office/drawing/2014/main" id="{01B701DC-D454-B84A-D1E0-D140516AE80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08" y="2448"/>
                <a:ext cx="413" cy="475"/>
              </a:xfrm>
              <a:custGeom>
                <a:avLst/>
                <a:gdLst>
                  <a:gd name="T0" fmla="*/ 2430 w 165"/>
                  <a:gd name="T1" fmla="*/ 0 h 178"/>
                  <a:gd name="T2" fmla="*/ 2118 w 165"/>
                  <a:gd name="T3" fmla="*/ 1460 h 178"/>
                  <a:gd name="T4" fmla="*/ 959 w 165"/>
                  <a:gd name="T5" fmla="*/ 3234 h 178"/>
                  <a:gd name="T6" fmla="*/ 438 w 165"/>
                  <a:gd name="T7" fmla="*/ 3039 h 178"/>
                  <a:gd name="T8" fmla="*/ 0 w 165"/>
                  <a:gd name="T9" fmla="*/ 1481 h 17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65" h="178">
                    <a:moveTo>
                      <a:pt x="155" y="0"/>
                    </a:moveTo>
                    <a:cubicBezTo>
                      <a:pt x="165" y="11"/>
                      <a:pt x="150" y="42"/>
                      <a:pt x="135" y="77"/>
                    </a:cubicBezTo>
                    <a:cubicBezTo>
                      <a:pt x="117" y="121"/>
                      <a:pt x="94" y="169"/>
                      <a:pt x="61" y="170"/>
                    </a:cubicBezTo>
                    <a:cubicBezTo>
                      <a:pt x="40" y="170"/>
                      <a:pt x="30" y="178"/>
                      <a:pt x="28" y="160"/>
                    </a:cubicBezTo>
                    <a:cubicBezTo>
                      <a:pt x="25" y="137"/>
                      <a:pt x="13" y="97"/>
                      <a:pt x="0" y="78"/>
                    </a:cubicBezTo>
                  </a:path>
                </a:pathLst>
              </a:custGeom>
              <a:noFill/>
              <a:ln w="31750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79" name="Freeform 533">
                <a:extLst>
                  <a:ext uri="{FF2B5EF4-FFF2-40B4-BE49-F238E27FC236}">
                    <a16:creationId xmlns:a16="http://schemas.microsoft.com/office/drawing/2014/main" id="{211292C9-B591-7241-5E01-D2E9DC37321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56" y="2619"/>
                <a:ext cx="435" cy="418"/>
              </a:xfrm>
              <a:custGeom>
                <a:avLst/>
                <a:gdLst>
                  <a:gd name="T0" fmla="*/ 2720 w 174"/>
                  <a:gd name="T1" fmla="*/ 2055 h 157"/>
                  <a:gd name="T2" fmla="*/ 1783 w 174"/>
                  <a:gd name="T3" fmla="*/ 2870 h 157"/>
                  <a:gd name="T4" fmla="*/ 550 w 174"/>
                  <a:gd name="T5" fmla="*/ 2644 h 157"/>
                  <a:gd name="T6" fmla="*/ 20 w 174"/>
                  <a:gd name="T7" fmla="*/ 2021 h 157"/>
                  <a:gd name="T8" fmla="*/ 645 w 174"/>
                  <a:gd name="T9" fmla="*/ 0 h 15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74" h="157">
                    <a:moveTo>
                      <a:pt x="174" y="109"/>
                    </a:moveTo>
                    <a:cubicBezTo>
                      <a:pt x="168" y="133"/>
                      <a:pt x="141" y="145"/>
                      <a:pt x="114" y="152"/>
                    </a:cubicBezTo>
                    <a:cubicBezTo>
                      <a:pt x="92" y="157"/>
                      <a:pt x="45" y="146"/>
                      <a:pt x="35" y="140"/>
                    </a:cubicBezTo>
                    <a:cubicBezTo>
                      <a:pt x="27" y="135"/>
                      <a:pt x="1" y="116"/>
                      <a:pt x="1" y="107"/>
                    </a:cubicBezTo>
                    <a:cubicBezTo>
                      <a:pt x="0" y="73"/>
                      <a:pt x="29" y="14"/>
                      <a:pt x="41" y="0"/>
                    </a:cubicBezTo>
                  </a:path>
                </a:pathLst>
              </a:custGeom>
              <a:noFill/>
              <a:ln w="31750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80" name="Freeform 534">
                <a:extLst>
                  <a:ext uri="{FF2B5EF4-FFF2-40B4-BE49-F238E27FC236}">
                    <a16:creationId xmlns:a16="http://schemas.microsoft.com/office/drawing/2014/main" id="{4C30136F-9EFB-D849-B4AC-83A91F916F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31" y="2968"/>
                <a:ext cx="60" cy="72"/>
              </a:xfrm>
              <a:custGeom>
                <a:avLst/>
                <a:gdLst>
                  <a:gd name="T0" fmla="*/ 313 w 24"/>
                  <a:gd name="T1" fmla="*/ 512 h 27"/>
                  <a:gd name="T2" fmla="*/ 283 w 24"/>
                  <a:gd name="T3" fmla="*/ 93 h 27"/>
                  <a:gd name="T4" fmla="*/ 0 w 24"/>
                  <a:gd name="T5" fmla="*/ 136 h 2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4" h="27">
                    <a:moveTo>
                      <a:pt x="20" y="27"/>
                    </a:moveTo>
                    <a:cubicBezTo>
                      <a:pt x="21" y="20"/>
                      <a:pt x="24" y="11"/>
                      <a:pt x="18" y="5"/>
                    </a:cubicBezTo>
                    <a:cubicBezTo>
                      <a:pt x="12" y="0"/>
                      <a:pt x="3" y="0"/>
                      <a:pt x="0" y="7"/>
                    </a:cubicBezTo>
                  </a:path>
                </a:pathLst>
              </a:custGeom>
              <a:noFill/>
              <a:ln w="15875" cap="rnd">
                <a:solidFill>
                  <a:srgbClr val="00A0C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81" name="Freeform 535">
                <a:extLst>
                  <a:ext uri="{FF2B5EF4-FFF2-40B4-BE49-F238E27FC236}">
                    <a16:creationId xmlns:a16="http://schemas.microsoft.com/office/drawing/2014/main" id="{153A7DF6-CBAC-B6DD-0A00-DEBDFF019D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46" y="1544"/>
                <a:ext cx="657" cy="1373"/>
              </a:xfrm>
              <a:custGeom>
                <a:avLst/>
                <a:gdLst>
                  <a:gd name="T0" fmla="*/ 1074 w 263"/>
                  <a:gd name="T1" fmla="*/ 397 h 515"/>
                  <a:gd name="T2" fmla="*/ 1324 w 263"/>
                  <a:gd name="T3" fmla="*/ 419 h 515"/>
                  <a:gd name="T4" fmla="*/ 1779 w 263"/>
                  <a:gd name="T5" fmla="*/ 248 h 515"/>
                  <a:gd name="T6" fmla="*/ 2121 w 263"/>
                  <a:gd name="T7" fmla="*/ 776 h 515"/>
                  <a:gd name="T8" fmla="*/ 2528 w 263"/>
                  <a:gd name="T9" fmla="*/ 717 h 515"/>
                  <a:gd name="T10" fmla="*/ 2758 w 263"/>
                  <a:gd name="T11" fmla="*/ 1330 h 515"/>
                  <a:gd name="T12" fmla="*/ 2870 w 263"/>
                  <a:gd name="T13" fmla="*/ 1288 h 515"/>
                  <a:gd name="T14" fmla="*/ 3475 w 263"/>
                  <a:gd name="T15" fmla="*/ 1421 h 515"/>
                  <a:gd name="T16" fmla="*/ 3090 w 263"/>
                  <a:gd name="T17" fmla="*/ 2295 h 515"/>
                  <a:gd name="T18" fmla="*/ 3587 w 263"/>
                  <a:gd name="T19" fmla="*/ 2650 h 515"/>
                  <a:gd name="T20" fmla="*/ 3165 w 263"/>
                  <a:gd name="T21" fmla="*/ 3319 h 515"/>
                  <a:gd name="T22" fmla="*/ 3620 w 263"/>
                  <a:gd name="T23" fmla="*/ 3639 h 515"/>
                  <a:gd name="T24" fmla="*/ 3278 w 263"/>
                  <a:gd name="T25" fmla="*/ 4207 h 515"/>
                  <a:gd name="T26" fmla="*/ 3370 w 263"/>
                  <a:gd name="T27" fmla="*/ 4756 h 515"/>
                  <a:gd name="T28" fmla="*/ 3557 w 263"/>
                  <a:gd name="T29" fmla="*/ 5913 h 515"/>
                  <a:gd name="T30" fmla="*/ 3195 w 263"/>
                  <a:gd name="T31" fmla="*/ 6041 h 515"/>
                  <a:gd name="T32" fmla="*/ 3153 w 263"/>
                  <a:gd name="T33" fmla="*/ 6481 h 515"/>
                  <a:gd name="T34" fmla="*/ 2683 w 263"/>
                  <a:gd name="T35" fmla="*/ 6822 h 515"/>
                  <a:gd name="T36" fmla="*/ 2945 w 263"/>
                  <a:gd name="T37" fmla="*/ 7713 h 515"/>
                  <a:gd name="T38" fmla="*/ 2591 w 263"/>
                  <a:gd name="T39" fmla="*/ 7790 h 515"/>
                  <a:gd name="T40" fmla="*/ 1978 w 263"/>
                  <a:gd name="T41" fmla="*/ 7278 h 515"/>
                  <a:gd name="T42" fmla="*/ 1354 w 263"/>
                  <a:gd name="T43" fmla="*/ 7675 h 515"/>
                  <a:gd name="T44" fmla="*/ 1404 w 263"/>
                  <a:gd name="T45" fmla="*/ 7030 h 515"/>
                  <a:gd name="T46" fmla="*/ 842 w 263"/>
                  <a:gd name="T47" fmla="*/ 7236 h 515"/>
                  <a:gd name="T48" fmla="*/ 699 w 263"/>
                  <a:gd name="T49" fmla="*/ 6916 h 515"/>
                  <a:gd name="T50" fmla="*/ 30 w 263"/>
                  <a:gd name="T51" fmla="*/ 8033 h 515"/>
                  <a:gd name="T52" fmla="*/ 137 w 263"/>
                  <a:gd name="T53" fmla="*/ 8566 h 515"/>
                  <a:gd name="T54" fmla="*/ 155 w 263"/>
                  <a:gd name="T55" fmla="*/ 9134 h 515"/>
                  <a:gd name="T56" fmla="*/ 717 w 263"/>
                  <a:gd name="T57" fmla="*/ 9758 h 515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263" h="515">
                    <a:moveTo>
                      <a:pt x="69" y="21"/>
                    </a:moveTo>
                    <a:cubicBezTo>
                      <a:pt x="74" y="14"/>
                      <a:pt x="79" y="22"/>
                      <a:pt x="85" y="22"/>
                    </a:cubicBezTo>
                    <a:cubicBezTo>
                      <a:pt x="99" y="20"/>
                      <a:pt x="105" y="0"/>
                      <a:pt x="114" y="13"/>
                    </a:cubicBezTo>
                    <a:cubicBezTo>
                      <a:pt x="121" y="23"/>
                      <a:pt x="114" y="45"/>
                      <a:pt x="136" y="41"/>
                    </a:cubicBezTo>
                    <a:cubicBezTo>
                      <a:pt x="149" y="38"/>
                      <a:pt x="161" y="5"/>
                      <a:pt x="162" y="38"/>
                    </a:cubicBezTo>
                    <a:cubicBezTo>
                      <a:pt x="163" y="47"/>
                      <a:pt x="157" y="79"/>
                      <a:pt x="177" y="70"/>
                    </a:cubicBezTo>
                    <a:cubicBezTo>
                      <a:pt x="184" y="68"/>
                      <a:pt x="184" y="68"/>
                      <a:pt x="184" y="68"/>
                    </a:cubicBezTo>
                    <a:cubicBezTo>
                      <a:pt x="194" y="61"/>
                      <a:pt x="221" y="60"/>
                      <a:pt x="223" y="75"/>
                    </a:cubicBezTo>
                    <a:cubicBezTo>
                      <a:pt x="224" y="90"/>
                      <a:pt x="197" y="102"/>
                      <a:pt x="198" y="121"/>
                    </a:cubicBezTo>
                    <a:cubicBezTo>
                      <a:pt x="199" y="150"/>
                      <a:pt x="218" y="122"/>
                      <a:pt x="230" y="140"/>
                    </a:cubicBezTo>
                    <a:cubicBezTo>
                      <a:pt x="242" y="159"/>
                      <a:pt x="192" y="155"/>
                      <a:pt x="203" y="175"/>
                    </a:cubicBezTo>
                    <a:cubicBezTo>
                      <a:pt x="210" y="189"/>
                      <a:pt x="229" y="177"/>
                      <a:pt x="232" y="192"/>
                    </a:cubicBezTo>
                    <a:cubicBezTo>
                      <a:pt x="235" y="207"/>
                      <a:pt x="213" y="216"/>
                      <a:pt x="210" y="222"/>
                    </a:cubicBezTo>
                    <a:cubicBezTo>
                      <a:pt x="207" y="229"/>
                      <a:pt x="212" y="244"/>
                      <a:pt x="216" y="251"/>
                    </a:cubicBezTo>
                    <a:cubicBezTo>
                      <a:pt x="225" y="264"/>
                      <a:pt x="263" y="310"/>
                      <a:pt x="228" y="312"/>
                    </a:cubicBezTo>
                    <a:cubicBezTo>
                      <a:pt x="220" y="311"/>
                      <a:pt x="213" y="312"/>
                      <a:pt x="205" y="319"/>
                    </a:cubicBezTo>
                    <a:cubicBezTo>
                      <a:pt x="188" y="332"/>
                      <a:pt x="205" y="335"/>
                      <a:pt x="202" y="342"/>
                    </a:cubicBezTo>
                    <a:cubicBezTo>
                      <a:pt x="194" y="354"/>
                      <a:pt x="170" y="339"/>
                      <a:pt x="172" y="360"/>
                    </a:cubicBezTo>
                    <a:cubicBezTo>
                      <a:pt x="173" y="374"/>
                      <a:pt x="193" y="391"/>
                      <a:pt x="189" y="407"/>
                    </a:cubicBezTo>
                    <a:cubicBezTo>
                      <a:pt x="192" y="423"/>
                      <a:pt x="170" y="424"/>
                      <a:pt x="166" y="411"/>
                    </a:cubicBezTo>
                    <a:cubicBezTo>
                      <a:pt x="162" y="392"/>
                      <a:pt x="153" y="365"/>
                      <a:pt x="127" y="384"/>
                    </a:cubicBezTo>
                    <a:cubicBezTo>
                      <a:pt x="118" y="392"/>
                      <a:pt x="104" y="417"/>
                      <a:pt x="87" y="405"/>
                    </a:cubicBezTo>
                    <a:cubicBezTo>
                      <a:pt x="77" y="398"/>
                      <a:pt x="97" y="380"/>
                      <a:pt x="90" y="371"/>
                    </a:cubicBezTo>
                    <a:cubicBezTo>
                      <a:pt x="79" y="353"/>
                      <a:pt x="66" y="389"/>
                      <a:pt x="54" y="382"/>
                    </a:cubicBezTo>
                    <a:cubicBezTo>
                      <a:pt x="48" y="379"/>
                      <a:pt x="54" y="365"/>
                      <a:pt x="45" y="365"/>
                    </a:cubicBezTo>
                    <a:cubicBezTo>
                      <a:pt x="30" y="368"/>
                      <a:pt x="7" y="396"/>
                      <a:pt x="2" y="424"/>
                    </a:cubicBezTo>
                    <a:cubicBezTo>
                      <a:pt x="0" y="437"/>
                      <a:pt x="5" y="439"/>
                      <a:pt x="9" y="452"/>
                    </a:cubicBezTo>
                    <a:cubicBezTo>
                      <a:pt x="10" y="459"/>
                      <a:pt x="7" y="476"/>
                      <a:pt x="10" y="482"/>
                    </a:cubicBezTo>
                    <a:cubicBezTo>
                      <a:pt x="18" y="500"/>
                      <a:pt x="31" y="513"/>
                      <a:pt x="46" y="515"/>
                    </a:cubicBezTo>
                  </a:path>
                </a:pathLst>
              </a:custGeom>
              <a:noFill/>
              <a:ln w="31750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82" name="Freeform 536">
                <a:extLst>
                  <a:ext uri="{FF2B5EF4-FFF2-40B4-BE49-F238E27FC236}">
                    <a16:creationId xmlns:a16="http://schemas.microsoft.com/office/drawing/2014/main" id="{5E71A1F7-CD15-3259-DE96-0E4E2DBD73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1" y="1245"/>
                <a:ext cx="57" cy="326"/>
              </a:xfrm>
              <a:custGeom>
                <a:avLst/>
                <a:gdLst>
                  <a:gd name="T0" fmla="*/ 0 w 23"/>
                  <a:gd name="T1" fmla="*/ 2327 h 122"/>
                  <a:gd name="T2" fmla="*/ 196 w 23"/>
                  <a:gd name="T3" fmla="*/ 1756 h 122"/>
                  <a:gd name="T4" fmla="*/ 307 w 23"/>
                  <a:gd name="T5" fmla="*/ 1013 h 122"/>
                  <a:gd name="T6" fmla="*/ 337 w 23"/>
                  <a:gd name="T7" fmla="*/ 401 h 122"/>
                  <a:gd name="T8" fmla="*/ 287 w 23"/>
                  <a:gd name="T9" fmla="*/ 150 h 122"/>
                  <a:gd name="T10" fmla="*/ 245 w 23"/>
                  <a:gd name="T11" fmla="*/ 0 h 12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3" h="122">
                    <a:moveTo>
                      <a:pt x="0" y="122"/>
                    </a:moveTo>
                    <a:cubicBezTo>
                      <a:pt x="4" y="112"/>
                      <a:pt x="10" y="102"/>
                      <a:pt x="13" y="92"/>
                    </a:cubicBezTo>
                    <a:cubicBezTo>
                      <a:pt x="18" y="79"/>
                      <a:pt x="19" y="66"/>
                      <a:pt x="20" y="53"/>
                    </a:cubicBezTo>
                    <a:cubicBezTo>
                      <a:pt x="21" y="43"/>
                      <a:pt x="23" y="32"/>
                      <a:pt x="22" y="21"/>
                    </a:cubicBezTo>
                    <a:cubicBezTo>
                      <a:pt x="22" y="17"/>
                      <a:pt x="21" y="13"/>
                      <a:pt x="19" y="8"/>
                    </a:cubicBezTo>
                    <a:cubicBezTo>
                      <a:pt x="19" y="6"/>
                      <a:pt x="17" y="3"/>
                      <a:pt x="16" y="0"/>
                    </a:cubicBezTo>
                  </a:path>
                </a:pathLst>
              </a:custGeom>
              <a:noFill/>
              <a:ln w="31750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83" name="Freeform 537">
                <a:extLst>
                  <a:ext uri="{FF2B5EF4-FFF2-40B4-BE49-F238E27FC236}">
                    <a16:creationId xmlns:a16="http://schemas.microsoft.com/office/drawing/2014/main" id="{F2C83399-E0E8-5758-92A0-87E351B605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76" y="1264"/>
                <a:ext cx="395" cy="344"/>
              </a:xfrm>
              <a:custGeom>
                <a:avLst/>
                <a:gdLst>
                  <a:gd name="T0" fmla="*/ 2283 w 158"/>
                  <a:gd name="T1" fmla="*/ 2445 h 129"/>
                  <a:gd name="T2" fmla="*/ 1925 w 158"/>
                  <a:gd name="T3" fmla="*/ 909 h 129"/>
                  <a:gd name="T4" fmla="*/ 988 w 158"/>
                  <a:gd name="T5" fmla="*/ 21 h 129"/>
                  <a:gd name="T6" fmla="*/ 800 w 158"/>
                  <a:gd name="T7" fmla="*/ 93 h 129"/>
                  <a:gd name="T8" fmla="*/ 0 w 158"/>
                  <a:gd name="T9" fmla="*/ 1331 h 12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58" h="129">
                    <a:moveTo>
                      <a:pt x="146" y="129"/>
                    </a:moveTo>
                    <a:cubicBezTo>
                      <a:pt x="158" y="97"/>
                      <a:pt x="138" y="65"/>
                      <a:pt x="123" y="48"/>
                    </a:cubicBezTo>
                    <a:cubicBezTo>
                      <a:pt x="107" y="29"/>
                      <a:pt x="86" y="12"/>
                      <a:pt x="63" y="1"/>
                    </a:cubicBezTo>
                    <a:cubicBezTo>
                      <a:pt x="60" y="0"/>
                      <a:pt x="53" y="2"/>
                      <a:pt x="51" y="5"/>
                    </a:cubicBezTo>
                    <a:cubicBezTo>
                      <a:pt x="41" y="23"/>
                      <a:pt x="6" y="41"/>
                      <a:pt x="0" y="70"/>
                    </a:cubicBezTo>
                  </a:path>
                </a:pathLst>
              </a:custGeom>
              <a:noFill/>
              <a:ln w="31750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84" name="Freeform 538">
                <a:extLst>
                  <a:ext uri="{FF2B5EF4-FFF2-40B4-BE49-F238E27FC236}">
                    <a16:creationId xmlns:a16="http://schemas.microsoft.com/office/drawing/2014/main" id="{C95A9E6F-38AD-2AB6-07C8-CE555FC5BDB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33" y="1171"/>
                <a:ext cx="440" cy="589"/>
              </a:xfrm>
              <a:custGeom>
                <a:avLst/>
                <a:gdLst>
                  <a:gd name="T0" fmla="*/ 2750 w 176"/>
                  <a:gd name="T1" fmla="*/ 568 h 221"/>
                  <a:gd name="T2" fmla="*/ 1158 w 176"/>
                  <a:gd name="T3" fmla="*/ 546 h 221"/>
                  <a:gd name="T4" fmla="*/ 770 w 176"/>
                  <a:gd name="T5" fmla="*/ 1023 h 221"/>
                  <a:gd name="T6" fmla="*/ 533 w 176"/>
                  <a:gd name="T7" fmla="*/ 1215 h 221"/>
                  <a:gd name="T8" fmla="*/ 220 w 176"/>
                  <a:gd name="T9" fmla="*/ 1796 h 221"/>
                  <a:gd name="T10" fmla="*/ 220 w 176"/>
                  <a:gd name="T11" fmla="*/ 2175 h 221"/>
                  <a:gd name="T12" fmla="*/ 63 w 176"/>
                  <a:gd name="T13" fmla="*/ 2444 h 221"/>
                  <a:gd name="T14" fmla="*/ 458 w 176"/>
                  <a:gd name="T15" fmla="*/ 3766 h 221"/>
                  <a:gd name="T16" fmla="*/ 800 w 176"/>
                  <a:gd name="T17" fmla="*/ 4184 h 22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76" h="221">
                    <a:moveTo>
                      <a:pt x="176" y="30"/>
                    </a:moveTo>
                    <a:cubicBezTo>
                      <a:pt x="169" y="20"/>
                      <a:pt x="126" y="0"/>
                      <a:pt x="74" y="29"/>
                    </a:cubicBezTo>
                    <a:cubicBezTo>
                      <a:pt x="66" y="33"/>
                      <a:pt x="51" y="43"/>
                      <a:pt x="49" y="54"/>
                    </a:cubicBezTo>
                    <a:cubicBezTo>
                      <a:pt x="52" y="51"/>
                      <a:pt x="44" y="51"/>
                      <a:pt x="34" y="64"/>
                    </a:cubicBezTo>
                    <a:cubicBezTo>
                      <a:pt x="26" y="73"/>
                      <a:pt x="20" y="84"/>
                      <a:pt x="14" y="95"/>
                    </a:cubicBezTo>
                    <a:cubicBezTo>
                      <a:pt x="11" y="102"/>
                      <a:pt x="14" y="115"/>
                      <a:pt x="14" y="115"/>
                    </a:cubicBezTo>
                    <a:cubicBezTo>
                      <a:pt x="14" y="115"/>
                      <a:pt x="5" y="124"/>
                      <a:pt x="4" y="129"/>
                    </a:cubicBezTo>
                    <a:cubicBezTo>
                      <a:pt x="0" y="154"/>
                      <a:pt x="7" y="179"/>
                      <a:pt x="29" y="199"/>
                    </a:cubicBezTo>
                    <a:cubicBezTo>
                      <a:pt x="35" y="204"/>
                      <a:pt x="43" y="212"/>
                      <a:pt x="51" y="221"/>
                    </a:cubicBezTo>
                  </a:path>
                </a:pathLst>
              </a:custGeom>
              <a:noFill/>
              <a:ln w="31750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85" name="Freeform 539">
                <a:extLst>
                  <a:ext uri="{FF2B5EF4-FFF2-40B4-BE49-F238E27FC236}">
                    <a16:creationId xmlns:a16="http://schemas.microsoft.com/office/drawing/2014/main" id="{8BA91BD6-A32B-B5CD-669C-BDAD284507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53" y="1587"/>
                <a:ext cx="173" cy="176"/>
              </a:xfrm>
              <a:custGeom>
                <a:avLst/>
                <a:gdLst>
                  <a:gd name="T0" fmla="*/ 1088 w 69"/>
                  <a:gd name="T1" fmla="*/ 77 h 66"/>
                  <a:gd name="T2" fmla="*/ 679 w 69"/>
                  <a:gd name="T3" fmla="*/ 136 h 66"/>
                  <a:gd name="T4" fmla="*/ 597 w 69"/>
                  <a:gd name="T5" fmla="*/ 648 h 66"/>
                  <a:gd name="T6" fmla="*/ 50 w 69"/>
                  <a:gd name="T7" fmla="*/ 1251 h 6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9" h="66">
                    <a:moveTo>
                      <a:pt x="69" y="4"/>
                    </a:moveTo>
                    <a:cubicBezTo>
                      <a:pt x="60" y="4"/>
                      <a:pt x="50" y="0"/>
                      <a:pt x="43" y="7"/>
                    </a:cubicBezTo>
                    <a:cubicBezTo>
                      <a:pt x="36" y="15"/>
                      <a:pt x="42" y="25"/>
                      <a:pt x="38" y="34"/>
                    </a:cubicBezTo>
                    <a:cubicBezTo>
                      <a:pt x="30" y="52"/>
                      <a:pt x="0" y="39"/>
                      <a:pt x="3" y="66"/>
                    </a:cubicBezTo>
                  </a:path>
                </a:pathLst>
              </a:custGeom>
              <a:noFill/>
              <a:ln w="31750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86" name="Freeform 540">
                <a:extLst>
                  <a:ext uri="{FF2B5EF4-FFF2-40B4-BE49-F238E27FC236}">
                    <a16:creationId xmlns:a16="http://schemas.microsoft.com/office/drawing/2014/main" id="{FD094E84-CC8D-BD22-3887-ECD54496F1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68" y="1483"/>
                <a:ext cx="190" cy="120"/>
              </a:xfrm>
              <a:custGeom>
                <a:avLst/>
                <a:gdLst>
                  <a:gd name="T0" fmla="*/ 1188 w 76"/>
                  <a:gd name="T1" fmla="*/ 853 h 45"/>
                  <a:gd name="T2" fmla="*/ 0 w 76"/>
                  <a:gd name="T3" fmla="*/ 21 h 4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6" h="45">
                    <a:moveTo>
                      <a:pt x="76" y="45"/>
                    </a:moveTo>
                    <a:cubicBezTo>
                      <a:pt x="41" y="41"/>
                      <a:pt x="40" y="0"/>
                      <a:pt x="0" y="1"/>
                    </a:cubicBezTo>
                  </a:path>
                </a:pathLst>
              </a:custGeom>
              <a:noFill/>
              <a:ln w="31750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87" name="Freeform 541">
                <a:extLst>
                  <a:ext uri="{FF2B5EF4-FFF2-40B4-BE49-F238E27FC236}">
                    <a16:creationId xmlns:a16="http://schemas.microsoft.com/office/drawing/2014/main" id="{088246AF-630E-E5F2-639E-DB579A760F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38" y="1317"/>
                <a:ext cx="30" cy="222"/>
              </a:xfrm>
              <a:custGeom>
                <a:avLst/>
                <a:gdLst>
                  <a:gd name="T0" fmla="*/ 188 w 12"/>
                  <a:gd name="T1" fmla="*/ 1589 h 83"/>
                  <a:gd name="T2" fmla="*/ 113 w 12"/>
                  <a:gd name="T3" fmla="*/ 0 h 8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2" h="83">
                    <a:moveTo>
                      <a:pt x="12" y="83"/>
                    </a:moveTo>
                    <a:cubicBezTo>
                      <a:pt x="2" y="69"/>
                      <a:pt x="0" y="48"/>
                      <a:pt x="7" y="0"/>
                    </a:cubicBezTo>
                  </a:path>
                </a:pathLst>
              </a:custGeom>
              <a:noFill/>
              <a:ln w="31750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88" name="Freeform 542">
                <a:extLst>
                  <a:ext uri="{FF2B5EF4-FFF2-40B4-BE49-F238E27FC236}">
                    <a16:creationId xmlns:a16="http://schemas.microsoft.com/office/drawing/2014/main" id="{D1EF90B4-3C35-0709-C378-74F5C29196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11" y="1971"/>
                <a:ext cx="290" cy="64"/>
              </a:xfrm>
              <a:custGeom>
                <a:avLst/>
                <a:gdLst>
                  <a:gd name="T0" fmla="*/ 1813 w 116"/>
                  <a:gd name="T1" fmla="*/ 93 h 24"/>
                  <a:gd name="T2" fmla="*/ 583 w 116"/>
                  <a:gd name="T3" fmla="*/ 248 h 24"/>
                  <a:gd name="T4" fmla="*/ 0 w 116"/>
                  <a:gd name="T5" fmla="*/ 435 h 2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6" h="24">
                    <a:moveTo>
                      <a:pt x="116" y="5"/>
                    </a:moveTo>
                    <a:cubicBezTo>
                      <a:pt x="106" y="0"/>
                      <a:pt x="52" y="7"/>
                      <a:pt x="37" y="13"/>
                    </a:cubicBezTo>
                    <a:cubicBezTo>
                      <a:pt x="22" y="19"/>
                      <a:pt x="9" y="24"/>
                      <a:pt x="0" y="23"/>
                    </a:cubicBezTo>
                  </a:path>
                </a:pathLst>
              </a:custGeom>
              <a:noFill/>
              <a:ln w="31750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89" name="Freeform 543">
                <a:extLst>
                  <a:ext uri="{FF2B5EF4-FFF2-40B4-BE49-F238E27FC236}">
                    <a16:creationId xmlns:a16="http://schemas.microsoft.com/office/drawing/2014/main" id="{240A9470-1D4A-0FDB-6B8F-79E24FE618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73" y="1224"/>
                <a:ext cx="128" cy="59"/>
              </a:xfrm>
              <a:custGeom>
                <a:avLst/>
                <a:gdLst>
                  <a:gd name="T0" fmla="*/ 0 w 51"/>
                  <a:gd name="T1" fmla="*/ 231 h 22"/>
                  <a:gd name="T2" fmla="*/ 806 w 51"/>
                  <a:gd name="T3" fmla="*/ 330 h 2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1" h="22">
                    <a:moveTo>
                      <a:pt x="0" y="12"/>
                    </a:moveTo>
                    <a:cubicBezTo>
                      <a:pt x="23" y="0"/>
                      <a:pt x="43" y="22"/>
                      <a:pt x="51" y="17"/>
                    </a:cubicBezTo>
                  </a:path>
                </a:pathLst>
              </a:custGeom>
              <a:noFill/>
              <a:ln w="31750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90" name="Freeform 544">
                <a:extLst>
                  <a:ext uri="{FF2B5EF4-FFF2-40B4-BE49-F238E27FC236}">
                    <a16:creationId xmlns:a16="http://schemas.microsoft.com/office/drawing/2014/main" id="{ED459990-B825-9469-8C33-AC41D8FF93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23" y="2259"/>
                <a:ext cx="238" cy="149"/>
              </a:xfrm>
              <a:custGeom>
                <a:avLst/>
                <a:gdLst>
                  <a:gd name="T0" fmla="*/ 1493 w 95"/>
                  <a:gd name="T1" fmla="*/ 0 h 56"/>
                  <a:gd name="T2" fmla="*/ 0 w 95"/>
                  <a:gd name="T3" fmla="*/ 1054 h 5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95" h="56">
                    <a:moveTo>
                      <a:pt x="95" y="0"/>
                    </a:moveTo>
                    <a:cubicBezTo>
                      <a:pt x="89" y="21"/>
                      <a:pt x="59" y="20"/>
                      <a:pt x="0" y="56"/>
                    </a:cubicBezTo>
                  </a:path>
                </a:pathLst>
              </a:custGeom>
              <a:noFill/>
              <a:ln w="31750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91" name="Freeform 545">
                <a:extLst>
                  <a:ext uri="{FF2B5EF4-FFF2-40B4-BE49-F238E27FC236}">
                    <a16:creationId xmlns:a16="http://schemas.microsoft.com/office/drawing/2014/main" id="{7BA4FE7D-5B98-FC4C-DB74-F172D0C316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71" y="2704"/>
                <a:ext cx="132" cy="67"/>
              </a:xfrm>
              <a:custGeom>
                <a:avLst/>
                <a:gdLst>
                  <a:gd name="T0" fmla="*/ 819 w 53"/>
                  <a:gd name="T1" fmla="*/ 94 h 25"/>
                  <a:gd name="T2" fmla="*/ 0 w 53"/>
                  <a:gd name="T3" fmla="*/ 482 h 2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3" h="25">
                    <a:moveTo>
                      <a:pt x="53" y="5"/>
                    </a:moveTo>
                    <a:cubicBezTo>
                      <a:pt x="44" y="21"/>
                      <a:pt x="5" y="0"/>
                      <a:pt x="0" y="25"/>
                    </a:cubicBezTo>
                  </a:path>
                </a:pathLst>
              </a:custGeom>
              <a:noFill/>
              <a:ln w="31750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92" name="Freeform 546">
                <a:extLst>
                  <a:ext uri="{FF2B5EF4-FFF2-40B4-BE49-F238E27FC236}">
                    <a16:creationId xmlns:a16="http://schemas.microsoft.com/office/drawing/2014/main" id="{58629133-EF25-C563-4631-7CCCA1E5FC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71" y="2608"/>
                <a:ext cx="117" cy="128"/>
              </a:xfrm>
              <a:custGeom>
                <a:avLst/>
                <a:gdLst>
                  <a:gd name="T0" fmla="*/ 724 w 47"/>
                  <a:gd name="T1" fmla="*/ 832 h 48"/>
                  <a:gd name="T2" fmla="*/ 62 w 47"/>
                  <a:gd name="T3" fmla="*/ 0 h 4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7" h="48">
                    <a:moveTo>
                      <a:pt x="47" y="44"/>
                    </a:moveTo>
                    <a:cubicBezTo>
                      <a:pt x="30" y="48"/>
                      <a:pt x="0" y="27"/>
                      <a:pt x="4" y="0"/>
                    </a:cubicBezTo>
                  </a:path>
                </a:pathLst>
              </a:custGeom>
              <a:noFill/>
              <a:ln w="31750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93" name="Freeform 547">
                <a:extLst>
                  <a:ext uri="{FF2B5EF4-FFF2-40B4-BE49-F238E27FC236}">
                    <a16:creationId xmlns:a16="http://schemas.microsoft.com/office/drawing/2014/main" id="{69580950-00E8-A895-9ED4-D2D3D540EE4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81" y="2768"/>
                <a:ext cx="117" cy="245"/>
              </a:xfrm>
              <a:custGeom>
                <a:avLst/>
                <a:gdLst>
                  <a:gd name="T0" fmla="*/ 12 w 47"/>
                  <a:gd name="T1" fmla="*/ 0 h 92"/>
                  <a:gd name="T2" fmla="*/ 724 w 47"/>
                  <a:gd name="T3" fmla="*/ 1736 h 9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7" h="92">
                    <a:moveTo>
                      <a:pt x="1" y="0"/>
                    </a:moveTo>
                    <a:cubicBezTo>
                      <a:pt x="0" y="26"/>
                      <a:pt x="13" y="83"/>
                      <a:pt x="47" y="92"/>
                    </a:cubicBezTo>
                  </a:path>
                </a:pathLst>
              </a:custGeom>
              <a:noFill/>
              <a:ln w="31750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94" name="Freeform 548">
                <a:extLst>
                  <a:ext uri="{FF2B5EF4-FFF2-40B4-BE49-F238E27FC236}">
                    <a16:creationId xmlns:a16="http://schemas.microsoft.com/office/drawing/2014/main" id="{31B3CE7F-AFCF-4C09-C8E2-C2B91162EB5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46" y="2739"/>
                <a:ext cx="242" cy="96"/>
              </a:xfrm>
              <a:custGeom>
                <a:avLst/>
                <a:gdLst>
                  <a:gd name="T0" fmla="*/ 1507 w 97"/>
                  <a:gd name="T1" fmla="*/ 264 h 36"/>
                  <a:gd name="T2" fmla="*/ 0 w 97"/>
                  <a:gd name="T3" fmla="*/ 0 h 3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97" h="36">
                    <a:moveTo>
                      <a:pt x="97" y="14"/>
                    </a:moveTo>
                    <a:cubicBezTo>
                      <a:pt x="80" y="36"/>
                      <a:pt x="28" y="28"/>
                      <a:pt x="0" y="0"/>
                    </a:cubicBezTo>
                  </a:path>
                </a:pathLst>
              </a:custGeom>
              <a:noFill/>
              <a:ln w="31750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95" name="Freeform 549">
                <a:extLst>
                  <a:ext uri="{FF2B5EF4-FFF2-40B4-BE49-F238E27FC236}">
                    <a16:creationId xmlns:a16="http://schemas.microsoft.com/office/drawing/2014/main" id="{19CD0074-DB9E-C1DC-84AF-89C508D37D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43" y="1637"/>
                <a:ext cx="15" cy="56"/>
              </a:xfrm>
              <a:custGeom>
                <a:avLst/>
                <a:gdLst>
                  <a:gd name="T0" fmla="*/ 0 w 6"/>
                  <a:gd name="T1" fmla="*/ 0 h 21"/>
                  <a:gd name="T2" fmla="*/ 83 w 6"/>
                  <a:gd name="T3" fmla="*/ 136 h 21"/>
                  <a:gd name="T4" fmla="*/ 0 w 6"/>
                  <a:gd name="T5" fmla="*/ 397 h 2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6" h="21">
                    <a:moveTo>
                      <a:pt x="0" y="0"/>
                    </a:moveTo>
                    <a:cubicBezTo>
                      <a:pt x="1" y="3"/>
                      <a:pt x="4" y="4"/>
                      <a:pt x="5" y="7"/>
                    </a:cubicBezTo>
                    <a:cubicBezTo>
                      <a:pt x="6" y="12"/>
                      <a:pt x="5" y="19"/>
                      <a:pt x="0" y="21"/>
                    </a:cubicBezTo>
                  </a:path>
                </a:pathLst>
              </a:custGeom>
              <a:noFill/>
              <a:ln w="1587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96" name="Freeform 550">
                <a:extLst>
                  <a:ext uri="{FF2B5EF4-FFF2-40B4-BE49-F238E27FC236}">
                    <a16:creationId xmlns:a16="http://schemas.microsoft.com/office/drawing/2014/main" id="{8D47E21B-7A82-2262-6A50-6DE880FA5FE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93" y="1869"/>
                <a:ext cx="45" cy="38"/>
              </a:xfrm>
              <a:custGeom>
                <a:avLst/>
                <a:gdLst>
                  <a:gd name="T0" fmla="*/ 0 w 18"/>
                  <a:gd name="T1" fmla="*/ 220 h 14"/>
                  <a:gd name="T2" fmla="*/ 208 w 18"/>
                  <a:gd name="T3" fmla="*/ 0 h 1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8" h="14">
                    <a:moveTo>
                      <a:pt x="0" y="11"/>
                    </a:moveTo>
                    <a:cubicBezTo>
                      <a:pt x="7" y="14"/>
                      <a:pt x="18" y="10"/>
                      <a:pt x="13" y="0"/>
                    </a:cubicBezTo>
                  </a:path>
                </a:pathLst>
              </a:custGeom>
              <a:noFill/>
              <a:ln w="1587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97" name="Freeform 551">
                <a:extLst>
                  <a:ext uri="{FF2B5EF4-FFF2-40B4-BE49-F238E27FC236}">
                    <a16:creationId xmlns:a16="http://schemas.microsoft.com/office/drawing/2014/main" id="{318527FB-FD68-A73A-673B-A439025B6BE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31" y="1989"/>
                <a:ext cx="42" cy="27"/>
              </a:xfrm>
              <a:custGeom>
                <a:avLst/>
                <a:gdLst>
                  <a:gd name="T0" fmla="*/ 0 w 17"/>
                  <a:gd name="T1" fmla="*/ 159 h 10"/>
                  <a:gd name="T2" fmla="*/ 133 w 17"/>
                  <a:gd name="T3" fmla="*/ 38 h 10"/>
                  <a:gd name="T4" fmla="*/ 257 w 17"/>
                  <a:gd name="T5" fmla="*/ 197 h 1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7" h="10">
                    <a:moveTo>
                      <a:pt x="0" y="8"/>
                    </a:moveTo>
                    <a:cubicBezTo>
                      <a:pt x="1" y="3"/>
                      <a:pt x="3" y="0"/>
                      <a:pt x="9" y="2"/>
                    </a:cubicBezTo>
                    <a:cubicBezTo>
                      <a:pt x="14" y="3"/>
                      <a:pt x="14" y="7"/>
                      <a:pt x="17" y="10"/>
                    </a:cubicBezTo>
                  </a:path>
                </a:pathLst>
              </a:custGeom>
              <a:noFill/>
              <a:ln w="1587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98" name="Freeform 552">
                <a:extLst>
                  <a:ext uri="{FF2B5EF4-FFF2-40B4-BE49-F238E27FC236}">
                    <a16:creationId xmlns:a16="http://schemas.microsoft.com/office/drawing/2014/main" id="{7B078DD1-9A58-228E-6A51-101AEA01850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63" y="2136"/>
                <a:ext cx="35" cy="43"/>
              </a:xfrm>
              <a:custGeom>
                <a:avLst/>
                <a:gdLst>
                  <a:gd name="T0" fmla="*/ 0 w 14"/>
                  <a:gd name="T1" fmla="*/ 175 h 16"/>
                  <a:gd name="T2" fmla="*/ 125 w 14"/>
                  <a:gd name="T3" fmla="*/ 290 h 16"/>
                  <a:gd name="T4" fmla="*/ 208 w 14"/>
                  <a:gd name="T5" fmla="*/ 0 h 1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4" h="16">
                    <a:moveTo>
                      <a:pt x="0" y="9"/>
                    </a:moveTo>
                    <a:cubicBezTo>
                      <a:pt x="1" y="12"/>
                      <a:pt x="4" y="16"/>
                      <a:pt x="8" y="15"/>
                    </a:cubicBezTo>
                    <a:cubicBezTo>
                      <a:pt x="14" y="13"/>
                      <a:pt x="13" y="5"/>
                      <a:pt x="13" y="0"/>
                    </a:cubicBezTo>
                  </a:path>
                </a:pathLst>
              </a:custGeom>
              <a:noFill/>
              <a:ln w="1587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99" name="Freeform 553">
                <a:extLst>
                  <a:ext uri="{FF2B5EF4-FFF2-40B4-BE49-F238E27FC236}">
                    <a16:creationId xmlns:a16="http://schemas.microsoft.com/office/drawing/2014/main" id="{1CEE4C37-49F0-9232-A0FE-7EA36916B00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63" y="2251"/>
                <a:ext cx="23" cy="61"/>
              </a:xfrm>
              <a:custGeom>
                <a:avLst/>
                <a:gdLst>
                  <a:gd name="T0" fmla="*/ 0 w 9"/>
                  <a:gd name="T1" fmla="*/ 0 h 23"/>
                  <a:gd name="T2" fmla="*/ 130 w 9"/>
                  <a:gd name="T3" fmla="*/ 170 h 23"/>
                  <a:gd name="T4" fmla="*/ 84 w 9"/>
                  <a:gd name="T5" fmla="*/ 430 h 2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9" h="23">
                    <a:moveTo>
                      <a:pt x="0" y="0"/>
                    </a:moveTo>
                    <a:cubicBezTo>
                      <a:pt x="5" y="2"/>
                      <a:pt x="7" y="5"/>
                      <a:pt x="8" y="9"/>
                    </a:cubicBezTo>
                    <a:cubicBezTo>
                      <a:pt x="8" y="13"/>
                      <a:pt x="9" y="22"/>
                      <a:pt x="5" y="23"/>
                    </a:cubicBezTo>
                  </a:path>
                </a:pathLst>
              </a:custGeom>
              <a:noFill/>
              <a:ln w="1587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00" name="Freeform 554">
                <a:extLst>
                  <a:ext uri="{FF2B5EF4-FFF2-40B4-BE49-F238E27FC236}">
                    <a16:creationId xmlns:a16="http://schemas.microsoft.com/office/drawing/2014/main" id="{DBAE1066-1C1D-21AC-F96C-245B7C86E6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26" y="2400"/>
                <a:ext cx="27" cy="53"/>
              </a:xfrm>
              <a:custGeom>
                <a:avLst/>
                <a:gdLst>
                  <a:gd name="T0" fmla="*/ 0 w 11"/>
                  <a:gd name="T1" fmla="*/ 0 h 20"/>
                  <a:gd name="T2" fmla="*/ 133 w 11"/>
                  <a:gd name="T3" fmla="*/ 111 h 20"/>
                  <a:gd name="T4" fmla="*/ 103 w 11"/>
                  <a:gd name="T5" fmla="*/ 371 h 2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20">
                    <a:moveTo>
                      <a:pt x="0" y="0"/>
                    </a:moveTo>
                    <a:cubicBezTo>
                      <a:pt x="3" y="1"/>
                      <a:pt x="7" y="3"/>
                      <a:pt x="9" y="6"/>
                    </a:cubicBezTo>
                    <a:cubicBezTo>
                      <a:pt x="11" y="10"/>
                      <a:pt x="10" y="17"/>
                      <a:pt x="7" y="20"/>
                    </a:cubicBezTo>
                  </a:path>
                </a:pathLst>
              </a:custGeom>
              <a:noFill/>
              <a:ln w="1587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01" name="Freeform 555">
                <a:extLst>
                  <a:ext uri="{FF2B5EF4-FFF2-40B4-BE49-F238E27FC236}">
                    <a16:creationId xmlns:a16="http://schemas.microsoft.com/office/drawing/2014/main" id="{D80F6407-7905-945D-0B8A-9826BDD218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78" y="2571"/>
                <a:ext cx="15" cy="72"/>
              </a:xfrm>
              <a:custGeom>
                <a:avLst/>
                <a:gdLst>
                  <a:gd name="T0" fmla="*/ 33 w 6"/>
                  <a:gd name="T1" fmla="*/ 0 h 27"/>
                  <a:gd name="T2" fmla="*/ 83 w 6"/>
                  <a:gd name="T3" fmla="*/ 227 h 27"/>
                  <a:gd name="T4" fmla="*/ 83 w 6"/>
                  <a:gd name="T5" fmla="*/ 363 h 27"/>
                  <a:gd name="T6" fmla="*/ 0 w 6"/>
                  <a:gd name="T7" fmla="*/ 512 h 2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" h="27">
                    <a:moveTo>
                      <a:pt x="2" y="0"/>
                    </a:moveTo>
                    <a:cubicBezTo>
                      <a:pt x="5" y="4"/>
                      <a:pt x="6" y="7"/>
                      <a:pt x="5" y="12"/>
                    </a:cubicBezTo>
                    <a:cubicBezTo>
                      <a:pt x="5" y="14"/>
                      <a:pt x="6" y="17"/>
                      <a:pt x="5" y="19"/>
                    </a:cubicBezTo>
                    <a:cubicBezTo>
                      <a:pt x="4" y="22"/>
                      <a:pt x="1" y="24"/>
                      <a:pt x="0" y="27"/>
                    </a:cubicBezTo>
                  </a:path>
                </a:pathLst>
              </a:custGeom>
              <a:noFill/>
              <a:ln w="1587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02" name="Freeform 556">
                <a:extLst>
                  <a:ext uri="{FF2B5EF4-FFF2-40B4-BE49-F238E27FC236}">
                    <a16:creationId xmlns:a16="http://schemas.microsoft.com/office/drawing/2014/main" id="{65F7C9E8-3E1D-5A01-11DA-197D23854AC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26" y="2643"/>
                <a:ext cx="52" cy="34"/>
              </a:xfrm>
              <a:custGeom>
                <a:avLst/>
                <a:gdLst>
                  <a:gd name="T0" fmla="*/ 319 w 21"/>
                  <a:gd name="T1" fmla="*/ 0 h 13"/>
                  <a:gd name="T2" fmla="*/ 228 w 21"/>
                  <a:gd name="T3" fmla="*/ 199 h 13"/>
                  <a:gd name="T4" fmla="*/ 0 w 21"/>
                  <a:gd name="T5" fmla="*/ 110 h 1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" h="13">
                    <a:moveTo>
                      <a:pt x="21" y="0"/>
                    </a:moveTo>
                    <a:cubicBezTo>
                      <a:pt x="20" y="3"/>
                      <a:pt x="19" y="9"/>
                      <a:pt x="15" y="11"/>
                    </a:cubicBezTo>
                    <a:cubicBezTo>
                      <a:pt x="12" y="13"/>
                      <a:pt x="2" y="10"/>
                      <a:pt x="0" y="6"/>
                    </a:cubicBezTo>
                  </a:path>
                </a:pathLst>
              </a:custGeom>
              <a:noFill/>
              <a:ln w="15875" cap="rnd">
                <a:solidFill>
                  <a:srgbClr val="00A0C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03" name="Freeform 557">
                <a:extLst>
                  <a:ext uri="{FF2B5EF4-FFF2-40B4-BE49-F238E27FC236}">
                    <a16:creationId xmlns:a16="http://schemas.microsoft.com/office/drawing/2014/main" id="{8E0D6BDC-4148-B86F-837F-60F49FF5BC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88" y="2765"/>
                <a:ext cx="40" cy="32"/>
              </a:xfrm>
              <a:custGeom>
                <a:avLst/>
                <a:gdLst>
                  <a:gd name="T0" fmla="*/ 250 w 16"/>
                  <a:gd name="T1" fmla="*/ 0 h 12"/>
                  <a:gd name="T2" fmla="*/ 125 w 16"/>
                  <a:gd name="T3" fmla="*/ 205 h 12"/>
                  <a:gd name="T4" fmla="*/ 0 w 16"/>
                  <a:gd name="T5" fmla="*/ 205 h 1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6" h="12">
                    <a:moveTo>
                      <a:pt x="16" y="0"/>
                    </a:moveTo>
                    <a:cubicBezTo>
                      <a:pt x="16" y="4"/>
                      <a:pt x="11" y="9"/>
                      <a:pt x="8" y="11"/>
                    </a:cubicBezTo>
                    <a:cubicBezTo>
                      <a:pt x="5" y="12"/>
                      <a:pt x="3" y="10"/>
                      <a:pt x="0" y="11"/>
                    </a:cubicBezTo>
                  </a:path>
                </a:pathLst>
              </a:custGeom>
              <a:noFill/>
              <a:ln w="1587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04" name="Freeform 558">
                <a:extLst>
                  <a:ext uri="{FF2B5EF4-FFF2-40B4-BE49-F238E27FC236}">
                    <a16:creationId xmlns:a16="http://schemas.microsoft.com/office/drawing/2014/main" id="{94075B3B-E4B8-BB26-3B4B-8D73C98912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66" y="2891"/>
                <a:ext cx="42" cy="48"/>
              </a:xfrm>
              <a:custGeom>
                <a:avLst/>
                <a:gdLst>
                  <a:gd name="T0" fmla="*/ 225 w 17"/>
                  <a:gd name="T1" fmla="*/ 0 h 18"/>
                  <a:gd name="T2" fmla="*/ 225 w 17"/>
                  <a:gd name="T3" fmla="*/ 227 h 18"/>
                  <a:gd name="T4" fmla="*/ 0 w 17"/>
                  <a:gd name="T5" fmla="*/ 285 h 1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7" h="18">
                    <a:moveTo>
                      <a:pt x="15" y="0"/>
                    </a:moveTo>
                    <a:cubicBezTo>
                      <a:pt x="17" y="3"/>
                      <a:pt x="17" y="8"/>
                      <a:pt x="15" y="12"/>
                    </a:cubicBezTo>
                    <a:cubicBezTo>
                      <a:pt x="12" y="18"/>
                      <a:pt x="6" y="17"/>
                      <a:pt x="0" y="15"/>
                    </a:cubicBezTo>
                  </a:path>
                </a:pathLst>
              </a:custGeom>
              <a:noFill/>
              <a:ln w="1587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05" name="Freeform 559">
                <a:extLst>
                  <a:ext uri="{FF2B5EF4-FFF2-40B4-BE49-F238E27FC236}">
                    <a16:creationId xmlns:a16="http://schemas.microsoft.com/office/drawing/2014/main" id="{BB599273-4C7F-990F-F696-3CA058DEF3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63" y="2955"/>
                <a:ext cx="23" cy="53"/>
              </a:xfrm>
              <a:custGeom>
                <a:avLst/>
                <a:gdLst>
                  <a:gd name="T0" fmla="*/ 84 w 9"/>
                  <a:gd name="T1" fmla="*/ 0 h 20"/>
                  <a:gd name="T2" fmla="*/ 0 w 9"/>
                  <a:gd name="T3" fmla="*/ 371 h 2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9" h="20">
                    <a:moveTo>
                      <a:pt x="5" y="0"/>
                    </a:moveTo>
                    <a:cubicBezTo>
                      <a:pt x="9" y="6"/>
                      <a:pt x="9" y="20"/>
                      <a:pt x="0" y="20"/>
                    </a:cubicBezTo>
                  </a:path>
                </a:pathLst>
              </a:custGeom>
              <a:noFill/>
              <a:ln w="1587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06" name="Freeform 560">
                <a:extLst>
                  <a:ext uri="{FF2B5EF4-FFF2-40B4-BE49-F238E27FC236}">
                    <a16:creationId xmlns:a16="http://schemas.microsoft.com/office/drawing/2014/main" id="{CCB6ADD4-170A-88B1-8A9C-D9F7AE2D71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26" y="3027"/>
                <a:ext cx="52" cy="29"/>
              </a:xfrm>
              <a:custGeom>
                <a:avLst/>
                <a:gdLst>
                  <a:gd name="T0" fmla="*/ 0 w 21"/>
                  <a:gd name="T1" fmla="*/ 0 h 11"/>
                  <a:gd name="T2" fmla="*/ 319 w 21"/>
                  <a:gd name="T3" fmla="*/ 76 h 1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1" h="11">
                    <a:moveTo>
                      <a:pt x="0" y="0"/>
                    </a:moveTo>
                    <a:cubicBezTo>
                      <a:pt x="5" y="7"/>
                      <a:pt x="15" y="11"/>
                      <a:pt x="21" y="4"/>
                    </a:cubicBezTo>
                  </a:path>
                </a:pathLst>
              </a:custGeom>
              <a:noFill/>
              <a:ln w="1587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07" name="Freeform 561">
                <a:extLst>
                  <a:ext uri="{FF2B5EF4-FFF2-40B4-BE49-F238E27FC236}">
                    <a16:creationId xmlns:a16="http://schemas.microsoft.com/office/drawing/2014/main" id="{B2B40A2C-8545-A770-60EC-7BC1554C68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8" y="3027"/>
                <a:ext cx="55" cy="24"/>
              </a:xfrm>
              <a:custGeom>
                <a:avLst/>
                <a:gdLst>
                  <a:gd name="T0" fmla="*/ 345 w 22"/>
                  <a:gd name="T1" fmla="*/ 0 h 9"/>
                  <a:gd name="T2" fmla="*/ 175 w 22"/>
                  <a:gd name="T3" fmla="*/ 149 h 9"/>
                  <a:gd name="T4" fmla="*/ 0 w 22"/>
                  <a:gd name="T5" fmla="*/ 35 h 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2" h="9">
                    <a:moveTo>
                      <a:pt x="22" y="0"/>
                    </a:moveTo>
                    <a:cubicBezTo>
                      <a:pt x="21" y="3"/>
                      <a:pt x="15" y="7"/>
                      <a:pt x="11" y="8"/>
                    </a:cubicBezTo>
                    <a:cubicBezTo>
                      <a:pt x="7" y="9"/>
                      <a:pt x="2" y="6"/>
                      <a:pt x="0" y="2"/>
                    </a:cubicBezTo>
                  </a:path>
                </a:pathLst>
              </a:custGeom>
              <a:noFill/>
              <a:ln w="1587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08" name="Freeform 562">
                <a:extLst>
                  <a:ext uri="{FF2B5EF4-FFF2-40B4-BE49-F238E27FC236}">
                    <a16:creationId xmlns:a16="http://schemas.microsoft.com/office/drawing/2014/main" id="{975AB568-979B-59D7-D0D2-09B4B97FDB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58" y="2928"/>
                <a:ext cx="38" cy="69"/>
              </a:xfrm>
              <a:custGeom>
                <a:avLst/>
                <a:gdLst>
                  <a:gd name="T0" fmla="*/ 63 w 15"/>
                  <a:gd name="T1" fmla="*/ 0 h 26"/>
                  <a:gd name="T2" fmla="*/ 20 w 15"/>
                  <a:gd name="T3" fmla="*/ 204 h 26"/>
                  <a:gd name="T4" fmla="*/ 243 w 15"/>
                  <a:gd name="T5" fmla="*/ 451 h 2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5" h="26">
                    <a:moveTo>
                      <a:pt x="4" y="0"/>
                    </a:moveTo>
                    <a:cubicBezTo>
                      <a:pt x="2" y="5"/>
                      <a:pt x="0" y="5"/>
                      <a:pt x="1" y="11"/>
                    </a:cubicBezTo>
                    <a:cubicBezTo>
                      <a:pt x="3" y="16"/>
                      <a:pt x="9" y="26"/>
                      <a:pt x="15" y="24"/>
                    </a:cubicBezTo>
                  </a:path>
                </a:pathLst>
              </a:custGeom>
              <a:noFill/>
              <a:ln w="1587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09" name="Freeform 563">
                <a:extLst>
                  <a:ext uri="{FF2B5EF4-FFF2-40B4-BE49-F238E27FC236}">
                    <a16:creationId xmlns:a16="http://schemas.microsoft.com/office/drawing/2014/main" id="{EB065287-BBD7-2C14-6967-041BE247B5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78" y="2907"/>
                <a:ext cx="55" cy="21"/>
              </a:xfrm>
              <a:custGeom>
                <a:avLst/>
                <a:gdLst>
                  <a:gd name="T0" fmla="*/ 345 w 22"/>
                  <a:gd name="T1" fmla="*/ 34 h 8"/>
                  <a:gd name="T2" fmla="*/ 208 w 22"/>
                  <a:gd name="T3" fmla="*/ 123 h 8"/>
                  <a:gd name="T4" fmla="*/ 0 w 22"/>
                  <a:gd name="T5" fmla="*/ 0 h 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2" h="8">
                    <a:moveTo>
                      <a:pt x="22" y="2"/>
                    </a:moveTo>
                    <a:cubicBezTo>
                      <a:pt x="22" y="5"/>
                      <a:pt x="16" y="7"/>
                      <a:pt x="13" y="7"/>
                    </a:cubicBezTo>
                    <a:cubicBezTo>
                      <a:pt x="8" y="8"/>
                      <a:pt x="3" y="4"/>
                      <a:pt x="0" y="0"/>
                    </a:cubicBezTo>
                  </a:path>
                </a:pathLst>
              </a:custGeom>
              <a:noFill/>
              <a:ln w="1587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10" name="Freeform 564">
                <a:extLst>
                  <a:ext uri="{FF2B5EF4-FFF2-40B4-BE49-F238E27FC236}">
                    <a16:creationId xmlns:a16="http://schemas.microsoft.com/office/drawing/2014/main" id="{868B7F22-128E-0512-5825-9803EFFC9C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38" y="2595"/>
                <a:ext cx="45" cy="29"/>
              </a:xfrm>
              <a:custGeom>
                <a:avLst/>
                <a:gdLst>
                  <a:gd name="T0" fmla="*/ 283 w 18"/>
                  <a:gd name="T1" fmla="*/ 55 h 11"/>
                  <a:gd name="T2" fmla="*/ 63 w 18"/>
                  <a:gd name="T3" fmla="*/ 55 h 11"/>
                  <a:gd name="T4" fmla="*/ 0 w 18"/>
                  <a:gd name="T5" fmla="*/ 200 h 1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8" h="11">
                    <a:moveTo>
                      <a:pt x="18" y="3"/>
                    </a:moveTo>
                    <a:cubicBezTo>
                      <a:pt x="14" y="2"/>
                      <a:pt x="8" y="0"/>
                      <a:pt x="4" y="3"/>
                    </a:cubicBezTo>
                    <a:cubicBezTo>
                      <a:pt x="1" y="5"/>
                      <a:pt x="1" y="8"/>
                      <a:pt x="0" y="11"/>
                    </a:cubicBezTo>
                  </a:path>
                </a:pathLst>
              </a:custGeom>
              <a:noFill/>
              <a:ln w="1587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11" name="Freeform 565">
                <a:extLst>
                  <a:ext uri="{FF2B5EF4-FFF2-40B4-BE49-F238E27FC236}">
                    <a16:creationId xmlns:a16="http://schemas.microsoft.com/office/drawing/2014/main" id="{C1D5D684-700C-0F92-EB68-981CACA5E4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28" y="2763"/>
                <a:ext cx="33" cy="56"/>
              </a:xfrm>
              <a:custGeom>
                <a:avLst/>
                <a:gdLst>
                  <a:gd name="T0" fmla="*/ 213 w 13"/>
                  <a:gd name="T1" fmla="*/ 341 h 21"/>
                  <a:gd name="T2" fmla="*/ 84 w 13"/>
                  <a:gd name="T3" fmla="*/ 285 h 21"/>
                  <a:gd name="T4" fmla="*/ 33 w 13"/>
                  <a:gd name="T5" fmla="*/ 0 h 2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3" h="21">
                    <a:moveTo>
                      <a:pt x="13" y="18"/>
                    </a:moveTo>
                    <a:cubicBezTo>
                      <a:pt x="12" y="21"/>
                      <a:pt x="6" y="17"/>
                      <a:pt x="5" y="15"/>
                    </a:cubicBezTo>
                    <a:cubicBezTo>
                      <a:pt x="0" y="11"/>
                      <a:pt x="2" y="6"/>
                      <a:pt x="2" y="0"/>
                    </a:cubicBezTo>
                  </a:path>
                </a:pathLst>
              </a:custGeom>
              <a:noFill/>
              <a:ln w="1587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12" name="Freeform 566">
                <a:extLst>
                  <a:ext uri="{FF2B5EF4-FFF2-40B4-BE49-F238E27FC236}">
                    <a16:creationId xmlns:a16="http://schemas.microsoft.com/office/drawing/2014/main" id="{4EF453A0-0EE1-F5E8-452F-A55DC45827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58" y="1491"/>
                <a:ext cx="33" cy="42"/>
              </a:xfrm>
              <a:custGeom>
                <a:avLst/>
                <a:gdLst>
                  <a:gd name="T0" fmla="*/ 180 w 13"/>
                  <a:gd name="T1" fmla="*/ 0 h 16"/>
                  <a:gd name="T2" fmla="*/ 180 w 13"/>
                  <a:gd name="T3" fmla="*/ 179 h 16"/>
                  <a:gd name="T4" fmla="*/ 0 w 13"/>
                  <a:gd name="T5" fmla="*/ 255 h 1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3" h="16">
                    <a:moveTo>
                      <a:pt x="11" y="0"/>
                    </a:moveTo>
                    <a:cubicBezTo>
                      <a:pt x="13" y="4"/>
                      <a:pt x="13" y="7"/>
                      <a:pt x="11" y="10"/>
                    </a:cubicBezTo>
                    <a:cubicBezTo>
                      <a:pt x="9" y="13"/>
                      <a:pt x="3" y="16"/>
                      <a:pt x="0" y="14"/>
                    </a:cubicBezTo>
                  </a:path>
                </a:pathLst>
              </a:custGeom>
              <a:noFill/>
              <a:ln w="1587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13" name="Freeform 567">
                <a:extLst>
                  <a:ext uri="{FF2B5EF4-FFF2-40B4-BE49-F238E27FC236}">
                    <a16:creationId xmlns:a16="http://schemas.microsoft.com/office/drawing/2014/main" id="{D8CFE7E4-D41A-250E-79CE-B0EE2E813FA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31" y="1301"/>
                <a:ext cx="47" cy="27"/>
              </a:xfrm>
              <a:custGeom>
                <a:avLst/>
                <a:gdLst>
                  <a:gd name="T0" fmla="*/ 287 w 19"/>
                  <a:gd name="T1" fmla="*/ 197 h 10"/>
                  <a:gd name="T2" fmla="*/ 0 w 19"/>
                  <a:gd name="T3" fmla="*/ 159 h 1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9" h="10">
                    <a:moveTo>
                      <a:pt x="19" y="10"/>
                    </a:moveTo>
                    <a:cubicBezTo>
                      <a:pt x="17" y="2"/>
                      <a:pt x="3" y="0"/>
                      <a:pt x="0" y="8"/>
                    </a:cubicBezTo>
                  </a:path>
                </a:pathLst>
              </a:custGeom>
              <a:noFill/>
              <a:ln w="1587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14" name="Freeform 568">
                <a:extLst>
                  <a:ext uri="{FF2B5EF4-FFF2-40B4-BE49-F238E27FC236}">
                    <a16:creationId xmlns:a16="http://schemas.microsoft.com/office/drawing/2014/main" id="{7B7EBB71-B784-D168-E85F-90A9979B88E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08" y="1165"/>
                <a:ext cx="35" cy="46"/>
              </a:xfrm>
              <a:custGeom>
                <a:avLst/>
                <a:gdLst>
                  <a:gd name="T0" fmla="*/ 220 w 14"/>
                  <a:gd name="T1" fmla="*/ 38 h 17"/>
                  <a:gd name="T2" fmla="*/ 33 w 14"/>
                  <a:gd name="T3" fmla="*/ 138 h 17"/>
                  <a:gd name="T4" fmla="*/ 20 w 14"/>
                  <a:gd name="T5" fmla="*/ 336 h 1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4" h="17">
                    <a:moveTo>
                      <a:pt x="14" y="2"/>
                    </a:moveTo>
                    <a:cubicBezTo>
                      <a:pt x="10" y="0"/>
                      <a:pt x="4" y="2"/>
                      <a:pt x="2" y="7"/>
                    </a:cubicBezTo>
                    <a:cubicBezTo>
                      <a:pt x="0" y="10"/>
                      <a:pt x="2" y="15"/>
                      <a:pt x="1" y="17"/>
                    </a:cubicBezTo>
                  </a:path>
                </a:pathLst>
              </a:custGeom>
              <a:noFill/>
              <a:ln w="1587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15" name="Freeform 569">
                <a:extLst>
                  <a:ext uri="{FF2B5EF4-FFF2-40B4-BE49-F238E27FC236}">
                    <a16:creationId xmlns:a16="http://schemas.microsoft.com/office/drawing/2014/main" id="{CD6CE643-2FB8-E5AA-86EB-AC1AF1215A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18" y="1251"/>
                <a:ext cx="58" cy="26"/>
              </a:xfrm>
              <a:custGeom>
                <a:avLst/>
                <a:gdLst>
                  <a:gd name="T0" fmla="*/ 368 w 23"/>
                  <a:gd name="T1" fmla="*/ 177 h 10"/>
                  <a:gd name="T2" fmla="*/ 179 w 23"/>
                  <a:gd name="T3" fmla="*/ 21 h 10"/>
                  <a:gd name="T4" fmla="*/ 0 w 23"/>
                  <a:gd name="T5" fmla="*/ 68 h 1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3" h="10">
                    <a:moveTo>
                      <a:pt x="23" y="10"/>
                    </a:moveTo>
                    <a:cubicBezTo>
                      <a:pt x="22" y="6"/>
                      <a:pt x="15" y="2"/>
                      <a:pt x="11" y="1"/>
                    </a:cubicBezTo>
                    <a:cubicBezTo>
                      <a:pt x="7" y="0"/>
                      <a:pt x="4" y="2"/>
                      <a:pt x="0" y="4"/>
                    </a:cubicBezTo>
                  </a:path>
                </a:pathLst>
              </a:custGeom>
              <a:noFill/>
              <a:ln w="1587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16" name="Freeform 570">
                <a:extLst>
                  <a:ext uri="{FF2B5EF4-FFF2-40B4-BE49-F238E27FC236}">
                    <a16:creationId xmlns:a16="http://schemas.microsoft.com/office/drawing/2014/main" id="{3AA56E73-901C-1ACF-3653-414F9E8098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13" y="1429"/>
                <a:ext cx="48" cy="32"/>
              </a:xfrm>
              <a:custGeom>
                <a:avLst/>
                <a:gdLst>
                  <a:gd name="T0" fmla="*/ 306 w 19"/>
                  <a:gd name="T1" fmla="*/ 93 h 12"/>
                  <a:gd name="T2" fmla="*/ 179 w 19"/>
                  <a:gd name="T3" fmla="*/ 0 h 12"/>
                  <a:gd name="T4" fmla="*/ 63 w 19"/>
                  <a:gd name="T5" fmla="*/ 227 h 1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9" h="12">
                    <a:moveTo>
                      <a:pt x="19" y="5"/>
                    </a:moveTo>
                    <a:cubicBezTo>
                      <a:pt x="19" y="2"/>
                      <a:pt x="14" y="0"/>
                      <a:pt x="11" y="0"/>
                    </a:cubicBezTo>
                    <a:cubicBezTo>
                      <a:pt x="6" y="1"/>
                      <a:pt x="0" y="8"/>
                      <a:pt x="4" y="12"/>
                    </a:cubicBezTo>
                  </a:path>
                </a:pathLst>
              </a:custGeom>
              <a:noFill/>
              <a:ln w="1587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17" name="Freeform 571">
                <a:extLst>
                  <a:ext uri="{FF2B5EF4-FFF2-40B4-BE49-F238E27FC236}">
                    <a16:creationId xmlns:a16="http://schemas.microsoft.com/office/drawing/2014/main" id="{3610FECB-AF11-A849-E8BD-2881507160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48" y="1704"/>
                <a:ext cx="70" cy="45"/>
              </a:xfrm>
              <a:custGeom>
                <a:avLst/>
                <a:gdLst>
                  <a:gd name="T0" fmla="*/ 438 w 28"/>
                  <a:gd name="T1" fmla="*/ 148 h 17"/>
                  <a:gd name="T2" fmla="*/ 83 w 28"/>
                  <a:gd name="T3" fmla="*/ 0 h 17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8" h="17">
                    <a:moveTo>
                      <a:pt x="28" y="8"/>
                    </a:moveTo>
                    <a:cubicBezTo>
                      <a:pt x="21" y="17"/>
                      <a:pt x="0" y="13"/>
                      <a:pt x="5" y="0"/>
                    </a:cubicBezTo>
                  </a:path>
                </a:pathLst>
              </a:custGeom>
              <a:noFill/>
              <a:ln w="1587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18" name="Freeform 572">
                <a:extLst>
                  <a:ext uri="{FF2B5EF4-FFF2-40B4-BE49-F238E27FC236}">
                    <a16:creationId xmlns:a16="http://schemas.microsoft.com/office/drawing/2014/main" id="{D7482178-6786-EBA8-3874-C424FC0084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66" y="1221"/>
                <a:ext cx="27" cy="43"/>
              </a:xfrm>
              <a:custGeom>
                <a:avLst/>
                <a:gdLst>
                  <a:gd name="T0" fmla="*/ 61 w 11"/>
                  <a:gd name="T1" fmla="*/ 0 h 16"/>
                  <a:gd name="T2" fmla="*/ 150 w 11"/>
                  <a:gd name="T3" fmla="*/ 137 h 16"/>
                  <a:gd name="T4" fmla="*/ 0 w 11"/>
                  <a:gd name="T5" fmla="*/ 312 h 1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16">
                    <a:moveTo>
                      <a:pt x="4" y="0"/>
                    </a:moveTo>
                    <a:cubicBezTo>
                      <a:pt x="7" y="0"/>
                      <a:pt x="11" y="4"/>
                      <a:pt x="10" y="7"/>
                    </a:cubicBezTo>
                    <a:cubicBezTo>
                      <a:pt x="8" y="11"/>
                      <a:pt x="1" y="11"/>
                      <a:pt x="0" y="16"/>
                    </a:cubicBezTo>
                  </a:path>
                </a:pathLst>
              </a:custGeom>
              <a:noFill/>
              <a:ln w="1587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19" name="Freeform 573">
                <a:extLst>
                  <a:ext uri="{FF2B5EF4-FFF2-40B4-BE49-F238E27FC236}">
                    <a16:creationId xmlns:a16="http://schemas.microsoft.com/office/drawing/2014/main" id="{3184FC34-4601-735A-BDDE-0A934A099F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73" y="1189"/>
                <a:ext cx="25" cy="22"/>
              </a:xfrm>
              <a:custGeom>
                <a:avLst/>
                <a:gdLst>
                  <a:gd name="T0" fmla="*/ 113 w 10"/>
                  <a:gd name="T1" fmla="*/ 168 h 8"/>
                  <a:gd name="T2" fmla="*/ 0 w 10"/>
                  <a:gd name="T3" fmla="*/ 47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0" h="8">
                    <a:moveTo>
                      <a:pt x="7" y="8"/>
                    </a:moveTo>
                    <a:cubicBezTo>
                      <a:pt x="10" y="4"/>
                      <a:pt x="3" y="0"/>
                      <a:pt x="0" y="2"/>
                    </a:cubicBezTo>
                  </a:path>
                </a:pathLst>
              </a:custGeom>
              <a:noFill/>
              <a:ln w="1587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20" name="Freeform 574">
                <a:extLst>
                  <a:ext uri="{FF2B5EF4-FFF2-40B4-BE49-F238E27FC236}">
                    <a16:creationId xmlns:a16="http://schemas.microsoft.com/office/drawing/2014/main" id="{523AD020-0BEA-4041-F55D-1F02725778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98" y="2923"/>
                <a:ext cx="50" cy="74"/>
              </a:xfrm>
              <a:custGeom>
                <a:avLst/>
                <a:gdLst>
                  <a:gd name="T0" fmla="*/ 0 w 20"/>
                  <a:gd name="T1" fmla="*/ 497 h 28"/>
                  <a:gd name="T2" fmla="*/ 83 w 20"/>
                  <a:gd name="T3" fmla="*/ 404 h 28"/>
                  <a:gd name="T4" fmla="*/ 220 w 20"/>
                  <a:gd name="T5" fmla="*/ 259 h 28"/>
                  <a:gd name="T6" fmla="*/ 270 w 20"/>
                  <a:gd name="T7" fmla="*/ 0 h 2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0" h="28">
                    <a:moveTo>
                      <a:pt x="0" y="27"/>
                    </a:moveTo>
                    <a:cubicBezTo>
                      <a:pt x="4" y="28"/>
                      <a:pt x="4" y="24"/>
                      <a:pt x="5" y="22"/>
                    </a:cubicBezTo>
                    <a:cubicBezTo>
                      <a:pt x="8" y="18"/>
                      <a:pt x="11" y="17"/>
                      <a:pt x="14" y="14"/>
                    </a:cubicBezTo>
                    <a:cubicBezTo>
                      <a:pt x="16" y="11"/>
                      <a:pt x="20" y="3"/>
                      <a:pt x="17" y="0"/>
                    </a:cubicBezTo>
                  </a:path>
                </a:pathLst>
              </a:custGeom>
              <a:noFill/>
              <a:ln w="15875" cap="rnd">
                <a:solidFill>
                  <a:srgbClr val="00A0C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21" name="Freeform 575">
                <a:extLst>
                  <a:ext uri="{FF2B5EF4-FFF2-40B4-BE49-F238E27FC236}">
                    <a16:creationId xmlns:a16="http://schemas.microsoft.com/office/drawing/2014/main" id="{78876293-AFDD-C3C6-3C75-DB5A993AD3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63" y="2840"/>
                <a:ext cx="43" cy="67"/>
              </a:xfrm>
              <a:custGeom>
                <a:avLst/>
                <a:gdLst>
                  <a:gd name="T0" fmla="*/ 116 w 17"/>
                  <a:gd name="T1" fmla="*/ 482 h 25"/>
                  <a:gd name="T2" fmla="*/ 129 w 17"/>
                  <a:gd name="T3" fmla="*/ 78 h 25"/>
                  <a:gd name="T4" fmla="*/ 276 w 17"/>
                  <a:gd name="T5" fmla="*/ 35 h 2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7" h="25">
                    <a:moveTo>
                      <a:pt x="7" y="25"/>
                    </a:moveTo>
                    <a:cubicBezTo>
                      <a:pt x="0" y="21"/>
                      <a:pt x="3" y="9"/>
                      <a:pt x="8" y="4"/>
                    </a:cubicBezTo>
                    <a:cubicBezTo>
                      <a:pt x="11" y="0"/>
                      <a:pt x="15" y="0"/>
                      <a:pt x="17" y="2"/>
                    </a:cubicBezTo>
                  </a:path>
                </a:pathLst>
              </a:custGeom>
              <a:noFill/>
              <a:ln w="15875" cap="rnd">
                <a:solidFill>
                  <a:srgbClr val="00A0C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22" name="Freeform 576">
                <a:extLst>
                  <a:ext uri="{FF2B5EF4-FFF2-40B4-BE49-F238E27FC236}">
                    <a16:creationId xmlns:a16="http://schemas.microsoft.com/office/drawing/2014/main" id="{36FE860D-CA68-4FA7-B1D2-261285CFC20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1" y="1805"/>
                <a:ext cx="912" cy="550"/>
              </a:xfrm>
              <a:custGeom>
                <a:avLst/>
                <a:gdLst>
                  <a:gd name="T0" fmla="*/ 137 w 365"/>
                  <a:gd name="T1" fmla="*/ 0 h 206"/>
                  <a:gd name="T2" fmla="*/ 592 w 365"/>
                  <a:gd name="T3" fmla="*/ 705 h 206"/>
                  <a:gd name="T4" fmla="*/ 5100 w 365"/>
                  <a:gd name="T5" fmla="*/ 1220 h 206"/>
                  <a:gd name="T6" fmla="*/ 5245 w 365"/>
                  <a:gd name="T7" fmla="*/ 1354 h 206"/>
                  <a:gd name="T8" fmla="*/ 5382 w 365"/>
                  <a:gd name="T9" fmla="*/ 1562 h 206"/>
                  <a:gd name="T10" fmla="*/ 5462 w 365"/>
                  <a:gd name="T11" fmla="*/ 1733 h 206"/>
                  <a:gd name="T12" fmla="*/ 5694 w 365"/>
                  <a:gd name="T13" fmla="*/ 3316 h 206"/>
                  <a:gd name="T14" fmla="*/ 5694 w 365"/>
                  <a:gd name="T15" fmla="*/ 3578 h 206"/>
                  <a:gd name="T16" fmla="*/ 5694 w 365"/>
                  <a:gd name="T17" fmla="*/ 3615 h 206"/>
                  <a:gd name="T18" fmla="*/ 5619 w 365"/>
                  <a:gd name="T19" fmla="*/ 3351 h 206"/>
                  <a:gd name="T20" fmla="*/ 4695 w 365"/>
                  <a:gd name="T21" fmla="*/ 1674 h 206"/>
                  <a:gd name="T22" fmla="*/ 4712 w 365"/>
                  <a:gd name="T23" fmla="*/ 1674 h 206"/>
                  <a:gd name="T24" fmla="*/ 512 w 365"/>
                  <a:gd name="T25" fmla="*/ 1695 h 206"/>
                  <a:gd name="T26" fmla="*/ 167 w 365"/>
                  <a:gd name="T27" fmla="*/ 2168 h 20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365" h="206">
                    <a:moveTo>
                      <a:pt x="9" y="0"/>
                    </a:moveTo>
                    <a:cubicBezTo>
                      <a:pt x="9" y="0"/>
                      <a:pt x="3" y="26"/>
                      <a:pt x="38" y="37"/>
                    </a:cubicBezTo>
                    <a:cubicBezTo>
                      <a:pt x="94" y="56"/>
                      <a:pt x="289" y="44"/>
                      <a:pt x="327" y="64"/>
                    </a:cubicBezTo>
                    <a:cubicBezTo>
                      <a:pt x="327" y="64"/>
                      <a:pt x="330" y="65"/>
                      <a:pt x="336" y="71"/>
                    </a:cubicBezTo>
                    <a:cubicBezTo>
                      <a:pt x="342" y="76"/>
                      <a:pt x="345" y="82"/>
                      <a:pt x="345" y="82"/>
                    </a:cubicBezTo>
                    <a:cubicBezTo>
                      <a:pt x="345" y="82"/>
                      <a:pt x="349" y="88"/>
                      <a:pt x="350" y="91"/>
                    </a:cubicBezTo>
                    <a:cubicBezTo>
                      <a:pt x="364" y="117"/>
                      <a:pt x="364" y="149"/>
                      <a:pt x="365" y="174"/>
                    </a:cubicBezTo>
                    <a:cubicBezTo>
                      <a:pt x="365" y="188"/>
                      <a:pt x="365" y="188"/>
                      <a:pt x="365" y="188"/>
                    </a:cubicBezTo>
                    <a:cubicBezTo>
                      <a:pt x="365" y="189"/>
                      <a:pt x="365" y="189"/>
                      <a:pt x="365" y="190"/>
                    </a:cubicBezTo>
                    <a:cubicBezTo>
                      <a:pt x="363" y="203"/>
                      <a:pt x="361" y="206"/>
                      <a:pt x="360" y="176"/>
                    </a:cubicBezTo>
                    <a:cubicBezTo>
                      <a:pt x="356" y="97"/>
                      <a:pt x="328" y="94"/>
                      <a:pt x="301" y="88"/>
                    </a:cubicBezTo>
                    <a:cubicBezTo>
                      <a:pt x="302" y="88"/>
                      <a:pt x="302" y="88"/>
                      <a:pt x="302" y="88"/>
                    </a:cubicBezTo>
                    <a:cubicBezTo>
                      <a:pt x="269" y="82"/>
                      <a:pt x="62" y="88"/>
                      <a:pt x="33" y="89"/>
                    </a:cubicBezTo>
                    <a:cubicBezTo>
                      <a:pt x="0" y="89"/>
                      <a:pt x="11" y="114"/>
                      <a:pt x="11" y="114"/>
                    </a:cubicBezTo>
                  </a:path>
                </a:pathLst>
              </a:custGeom>
              <a:solidFill>
                <a:srgbClr val="00A0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23" name="Freeform 577">
                <a:extLst>
                  <a:ext uri="{FF2B5EF4-FFF2-40B4-BE49-F238E27FC236}">
                    <a16:creationId xmlns:a16="http://schemas.microsoft.com/office/drawing/2014/main" id="{3143825A-9897-8977-6D66-CE282FA84A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8" y="2029"/>
                <a:ext cx="873" cy="246"/>
              </a:xfrm>
              <a:custGeom>
                <a:avLst/>
                <a:gdLst>
                  <a:gd name="T0" fmla="*/ 488 w 349"/>
                  <a:gd name="T1" fmla="*/ 78 h 92"/>
                  <a:gd name="T2" fmla="*/ 345 w 349"/>
                  <a:gd name="T3" fmla="*/ 78 h 92"/>
                  <a:gd name="T4" fmla="*/ 0 w 349"/>
                  <a:gd name="T5" fmla="*/ 230 h 92"/>
                  <a:gd name="T6" fmla="*/ 33 w 349"/>
                  <a:gd name="T7" fmla="*/ 251 h 92"/>
                  <a:gd name="T8" fmla="*/ 345 w 349"/>
                  <a:gd name="T9" fmla="*/ 115 h 92"/>
                  <a:gd name="T10" fmla="*/ 488 w 349"/>
                  <a:gd name="T11" fmla="*/ 115 h 92"/>
                  <a:gd name="T12" fmla="*/ 4538 w 349"/>
                  <a:gd name="T13" fmla="*/ 94 h 92"/>
                  <a:gd name="T14" fmla="*/ 4588 w 349"/>
                  <a:gd name="T15" fmla="*/ 115 h 92"/>
                  <a:gd name="T16" fmla="*/ 5463 w 349"/>
                  <a:gd name="T17" fmla="*/ 1759 h 92"/>
                  <a:gd name="T18" fmla="*/ 5463 w 349"/>
                  <a:gd name="T19" fmla="*/ 1759 h 92"/>
                  <a:gd name="T20" fmla="*/ 4588 w 349"/>
                  <a:gd name="T21" fmla="*/ 78 h 92"/>
                  <a:gd name="T22" fmla="*/ 4555 w 349"/>
                  <a:gd name="T23" fmla="*/ 56 h 92"/>
                  <a:gd name="T24" fmla="*/ 488 w 349"/>
                  <a:gd name="T25" fmla="*/ 78 h 9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49" h="92">
                    <a:moveTo>
                      <a:pt x="31" y="4"/>
                    </a:moveTo>
                    <a:cubicBezTo>
                      <a:pt x="22" y="4"/>
                      <a:pt x="22" y="4"/>
                      <a:pt x="22" y="4"/>
                    </a:cubicBezTo>
                    <a:cubicBezTo>
                      <a:pt x="11" y="4"/>
                      <a:pt x="4" y="7"/>
                      <a:pt x="0" y="12"/>
                    </a:cubicBezTo>
                    <a:cubicBezTo>
                      <a:pt x="2" y="13"/>
                      <a:pt x="2" y="13"/>
                      <a:pt x="2" y="13"/>
                    </a:cubicBezTo>
                    <a:cubicBezTo>
                      <a:pt x="5" y="9"/>
                      <a:pt x="12" y="6"/>
                      <a:pt x="22" y="6"/>
                    </a:cubicBezTo>
                    <a:cubicBezTo>
                      <a:pt x="22" y="6"/>
                      <a:pt x="31" y="6"/>
                      <a:pt x="31" y="6"/>
                    </a:cubicBezTo>
                    <a:cubicBezTo>
                      <a:pt x="183" y="2"/>
                      <a:pt x="271" y="2"/>
                      <a:pt x="290" y="5"/>
                    </a:cubicBezTo>
                    <a:cubicBezTo>
                      <a:pt x="290" y="5"/>
                      <a:pt x="293" y="6"/>
                      <a:pt x="293" y="6"/>
                    </a:cubicBezTo>
                    <a:cubicBezTo>
                      <a:pt x="318" y="11"/>
                      <a:pt x="345" y="16"/>
                      <a:pt x="349" y="92"/>
                    </a:cubicBezTo>
                    <a:cubicBezTo>
                      <a:pt x="349" y="92"/>
                      <a:pt x="349" y="92"/>
                      <a:pt x="349" y="92"/>
                    </a:cubicBezTo>
                    <a:cubicBezTo>
                      <a:pt x="345" y="14"/>
                      <a:pt x="319" y="9"/>
                      <a:pt x="293" y="4"/>
                    </a:cubicBezTo>
                    <a:cubicBezTo>
                      <a:pt x="291" y="3"/>
                      <a:pt x="291" y="3"/>
                      <a:pt x="291" y="3"/>
                    </a:cubicBezTo>
                    <a:cubicBezTo>
                      <a:pt x="271" y="0"/>
                      <a:pt x="183" y="0"/>
                      <a:pt x="31" y="4"/>
                    </a:cubicBez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24" name="Freeform 578">
                <a:extLst>
                  <a:ext uri="{FF2B5EF4-FFF2-40B4-BE49-F238E27FC236}">
                    <a16:creationId xmlns:a16="http://schemas.microsoft.com/office/drawing/2014/main" id="{A3CB3F11-7D1E-BBBB-9F72-1A355E4CFB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61" y="1968"/>
                <a:ext cx="200" cy="91"/>
              </a:xfrm>
              <a:custGeom>
                <a:avLst/>
                <a:gdLst>
                  <a:gd name="T0" fmla="*/ 1250 w 80"/>
                  <a:gd name="T1" fmla="*/ 653 h 34"/>
                  <a:gd name="T2" fmla="*/ 0 w 80"/>
                  <a:gd name="T3" fmla="*/ 0 h 3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80" h="34">
                    <a:moveTo>
                      <a:pt x="80" y="34"/>
                    </a:moveTo>
                    <a:cubicBezTo>
                      <a:pt x="69" y="24"/>
                      <a:pt x="15" y="5"/>
                      <a:pt x="0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25" name="Freeform 579">
                <a:extLst>
                  <a:ext uri="{FF2B5EF4-FFF2-40B4-BE49-F238E27FC236}">
                    <a16:creationId xmlns:a16="http://schemas.microsoft.com/office/drawing/2014/main" id="{AFFAAD81-5CA3-BAB6-B2F3-9A27A4C76C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06" y="2104"/>
                <a:ext cx="47" cy="165"/>
              </a:xfrm>
              <a:custGeom>
                <a:avLst/>
                <a:gdLst>
                  <a:gd name="T0" fmla="*/ 0 w 19"/>
                  <a:gd name="T1" fmla="*/ 0 h 62"/>
                  <a:gd name="T2" fmla="*/ 287 w 19"/>
                  <a:gd name="T3" fmla="*/ 1168 h 6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9" h="62">
                    <a:moveTo>
                      <a:pt x="0" y="0"/>
                    </a:moveTo>
                    <a:cubicBezTo>
                      <a:pt x="3" y="9"/>
                      <a:pt x="18" y="48"/>
                      <a:pt x="19" y="62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26" name="Freeform 580">
                <a:extLst>
                  <a:ext uri="{FF2B5EF4-FFF2-40B4-BE49-F238E27FC236}">
                    <a16:creationId xmlns:a16="http://schemas.microsoft.com/office/drawing/2014/main" id="{27BA22F0-1980-2D2C-4ECA-642F99A58B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13" y="2085"/>
                <a:ext cx="25" cy="203"/>
              </a:xfrm>
              <a:custGeom>
                <a:avLst/>
                <a:gdLst>
                  <a:gd name="T0" fmla="*/ 0 w 10"/>
                  <a:gd name="T1" fmla="*/ 0 h 76"/>
                  <a:gd name="T2" fmla="*/ 145 w 10"/>
                  <a:gd name="T3" fmla="*/ 1448 h 7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0" h="76">
                    <a:moveTo>
                      <a:pt x="0" y="0"/>
                    </a:moveTo>
                    <a:cubicBezTo>
                      <a:pt x="5" y="10"/>
                      <a:pt x="10" y="46"/>
                      <a:pt x="9" y="76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27" name="Freeform 581">
                <a:extLst>
                  <a:ext uri="{FF2B5EF4-FFF2-40B4-BE49-F238E27FC236}">
                    <a16:creationId xmlns:a16="http://schemas.microsoft.com/office/drawing/2014/main" id="{2C518133-FAE6-6134-AF6B-2CCC6DB914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36" y="1856"/>
                <a:ext cx="120" cy="61"/>
              </a:xfrm>
              <a:custGeom>
                <a:avLst/>
                <a:gdLst>
                  <a:gd name="T0" fmla="*/ 750 w 48"/>
                  <a:gd name="T1" fmla="*/ 0 h 23"/>
                  <a:gd name="T2" fmla="*/ 0 w 48"/>
                  <a:gd name="T3" fmla="*/ 430 h 23"/>
                  <a:gd name="T4" fmla="*/ 750 w 48"/>
                  <a:gd name="T5" fmla="*/ 0 h 2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8" h="23">
                    <a:moveTo>
                      <a:pt x="48" y="0"/>
                    </a:moveTo>
                    <a:cubicBezTo>
                      <a:pt x="38" y="3"/>
                      <a:pt x="16" y="18"/>
                      <a:pt x="0" y="23"/>
                    </a:cubicBezTo>
                    <a:cubicBezTo>
                      <a:pt x="12" y="22"/>
                      <a:pt x="44" y="4"/>
                      <a:pt x="48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28" name="Freeform 582">
                <a:extLst>
                  <a:ext uri="{FF2B5EF4-FFF2-40B4-BE49-F238E27FC236}">
                    <a16:creationId xmlns:a16="http://schemas.microsoft.com/office/drawing/2014/main" id="{AE58B411-9DBE-918C-47EA-C440E37785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88" y="1632"/>
                <a:ext cx="50" cy="173"/>
              </a:xfrm>
              <a:custGeom>
                <a:avLst/>
                <a:gdLst>
                  <a:gd name="T0" fmla="*/ 220 w 20"/>
                  <a:gd name="T1" fmla="*/ 0 h 65"/>
                  <a:gd name="T2" fmla="*/ 125 w 20"/>
                  <a:gd name="T3" fmla="*/ 623 h 65"/>
                  <a:gd name="T4" fmla="*/ 50 w 20"/>
                  <a:gd name="T5" fmla="*/ 908 h 65"/>
                  <a:gd name="T6" fmla="*/ 50 w 20"/>
                  <a:gd name="T7" fmla="*/ 1224 h 65"/>
                  <a:gd name="T8" fmla="*/ 20 w 20"/>
                  <a:gd name="T9" fmla="*/ 886 h 65"/>
                  <a:gd name="T10" fmla="*/ 125 w 20"/>
                  <a:gd name="T11" fmla="*/ 546 h 65"/>
                  <a:gd name="T12" fmla="*/ 220 w 20"/>
                  <a:gd name="T13" fmla="*/ 0 h 6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0" h="65">
                    <a:moveTo>
                      <a:pt x="14" y="0"/>
                    </a:moveTo>
                    <a:cubicBezTo>
                      <a:pt x="17" y="7"/>
                      <a:pt x="20" y="18"/>
                      <a:pt x="8" y="33"/>
                    </a:cubicBezTo>
                    <a:cubicBezTo>
                      <a:pt x="5" y="37"/>
                      <a:pt x="3" y="41"/>
                      <a:pt x="3" y="48"/>
                    </a:cubicBezTo>
                    <a:cubicBezTo>
                      <a:pt x="3" y="55"/>
                      <a:pt x="4" y="61"/>
                      <a:pt x="3" y="65"/>
                    </a:cubicBezTo>
                    <a:cubicBezTo>
                      <a:pt x="3" y="62"/>
                      <a:pt x="0" y="52"/>
                      <a:pt x="1" y="47"/>
                    </a:cubicBezTo>
                    <a:cubicBezTo>
                      <a:pt x="1" y="41"/>
                      <a:pt x="3" y="34"/>
                      <a:pt x="8" y="29"/>
                    </a:cubicBezTo>
                    <a:cubicBezTo>
                      <a:pt x="12" y="24"/>
                      <a:pt x="17" y="15"/>
                      <a:pt x="1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29" name="Freeform 583">
                <a:extLst>
                  <a:ext uri="{FF2B5EF4-FFF2-40B4-BE49-F238E27FC236}">
                    <a16:creationId xmlns:a16="http://schemas.microsoft.com/office/drawing/2014/main" id="{13AACF83-E2F7-57A6-ED73-E59F285473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33" y="1533"/>
                <a:ext cx="38" cy="118"/>
              </a:xfrm>
              <a:custGeom>
                <a:avLst/>
                <a:gdLst>
                  <a:gd name="T0" fmla="*/ 84 w 15"/>
                  <a:gd name="T1" fmla="*/ 0 h 44"/>
                  <a:gd name="T2" fmla="*/ 243 w 15"/>
                  <a:gd name="T3" fmla="*/ 847 h 44"/>
                  <a:gd name="T4" fmla="*/ 84 w 15"/>
                  <a:gd name="T5" fmla="*/ 0 h 4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5" h="44">
                    <a:moveTo>
                      <a:pt x="5" y="0"/>
                    </a:moveTo>
                    <a:cubicBezTo>
                      <a:pt x="3" y="8"/>
                      <a:pt x="5" y="31"/>
                      <a:pt x="15" y="44"/>
                    </a:cubicBezTo>
                    <a:cubicBezTo>
                      <a:pt x="9" y="37"/>
                      <a:pt x="0" y="21"/>
                      <a:pt x="5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30" name="Freeform 584">
                <a:extLst>
                  <a:ext uri="{FF2B5EF4-FFF2-40B4-BE49-F238E27FC236}">
                    <a16:creationId xmlns:a16="http://schemas.microsoft.com/office/drawing/2014/main" id="{AFBCC5F3-1282-51B1-5FC3-65E3E0CEEA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76" y="1765"/>
                <a:ext cx="52" cy="94"/>
              </a:xfrm>
              <a:custGeom>
                <a:avLst/>
                <a:gdLst>
                  <a:gd name="T0" fmla="*/ 0 w 21"/>
                  <a:gd name="T1" fmla="*/ 0 h 35"/>
                  <a:gd name="T2" fmla="*/ 319 w 21"/>
                  <a:gd name="T3" fmla="*/ 677 h 3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1" h="35">
                    <a:moveTo>
                      <a:pt x="0" y="0"/>
                    </a:moveTo>
                    <a:cubicBezTo>
                      <a:pt x="8" y="7"/>
                      <a:pt x="18" y="25"/>
                      <a:pt x="21" y="35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31" name="Freeform 585">
                <a:extLst>
                  <a:ext uri="{FF2B5EF4-FFF2-40B4-BE49-F238E27FC236}">
                    <a16:creationId xmlns:a16="http://schemas.microsoft.com/office/drawing/2014/main" id="{F88EA4FC-DC1A-749B-53F9-28CF827AB8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41" y="1688"/>
                <a:ext cx="50" cy="149"/>
              </a:xfrm>
              <a:custGeom>
                <a:avLst/>
                <a:gdLst>
                  <a:gd name="T0" fmla="*/ 0 w 20"/>
                  <a:gd name="T1" fmla="*/ 0 h 56"/>
                  <a:gd name="T2" fmla="*/ 313 w 20"/>
                  <a:gd name="T3" fmla="*/ 1054 h 56"/>
                  <a:gd name="T4" fmla="*/ 0 w 20"/>
                  <a:gd name="T5" fmla="*/ 0 h 5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0" h="56">
                    <a:moveTo>
                      <a:pt x="0" y="0"/>
                    </a:moveTo>
                    <a:cubicBezTo>
                      <a:pt x="8" y="8"/>
                      <a:pt x="19" y="27"/>
                      <a:pt x="20" y="56"/>
                    </a:cubicBezTo>
                    <a:cubicBezTo>
                      <a:pt x="20" y="46"/>
                      <a:pt x="12" y="18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32" name="Freeform 586">
                <a:extLst>
                  <a:ext uri="{FF2B5EF4-FFF2-40B4-BE49-F238E27FC236}">
                    <a16:creationId xmlns:a16="http://schemas.microsoft.com/office/drawing/2014/main" id="{BC1B06BE-09F9-E707-DAA9-16F9A0F4BD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16" y="1995"/>
                <a:ext cx="50" cy="160"/>
              </a:xfrm>
              <a:custGeom>
                <a:avLst/>
                <a:gdLst>
                  <a:gd name="T0" fmla="*/ 0 w 20"/>
                  <a:gd name="T1" fmla="*/ 0 h 60"/>
                  <a:gd name="T2" fmla="*/ 313 w 20"/>
                  <a:gd name="T3" fmla="*/ 1139 h 60"/>
                  <a:gd name="T4" fmla="*/ 0 w 20"/>
                  <a:gd name="T5" fmla="*/ 0 h 6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0" h="60">
                    <a:moveTo>
                      <a:pt x="0" y="0"/>
                    </a:moveTo>
                    <a:cubicBezTo>
                      <a:pt x="10" y="8"/>
                      <a:pt x="18" y="29"/>
                      <a:pt x="20" y="60"/>
                    </a:cubicBezTo>
                    <a:cubicBezTo>
                      <a:pt x="19" y="52"/>
                      <a:pt x="15" y="17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33" name="Freeform 587">
                <a:extLst>
                  <a:ext uri="{FF2B5EF4-FFF2-40B4-BE49-F238E27FC236}">
                    <a16:creationId xmlns:a16="http://schemas.microsoft.com/office/drawing/2014/main" id="{F55B4278-8EC2-4E29-8469-BA90732554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58" y="2419"/>
                <a:ext cx="125" cy="29"/>
              </a:xfrm>
              <a:custGeom>
                <a:avLst/>
                <a:gdLst>
                  <a:gd name="T0" fmla="*/ 0 w 50"/>
                  <a:gd name="T1" fmla="*/ 0 h 11"/>
                  <a:gd name="T2" fmla="*/ 783 w 50"/>
                  <a:gd name="T3" fmla="*/ 182 h 11"/>
                  <a:gd name="T4" fmla="*/ 0 w 50"/>
                  <a:gd name="T5" fmla="*/ 0 h 1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0" h="11">
                    <a:moveTo>
                      <a:pt x="0" y="0"/>
                    </a:moveTo>
                    <a:cubicBezTo>
                      <a:pt x="12" y="6"/>
                      <a:pt x="41" y="11"/>
                      <a:pt x="50" y="10"/>
                    </a:cubicBezTo>
                    <a:cubicBezTo>
                      <a:pt x="44" y="9"/>
                      <a:pt x="13" y="5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34" name="Freeform 588">
                <a:extLst>
                  <a:ext uri="{FF2B5EF4-FFF2-40B4-BE49-F238E27FC236}">
                    <a16:creationId xmlns:a16="http://schemas.microsoft.com/office/drawing/2014/main" id="{BE30DCDD-023C-BD12-4290-2BE931F6D5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78" y="2461"/>
                <a:ext cx="48" cy="14"/>
              </a:xfrm>
              <a:custGeom>
                <a:avLst/>
                <a:gdLst>
                  <a:gd name="T0" fmla="*/ 306 w 19"/>
                  <a:gd name="T1" fmla="*/ 22 h 5"/>
                  <a:gd name="T2" fmla="*/ 0 w 19"/>
                  <a:gd name="T3" fmla="*/ 109 h 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9" h="5">
                    <a:moveTo>
                      <a:pt x="19" y="1"/>
                    </a:moveTo>
                    <a:cubicBezTo>
                      <a:pt x="12" y="0"/>
                      <a:pt x="3" y="2"/>
                      <a:pt x="0" y="5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35" name="Freeform 589">
                <a:extLst>
                  <a:ext uri="{FF2B5EF4-FFF2-40B4-BE49-F238E27FC236}">
                    <a16:creationId xmlns:a16="http://schemas.microsoft.com/office/drawing/2014/main" id="{E28782B9-7AF3-348F-F202-77DF95D28F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16" y="2547"/>
                <a:ext cx="45" cy="72"/>
              </a:xfrm>
              <a:custGeom>
                <a:avLst/>
                <a:gdLst>
                  <a:gd name="T0" fmla="*/ 283 w 18"/>
                  <a:gd name="T1" fmla="*/ 512 h 27"/>
                  <a:gd name="T2" fmla="*/ 0 w 18"/>
                  <a:gd name="T3" fmla="*/ 0 h 27"/>
                  <a:gd name="T4" fmla="*/ 283 w 18"/>
                  <a:gd name="T5" fmla="*/ 512 h 2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8" h="27">
                    <a:moveTo>
                      <a:pt x="18" y="27"/>
                    </a:moveTo>
                    <a:cubicBezTo>
                      <a:pt x="16" y="14"/>
                      <a:pt x="7" y="3"/>
                      <a:pt x="0" y="0"/>
                    </a:cubicBezTo>
                    <a:cubicBezTo>
                      <a:pt x="3" y="1"/>
                      <a:pt x="13" y="13"/>
                      <a:pt x="18" y="2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36" name="Freeform 590">
                <a:extLst>
                  <a:ext uri="{FF2B5EF4-FFF2-40B4-BE49-F238E27FC236}">
                    <a16:creationId xmlns:a16="http://schemas.microsoft.com/office/drawing/2014/main" id="{9D3D29B9-C5F6-F174-E279-FE69BFCE9C5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1" y="2517"/>
                <a:ext cx="17" cy="51"/>
              </a:xfrm>
              <a:custGeom>
                <a:avLst/>
                <a:gdLst>
                  <a:gd name="T0" fmla="*/ 0 w 7"/>
                  <a:gd name="T1" fmla="*/ 0 h 19"/>
                  <a:gd name="T2" fmla="*/ 29 w 7"/>
                  <a:gd name="T3" fmla="*/ 368 h 19"/>
                  <a:gd name="T4" fmla="*/ 0 w 7"/>
                  <a:gd name="T5" fmla="*/ 0 h 1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7" h="19">
                    <a:moveTo>
                      <a:pt x="0" y="0"/>
                    </a:moveTo>
                    <a:cubicBezTo>
                      <a:pt x="4" y="4"/>
                      <a:pt x="7" y="9"/>
                      <a:pt x="2" y="19"/>
                    </a:cubicBezTo>
                    <a:cubicBezTo>
                      <a:pt x="4" y="15"/>
                      <a:pt x="4" y="6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37" name="Freeform 591">
                <a:extLst>
                  <a:ext uri="{FF2B5EF4-FFF2-40B4-BE49-F238E27FC236}">
                    <a16:creationId xmlns:a16="http://schemas.microsoft.com/office/drawing/2014/main" id="{9D7972C1-BBB1-A753-A332-BDB70A171A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88" y="2768"/>
                <a:ext cx="115" cy="37"/>
              </a:xfrm>
              <a:custGeom>
                <a:avLst/>
                <a:gdLst>
                  <a:gd name="T0" fmla="*/ 720 w 46"/>
                  <a:gd name="T1" fmla="*/ 259 h 14"/>
                  <a:gd name="T2" fmla="*/ 0 w 46"/>
                  <a:gd name="T3" fmla="*/ 0 h 14"/>
                  <a:gd name="T4" fmla="*/ 720 w 46"/>
                  <a:gd name="T5" fmla="*/ 259 h 1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6" h="14">
                    <a:moveTo>
                      <a:pt x="46" y="14"/>
                    </a:moveTo>
                    <a:cubicBezTo>
                      <a:pt x="35" y="14"/>
                      <a:pt x="16" y="11"/>
                      <a:pt x="0" y="0"/>
                    </a:cubicBezTo>
                    <a:cubicBezTo>
                      <a:pt x="6" y="3"/>
                      <a:pt x="28" y="14"/>
                      <a:pt x="46" y="14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38" name="Freeform 592">
                <a:extLst>
                  <a:ext uri="{FF2B5EF4-FFF2-40B4-BE49-F238E27FC236}">
                    <a16:creationId xmlns:a16="http://schemas.microsoft.com/office/drawing/2014/main" id="{F5A9A42C-2E8F-D3B1-6362-ABDDF245E42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58" y="1277"/>
                <a:ext cx="138" cy="126"/>
              </a:xfrm>
              <a:custGeom>
                <a:avLst/>
                <a:gdLst>
                  <a:gd name="T0" fmla="*/ 868 w 55"/>
                  <a:gd name="T1" fmla="*/ 906 h 47"/>
                  <a:gd name="T2" fmla="*/ 0 w 55"/>
                  <a:gd name="T3" fmla="*/ 0 h 47"/>
                  <a:gd name="T4" fmla="*/ 868 w 55"/>
                  <a:gd name="T5" fmla="*/ 906 h 4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5" h="47">
                    <a:moveTo>
                      <a:pt x="55" y="47"/>
                    </a:moveTo>
                    <a:cubicBezTo>
                      <a:pt x="48" y="36"/>
                      <a:pt x="15" y="7"/>
                      <a:pt x="0" y="0"/>
                    </a:cubicBezTo>
                    <a:cubicBezTo>
                      <a:pt x="6" y="2"/>
                      <a:pt x="47" y="37"/>
                      <a:pt x="55" y="4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39" name="Freeform 593">
                <a:extLst>
                  <a:ext uri="{FF2B5EF4-FFF2-40B4-BE49-F238E27FC236}">
                    <a16:creationId xmlns:a16="http://schemas.microsoft.com/office/drawing/2014/main" id="{F06C8742-6631-3265-E997-276EEBD54BF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48" y="1187"/>
                <a:ext cx="180" cy="37"/>
              </a:xfrm>
              <a:custGeom>
                <a:avLst/>
                <a:gdLst>
                  <a:gd name="T0" fmla="*/ 1125 w 72"/>
                  <a:gd name="T1" fmla="*/ 204 h 14"/>
                  <a:gd name="T2" fmla="*/ 0 w 72"/>
                  <a:gd name="T3" fmla="*/ 259 h 14"/>
                  <a:gd name="T4" fmla="*/ 1125 w 72"/>
                  <a:gd name="T5" fmla="*/ 204 h 1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72" h="14">
                    <a:moveTo>
                      <a:pt x="72" y="11"/>
                    </a:moveTo>
                    <a:cubicBezTo>
                      <a:pt x="60" y="4"/>
                      <a:pt x="33" y="0"/>
                      <a:pt x="0" y="14"/>
                    </a:cubicBezTo>
                    <a:cubicBezTo>
                      <a:pt x="7" y="12"/>
                      <a:pt x="42" y="0"/>
                      <a:pt x="72" y="1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40" name="Freeform 594">
                <a:extLst>
                  <a:ext uri="{FF2B5EF4-FFF2-40B4-BE49-F238E27FC236}">
                    <a16:creationId xmlns:a16="http://schemas.microsoft.com/office/drawing/2014/main" id="{BD281DA9-A31A-9534-340E-F3C29B2389D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41" y="1429"/>
                <a:ext cx="47" cy="126"/>
              </a:xfrm>
              <a:custGeom>
                <a:avLst/>
                <a:gdLst>
                  <a:gd name="T0" fmla="*/ 42 w 19"/>
                  <a:gd name="T1" fmla="*/ 0 h 47"/>
                  <a:gd name="T2" fmla="*/ 287 w 19"/>
                  <a:gd name="T3" fmla="*/ 906 h 47"/>
                  <a:gd name="T4" fmla="*/ 42 w 19"/>
                  <a:gd name="T5" fmla="*/ 0 h 4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9" h="47">
                    <a:moveTo>
                      <a:pt x="3" y="0"/>
                    </a:moveTo>
                    <a:cubicBezTo>
                      <a:pt x="2" y="7"/>
                      <a:pt x="0" y="30"/>
                      <a:pt x="19" y="47"/>
                    </a:cubicBezTo>
                    <a:cubicBezTo>
                      <a:pt x="15" y="43"/>
                      <a:pt x="2" y="30"/>
                      <a:pt x="3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41" name="Freeform 595">
                <a:extLst>
                  <a:ext uri="{FF2B5EF4-FFF2-40B4-BE49-F238E27FC236}">
                    <a16:creationId xmlns:a16="http://schemas.microsoft.com/office/drawing/2014/main" id="{F1C24652-0D11-055C-8D3E-A362483002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71" y="1979"/>
                <a:ext cx="130" cy="37"/>
              </a:xfrm>
              <a:custGeom>
                <a:avLst/>
                <a:gdLst>
                  <a:gd name="T0" fmla="*/ 813 w 52"/>
                  <a:gd name="T1" fmla="*/ 0 h 14"/>
                  <a:gd name="T2" fmla="*/ 0 w 52"/>
                  <a:gd name="T3" fmla="*/ 259 h 1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2" h="14">
                    <a:moveTo>
                      <a:pt x="52" y="0"/>
                    </a:moveTo>
                    <a:cubicBezTo>
                      <a:pt x="44" y="0"/>
                      <a:pt x="13" y="8"/>
                      <a:pt x="0" y="14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42" name="Freeform 596">
                <a:extLst>
                  <a:ext uri="{FF2B5EF4-FFF2-40B4-BE49-F238E27FC236}">
                    <a16:creationId xmlns:a16="http://schemas.microsoft.com/office/drawing/2014/main" id="{9ECC4831-B2D9-DD36-900B-7DB99FD5AA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06" y="1896"/>
                <a:ext cx="27" cy="37"/>
              </a:xfrm>
              <a:custGeom>
                <a:avLst/>
                <a:gdLst>
                  <a:gd name="T0" fmla="*/ 0 w 11"/>
                  <a:gd name="T1" fmla="*/ 0 h 14"/>
                  <a:gd name="T2" fmla="*/ 150 w 11"/>
                  <a:gd name="T3" fmla="*/ 259 h 14"/>
                  <a:gd name="T4" fmla="*/ 0 w 11"/>
                  <a:gd name="T5" fmla="*/ 0 h 1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14">
                    <a:moveTo>
                      <a:pt x="0" y="0"/>
                    </a:moveTo>
                    <a:cubicBezTo>
                      <a:pt x="7" y="2"/>
                      <a:pt x="11" y="9"/>
                      <a:pt x="10" y="14"/>
                    </a:cubicBezTo>
                    <a:cubicBezTo>
                      <a:pt x="9" y="9"/>
                      <a:pt x="4" y="1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43" name="Freeform 597">
                <a:extLst>
                  <a:ext uri="{FF2B5EF4-FFF2-40B4-BE49-F238E27FC236}">
                    <a16:creationId xmlns:a16="http://schemas.microsoft.com/office/drawing/2014/main" id="{A1584D1E-9586-99CF-FABA-61449B8CBE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8" y="1584"/>
                <a:ext cx="13" cy="45"/>
              </a:xfrm>
              <a:custGeom>
                <a:avLst/>
                <a:gdLst>
                  <a:gd name="T0" fmla="*/ 0 w 5"/>
                  <a:gd name="T1" fmla="*/ 0 h 17"/>
                  <a:gd name="T2" fmla="*/ 88 w 5"/>
                  <a:gd name="T3" fmla="*/ 315 h 17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" h="17">
                    <a:moveTo>
                      <a:pt x="0" y="0"/>
                    </a:moveTo>
                    <a:cubicBezTo>
                      <a:pt x="3" y="4"/>
                      <a:pt x="4" y="14"/>
                      <a:pt x="5" y="17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44" name="Freeform 598">
                <a:extLst>
                  <a:ext uri="{FF2B5EF4-FFF2-40B4-BE49-F238E27FC236}">
                    <a16:creationId xmlns:a16="http://schemas.microsoft.com/office/drawing/2014/main" id="{AB9BECDD-41A0-54E3-66C3-BA3D51C51B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48" y="1603"/>
                <a:ext cx="10" cy="64"/>
              </a:xfrm>
              <a:custGeom>
                <a:avLst/>
                <a:gdLst>
                  <a:gd name="T0" fmla="*/ 0 w 4"/>
                  <a:gd name="T1" fmla="*/ 0 h 24"/>
                  <a:gd name="T2" fmla="*/ 50 w 4"/>
                  <a:gd name="T3" fmla="*/ 456 h 2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" h="24">
                    <a:moveTo>
                      <a:pt x="0" y="0"/>
                    </a:moveTo>
                    <a:cubicBezTo>
                      <a:pt x="2" y="3"/>
                      <a:pt x="4" y="15"/>
                      <a:pt x="3" y="24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45" name="Freeform 599">
                <a:extLst>
                  <a:ext uri="{FF2B5EF4-FFF2-40B4-BE49-F238E27FC236}">
                    <a16:creationId xmlns:a16="http://schemas.microsoft.com/office/drawing/2014/main" id="{A4AF3B1A-DBDA-2F95-3262-6E3D7056E5F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58" y="1704"/>
                <a:ext cx="35" cy="32"/>
              </a:xfrm>
              <a:custGeom>
                <a:avLst/>
                <a:gdLst>
                  <a:gd name="T0" fmla="*/ 220 w 14"/>
                  <a:gd name="T1" fmla="*/ 0 h 12"/>
                  <a:gd name="T2" fmla="*/ 0 w 14"/>
                  <a:gd name="T3" fmla="*/ 227 h 12"/>
                  <a:gd name="T4" fmla="*/ 220 w 14"/>
                  <a:gd name="T5" fmla="*/ 0 h 1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4" h="12">
                    <a:moveTo>
                      <a:pt x="14" y="0"/>
                    </a:moveTo>
                    <a:cubicBezTo>
                      <a:pt x="8" y="1"/>
                      <a:pt x="1" y="7"/>
                      <a:pt x="0" y="12"/>
                    </a:cubicBezTo>
                    <a:cubicBezTo>
                      <a:pt x="1" y="9"/>
                      <a:pt x="11" y="0"/>
                      <a:pt x="1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46" name="Freeform 600">
                <a:extLst>
                  <a:ext uri="{FF2B5EF4-FFF2-40B4-BE49-F238E27FC236}">
                    <a16:creationId xmlns:a16="http://schemas.microsoft.com/office/drawing/2014/main" id="{A7EAEBD8-5A92-D8CC-D95E-DC32548D56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83" y="1267"/>
                <a:ext cx="15" cy="93"/>
              </a:xfrm>
              <a:custGeom>
                <a:avLst/>
                <a:gdLst>
                  <a:gd name="T0" fmla="*/ 0 w 6"/>
                  <a:gd name="T1" fmla="*/ 0 h 35"/>
                  <a:gd name="T2" fmla="*/ 33 w 6"/>
                  <a:gd name="T3" fmla="*/ 656 h 35"/>
                  <a:gd name="T4" fmla="*/ 0 w 6"/>
                  <a:gd name="T5" fmla="*/ 0 h 3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6" h="35">
                    <a:moveTo>
                      <a:pt x="0" y="0"/>
                    </a:moveTo>
                    <a:cubicBezTo>
                      <a:pt x="2" y="5"/>
                      <a:pt x="6" y="15"/>
                      <a:pt x="2" y="35"/>
                    </a:cubicBezTo>
                    <a:cubicBezTo>
                      <a:pt x="3" y="30"/>
                      <a:pt x="2" y="8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47" name="Freeform 601">
                <a:extLst>
                  <a:ext uri="{FF2B5EF4-FFF2-40B4-BE49-F238E27FC236}">
                    <a16:creationId xmlns:a16="http://schemas.microsoft.com/office/drawing/2014/main" id="{37CF012A-E8FF-6CE7-7FBB-07D66E25BB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43" y="1605"/>
                <a:ext cx="83" cy="54"/>
              </a:xfrm>
              <a:custGeom>
                <a:avLst/>
                <a:gdLst>
                  <a:gd name="T0" fmla="*/ 526 w 33"/>
                  <a:gd name="T1" fmla="*/ 0 h 20"/>
                  <a:gd name="T2" fmla="*/ 0 w 33"/>
                  <a:gd name="T3" fmla="*/ 394 h 20"/>
                  <a:gd name="T4" fmla="*/ 526 w 33"/>
                  <a:gd name="T5" fmla="*/ 0 h 2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3" h="20">
                    <a:moveTo>
                      <a:pt x="33" y="0"/>
                    </a:moveTo>
                    <a:cubicBezTo>
                      <a:pt x="23" y="0"/>
                      <a:pt x="9" y="8"/>
                      <a:pt x="0" y="20"/>
                    </a:cubicBezTo>
                    <a:cubicBezTo>
                      <a:pt x="5" y="16"/>
                      <a:pt x="20" y="2"/>
                      <a:pt x="33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48" name="Freeform 602">
                <a:extLst>
                  <a:ext uri="{FF2B5EF4-FFF2-40B4-BE49-F238E27FC236}">
                    <a16:creationId xmlns:a16="http://schemas.microsoft.com/office/drawing/2014/main" id="{A7EADE73-7EC4-C47A-37B8-ABB0C6C754B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86" y="2813"/>
                <a:ext cx="30" cy="115"/>
              </a:xfrm>
              <a:custGeom>
                <a:avLst/>
                <a:gdLst>
                  <a:gd name="T0" fmla="*/ 0 w 12"/>
                  <a:gd name="T1" fmla="*/ 0 h 43"/>
                  <a:gd name="T2" fmla="*/ 188 w 12"/>
                  <a:gd name="T3" fmla="*/ 824 h 4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2" h="43">
                    <a:moveTo>
                      <a:pt x="0" y="0"/>
                    </a:moveTo>
                    <a:cubicBezTo>
                      <a:pt x="1" y="8"/>
                      <a:pt x="6" y="34"/>
                      <a:pt x="12" y="43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49" name="Freeform 603">
                <a:extLst>
                  <a:ext uri="{FF2B5EF4-FFF2-40B4-BE49-F238E27FC236}">
                    <a16:creationId xmlns:a16="http://schemas.microsoft.com/office/drawing/2014/main" id="{AEC29832-B497-9535-F0B7-47EBB50077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81" y="2640"/>
                <a:ext cx="57" cy="72"/>
              </a:xfrm>
              <a:custGeom>
                <a:avLst/>
                <a:gdLst>
                  <a:gd name="T0" fmla="*/ 0 w 23"/>
                  <a:gd name="T1" fmla="*/ 0 h 27"/>
                  <a:gd name="T2" fmla="*/ 349 w 23"/>
                  <a:gd name="T3" fmla="*/ 512 h 27"/>
                  <a:gd name="T4" fmla="*/ 0 w 23"/>
                  <a:gd name="T5" fmla="*/ 0 h 2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3" h="27">
                    <a:moveTo>
                      <a:pt x="0" y="0"/>
                    </a:moveTo>
                    <a:cubicBezTo>
                      <a:pt x="0" y="4"/>
                      <a:pt x="7" y="22"/>
                      <a:pt x="23" y="27"/>
                    </a:cubicBezTo>
                    <a:cubicBezTo>
                      <a:pt x="18" y="24"/>
                      <a:pt x="3" y="11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50" name="Freeform 604">
                <a:extLst>
                  <a:ext uri="{FF2B5EF4-FFF2-40B4-BE49-F238E27FC236}">
                    <a16:creationId xmlns:a16="http://schemas.microsoft.com/office/drawing/2014/main" id="{2670CB31-FBC0-C288-44A0-1EB720A0DD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1" y="3003"/>
                <a:ext cx="140" cy="24"/>
              </a:xfrm>
              <a:custGeom>
                <a:avLst/>
                <a:gdLst>
                  <a:gd name="T0" fmla="*/ 875 w 56"/>
                  <a:gd name="T1" fmla="*/ 171 h 9"/>
                  <a:gd name="T2" fmla="*/ 395 w 56"/>
                  <a:gd name="T3" fmla="*/ 136 h 9"/>
                  <a:gd name="T4" fmla="*/ 0 w 56"/>
                  <a:gd name="T5" fmla="*/ 0 h 9"/>
                  <a:gd name="T6" fmla="*/ 875 w 56"/>
                  <a:gd name="T7" fmla="*/ 171 h 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56" h="9">
                    <a:moveTo>
                      <a:pt x="56" y="9"/>
                    </a:moveTo>
                    <a:cubicBezTo>
                      <a:pt x="49" y="9"/>
                      <a:pt x="37" y="9"/>
                      <a:pt x="25" y="7"/>
                    </a:cubicBezTo>
                    <a:cubicBezTo>
                      <a:pt x="15" y="6"/>
                      <a:pt x="6" y="2"/>
                      <a:pt x="0" y="0"/>
                    </a:cubicBezTo>
                    <a:cubicBezTo>
                      <a:pt x="4" y="1"/>
                      <a:pt x="43" y="8"/>
                      <a:pt x="56" y="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51" name="Freeform 605">
                <a:extLst>
                  <a:ext uri="{FF2B5EF4-FFF2-40B4-BE49-F238E27FC236}">
                    <a16:creationId xmlns:a16="http://schemas.microsoft.com/office/drawing/2014/main" id="{078D5B55-1A49-31D6-2887-C5C48EC95BB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93" y="2547"/>
                <a:ext cx="25" cy="61"/>
              </a:xfrm>
              <a:custGeom>
                <a:avLst/>
                <a:gdLst>
                  <a:gd name="T0" fmla="*/ 0 w 10"/>
                  <a:gd name="T1" fmla="*/ 0 h 23"/>
                  <a:gd name="T2" fmla="*/ 158 w 10"/>
                  <a:gd name="T3" fmla="*/ 430 h 2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0" h="23">
                    <a:moveTo>
                      <a:pt x="0" y="0"/>
                    </a:moveTo>
                    <a:cubicBezTo>
                      <a:pt x="6" y="6"/>
                      <a:pt x="9" y="16"/>
                      <a:pt x="10" y="23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52" name="Freeform 606">
                <a:extLst>
                  <a:ext uri="{FF2B5EF4-FFF2-40B4-BE49-F238E27FC236}">
                    <a16:creationId xmlns:a16="http://schemas.microsoft.com/office/drawing/2014/main" id="{92FE4E0A-3607-B776-547A-7A3FEC390FF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13" y="2245"/>
                <a:ext cx="43" cy="102"/>
              </a:xfrm>
              <a:custGeom>
                <a:avLst/>
                <a:gdLst>
                  <a:gd name="T0" fmla="*/ 0 w 17"/>
                  <a:gd name="T1" fmla="*/ 0 h 38"/>
                  <a:gd name="T2" fmla="*/ 255 w 17"/>
                  <a:gd name="T3" fmla="*/ 735 h 38"/>
                  <a:gd name="T4" fmla="*/ 0 w 17"/>
                  <a:gd name="T5" fmla="*/ 0 h 3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7" h="38">
                    <a:moveTo>
                      <a:pt x="0" y="0"/>
                    </a:moveTo>
                    <a:cubicBezTo>
                      <a:pt x="10" y="12"/>
                      <a:pt x="17" y="31"/>
                      <a:pt x="16" y="38"/>
                    </a:cubicBezTo>
                    <a:cubicBezTo>
                      <a:pt x="14" y="31"/>
                      <a:pt x="5" y="9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334" name="Freeform 608">
              <a:extLst>
                <a:ext uri="{FF2B5EF4-FFF2-40B4-BE49-F238E27FC236}">
                  <a16:creationId xmlns:a16="http://schemas.microsoft.com/office/drawing/2014/main" id="{0958839F-41EA-5D17-CE4D-FF413AFFDEC9}"/>
                </a:ext>
              </a:extLst>
            </p:cNvPr>
            <p:cNvSpPr>
              <a:spLocks/>
            </p:cNvSpPr>
            <p:nvPr/>
          </p:nvSpPr>
          <p:spPr bwMode="auto">
            <a:xfrm>
              <a:off x="4253" y="2317"/>
              <a:ext cx="135" cy="70"/>
            </a:xfrm>
            <a:custGeom>
              <a:avLst/>
              <a:gdLst>
                <a:gd name="T0" fmla="*/ 845 w 54"/>
                <a:gd name="T1" fmla="*/ 0 h 26"/>
                <a:gd name="T2" fmla="*/ 0 w 54"/>
                <a:gd name="T3" fmla="*/ 506 h 2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4" h="26">
                  <a:moveTo>
                    <a:pt x="54" y="0"/>
                  </a:moveTo>
                  <a:cubicBezTo>
                    <a:pt x="45" y="2"/>
                    <a:pt x="6" y="20"/>
                    <a:pt x="0" y="2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35" name="Freeform 609">
              <a:extLst>
                <a:ext uri="{FF2B5EF4-FFF2-40B4-BE49-F238E27FC236}">
                  <a16:creationId xmlns:a16="http://schemas.microsoft.com/office/drawing/2014/main" id="{E7E1C902-0D99-E275-2963-2C130F3932CB}"/>
                </a:ext>
              </a:extLst>
            </p:cNvPr>
            <p:cNvSpPr>
              <a:spLocks/>
            </p:cNvSpPr>
            <p:nvPr/>
          </p:nvSpPr>
          <p:spPr bwMode="auto">
            <a:xfrm>
              <a:off x="4381" y="2483"/>
              <a:ext cx="27" cy="98"/>
            </a:xfrm>
            <a:custGeom>
              <a:avLst/>
              <a:gdLst>
                <a:gd name="T0" fmla="*/ 150 w 11"/>
                <a:gd name="T1" fmla="*/ 0 h 37"/>
                <a:gd name="T2" fmla="*/ 0 w 11"/>
                <a:gd name="T3" fmla="*/ 689 h 3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1" h="37">
                  <a:moveTo>
                    <a:pt x="10" y="0"/>
                  </a:moveTo>
                  <a:cubicBezTo>
                    <a:pt x="11" y="10"/>
                    <a:pt x="7" y="21"/>
                    <a:pt x="0" y="3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36" name="Freeform 610">
              <a:extLst>
                <a:ext uri="{FF2B5EF4-FFF2-40B4-BE49-F238E27FC236}">
                  <a16:creationId xmlns:a16="http://schemas.microsoft.com/office/drawing/2014/main" id="{4AE6B6F4-A99E-4908-F285-CFB23C02D09C}"/>
                </a:ext>
              </a:extLst>
            </p:cNvPr>
            <p:cNvSpPr>
              <a:spLocks/>
            </p:cNvSpPr>
            <p:nvPr/>
          </p:nvSpPr>
          <p:spPr bwMode="auto">
            <a:xfrm>
              <a:off x="4031" y="2699"/>
              <a:ext cx="47" cy="154"/>
            </a:xfrm>
            <a:custGeom>
              <a:avLst/>
              <a:gdLst>
                <a:gd name="T0" fmla="*/ 0 w 19"/>
                <a:gd name="T1" fmla="*/ 0 h 58"/>
                <a:gd name="T2" fmla="*/ 287 w 19"/>
                <a:gd name="T3" fmla="*/ 1086 h 5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9" h="58">
                  <a:moveTo>
                    <a:pt x="0" y="0"/>
                  </a:moveTo>
                  <a:cubicBezTo>
                    <a:pt x="6" y="9"/>
                    <a:pt x="16" y="39"/>
                    <a:pt x="19" y="58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37" name="Freeform 611">
              <a:extLst>
                <a:ext uri="{FF2B5EF4-FFF2-40B4-BE49-F238E27FC236}">
                  <a16:creationId xmlns:a16="http://schemas.microsoft.com/office/drawing/2014/main" id="{BC56B925-34D4-08DB-E53A-CC2B23FA3F3C}"/>
                </a:ext>
              </a:extLst>
            </p:cNvPr>
            <p:cNvSpPr>
              <a:spLocks/>
            </p:cNvSpPr>
            <p:nvPr/>
          </p:nvSpPr>
          <p:spPr bwMode="auto">
            <a:xfrm>
              <a:off x="2986" y="1787"/>
              <a:ext cx="630" cy="181"/>
            </a:xfrm>
            <a:custGeom>
              <a:avLst/>
              <a:gdLst>
                <a:gd name="T0" fmla="*/ 3833 w 252"/>
                <a:gd name="T1" fmla="*/ 1283 h 68"/>
                <a:gd name="T2" fmla="*/ 925 w 252"/>
                <a:gd name="T3" fmla="*/ 1035 h 68"/>
                <a:gd name="T4" fmla="*/ 345 w 252"/>
                <a:gd name="T5" fmla="*/ 490 h 68"/>
                <a:gd name="T6" fmla="*/ 938 w 252"/>
                <a:gd name="T7" fmla="*/ 0 h 68"/>
                <a:gd name="T8" fmla="*/ 1208 w 252"/>
                <a:gd name="T9" fmla="*/ 341 h 68"/>
                <a:gd name="T10" fmla="*/ 3938 w 252"/>
                <a:gd name="T11" fmla="*/ 772 h 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2" h="68">
                  <a:moveTo>
                    <a:pt x="245" y="68"/>
                  </a:moveTo>
                  <a:cubicBezTo>
                    <a:pt x="235" y="63"/>
                    <a:pt x="119" y="59"/>
                    <a:pt x="59" y="55"/>
                  </a:cubicBezTo>
                  <a:cubicBezTo>
                    <a:pt x="0" y="52"/>
                    <a:pt x="22" y="26"/>
                    <a:pt x="22" y="26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60" y="0"/>
                    <a:pt x="58" y="16"/>
                    <a:pt x="77" y="18"/>
                  </a:cubicBezTo>
                  <a:cubicBezTo>
                    <a:pt x="125" y="25"/>
                    <a:pt x="225" y="40"/>
                    <a:pt x="252" y="41"/>
                  </a:cubicBezTo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38" name="Freeform 612">
              <a:extLst>
                <a:ext uri="{FF2B5EF4-FFF2-40B4-BE49-F238E27FC236}">
                  <a16:creationId xmlns:a16="http://schemas.microsoft.com/office/drawing/2014/main" id="{45B3377E-AAD4-455F-B7D5-3FDD57A3B670}"/>
                </a:ext>
              </a:extLst>
            </p:cNvPr>
            <p:cNvSpPr>
              <a:spLocks/>
            </p:cNvSpPr>
            <p:nvPr/>
          </p:nvSpPr>
          <p:spPr bwMode="auto">
            <a:xfrm>
              <a:off x="3131" y="1787"/>
              <a:ext cx="477" cy="112"/>
            </a:xfrm>
            <a:custGeom>
              <a:avLst/>
              <a:gdLst>
                <a:gd name="T0" fmla="*/ 292 w 191"/>
                <a:gd name="T1" fmla="*/ 363 h 42"/>
                <a:gd name="T2" fmla="*/ 999 w 191"/>
                <a:gd name="T3" fmla="*/ 491 h 42"/>
                <a:gd name="T4" fmla="*/ 2974 w 191"/>
                <a:gd name="T5" fmla="*/ 797 h 42"/>
                <a:gd name="T6" fmla="*/ 2974 w 191"/>
                <a:gd name="T7" fmla="*/ 760 h 42"/>
                <a:gd name="T8" fmla="*/ 999 w 191"/>
                <a:gd name="T9" fmla="*/ 456 h 42"/>
                <a:gd name="T10" fmla="*/ 292 w 191"/>
                <a:gd name="T11" fmla="*/ 341 h 42"/>
                <a:gd name="T12" fmla="*/ 42 w 191"/>
                <a:gd name="T13" fmla="*/ 0 h 42"/>
                <a:gd name="T14" fmla="*/ 12 w 191"/>
                <a:gd name="T15" fmla="*/ 0 h 42"/>
                <a:gd name="T16" fmla="*/ 292 w 191"/>
                <a:gd name="T17" fmla="*/ 363 h 4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91" h="42">
                  <a:moveTo>
                    <a:pt x="19" y="19"/>
                  </a:moveTo>
                  <a:cubicBezTo>
                    <a:pt x="64" y="26"/>
                    <a:pt x="64" y="26"/>
                    <a:pt x="64" y="26"/>
                  </a:cubicBezTo>
                  <a:cubicBezTo>
                    <a:pt x="113" y="33"/>
                    <a:pt x="171" y="42"/>
                    <a:pt x="191" y="42"/>
                  </a:cubicBezTo>
                  <a:cubicBezTo>
                    <a:pt x="191" y="40"/>
                    <a:pt x="191" y="40"/>
                    <a:pt x="191" y="40"/>
                  </a:cubicBezTo>
                  <a:cubicBezTo>
                    <a:pt x="172" y="40"/>
                    <a:pt x="113" y="31"/>
                    <a:pt x="64" y="24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2" y="15"/>
                    <a:pt x="3" y="1"/>
                    <a:pt x="3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17"/>
                    <a:pt x="19" y="19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39" name="Freeform 613">
              <a:extLst>
                <a:ext uri="{FF2B5EF4-FFF2-40B4-BE49-F238E27FC236}">
                  <a16:creationId xmlns:a16="http://schemas.microsoft.com/office/drawing/2014/main" id="{3CEACFBD-A2E4-2D5F-8DDF-EF89EB1CC12A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8" y="1837"/>
              <a:ext cx="888" cy="475"/>
            </a:xfrm>
            <a:custGeom>
              <a:avLst/>
              <a:gdLst>
                <a:gd name="T0" fmla="*/ 20 w 355"/>
                <a:gd name="T1" fmla="*/ 136 h 178"/>
                <a:gd name="T2" fmla="*/ 425 w 355"/>
                <a:gd name="T3" fmla="*/ 491 h 178"/>
                <a:gd name="T4" fmla="*/ 2784 w 355"/>
                <a:gd name="T5" fmla="*/ 742 h 178"/>
                <a:gd name="T6" fmla="*/ 4943 w 355"/>
                <a:gd name="T7" fmla="*/ 1003 h 178"/>
                <a:gd name="T8" fmla="*/ 5068 w 355"/>
                <a:gd name="T9" fmla="*/ 1118 h 178"/>
                <a:gd name="T10" fmla="*/ 5213 w 355"/>
                <a:gd name="T11" fmla="*/ 1345 h 178"/>
                <a:gd name="T12" fmla="*/ 5213 w 355"/>
                <a:gd name="T13" fmla="*/ 1332 h 178"/>
                <a:gd name="T14" fmla="*/ 5243 w 355"/>
                <a:gd name="T15" fmla="*/ 1404 h 178"/>
                <a:gd name="T16" fmla="*/ 5288 w 355"/>
                <a:gd name="T17" fmla="*/ 1516 h 178"/>
                <a:gd name="T18" fmla="*/ 5526 w 355"/>
                <a:gd name="T19" fmla="*/ 3061 h 178"/>
                <a:gd name="T20" fmla="*/ 5526 w 355"/>
                <a:gd name="T21" fmla="*/ 3077 h 178"/>
                <a:gd name="T22" fmla="*/ 5526 w 355"/>
                <a:gd name="T23" fmla="*/ 3346 h 178"/>
                <a:gd name="T24" fmla="*/ 5526 w 355"/>
                <a:gd name="T25" fmla="*/ 3384 h 178"/>
                <a:gd name="T26" fmla="*/ 5556 w 355"/>
                <a:gd name="T27" fmla="*/ 3384 h 178"/>
                <a:gd name="T28" fmla="*/ 5556 w 355"/>
                <a:gd name="T29" fmla="*/ 3346 h 178"/>
                <a:gd name="T30" fmla="*/ 5556 w 355"/>
                <a:gd name="T31" fmla="*/ 3077 h 178"/>
                <a:gd name="T32" fmla="*/ 5556 w 355"/>
                <a:gd name="T33" fmla="*/ 3077 h 178"/>
                <a:gd name="T34" fmla="*/ 5556 w 355"/>
                <a:gd name="T35" fmla="*/ 3061 h 178"/>
                <a:gd name="T36" fmla="*/ 5318 w 355"/>
                <a:gd name="T37" fmla="*/ 1502 h 178"/>
                <a:gd name="T38" fmla="*/ 5243 w 355"/>
                <a:gd name="T39" fmla="*/ 1332 h 178"/>
                <a:gd name="T40" fmla="*/ 5088 w 355"/>
                <a:gd name="T41" fmla="*/ 1105 h 178"/>
                <a:gd name="T42" fmla="*/ 4943 w 355"/>
                <a:gd name="T43" fmla="*/ 969 h 178"/>
                <a:gd name="T44" fmla="*/ 2784 w 355"/>
                <a:gd name="T45" fmla="*/ 704 h 178"/>
                <a:gd name="T46" fmla="*/ 425 w 355"/>
                <a:gd name="T47" fmla="*/ 456 h 178"/>
                <a:gd name="T48" fmla="*/ 33 w 355"/>
                <a:gd name="T49" fmla="*/ 115 h 178"/>
                <a:gd name="T50" fmla="*/ 33 w 355"/>
                <a:gd name="T51" fmla="*/ 21 h 178"/>
                <a:gd name="T52" fmla="*/ 0 w 355"/>
                <a:gd name="T53" fmla="*/ 0 h 178"/>
                <a:gd name="T54" fmla="*/ 20 w 355"/>
                <a:gd name="T55" fmla="*/ 136 h 17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355" h="178">
                  <a:moveTo>
                    <a:pt x="1" y="7"/>
                  </a:moveTo>
                  <a:cubicBezTo>
                    <a:pt x="5" y="16"/>
                    <a:pt x="14" y="22"/>
                    <a:pt x="27" y="26"/>
                  </a:cubicBezTo>
                  <a:cubicBezTo>
                    <a:pt x="55" y="36"/>
                    <a:pt x="117" y="38"/>
                    <a:pt x="178" y="39"/>
                  </a:cubicBezTo>
                  <a:cubicBezTo>
                    <a:pt x="239" y="41"/>
                    <a:pt x="297" y="43"/>
                    <a:pt x="316" y="53"/>
                  </a:cubicBezTo>
                  <a:cubicBezTo>
                    <a:pt x="316" y="53"/>
                    <a:pt x="318" y="54"/>
                    <a:pt x="324" y="59"/>
                  </a:cubicBezTo>
                  <a:cubicBezTo>
                    <a:pt x="330" y="65"/>
                    <a:pt x="333" y="71"/>
                    <a:pt x="333" y="71"/>
                  </a:cubicBezTo>
                  <a:cubicBezTo>
                    <a:pt x="333" y="71"/>
                    <a:pt x="333" y="70"/>
                    <a:pt x="333" y="70"/>
                  </a:cubicBezTo>
                  <a:cubicBezTo>
                    <a:pt x="333" y="71"/>
                    <a:pt x="334" y="72"/>
                    <a:pt x="335" y="74"/>
                  </a:cubicBezTo>
                  <a:cubicBezTo>
                    <a:pt x="338" y="80"/>
                    <a:pt x="338" y="80"/>
                    <a:pt x="338" y="80"/>
                  </a:cubicBezTo>
                  <a:cubicBezTo>
                    <a:pt x="352" y="105"/>
                    <a:pt x="352" y="136"/>
                    <a:pt x="353" y="161"/>
                  </a:cubicBezTo>
                  <a:cubicBezTo>
                    <a:pt x="353" y="162"/>
                    <a:pt x="353" y="162"/>
                    <a:pt x="353" y="162"/>
                  </a:cubicBezTo>
                  <a:cubicBezTo>
                    <a:pt x="353" y="176"/>
                    <a:pt x="353" y="176"/>
                    <a:pt x="353" y="176"/>
                  </a:cubicBezTo>
                  <a:cubicBezTo>
                    <a:pt x="353" y="176"/>
                    <a:pt x="353" y="178"/>
                    <a:pt x="353" y="178"/>
                  </a:cubicBezTo>
                  <a:cubicBezTo>
                    <a:pt x="355" y="178"/>
                    <a:pt x="355" y="178"/>
                    <a:pt x="355" y="178"/>
                  </a:cubicBezTo>
                  <a:cubicBezTo>
                    <a:pt x="355" y="176"/>
                    <a:pt x="355" y="176"/>
                    <a:pt x="355" y="176"/>
                  </a:cubicBezTo>
                  <a:cubicBezTo>
                    <a:pt x="355" y="162"/>
                    <a:pt x="355" y="162"/>
                    <a:pt x="355" y="162"/>
                  </a:cubicBezTo>
                  <a:cubicBezTo>
                    <a:pt x="355" y="162"/>
                    <a:pt x="355" y="162"/>
                    <a:pt x="355" y="162"/>
                  </a:cubicBezTo>
                  <a:cubicBezTo>
                    <a:pt x="355" y="162"/>
                    <a:pt x="355" y="161"/>
                    <a:pt x="355" y="161"/>
                  </a:cubicBezTo>
                  <a:cubicBezTo>
                    <a:pt x="354" y="136"/>
                    <a:pt x="354" y="105"/>
                    <a:pt x="340" y="79"/>
                  </a:cubicBezTo>
                  <a:cubicBezTo>
                    <a:pt x="335" y="70"/>
                    <a:pt x="335" y="70"/>
                    <a:pt x="335" y="70"/>
                  </a:cubicBezTo>
                  <a:cubicBezTo>
                    <a:pt x="335" y="69"/>
                    <a:pt x="331" y="64"/>
                    <a:pt x="325" y="58"/>
                  </a:cubicBezTo>
                  <a:cubicBezTo>
                    <a:pt x="320" y="52"/>
                    <a:pt x="317" y="51"/>
                    <a:pt x="316" y="51"/>
                  </a:cubicBezTo>
                  <a:cubicBezTo>
                    <a:pt x="297" y="41"/>
                    <a:pt x="239" y="39"/>
                    <a:pt x="178" y="37"/>
                  </a:cubicBezTo>
                  <a:cubicBezTo>
                    <a:pt x="117" y="36"/>
                    <a:pt x="55" y="34"/>
                    <a:pt x="27" y="24"/>
                  </a:cubicBezTo>
                  <a:cubicBezTo>
                    <a:pt x="15" y="20"/>
                    <a:pt x="7" y="14"/>
                    <a:pt x="2" y="6"/>
                  </a:cubicBezTo>
                  <a:cubicBezTo>
                    <a:pt x="2" y="6"/>
                    <a:pt x="2" y="3"/>
                    <a:pt x="2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"/>
                    <a:pt x="0" y="6"/>
                    <a:pt x="1" y="7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40" name="Freeform 614">
              <a:extLst>
                <a:ext uri="{FF2B5EF4-FFF2-40B4-BE49-F238E27FC236}">
                  <a16:creationId xmlns:a16="http://schemas.microsoft.com/office/drawing/2014/main" id="{A4D7B58B-EB01-91ED-EF86-A7A8FCE6EC22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1" y="1344"/>
              <a:ext cx="55" cy="371"/>
            </a:xfrm>
            <a:custGeom>
              <a:avLst/>
              <a:gdLst>
                <a:gd name="T0" fmla="*/ 270 w 22"/>
                <a:gd name="T1" fmla="*/ 0 h 139"/>
                <a:gd name="T2" fmla="*/ 270 w 22"/>
                <a:gd name="T3" fmla="*/ 1767 h 139"/>
                <a:gd name="T4" fmla="*/ 0 w 22"/>
                <a:gd name="T5" fmla="*/ 2642 h 139"/>
                <a:gd name="T6" fmla="*/ 333 w 22"/>
                <a:gd name="T7" fmla="*/ 1732 h 139"/>
                <a:gd name="T8" fmla="*/ 270 w 22"/>
                <a:gd name="T9" fmla="*/ 0 h 13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" h="139">
                  <a:moveTo>
                    <a:pt x="17" y="0"/>
                  </a:moveTo>
                  <a:cubicBezTo>
                    <a:pt x="17" y="32"/>
                    <a:pt x="17" y="75"/>
                    <a:pt x="17" y="93"/>
                  </a:cubicBezTo>
                  <a:cubicBezTo>
                    <a:pt x="17" y="111"/>
                    <a:pt x="13" y="127"/>
                    <a:pt x="0" y="139"/>
                  </a:cubicBezTo>
                  <a:cubicBezTo>
                    <a:pt x="17" y="132"/>
                    <a:pt x="20" y="120"/>
                    <a:pt x="21" y="91"/>
                  </a:cubicBezTo>
                  <a:cubicBezTo>
                    <a:pt x="22" y="65"/>
                    <a:pt x="17" y="0"/>
                    <a:pt x="1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41" name="Freeform 615">
              <a:extLst>
                <a:ext uri="{FF2B5EF4-FFF2-40B4-BE49-F238E27FC236}">
                  <a16:creationId xmlns:a16="http://schemas.microsoft.com/office/drawing/2014/main" id="{24BBF1C9-C1CF-F8AB-4291-6EAE9FB6E81F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1" y="1869"/>
              <a:ext cx="125" cy="147"/>
            </a:xfrm>
            <a:custGeom>
              <a:avLst/>
              <a:gdLst>
                <a:gd name="T0" fmla="*/ 738 w 50"/>
                <a:gd name="T1" fmla="*/ 0 h 55"/>
                <a:gd name="T2" fmla="*/ 0 w 50"/>
                <a:gd name="T3" fmla="*/ 1050 h 55"/>
                <a:gd name="T4" fmla="*/ 738 w 50"/>
                <a:gd name="T5" fmla="*/ 0 h 5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0" h="55">
                  <a:moveTo>
                    <a:pt x="47" y="0"/>
                  </a:moveTo>
                  <a:cubicBezTo>
                    <a:pt x="46" y="20"/>
                    <a:pt x="50" y="42"/>
                    <a:pt x="0" y="55"/>
                  </a:cubicBezTo>
                  <a:cubicBezTo>
                    <a:pt x="10" y="53"/>
                    <a:pt x="47" y="41"/>
                    <a:pt x="4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42" name="Freeform 616">
              <a:extLst>
                <a:ext uri="{FF2B5EF4-FFF2-40B4-BE49-F238E27FC236}">
                  <a16:creationId xmlns:a16="http://schemas.microsoft.com/office/drawing/2014/main" id="{DFCE0CB2-D574-AA64-5099-50F33E700D2E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8" y="2109"/>
              <a:ext cx="18" cy="358"/>
            </a:xfrm>
            <a:custGeom>
              <a:avLst/>
              <a:gdLst>
                <a:gd name="T0" fmla="*/ 67 w 7"/>
                <a:gd name="T1" fmla="*/ 2554 h 134"/>
                <a:gd name="T2" fmla="*/ 118 w 7"/>
                <a:gd name="T3" fmla="*/ 1314 h 134"/>
                <a:gd name="T4" fmla="*/ 67 w 7"/>
                <a:gd name="T5" fmla="*/ 0 h 134"/>
                <a:gd name="T6" fmla="*/ 67 w 7"/>
                <a:gd name="T7" fmla="*/ 2554 h 13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" h="134">
                  <a:moveTo>
                    <a:pt x="4" y="134"/>
                  </a:moveTo>
                  <a:cubicBezTo>
                    <a:pt x="4" y="134"/>
                    <a:pt x="7" y="99"/>
                    <a:pt x="7" y="69"/>
                  </a:cubicBezTo>
                  <a:cubicBezTo>
                    <a:pt x="7" y="40"/>
                    <a:pt x="4" y="0"/>
                    <a:pt x="4" y="0"/>
                  </a:cubicBezTo>
                  <a:cubicBezTo>
                    <a:pt x="2" y="14"/>
                    <a:pt x="0" y="112"/>
                    <a:pt x="4" y="13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43" name="Freeform 617">
              <a:extLst>
                <a:ext uri="{FF2B5EF4-FFF2-40B4-BE49-F238E27FC236}">
                  <a16:creationId xmlns:a16="http://schemas.microsoft.com/office/drawing/2014/main" id="{E0ACF1F5-4DC3-C988-7055-CA603B0304EF}"/>
                </a:ext>
              </a:extLst>
            </p:cNvPr>
            <p:cNvSpPr>
              <a:spLocks/>
            </p:cNvSpPr>
            <p:nvPr/>
          </p:nvSpPr>
          <p:spPr bwMode="auto">
            <a:xfrm>
              <a:off x="2566" y="2133"/>
              <a:ext cx="17" cy="358"/>
            </a:xfrm>
            <a:custGeom>
              <a:avLst/>
              <a:gdLst>
                <a:gd name="T0" fmla="*/ 70 w 7"/>
                <a:gd name="T1" fmla="*/ 2554 h 134"/>
                <a:gd name="T2" fmla="*/ 100 w 7"/>
                <a:gd name="T3" fmla="*/ 1298 h 134"/>
                <a:gd name="T4" fmla="*/ 70 w 7"/>
                <a:gd name="T5" fmla="*/ 0 h 134"/>
                <a:gd name="T6" fmla="*/ 70 w 7"/>
                <a:gd name="T7" fmla="*/ 2554 h 13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" h="134">
                  <a:moveTo>
                    <a:pt x="5" y="134"/>
                  </a:moveTo>
                  <a:cubicBezTo>
                    <a:pt x="5" y="134"/>
                    <a:pt x="7" y="94"/>
                    <a:pt x="7" y="68"/>
                  </a:cubicBezTo>
                  <a:cubicBezTo>
                    <a:pt x="7" y="42"/>
                    <a:pt x="5" y="0"/>
                    <a:pt x="5" y="0"/>
                  </a:cubicBezTo>
                  <a:cubicBezTo>
                    <a:pt x="2" y="14"/>
                    <a:pt x="0" y="112"/>
                    <a:pt x="5" y="13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44" name="Freeform 618">
              <a:extLst>
                <a:ext uri="{FF2B5EF4-FFF2-40B4-BE49-F238E27FC236}">
                  <a16:creationId xmlns:a16="http://schemas.microsoft.com/office/drawing/2014/main" id="{370F6D94-FA1C-3A8A-9D03-4E13CE3B58D8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6" y="1856"/>
              <a:ext cx="340" cy="53"/>
            </a:xfrm>
            <a:custGeom>
              <a:avLst/>
              <a:gdLst>
                <a:gd name="T0" fmla="*/ 0 w 136"/>
                <a:gd name="T1" fmla="*/ 0 h 20"/>
                <a:gd name="T2" fmla="*/ 2125 w 136"/>
                <a:gd name="T3" fmla="*/ 337 h 2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36" h="20">
                  <a:moveTo>
                    <a:pt x="0" y="0"/>
                  </a:moveTo>
                  <a:cubicBezTo>
                    <a:pt x="11" y="3"/>
                    <a:pt x="115" y="20"/>
                    <a:pt x="136" y="18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45" name="Freeform 619">
              <a:extLst>
                <a:ext uri="{FF2B5EF4-FFF2-40B4-BE49-F238E27FC236}">
                  <a16:creationId xmlns:a16="http://schemas.microsoft.com/office/drawing/2014/main" id="{EC9E7CEC-CE55-25A8-22DC-C574218FD598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8" y="1941"/>
              <a:ext cx="355" cy="30"/>
            </a:xfrm>
            <a:custGeom>
              <a:avLst/>
              <a:gdLst>
                <a:gd name="T0" fmla="*/ 0 w 142"/>
                <a:gd name="T1" fmla="*/ 0 h 11"/>
                <a:gd name="T2" fmla="*/ 2220 w 142"/>
                <a:gd name="T3" fmla="*/ 164 h 11"/>
                <a:gd name="T4" fmla="*/ 0 w 142"/>
                <a:gd name="T5" fmla="*/ 0 h 1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2" h="11">
                  <a:moveTo>
                    <a:pt x="0" y="0"/>
                  </a:moveTo>
                  <a:cubicBezTo>
                    <a:pt x="12" y="2"/>
                    <a:pt x="91" y="8"/>
                    <a:pt x="142" y="8"/>
                  </a:cubicBezTo>
                  <a:cubicBezTo>
                    <a:pt x="119" y="11"/>
                    <a:pt x="33" y="1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46" name="Freeform 620">
              <a:extLst>
                <a:ext uri="{FF2B5EF4-FFF2-40B4-BE49-F238E27FC236}">
                  <a16:creationId xmlns:a16="http://schemas.microsoft.com/office/drawing/2014/main" id="{BFCD3038-C7E0-DEE3-B336-87CB06F7C7F2}"/>
                </a:ext>
              </a:extLst>
            </p:cNvPr>
            <p:cNvSpPr>
              <a:spLocks/>
            </p:cNvSpPr>
            <p:nvPr/>
          </p:nvSpPr>
          <p:spPr bwMode="auto">
            <a:xfrm>
              <a:off x="2998" y="1216"/>
              <a:ext cx="128" cy="549"/>
            </a:xfrm>
            <a:custGeom>
              <a:avLst/>
              <a:gdLst>
                <a:gd name="T0" fmla="*/ 0 w 51"/>
                <a:gd name="T1" fmla="*/ 35 h 206"/>
                <a:gd name="T2" fmla="*/ 806 w 51"/>
                <a:gd name="T3" fmla="*/ 546 h 206"/>
                <a:gd name="T4" fmla="*/ 806 w 51"/>
                <a:gd name="T5" fmla="*/ 3899 h 206"/>
                <a:gd name="T6" fmla="*/ 535 w 51"/>
                <a:gd name="T7" fmla="*/ 456 h 206"/>
                <a:gd name="T8" fmla="*/ 0 w 51"/>
                <a:gd name="T9" fmla="*/ 35 h 20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1" h="206">
                  <a:moveTo>
                    <a:pt x="0" y="2"/>
                  </a:moveTo>
                  <a:cubicBezTo>
                    <a:pt x="12" y="0"/>
                    <a:pt x="46" y="14"/>
                    <a:pt x="51" y="29"/>
                  </a:cubicBezTo>
                  <a:cubicBezTo>
                    <a:pt x="51" y="206"/>
                    <a:pt x="51" y="206"/>
                    <a:pt x="51" y="206"/>
                  </a:cubicBezTo>
                  <a:cubicBezTo>
                    <a:pt x="47" y="186"/>
                    <a:pt x="46" y="44"/>
                    <a:pt x="34" y="24"/>
                  </a:cubicBezTo>
                  <a:cubicBezTo>
                    <a:pt x="22" y="3"/>
                    <a:pt x="4" y="4"/>
                    <a:pt x="0" y="2"/>
                  </a:cubicBezTo>
                  <a:close/>
                </a:path>
              </a:pathLst>
            </a:custGeom>
            <a:solidFill>
              <a:srgbClr val="C2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47" name="Freeform 621">
              <a:extLst>
                <a:ext uri="{FF2B5EF4-FFF2-40B4-BE49-F238E27FC236}">
                  <a16:creationId xmlns:a16="http://schemas.microsoft.com/office/drawing/2014/main" id="{EC41BAF2-29DC-04CE-DE29-FCD3FCB8DEAF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3" y="1216"/>
              <a:ext cx="125" cy="549"/>
            </a:xfrm>
            <a:custGeom>
              <a:avLst/>
              <a:gdLst>
                <a:gd name="T0" fmla="*/ 0 w 50"/>
                <a:gd name="T1" fmla="*/ 35 h 206"/>
                <a:gd name="T2" fmla="*/ 783 w 50"/>
                <a:gd name="T3" fmla="*/ 546 h 206"/>
                <a:gd name="T4" fmla="*/ 783 w 50"/>
                <a:gd name="T5" fmla="*/ 3899 h 206"/>
                <a:gd name="T6" fmla="*/ 533 w 50"/>
                <a:gd name="T7" fmla="*/ 456 h 206"/>
                <a:gd name="T8" fmla="*/ 0 w 50"/>
                <a:gd name="T9" fmla="*/ 35 h 20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" h="206">
                  <a:moveTo>
                    <a:pt x="0" y="2"/>
                  </a:moveTo>
                  <a:cubicBezTo>
                    <a:pt x="11" y="0"/>
                    <a:pt x="45" y="14"/>
                    <a:pt x="50" y="29"/>
                  </a:cubicBezTo>
                  <a:cubicBezTo>
                    <a:pt x="50" y="206"/>
                    <a:pt x="50" y="206"/>
                    <a:pt x="50" y="206"/>
                  </a:cubicBezTo>
                  <a:cubicBezTo>
                    <a:pt x="46" y="186"/>
                    <a:pt x="46" y="44"/>
                    <a:pt x="34" y="24"/>
                  </a:cubicBezTo>
                  <a:cubicBezTo>
                    <a:pt x="21" y="3"/>
                    <a:pt x="4" y="4"/>
                    <a:pt x="0" y="2"/>
                  </a:cubicBezTo>
                  <a:close/>
                </a:path>
              </a:pathLst>
            </a:custGeom>
            <a:solidFill>
              <a:srgbClr val="0178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48" name="Freeform 622">
              <a:extLst>
                <a:ext uri="{FF2B5EF4-FFF2-40B4-BE49-F238E27FC236}">
                  <a16:creationId xmlns:a16="http://schemas.microsoft.com/office/drawing/2014/main" id="{00B8B3DF-4208-7889-D00A-8165B4BF9AF5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3" y="1707"/>
              <a:ext cx="35" cy="154"/>
            </a:xfrm>
            <a:custGeom>
              <a:avLst/>
              <a:gdLst>
                <a:gd name="T0" fmla="*/ 0 w 14"/>
                <a:gd name="T1" fmla="*/ 0 h 58"/>
                <a:gd name="T2" fmla="*/ 0 w 14"/>
                <a:gd name="T3" fmla="*/ 860 h 58"/>
                <a:gd name="T4" fmla="*/ 220 w 14"/>
                <a:gd name="T5" fmla="*/ 1086 h 58"/>
                <a:gd name="T6" fmla="*/ 95 w 14"/>
                <a:gd name="T7" fmla="*/ 635 h 58"/>
                <a:gd name="T8" fmla="*/ 0 w 14"/>
                <a:gd name="T9" fmla="*/ 0 h 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" h="58">
                  <a:moveTo>
                    <a:pt x="0" y="0"/>
                  </a:moveTo>
                  <a:cubicBezTo>
                    <a:pt x="0" y="46"/>
                    <a:pt x="0" y="46"/>
                    <a:pt x="0" y="46"/>
                  </a:cubicBezTo>
                  <a:cubicBezTo>
                    <a:pt x="0" y="46"/>
                    <a:pt x="12" y="53"/>
                    <a:pt x="14" y="58"/>
                  </a:cubicBezTo>
                  <a:cubicBezTo>
                    <a:pt x="14" y="50"/>
                    <a:pt x="7" y="38"/>
                    <a:pt x="6" y="34"/>
                  </a:cubicBezTo>
                  <a:cubicBezTo>
                    <a:pt x="6" y="3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DE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49" name="Freeform 623">
              <a:extLst>
                <a:ext uri="{FF2B5EF4-FFF2-40B4-BE49-F238E27FC236}">
                  <a16:creationId xmlns:a16="http://schemas.microsoft.com/office/drawing/2014/main" id="{EC3EA61D-32CE-538A-17FB-EA63C4D94677}"/>
                </a:ext>
              </a:extLst>
            </p:cNvPr>
            <p:cNvSpPr>
              <a:spLocks/>
            </p:cNvSpPr>
            <p:nvPr/>
          </p:nvSpPr>
          <p:spPr bwMode="auto">
            <a:xfrm>
              <a:off x="2413" y="1877"/>
              <a:ext cx="120" cy="110"/>
            </a:xfrm>
            <a:custGeom>
              <a:avLst/>
              <a:gdLst>
                <a:gd name="T0" fmla="*/ 0 w 48"/>
                <a:gd name="T1" fmla="*/ 791 h 41"/>
                <a:gd name="T2" fmla="*/ 595 w 48"/>
                <a:gd name="T3" fmla="*/ 115 h 41"/>
                <a:gd name="T4" fmla="*/ 750 w 48"/>
                <a:gd name="T5" fmla="*/ 0 h 41"/>
                <a:gd name="T6" fmla="*/ 0 w 48"/>
                <a:gd name="T7" fmla="*/ 791 h 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8" h="41">
                  <a:moveTo>
                    <a:pt x="0" y="41"/>
                  </a:moveTo>
                  <a:cubicBezTo>
                    <a:pt x="8" y="38"/>
                    <a:pt x="38" y="12"/>
                    <a:pt x="38" y="6"/>
                  </a:cubicBezTo>
                  <a:cubicBezTo>
                    <a:pt x="38" y="1"/>
                    <a:pt x="48" y="0"/>
                    <a:pt x="48" y="0"/>
                  </a:cubicBezTo>
                  <a:cubicBezTo>
                    <a:pt x="48" y="0"/>
                    <a:pt x="48" y="31"/>
                    <a:pt x="0" y="41"/>
                  </a:cubicBezTo>
                  <a:close/>
                </a:path>
              </a:pathLst>
            </a:custGeom>
            <a:solidFill>
              <a:srgbClr val="C2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50" name="Freeform 624">
              <a:extLst>
                <a:ext uri="{FF2B5EF4-FFF2-40B4-BE49-F238E27FC236}">
                  <a16:creationId xmlns:a16="http://schemas.microsoft.com/office/drawing/2014/main" id="{23E346C1-A3F6-05A9-FA44-8C1F5E9D3A1F}"/>
                </a:ext>
              </a:extLst>
            </p:cNvPr>
            <p:cNvSpPr>
              <a:spLocks/>
            </p:cNvSpPr>
            <p:nvPr/>
          </p:nvSpPr>
          <p:spPr bwMode="auto">
            <a:xfrm>
              <a:off x="2093" y="2043"/>
              <a:ext cx="145" cy="85"/>
            </a:xfrm>
            <a:custGeom>
              <a:avLst/>
              <a:gdLst>
                <a:gd name="T0" fmla="*/ 0 w 58"/>
                <a:gd name="T1" fmla="*/ 600 h 32"/>
                <a:gd name="T2" fmla="*/ 908 w 58"/>
                <a:gd name="T3" fmla="*/ 0 h 32"/>
                <a:gd name="T4" fmla="*/ 0 w 58"/>
                <a:gd name="T5" fmla="*/ 600 h 3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8" h="32">
                  <a:moveTo>
                    <a:pt x="0" y="32"/>
                  </a:moveTo>
                  <a:cubicBezTo>
                    <a:pt x="12" y="14"/>
                    <a:pt x="26" y="11"/>
                    <a:pt x="58" y="0"/>
                  </a:cubicBezTo>
                  <a:cubicBezTo>
                    <a:pt x="42" y="0"/>
                    <a:pt x="14" y="2"/>
                    <a:pt x="0" y="32"/>
                  </a:cubicBezTo>
                  <a:close/>
                </a:path>
              </a:pathLst>
            </a:custGeom>
            <a:solidFill>
              <a:srgbClr val="DE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51" name="Freeform 625">
              <a:extLst>
                <a:ext uri="{FF2B5EF4-FFF2-40B4-BE49-F238E27FC236}">
                  <a16:creationId xmlns:a16="http://schemas.microsoft.com/office/drawing/2014/main" id="{8CDCCCB7-807B-082C-D180-19272057D268}"/>
                </a:ext>
              </a:extLst>
            </p:cNvPr>
            <p:cNvSpPr>
              <a:spLocks/>
            </p:cNvSpPr>
            <p:nvPr/>
          </p:nvSpPr>
          <p:spPr bwMode="auto">
            <a:xfrm>
              <a:off x="3543" y="1931"/>
              <a:ext cx="130" cy="101"/>
            </a:xfrm>
            <a:custGeom>
              <a:avLst/>
              <a:gdLst>
                <a:gd name="T0" fmla="*/ 0 w 52"/>
                <a:gd name="T1" fmla="*/ 77 h 38"/>
                <a:gd name="T2" fmla="*/ 813 w 52"/>
                <a:gd name="T3" fmla="*/ 712 h 38"/>
                <a:gd name="T4" fmla="*/ 0 w 52"/>
                <a:gd name="T5" fmla="*/ 77 h 3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2" h="38">
                  <a:moveTo>
                    <a:pt x="0" y="4"/>
                  </a:moveTo>
                  <a:cubicBezTo>
                    <a:pt x="16" y="5"/>
                    <a:pt x="40" y="11"/>
                    <a:pt x="52" y="38"/>
                  </a:cubicBezTo>
                  <a:cubicBezTo>
                    <a:pt x="48" y="24"/>
                    <a:pt x="39" y="0"/>
                    <a:pt x="0" y="4"/>
                  </a:cubicBezTo>
                  <a:close/>
                </a:path>
              </a:pathLst>
            </a:custGeom>
            <a:solidFill>
              <a:srgbClr val="DE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52" name="Freeform 626">
              <a:extLst>
                <a:ext uri="{FF2B5EF4-FFF2-40B4-BE49-F238E27FC236}">
                  <a16:creationId xmlns:a16="http://schemas.microsoft.com/office/drawing/2014/main" id="{A8987B8D-CE09-4205-11E2-D29AA76C3218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3" y="2043"/>
              <a:ext cx="145" cy="496"/>
            </a:xfrm>
            <a:custGeom>
              <a:avLst/>
              <a:gdLst>
                <a:gd name="T0" fmla="*/ 908 w 58"/>
                <a:gd name="T1" fmla="*/ 248 h 186"/>
                <a:gd name="T2" fmla="*/ 908 w 58"/>
                <a:gd name="T3" fmla="*/ 2901 h 186"/>
                <a:gd name="T4" fmla="*/ 0 w 58"/>
                <a:gd name="T5" fmla="*/ 3528 h 186"/>
                <a:gd name="T6" fmla="*/ 708 w 58"/>
                <a:gd name="T7" fmla="*/ 2845 h 186"/>
                <a:gd name="T8" fmla="*/ 908 w 58"/>
                <a:gd name="T9" fmla="*/ 248 h 18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8" h="186">
                  <a:moveTo>
                    <a:pt x="58" y="13"/>
                  </a:moveTo>
                  <a:cubicBezTo>
                    <a:pt x="58" y="0"/>
                    <a:pt x="58" y="134"/>
                    <a:pt x="58" y="153"/>
                  </a:cubicBezTo>
                  <a:cubicBezTo>
                    <a:pt x="58" y="172"/>
                    <a:pt x="46" y="186"/>
                    <a:pt x="0" y="186"/>
                  </a:cubicBezTo>
                  <a:cubicBezTo>
                    <a:pt x="10" y="184"/>
                    <a:pt x="38" y="175"/>
                    <a:pt x="45" y="150"/>
                  </a:cubicBezTo>
                  <a:cubicBezTo>
                    <a:pt x="52" y="126"/>
                    <a:pt x="58" y="24"/>
                    <a:pt x="58" y="13"/>
                  </a:cubicBezTo>
                  <a:close/>
                </a:path>
              </a:pathLst>
            </a:custGeom>
            <a:solidFill>
              <a:srgbClr val="0178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47" name="Group 3">
            <a:extLst>
              <a:ext uri="{FF2B5EF4-FFF2-40B4-BE49-F238E27FC236}">
                <a16:creationId xmlns:a16="http://schemas.microsoft.com/office/drawing/2014/main" id="{1A0F6927-B20F-0CEB-9D7F-3AC5BC3F3190}"/>
              </a:ext>
            </a:extLst>
          </p:cNvPr>
          <p:cNvGrpSpPr>
            <a:grpSpLocks/>
          </p:cNvGrpSpPr>
          <p:nvPr/>
        </p:nvGrpSpPr>
        <p:grpSpPr bwMode="auto">
          <a:xfrm>
            <a:off x="3043192" y="922248"/>
            <a:ext cx="2065338" cy="5345112"/>
            <a:chOff x="519" y="717"/>
            <a:chExt cx="1301" cy="3367"/>
          </a:xfrm>
        </p:grpSpPr>
        <p:grpSp>
          <p:nvGrpSpPr>
            <p:cNvPr id="2348" name="Group 4">
              <a:extLst>
                <a:ext uri="{FF2B5EF4-FFF2-40B4-BE49-F238E27FC236}">
                  <a16:creationId xmlns:a16="http://schemas.microsoft.com/office/drawing/2014/main" id="{B60DAD88-3124-C18E-B563-7F9279C212C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19" y="717"/>
              <a:ext cx="1301" cy="3367"/>
              <a:chOff x="519" y="717"/>
              <a:chExt cx="1301" cy="3367"/>
            </a:xfrm>
          </p:grpSpPr>
          <p:sp>
            <p:nvSpPr>
              <p:cNvPr id="2561" name="Freeform 5">
                <a:extLst>
                  <a:ext uri="{FF2B5EF4-FFF2-40B4-BE49-F238E27FC236}">
                    <a16:creationId xmlns:a16="http://schemas.microsoft.com/office/drawing/2014/main" id="{E8F62F6D-44B4-527E-54FB-3B77DD0A37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9" y="717"/>
                <a:ext cx="1301" cy="3367"/>
              </a:xfrm>
              <a:custGeom>
                <a:avLst/>
                <a:gdLst>
                  <a:gd name="T0" fmla="*/ 1394 w 967"/>
                  <a:gd name="T1" fmla="*/ 818 h 2504"/>
                  <a:gd name="T2" fmla="*/ 1573 w 967"/>
                  <a:gd name="T3" fmla="*/ 672 h 2504"/>
                  <a:gd name="T4" fmla="*/ 1566 w 967"/>
                  <a:gd name="T5" fmla="*/ 584 h 2504"/>
                  <a:gd name="T6" fmla="*/ 1545 w 967"/>
                  <a:gd name="T7" fmla="*/ 403 h 2504"/>
                  <a:gd name="T8" fmla="*/ 1522 w 967"/>
                  <a:gd name="T9" fmla="*/ 221 h 2504"/>
                  <a:gd name="T10" fmla="*/ 1440 w 967"/>
                  <a:gd name="T11" fmla="*/ 83 h 2504"/>
                  <a:gd name="T12" fmla="*/ 1306 w 967"/>
                  <a:gd name="T13" fmla="*/ 30 h 2504"/>
                  <a:gd name="T14" fmla="*/ 1183 w 967"/>
                  <a:gd name="T15" fmla="*/ 5 h 2504"/>
                  <a:gd name="T16" fmla="*/ 833 w 967"/>
                  <a:gd name="T17" fmla="*/ 410 h 2504"/>
                  <a:gd name="T18" fmla="*/ 928 w 967"/>
                  <a:gd name="T19" fmla="*/ 640 h 2504"/>
                  <a:gd name="T20" fmla="*/ 866 w 967"/>
                  <a:gd name="T21" fmla="*/ 945 h 2504"/>
                  <a:gd name="T22" fmla="*/ 351 w 967"/>
                  <a:gd name="T23" fmla="*/ 1604 h 2504"/>
                  <a:gd name="T24" fmla="*/ 225 w 967"/>
                  <a:gd name="T25" fmla="*/ 2849 h 2504"/>
                  <a:gd name="T26" fmla="*/ 43 w 967"/>
                  <a:gd name="T27" fmla="*/ 3282 h 2504"/>
                  <a:gd name="T28" fmla="*/ 147 w 967"/>
                  <a:gd name="T29" fmla="*/ 3274 h 2504"/>
                  <a:gd name="T30" fmla="*/ 256 w 967"/>
                  <a:gd name="T31" fmla="*/ 3590 h 2504"/>
                  <a:gd name="T32" fmla="*/ 362 w 967"/>
                  <a:gd name="T33" fmla="*/ 3540 h 2504"/>
                  <a:gd name="T34" fmla="*/ 452 w 967"/>
                  <a:gd name="T35" fmla="*/ 3278 h 2504"/>
                  <a:gd name="T36" fmla="*/ 565 w 967"/>
                  <a:gd name="T37" fmla="*/ 2502 h 2504"/>
                  <a:gd name="T38" fmla="*/ 620 w 967"/>
                  <a:gd name="T39" fmla="*/ 1835 h 2504"/>
                  <a:gd name="T40" fmla="*/ 692 w 967"/>
                  <a:gd name="T41" fmla="*/ 2595 h 2504"/>
                  <a:gd name="T42" fmla="*/ 720 w 967"/>
                  <a:gd name="T43" fmla="*/ 4365 h 2504"/>
                  <a:gd name="T44" fmla="*/ 887 w 967"/>
                  <a:gd name="T45" fmla="*/ 5638 h 2504"/>
                  <a:gd name="T46" fmla="*/ 727 w 967"/>
                  <a:gd name="T47" fmla="*/ 5947 h 2504"/>
                  <a:gd name="T48" fmla="*/ 724 w 967"/>
                  <a:gd name="T49" fmla="*/ 6023 h 2504"/>
                  <a:gd name="T50" fmla="*/ 844 w 967"/>
                  <a:gd name="T51" fmla="*/ 6060 h 2504"/>
                  <a:gd name="T52" fmla="*/ 1099 w 967"/>
                  <a:gd name="T53" fmla="*/ 5986 h 2504"/>
                  <a:gd name="T54" fmla="*/ 1078 w 967"/>
                  <a:gd name="T55" fmla="*/ 5545 h 2504"/>
                  <a:gd name="T56" fmla="*/ 1074 w 967"/>
                  <a:gd name="T57" fmla="*/ 4359 h 2504"/>
                  <a:gd name="T58" fmla="*/ 1211 w 967"/>
                  <a:gd name="T59" fmla="*/ 3817 h 2504"/>
                  <a:gd name="T60" fmla="*/ 1262 w 967"/>
                  <a:gd name="T61" fmla="*/ 5221 h 2504"/>
                  <a:gd name="T62" fmla="*/ 1253 w 967"/>
                  <a:gd name="T63" fmla="*/ 5916 h 2504"/>
                  <a:gd name="T64" fmla="*/ 1426 w 967"/>
                  <a:gd name="T65" fmla="*/ 6054 h 2504"/>
                  <a:gd name="T66" fmla="*/ 1588 w 967"/>
                  <a:gd name="T67" fmla="*/ 6037 h 2504"/>
                  <a:gd name="T68" fmla="*/ 1639 w 967"/>
                  <a:gd name="T69" fmla="*/ 6001 h 2504"/>
                  <a:gd name="T70" fmla="*/ 1458 w 967"/>
                  <a:gd name="T71" fmla="*/ 5723 h 2504"/>
                  <a:gd name="T72" fmla="*/ 1598 w 967"/>
                  <a:gd name="T73" fmla="*/ 4537 h 2504"/>
                  <a:gd name="T74" fmla="*/ 1729 w 967"/>
                  <a:gd name="T75" fmla="*/ 3117 h 2504"/>
                  <a:gd name="T76" fmla="*/ 1719 w 967"/>
                  <a:gd name="T77" fmla="*/ 1998 h 2504"/>
                  <a:gd name="T78" fmla="*/ 1746 w 967"/>
                  <a:gd name="T79" fmla="*/ 1956 h 2504"/>
                  <a:gd name="T80" fmla="*/ 1945 w 967"/>
                  <a:gd name="T81" fmla="*/ 2976 h 2504"/>
                  <a:gd name="T82" fmla="*/ 1940 w 967"/>
                  <a:gd name="T83" fmla="*/ 3467 h 2504"/>
                  <a:gd name="T84" fmla="*/ 2044 w 967"/>
                  <a:gd name="T85" fmla="*/ 3578 h 2504"/>
                  <a:gd name="T86" fmla="*/ 2170 w 967"/>
                  <a:gd name="T87" fmla="*/ 3457 h 2504"/>
                  <a:gd name="T88" fmla="*/ 2318 w 967"/>
                  <a:gd name="T89" fmla="*/ 3409 h 2504"/>
                  <a:gd name="T90" fmla="*/ 2158 w 967"/>
                  <a:gd name="T91" fmla="*/ 3025 h 2504"/>
                  <a:gd name="T92" fmla="*/ 2071 w 967"/>
                  <a:gd name="T93" fmla="*/ 2199 h 2504"/>
                  <a:gd name="T94" fmla="*/ 1807 w 967"/>
                  <a:gd name="T95" fmla="*/ 1074 h 2504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967" h="2504">
                    <a:moveTo>
                      <a:pt x="557" y="363"/>
                    </a:moveTo>
                    <a:cubicBezTo>
                      <a:pt x="558" y="362"/>
                      <a:pt x="558" y="362"/>
                      <a:pt x="559" y="361"/>
                    </a:cubicBezTo>
                    <a:cubicBezTo>
                      <a:pt x="564" y="356"/>
                      <a:pt x="567" y="346"/>
                      <a:pt x="567" y="346"/>
                    </a:cubicBezTo>
                    <a:cubicBezTo>
                      <a:pt x="567" y="346"/>
                      <a:pt x="568" y="342"/>
                      <a:pt x="572" y="336"/>
                    </a:cubicBezTo>
                    <a:cubicBezTo>
                      <a:pt x="578" y="327"/>
                      <a:pt x="598" y="333"/>
                      <a:pt x="619" y="328"/>
                    </a:cubicBezTo>
                    <a:cubicBezTo>
                      <a:pt x="640" y="323"/>
                      <a:pt x="636" y="304"/>
                      <a:pt x="636" y="297"/>
                    </a:cubicBezTo>
                    <a:cubicBezTo>
                      <a:pt x="636" y="290"/>
                      <a:pt x="637" y="287"/>
                      <a:pt x="643" y="282"/>
                    </a:cubicBezTo>
                    <a:cubicBezTo>
                      <a:pt x="643" y="280"/>
                      <a:pt x="645" y="280"/>
                      <a:pt x="646" y="277"/>
                    </a:cubicBezTo>
                    <a:cubicBezTo>
                      <a:pt x="646" y="273"/>
                      <a:pt x="644" y="271"/>
                      <a:pt x="643" y="269"/>
                    </a:cubicBezTo>
                    <a:cubicBezTo>
                      <a:pt x="646" y="267"/>
                      <a:pt x="646" y="264"/>
                      <a:pt x="644" y="260"/>
                    </a:cubicBezTo>
                    <a:cubicBezTo>
                      <a:pt x="644" y="258"/>
                      <a:pt x="642" y="256"/>
                      <a:pt x="642" y="253"/>
                    </a:cubicBezTo>
                    <a:cubicBezTo>
                      <a:pt x="641" y="248"/>
                      <a:pt x="640" y="241"/>
                      <a:pt x="643" y="240"/>
                    </a:cubicBezTo>
                    <a:cubicBezTo>
                      <a:pt x="649" y="237"/>
                      <a:pt x="652" y="239"/>
                      <a:pt x="658" y="234"/>
                    </a:cubicBezTo>
                    <a:cubicBezTo>
                      <a:pt x="669" y="226"/>
                      <a:pt x="663" y="216"/>
                      <a:pt x="657" y="207"/>
                    </a:cubicBezTo>
                    <a:cubicBezTo>
                      <a:pt x="651" y="198"/>
                      <a:pt x="653" y="204"/>
                      <a:pt x="644" y="189"/>
                    </a:cubicBezTo>
                    <a:cubicBezTo>
                      <a:pt x="640" y="182"/>
                      <a:pt x="635" y="178"/>
                      <a:pt x="634" y="166"/>
                    </a:cubicBezTo>
                    <a:cubicBezTo>
                      <a:pt x="633" y="163"/>
                      <a:pt x="635" y="158"/>
                      <a:pt x="635" y="152"/>
                    </a:cubicBezTo>
                    <a:cubicBezTo>
                      <a:pt x="635" y="141"/>
                      <a:pt x="634" y="132"/>
                      <a:pt x="632" y="123"/>
                    </a:cubicBezTo>
                    <a:cubicBezTo>
                      <a:pt x="629" y="115"/>
                      <a:pt x="628" y="102"/>
                      <a:pt x="625" y="91"/>
                    </a:cubicBezTo>
                    <a:cubicBezTo>
                      <a:pt x="625" y="91"/>
                      <a:pt x="625" y="91"/>
                      <a:pt x="625" y="91"/>
                    </a:cubicBezTo>
                    <a:cubicBezTo>
                      <a:pt x="631" y="87"/>
                      <a:pt x="627" y="77"/>
                      <a:pt x="636" y="75"/>
                    </a:cubicBezTo>
                    <a:cubicBezTo>
                      <a:pt x="628" y="73"/>
                      <a:pt x="620" y="63"/>
                      <a:pt x="616" y="56"/>
                    </a:cubicBezTo>
                    <a:cubicBezTo>
                      <a:pt x="613" y="52"/>
                      <a:pt x="612" y="46"/>
                      <a:pt x="608" y="43"/>
                    </a:cubicBezTo>
                    <a:cubicBezTo>
                      <a:pt x="604" y="39"/>
                      <a:pt x="596" y="37"/>
                      <a:pt x="591" y="34"/>
                    </a:cubicBezTo>
                    <a:cubicBezTo>
                      <a:pt x="586" y="31"/>
                      <a:pt x="582" y="28"/>
                      <a:pt x="576" y="27"/>
                    </a:cubicBezTo>
                    <a:cubicBezTo>
                      <a:pt x="570" y="25"/>
                      <a:pt x="565" y="24"/>
                      <a:pt x="559" y="21"/>
                    </a:cubicBezTo>
                    <a:cubicBezTo>
                      <a:pt x="555" y="18"/>
                      <a:pt x="553" y="15"/>
                      <a:pt x="548" y="14"/>
                    </a:cubicBezTo>
                    <a:cubicBezTo>
                      <a:pt x="544" y="13"/>
                      <a:pt x="540" y="13"/>
                      <a:pt x="537" y="12"/>
                    </a:cubicBezTo>
                    <a:cubicBezTo>
                      <a:pt x="533" y="11"/>
                      <a:pt x="530" y="8"/>
                      <a:pt x="527" y="7"/>
                    </a:cubicBezTo>
                    <a:cubicBezTo>
                      <a:pt x="521" y="5"/>
                      <a:pt x="513" y="8"/>
                      <a:pt x="506" y="6"/>
                    </a:cubicBezTo>
                    <a:cubicBezTo>
                      <a:pt x="506" y="5"/>
                      <a:pt x="506" y="5"/>
                      <a:pt x="506" y="5"/>
                    </a:cubicBezTo>
                    <a:cubicBezTo>
                      <a:pt x="498" y="4"/>
                      <a:pt x="491" y="2"/>
                      <a:pt x="485" y="2"/>
                    </a:cubicBezTo>
                    <a:cubicBezTo>
                      <a:pt x="469" y="0"/>
                      <a:pt x="413" y="14"/>
                      <a:pt x="379" y="51"/>
                    </a:cubicBezTo>
                    <a:cubicBezTo>
                      <a:pt x="363" y="69"/>
                      <a:pt x="352" y="101"/>
                      <a:pt x="345" y="125"/>
                    </a:cubicBezTo>
                    <a:cubicBezTo>
                      <a:pt x="341" y="138"/>
                      <a:pt x="340" y="153"/>
                      <a:pt x="337" y="166"/>
                    </a:cubicBezTo>
                    <a:cubicBezTo>
                      <a:pt x="339" y="167"/>
                      <a:pt x="340" y="168"/>
                      <a:pt x="342" y="169"/>
                    </a:cubicBezTo>
                    <a:cubicBezTo>
                      <a:pt x="337" y="176"/>
                      <a:pt x="336" y="185"/>
                      <a:pt x="335" y="193"/>
                    </a:cubicBezTo>
                    <a:cubicBezTo>
                      <a:pt x="349" y="194"/>
                      <a:pt x="340" y="220"/>
                      <a:pt x="340" y="228"/>
                    </a:cubicBezTo>
                    <a:cubicBezTo>
                      <a:pt x="354" y="220"/>
                      <a:pt x="357" y="249"/>
                      <a:pt x="364" y="256"/>
                    </a:cubicBezTo>
                    <a:cubicBezTo>
                      <a:pt x="368" y="259"/>
                      <a:pt x="376" y="259"/>
                      <a:pt x="381" y="263"/>
                    </a:cubicBezTo>
                    <a:cubicBezTo>
                      <a:pt x="387" y="269"/>
                      <a:pt x="389" y="271"/>
                      <a:pt x="391" y="280"/>
                    </a:cubicBezTo>
                    <a:cubicBezTo>
                      <a:pt x="398" y="271"/>
                      <a:pt x="404" y="279"/>
                      <a:pt x="412" y="282"/>
                    </a:cubicBezTo>
                    <a:cubicBezTo>
                      <a:pt x="412" y="283"/>
                      <a:pt x="412" y="283"/>
                      <a:pt x="412" y="283"/>
                    </a:cubicBezTo>
                    <a:cubicBezTo>
                      <a:pt x="412" y="301"/>
                      <a:pt x="398" y="381"/>
                      <a:pt x="356" y="389"/>
                    </a:cubicBezTo>
                    <a:cubicBezTo>
                      <a:pt x="339" y="391"/>
                      <a:pt x="287" y="417"/>
                      <a:pt x="279" y="425"/>
                    </a:cubicBezTo>
                    <a:cubicBezTo>
                      <a:pt x="268" y="436"/>
                      <a:pt x="242" y="438"/>
                      <a:pt x="225" y="442"/>
                    </a:cubicBezTo>
                    <a:cubicBezTo>
                      <a:pt x="208" y="446"/>
                      <a:pt x="172" y="465"/>
                      <a:pt x="155" y="540"/>
                    </a:cubicBezTo>
                    <a:cubicBezTo>
                      <a:pt x="147" y="574"/>
                      <a:pt x="138" y="618"/>
                      <a:pt x="144" y="660"/>
                    </a:cubicBezTo>
                    <a:cubicBezTo>
                      <a:pt x="146" y="688"/>
                      <a:pt x="125" y="741"/>
                      <a:pt x="123" y="832"/>
                    </a:cubicBezTo>
                    <a:cubicBezTo>
                      <a:pt x="124" y="866"/>
                      <a:pt x="120" y="889"/>
                      <a:pt x="116" y="904"/>
                    </a:cubicBezTo>
                    <a:cubicBezTo>
                      <a:pt x="97" y="950"/>
                      <a:pt x="97" y="1079"/>
                      <a:pt x="96" y="1111"/>
                    </a:cubicBezTo>
                    <a:cubicBezTo>
                      <a:pt x="95" y="1130"/>
                      <a:pt x="95" y="1158"/>
                      <a:pt x="92" y="1172"/>
                    </a:cubicBezTo>
                    <a:cubicBezTo>
                      <a:pt x="88" y="1186"/>
                      <a:pt x="91" y="1199"/>
                      <a:pt x="87" y="1211"/>
                    </a:cubicBezTo>
                    <a:cubicBezTo>
                      <a:pt x="83" y="1222"/>
                      <a:pt x="85" y="1240"/>
                      <a:pt x="83" y="1244"/>
                    </a:cubicBezTo>
                    <a:cubicBezTo>
                      <a:pt x="75" y="1251"/>
                      <a:pt x="45" y="1295"/>
                      <a:pt x="38" y="1305"/>
                    </a:cubicBezTo>
                    <a:cubicBezTo>
                      <a:pt x="30" y="1315"/>
                      <a:pt x="22" y="1345"/>
                      <a:pt x="18" y="1350"/>
                    </a:cubicBezTo>
                    <a:cubicBezTo>
                      <a:pt x="13" y="1356"/>
                      <a:pt x="12" y="1370"/>
                      <a:pt x="8" y="1381"/>
                    </a:cubicBezTo>
                    <a:cubicBezTo>
                      <a:pt x="3" y="1393"/>
                      <a:pt x="0" y="1403"/>
                      <a:pt x="14" y="1402"/>
                    </a:cubicBezTo>
                    <a:cubicBezTo>
                      <a:pt x="26" y="1401"/>
                      <a:pt x="39" y="1381"/>
                      <a:pt x="41" y="1367"/>
                    </a:cubicBezTo>
                    <a:cubicBezTo>
                      <a:pt x="45" y="1365"/>
                      <a:pt x="52" y="1356"/>
                      <a:pt x="60" y="1347"/>
                    </a:cubicBezTo>
                    <a:cubicBezTo>
                      <a:pt x="58" y="1355"/>
                      <a:pt x="64" y="1362"/>
                      <a:pt x="70" y="1386"/>
                    </a:cubicBezTo>
                    <a:cubicBezTo>
                      <a:pt x="70" y="1394"/>
                      <a:pt x="76" y="1413"/>
                      <a:pt x="76" y="1422"/>
                    </a:cubicBezTo>
                    <a:cubicBezTo>
                      <a:pt x="75" y="1431"/>
                      <a:pt x="81" y="1455"/>
                      <a:pt x="84" y="1468"/>
                    </a:cubicBezTo>
                    <a:cubicBezTo>
                      <a:pt x="86" y="1480"/>
                      <a:pt x="97" y="1481"/>
                      <a:pt x="105" y="1477"/>
                    </a:cubicBezTo>
                    <a:cubicBezTo>
                      <a:pt x="105" y="1477"/>
                      <a:pt x="104" y="1488"/>
                      <a:pt x="115" y="1489"/>
                    </a:cubicBezTo>
                    <a:cubicBezTo>
                      <a:pt x="126" y="1491"/>
                      <a:pt x="128" y="1472"/>
                      <a:pt x="128" y="1472"/>
                    </a:cubicBezTo>
                    <a:cubicBezTo>
                      <a:pt x="128" y="1472"/>
                      <a:pt x="128" y="1479"/>
                      <a:pt x="136" y="1480"/>
                    </a:cubicBezTo>
                    <a:cubicBezTo>
                      <a:pt x="147" y="1480"/>
                      <a:pt x="149" y="1456"/>
                      <a:pt x="149" y="1456"/>
                    </a:cubicBezTo>
                    <a:cubicBezTo>
                      <a:pt x="150" y="1459"/>
                      <a:pt x="150" y="1461"/>
                      <a:pt x="156" y="1461"/>
                    </a:cubicBezTo>
                    <a:cubicBezTo>
                      <a:pt x="162" y="1461"/>
                      <a:pt x="167" y="1436"/>
                      <a:pt x="170" y="1426"/>
                    </a:cubicBezTo>
                    <a:cubicBezTo>
                      <a:pt x="172" y="1416"/>
                      <a:pt x="177" y="1406"/>
                      <a:pt x="178" y="1398"/>
                    </a:cubicBezTo>
                    <a:cubicBezTo>
                      <a:pt x="178" y="1390"/>
                      <a:pt x="179" y="1385"/>
                      <a:pt x="186" y="1348"/>
                    </a:cubicBezTo>
                    <a:cubicBezTo>
                      <a:pt x="193" y="1310"/>
                      <a:pt x="171" y="1271"/>
                      <a:pt x="174" y="1259"/>
                    </a:cubicBezTo>
                    <a:cubicBezTo>
                      <a:pt x="178" y="1246"/>
                      <a:pt x="166" y="1227"/>
                      <a:pt x="168" y="1224"/>
                    </a:cubicBezTo>
                    <a:cubicBezTo>
                      <a:pt x="169" y="1220"/>
                      <a:pt x="173" y="1206"/>
                      <a:pt x="175" y="1192"/>
                    </a:cubicBezTo>
                    <a:cubicBezTo>
                      <a:pt x="178" y="1178"/>
                      <a:pt x="228" y="1056"/>
                      <a:pt x="232" y="1029"/>
                    </a:cubicBezTo>
                    <a:cubicBezTo>
                      <a:pt x="243" y="976"/>
                      <a:pt x="242" y="953"/>
                      <a:pt x="236" y="917"/>
                    </a:cubicBezTo>
                    <a:cubicBezTo>
                      <a:pt x="237" y="890"/>
                      <a:pt x="248" y="818"/>
                      <a:pt x="250" y="805"/>
                    </a:cubicBezTo>
                    <a:cubicBezTo>
                      <a:pt x="251" y="802"/>
                      <a:pt x="251" y="789"/>
                      <a:pt x="253" y="780"/>
                    </a:cubicBezTo>
                    <a:cubicBezTo>
                      <a:pt x="253" y="775"/>
                      <a:pt x="254" y="766"/>
                      <a:pt x="255" y="755"/>
                    </a:cubicBezTo>
                    <a:cubicBezTo>
                      <a:pt x="255" y="756"/>
                      <a:pt x="255" y="756"/>
                      <a:pt x="255" y="756"/>
                    </a:cubicBezTo>
                    <a:cubicBezTo>
                      <a:pt x="255" y="768"/>
                      <a:pt x="259" y="789"/>
                      <a:pt x="261" y="822"/>
                    </a:cubicBezTo>
                    <a:cubicBezTo>
                      <a:pt x="259" y="849"/>
                      <a:pt x="272" y="898"/>
                      <a:pt x="274" y="923"/>
                    </a:cubicBezTo>
                    <a:cubicBezTo>
                      <a:pt x="271" y="932"/>
                      <a:pt x="284" y="1067"/>
                      <a:pt x="284" y="1067"/>
                    </a:cubicBezTo>
                    <a:cubicBezTo>
                      <a:pt x="279" y="1075"/>
                      <a:pt x="256" y="1178"/>
                      <a:pt x="255" y="1209"/>
                    </a:cubicBezTo>
                    <a:cubicBezTo>
                      <a:pt x="252" y="1225"/>
                      <a:pt x="258" y="1247"/>
                      <a:pt x="257" y="1282"/>
                    </a:cubicBezTo>
                    <a:cubicBezTo>
                      <a:pt x="255" y="1325"/>
                      <a:pt x="216" y="1497"/>
                      <a:pt x="287" y="1715"/>
                    </a:cubicBezTo>
                    <a:cubicBezTo>
                      <a:pt x="291" y="1727"/>
                      <a:pt x="292" y="1771"/>
                      <a:pt x="296" y="1795"/>
                    </a:cubicBezTo>
                    <a:cubicBezTo>
                      <a:pt x="297" y="1801"/>
                      <a:pt x="310" y="1828"/>
                      <a:pt x="310" y="1866"/>
                    </a:cubicBezTo>
                    <a:cubicBezTo>
                      <a:pt x="312" y="1926"/>
                      <a:pt x="305" y="2004"/>
                      <a:pt x="307" y="2048"/>
                    </a:cubicBezTo>
                    <a:cubicBezTo>
                      <a:pt x="310" y="2118"/>
                      <a:pt x="339" y="2183"/>
                      <a:pt x="351" y="2228"/>
                    </a:cubicBezTo>
                    <a:cubicBezTo>
                      <a:pt x="362" y="2273"/>
                      <a:pt x="366" y="2310"/>
                      <a:pt x="364" y="2319"/>
                    </a:cubicBezTo>
                    <a:cubicBezTo>
                      <a:pt x="362" y="2326"/>
                      <a:pt x="360" y="2341"/>
                      <a:pt x="367" y="2354"/>
                    </a:cubicBezTo>
                    <a:cubicBezTo>
                      <a:pt x="367" y="2355"/>
                      <a:pt x="347" y="2401"/>
                      <a:pt x="335" y="2408"/>
                    </a:cubicBezTo>
                    <a:cubicBezTo>
                      <a:pt x="325" y="2416"/>
                      <a:pt x="322" y="2424"/>
                      <a:pt x="314" y="2428"/>
                    </a:cubicBezTo>
                    <a:cubicBezTo>
                      <a:pt x="305" y="2433"/>
                      <a:pt x="301" y="2437"/>
                      <a:pt x="298" y="2446"/>
                    </a:cubicBezTo>
                    <a:cubicBezTo>
                      <a:pt x="295" y="2453"/>
                      <a:pt x="287" y="2463"/>
                      <a:pt x="293" y="2468"/>
                    </a:cubicBezTo>
                    <a:cubicBezTo>
                      <a:pt x="294" y="2469"/>
                      <a:pt x="295" y="2470"/>
                      <a:pt x="296" y="2470"/>
                    </a:cubicBezTo>
                    <a:cubicBezTo>
                      <a:pt x="296" y="2470"/>
                      <a:pt x="296" y="2470"/>
                      <a:pt x="296" y="2470"/>
                    </a:cubicBezTo>
                    <a:cubicBezTo>
                      <a:pt x="296" y="2473"/>
                      <a:pt x="296" y="2475"/>
                      <a:pt x="297" y="2477"/>
                    </a:cubicBezTo>
                    <a:cubicBezTo>
                      <a:pt x="300" y="2483"/>
                      <a:pt x="307" y="2484"/>
                      <a:pt x="314" y="2483"/>
                    </a:cubicBezTo>
                    <a:cubicBezTo>
                      <a:pt x="315" y="2482"/>
                      <a:pt x="315" y="2482"/>
                      <a:pt x="315" y="2482"/>
                    </a:cubicBezTo>
                    <a:cubicBezTo>
                      <a:pt x="315" y="2484"/>
                      <a:pt x="316" y="2486"/>
                      <a:pt x="318" y="2489"/>
                    </a:cubicBezTo>
                    <a:cubicBezTo>
                      <a:pt x="323" y="2496"/>
                      <a:pt x="340" y="2499"/>
                      <a:pt x="346" y="2493"/>
                    </a:cubicBezTo>
                    <a:cubicBezTo>
                      <a:pt x="355" y="2498"/>
                      <a:pt x="373" y="2499"/>
                      <a:pt x="380" y="2490"/>
                    </a:cubicBezTo>
                    <a:cubicBezTo>
                      <a:pt x="385" y="2504"/>
                      <a:pt x="405" y="2502"/>
                      <a:pt x="417" y="2499"/>
                    </a:cubicBezTo>
                    <a:cubicBezTo>
                      <a:pt x="429" y="2497"/>
                      <a:pt x="434" y="2490"/>
                      <a:pt x="441" y="2484"/>
                    </a:cubicBezTo>
                    <a:cubicBezTo>
                      <a:pt x="448" y="2479"/>
                      <a:pt x="453" y="2474"/>
                      <a:pt x="451" y="2462"/>
                    </a:cubicBezTo>
                    <a:cubicBezTo>
                      <a:pt x="449" y="2449"/>
                      <a:pt x="451" y="2449"/>
                      <a:pt x="452" y="2433"/>
                    </a:cubicBezTo>
                    <a:cubicBezTo>
                      <a:pt x="453" y="2424"/>
                      <a:pt x="461" y="2421"/>
                      <a:pt x="462" y="2406"/>
                    </a:cubicBezTo>
                    <a:cubicBezTo>
                      <a:pt x="463" y="2394"/>
                      <a:pt x="454" y="2343"/>
                      <a:pt x="455" y="2336"/>
                    </a:cubicBezTo>
                    <a:cubicBezTo>
                      <a:pt x="457" y="2320"/>
                      <a:pt x="446" y="2307"/>
                      <a:pt x="442" y="2281"/>
                    </a:cubicBezTo>
                    <a:cubicBezTo>
                      <a:pt x="438" y="2254"/>
                      <a:pt x="449" y="2165"/>
                      <a:pt x="449" y="2148"/>
                    </a:cubicBezTo>
                    <a:cubicBezTo>
                      <a:pt x="449" y="2117"/>
                      <a:pt x="465" y="2067"/>
                      <a:pt x="461" y="2003"/>
                    </a:cubicBezTo>
                    <a:cubicBezTo>
                      <a:pt x="458" y="1967"/>
                      <a:pt x="440" y="1855"/>
                      <a:pt x="440" y="1830"/>
                    </a:cubicBezTo>
                    <a:cubicBezTo>
                      <a:pt x="440" y="1826"/>
                      <a:pt x="439" y="1798"/>
                      <a:pt x="441" y="1793"/>
                    </a:cubicBezTo>
                    <a:cubicBezTo>
                      <a:pt x="446" y="1776"/>
                      <a:pt x="470" y="1572"/>
                      <a:pt x="470" y="1570"/>
                    </a:cubicBezTo>
                    <a:cubicBezTo>
                      <a:pt x="472" y="1546"/>
                      <a:pt x="482" y="1385"/>
                      <a:pt x="482" y="1385"/>
                    </a:cubicBezTo>
                    <a:cubicBezTo>
                      <a:pt x="484" y="1385"/>
                      <a:pt x="484" y="1385"/>
                      <a:pt x="484" y="1385"/>
                    </a:cubicBezTo>
                    <a:cubicBezTo>
                      <a:pt x="484" y="1385"/>
                      <a:pt x="494" y="1546"/>
                      <a:pt x="497" y="1570"/>
                    </a:cubicBezTo>
                    <a:cubicBezTo>
                      <a:pt x="497" y="1572"/>
                      <a:pt x="520" y="1776"/>
                      <a:pt x="525" y="1793"/>
                    </a:cubicBezTo>
                    <a:cubicBezTo>
                      <a:pt x="527" y="1798"/>
                      <a:pt x="526" y="1826"/>
                      <a:pt x="526" y="1830"/>
                    </a:cubicBezTo>
                    <a:cubicBezTo>
                      <a:pt x="526" y="1855"/>
                      <a:pt x="508" y="1967"/>
                      <a:pt x="506" y="2003"/>
                    </a:cubicBezTo>
                    <a:cubicBezTo>
                      <a:pt x="501" y="2067"/>
                      <a:pt x="518" y="2117"/>
                      <a:pt x="518" y="2148"/>
                    </a:cubicBezTo>
                    <a:cubicBezTo>
                      <a:pt x="518" y="2165"/>
                      <a:pt x="528" y="2254"/>
                      <a:pt x="524" y="2281"/>
                    </a:cubicBezTo>
                    <a:cubicBezTo>
                      <a:pt x="520" y="2307"/>
                      <a:pt x="509" y="2320"/>
                      <a:pt x="512" y="2336"/>
                    </a:cubicBezTo>
                    <a:cubicBezTo>
                      <a:pt x="513" y="2343"/>
                      <a:pt x="503" y="2394"/>
                      <a:pt x="504" y="2406"/>
                    </a:cubicBezTo>
                    <a:cubicBezTo>
                      <a:pt x="505" y="2421"/>
                      <a:pt x="513" y="2424"/>
                      <a:pt x="514" y="2433"/>
                    </a:cubicBezTo>
                    <a:cubicBezTo>
                      <a:pt x="516" y="2449"/>
                      <a:pt x="517" y="2449"/>
                      <a:pt x="515" y="2462"/>
                    </a:cubicBezTo>
                    <a:cubicBezTo>
                      <a:pt x="514" y="2474"/>
                      <a:pt x="518" y="2479"/>
                      <a:pt x="525" y="2484"/>
                    </a:cubicBezTo>
                    <a:cubicBezTo>
                      <a:pt x="532" y="2490"/>
                      <a:pt x="537" y="2497"/>
                      <a:pt x="549" y="2499"/>
                    </a:cubicBezTo>
                    <a:cubicBezTo>
                      <a:pt x="561" y="2502"/>
                      <a:pt x="582" y="2504"/>
                      <a:pt x="586" y="2490"/>
                    </a:cubicBezTo>
                    <a:cubicBezTo>
                      <a:pt x="593" y="2499"/>
                      <a:pt x="611" y="2498"/>
                      <a:pt x="620" y="2493"/>
                    </a:cubicBezTo>
                    <a:cubicBezTo>
                      <a:pt x="627" y="2499"/>
                      <a:pt x="644" y="2496"/>
                      <a:pt x="649" y="2489"/>
                    </a:cubicBezTo>
                    <a:cubicBezTo>
                      <a:pt x="651" y="2486"/>
                      <a:pt x="651" y="2484"/>
                      <a:pt x="651" y="2482"/>
                    </a:cubicBezTo>
                    <a:cubicBezTo>
                      <a:pt x="652" y="2483"/>
                      <a:pt x="652" y="2483"/>
                      <a:pt x="652" y="2483"/>
                    </a:cubicBezTo>
                    <a:cubicBezTo>
                      <a:pt x="660" y="2484"/>
                      <a:pt x="668" y="2481"/>
                      <a:pt x="669" y="2477"/>
                    </a:cubicBezTo>
                    <a:cubicBezTo>
                      <a:pt x="671" y="2475"/>
                      <a:pt x="671" y="2473"/>
                      <a:pt x="670" y="2470"/>
                    </a:cubicBezTo>
                    <a:cubicBezTo>
                      <a:pt x="670" y="2470"/>
                      <a:pt x="670" y="2470"/>
                      <a:pt x="670" y="2470"/>
                    </a:cubicBezTo>
                    <a:cubicBezTo>
                      <a:pt x="671" y="2470"/>
                      <a:pt x="672" y="2469"/>
                      <a:pt x="673" y="2468"/>
                    </a:cubicBezTo>
                    <a:cubicBezTo>
                      <a:pt x="679" y="2463"/>
                      <a:pt x="671" y="2453"/>
                      <a:pt x="668" y="2446"/>
                    </a:cubicBezTo>
                    <a:cubicBezTo>
                      <a:pt x="665" y="2437"/>
                      <a:pt x="661" y="2433"/>
                      <a:pt x="653" y="2428"/>
                    </a:cubicBezTo>
                    <a:cubicBezTo>
                      <a:pt x="644" y="2424"/>
                      <a:pt x="641" y="2416"/>
                      <a:pt x="631" y="2408"/>
                    </a:cubicBezTo>
                    <a:cubicBezTo>
                      <a:pt x="619" y="2401"/>
                      <a:pt x="599" y="2355"/>
                      <a:pt x="599" y="2354"/>
                    </a:cubicBezTo>
                    <a:cubicBezTo>
                      <a:pt x="606" y="2341"/>
                      <a:pt x="604" y="2326"/>
                      <a:pt x="602" y="2319"/>
                    </a:cubicBezTo>
                    <a:cubicBezTo>
                      <a:pt x="600" y="2310"/>
                      <a:pt x="604" y="2273"/>
                      <a:pt x="616" y="2228"/>
                    </a:cubicBezTo>
                    <a:cubicBezTo>
                      <a:pt x="627" y="2183"/>
                      <a:pt x="656" y="2118"/>
                      <a:pt x="659" y="2048"/>
                    </a:cubicBezTo>
                    <a:cubicBezTo>
                      <a:pt x="661" y="2004"/>
                      <a:pt x="655" y="1926"/>
                      <a:pt x="656" y="1866"/>
                    </a:cubicBezTo>
                    <a:cubicBezTo>
                      <a:pt x="657" y="1828"/>
                      <a:pt x="669" y="1801"/>
                      <a:pt x="670" y="1795"/>
                    </a:cubicBezTo>
                    <a:cubicBezTo>
                      <a:pt x="675" y="1771"/>
                      <a:pt x="675" y="1727"/>
                      <a:pt x="679" y="1715"/>
                    </a:cubicBezTo>
                    <a:cubicBezTo>
                      <a:pt x="750" y="1497"/>
                      <a:pt x="712" y="1325"/>
                      <a:pt x="710" y="1282"/>
                    </a:cubicBezTo>
                    <a:cubicBezTo>
                      <a:pt x="710" y="1282"/>
                      <a:pt x="710" y="1282"/>
                      <a:pt x="710" y="1282"/>
                    </a:cubicBezTo>
                    <a:cubicBezTo>
                      <a:pt x="708" y="1247"/>
                      <a:pt x="715" y="1225"/>
                      <a:pt x="712" y="1209"/>
                    </a:cubicBezTo>
                    <a:cubicBezTo>
                      <a:pt x="711" y="1178"/>
                      <a:pt x="688" y="1075"/>
                      <a:pt x="683" y="1067"/>
                    </a:cubicBezTo>
                    <a:cubicBezTo>
                      <a:pt x="683" y="1067"/>
                      <a:pt x="696" y="932"/>
                      <a:pt x="693" y="923"/>
                    </a:cubicBezTo>
                    <a:cubicBezTo>
                      <a:pt x="694" y="898"/>
                      <a:pt x="708" y="849"/>
                      <a:pt x="706" y="822"/>
                    </a:cubicBezTo>
                    <a:cubicBezTo>
                      <a:pt x="708" y="789"/>
                      <a:pt x="712" y="768"/>
                      <a:pt x="712" y="756"/>
                    </a:cubicBezTo>
                    <a:cubicBezTo>
                      <a:pt x="712" y="755"/>
                      <a:pt x="712" y="755"/>
                      <a:pt x="712" y="755"/>
                    </a:cubicBezTo>
                    <a:cubicBezTo>
                      <a:pt x="713" y="766"/>
                      <a:pt x="713" y="775"/>
                      <a:pt x="714" y="780"/>
                    </a:cubicBezTo>
                    <a:cubicBezTo>
                      <a:pt x="716" y="789"/>
                      <a:pt x="715" y="802"/>
                      <a:pt x="717" y="805"/>
                    </a:cubicBezTo>
                    <a:cubicBezTo>
                      <a:pt x="719" y="818"/>
                      <a:pt x="729" y="890"/>
                      <a:pt x="730" y="917"/>
                    </a:cubicBezTo>
                    <a:cubicBezTo>
                      <a:pt x="725" y="953"/>
                      <a:pt x="724" y="976"/>
                      <a:pt x="734" y="1029"/>
                    </a:cubicBezTo>
                    <a:cubicBezTo>
                      <a:pt x="739" y="1056"/>
                      <a:pt x="789" y="1178"/>
                      <a:pt x="791" y="1192"/>
                    </a:cubicBezTo>
                    <a:cubicBezTo>
                      <a:pt x="794" y="1206"/>
                      <a:pt x="797" y="1220"/>
                      <a:pt x="799" y="1224"/>
                    </a:cubicBezTo>
                    <a:cubicBezTo>
                      <a:pt x="800" y="1227"/>
                      <a:pt x="789" y="1246"/>
                      <a:pt x="792" y="1259"/>
                    </a:cubicBezTo>
                    <a:cubicBezTo>
                      <a:pt x="796" y="1271"/>
                      <a:pt x="774" y="1310"/>
                      <a:pt x="781" y="1348"/>
                    </a:cubicBezTo>
                    <a:cubicBezTo>
                      <a:pt x="787" y="1385"/>
                      <a:pt x="788" y="1390"/>
                      <a:pt x="789" y="1398"/>
                    </a:cubicBezTo>
                    <a:cubicBezTo>
                      <a:pt x="790" y="1406"/>
                      <a:pt x="794" y="1416"/>
                      <a:pt x="797" y="1426"/>
                    </a:cubicBezTo>
                    <a:cubicBezTo>
                      <a:pt x="800" y="1436"/>
                      <a:pt x="804" y="1461"/>
                      <a:pt x="811" y="1461"/>
                    </a:cubicBezTo>
                    <a:cubicBezTo>
                      <a:pt x="817" y="1461"/>
                      <a:pt x="817" y="1459"/>
                      <a:pt x="817" y="1456"/>
                    </a:cubicBezTo>
                    <a:cubicBezTo>
                      <a:pt x="817" y="1456"/>
                      <a:pt x="819" y="1480"/>
                      <a:pt x="831" y="1480"/>
                    </a:cubicBezTo>
                    <a:cubicBezTo>
                      <a:pt x="839" y="1479"/>
                      <a:pt x="839" y="1472"/>
                      <a:pt x="839" y="1472"/>
                    </a:cubicBezTo>
                    <a:cubicBezTo>
                      <a:pt x="839" y="1472"/>
                      <a:pt x="841" y="1491"/>
                      <a:pt x="852" y="1489"/>
                    </a:cubicBezTo>
                    <a:cubicBezTo>
                      <a:pt x="862" y="1488"/>
                      <a:pt x="862" y="1477"/>
                      <a:pt x="862" y="1477"/>
                    </a:cubicBezTo>
                    <a:cubicBezTo>
                      <a:pt x="870" y="1481"/>
                      <a:pt x="880" y="1480"/>
                      <a:pt x="883" y="1468"/>
                    </a:cubicBezTo>
                    <a:cubicBezTo>
                      <a:pt x="886" y="1455"/>
                      <a:pt x="892" y="1431"/>
                      <a:pt x="891" y="1422"/>
                    </a:cubicBezTo>
                    <a:cubicBezTo>
                      <a:pt x="890" y="1413"/>
                      <a:pt x="897" y="1394"/>
                      <a:pt x="897" y="1386"/>
                    </a:cubicBezTo>
                    <a:cubicBezTo>
                      <a:pt x="903" y="1362"/>
                      <a:pt x="909" y="1355"/>
                      <a:pt x="907" y="1347"/>
                    </a:cubicBezTo>
                    <a:cubicBezTo>
                      <a:pt x="914" y="1356"/>
                      <a:pt x="921" y="1365"/>
                      <a:pt x="925" y="1367"/>
                    </a:cubicBezTo>
                    <a:cubicBezTo>
                      <a:pt x="927" y="1381"/>
                      <a:pt x="941" y="1401"/>
                      <a:pt x="952" y="1402"/>
                    </a:cubicBezTo>
                    <a:cubicBezTo>
                      <a:pt x="967" y="1403"/>
                      <a:pt x="963" y="1393"/>
                      <a:pt x="959" y="1381"/>
                    </a:cubicBezTo>
                    <a:cubicBezTo>
                      <a:pt x="954" y="1370"/>
                      <a:pt x="953" y="1356"/>
                      <a:pt x="949" y="1350"/>
                    </a:cubicBezTo>
                    <a:cubicBezTo>
                      <a:pt x="945" y="1345"/>
                      <a:pt x="938" y="1315"/>
                      <a:pt x="931" y="1305"/>
                    </a:cubicBezTo>
                    <a:cubicBezTo>
                      <a:pt x="923" y="1295"/>
                      <a:pt x="893" y="1251"/>
                      <a:pt x="886" y="1244"/>
                    </a:cubicBezTo>
                    <a:cubicBezTo>
                      <a:pt x="883" y="1240"/>
                      <a:pt x="885" y="1222"/>
                      <a:pt x="881" y="1211"/>
                    </a:cubicBezTo>
                    <a:cubicBezTo>
                      <a:pt x="878" y="1199"/>
                      <a:pt x="878" y="1186"/>
                      <a:pt x="875" y="1172"/>
                    </a:cubicBezTo>
                    <a:cubicBezTo>
                      <a:pt x="872" y="1158"/>
                      <a:pt x="871" y="1130"/>
                      <a:pt x="871" y="1111"/>
                    </a:cubicBezTo>
                    <a:cubicBezTo>
                      <a:pt x="869" y="1079"/>
                      <a:pt x="869" y="950"/>
                      <a:pt x="850" y="904"/>
                    </a:cubicBezTo>
                    <a:cubicBezTo>
                      <a:pt x="846" y="889"/>
                      <a:pt x="843" y="866"/>
                      <a:pt x="843" y="832"/>
                    </a:cubicBezTo>
                    <a:cubicBezTo>
                      <a:pt x="841" y="741"/>
                      <a:pt x="821" y="688"/>
                      <a:pt x="823" y="660"/>
                    </a:cubicBezTo>
                    <a:cubicBezTo>
                      <a:pt x="828" y="618"/>
                      <a:pt x="819" y="574"/>
                      <a:pt x="812" y="540"/>
                    </a:cubicBezTo>
                    <a:cubicBezTo>
                      <a:pt x="795" y="465"/>
                      <a:pt x="759" y="446"/>
                      <a:pt x="742" y="442"/>
                    </a:cubicBezTo>
                    <a:cubicBezTo>
                      <a:pt x="725" y="438"/>
                      <a:pt x="686" y="427"/>
                      <a:pt x="672" y="421"/>
                    </a:cubicBezTo>
                    <a:cubicBezTo>
                      <a:pt x="655" y="414"/>
                      <a:pt x="614" y="390"/>
                      <a:pt x="598" y="384"/>
                    </a:cubicBezTo>
                    <a:cubicBezTo>
                      <a:pt x="584" y="379"/>
                      <a:pt x="558" y="363"/>
                      <a:pt x="558" y="363"/>
                    </a:cubicBezTo>
                  </a:path>
                </a:pathLst>
              </a:custGeom>
              <a:solidFill>
                <a:srgbClr val="FEF6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562" name="Freeform 6">
                <a:extLst>
                  <a:ext uri="{FF2B5EF4-FFF2-40B4-BE49-F238E27FC236}">
                    <a16:creationId xmlns:a16="http://schemas.microsoft.com/office/drawing/2014/main" id="{6E42B21A-B0FF-7331-680A-38C03392AD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42" y="947"/>
                <a:ext cx="11" cy="16"/>
              </a:xfrm>
              <a:custGeom>
                <a:avLst/>
                <a:gdLst>
                  <a:gd name="T0" fmla="*/ 6 w 8"/>
                  <a:gd name="T1" fmla="*/ 0 h 12"/>
                  <a:gd name="T2" fmla="*/ 14 w 8"/>
                  <a:gd name="T3" fmla="*/ 28 h 12"/>
                  <a:gd name="T4" fmla="*/ 21 w 8"/>
                  <a:gd name="T5" fmla="*/ 15 h 12"/>
                  <a:gd name="T6" fmla="*/ 19 w 8"/>
                  <a:gd name="T7" fmla="*/ 0 h 1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" h="12">
                    <a:moveTo>
                      <a:pt x="2" y="0"/>
                    </a:moveTo>
                    <a:cubicBezTo>
                      <a:pt x="0" y="6"/>
                      <a:pt x="1" y="12"/>
                      <a:pt x="5" y="12"/>
                    </a:cubicBezTo>
                    <a:cubicBezTo>
                      <a:pt x="7" y="12"/>
                      <a:pt x="7" y="9"/>
                      <a:pt x="8" y="6"/>
                    </a:cubicBezTo>
                    <a:cubicBezTo>
                      <a:pt x="8" y="3"/>
                      <a:pt x="7" y="0"/>
                      <a:pt x="7" y="0"/>
                    </a:cubicBezTo>
                  </a:path>
                </a:pathLst>
              </a:custGeom>
              <a:solidFill>
                <a:srgbClr val="B492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3" name="Freeform 7">
                <a:extLst>
                  <a:ext uri="{FF2B5EF4-FFF2-40B4-BE49-F238E27FC236}">
                    <a16:creationId xmlns:a16="http://schemas.microsoft.com/office/drawing/2014/main" id="{3558CAE2-189B-584F-0065-C4A85CCFBFE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94" y="3096"/>
                <a:ext cx="76" cy="81"/>
              </a:xfrm>
              <a:custGeom>
                <a:avLst/>
                <a:gdLst>
                  <a:gd name="T0" fmla="*/ 0 w 57"/>
                  <a:gd name="T1" fmla="*/ 104 h 60"/>
                  <a:gd name="T2" fmla="*/ 123 w 57"/>
                  <a:gd name="T3" fmla="*/ 0 h 60"/>
                  <a:gd name="T4" fmla="*/ 112 w 57"/>
                  <a:gd name="T5" fmla="*/ 84 h 60"/>
                  <a:gd name="T6" fmla="*/ 23 w 57"/>
                  <a:gd name="T7" fmla="*/ 115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57" h="60">
                    <a:moveTo>
                      <a:pt x="0" y="42"/>
                    </a:moveTo>
                    <a:cubicBezTo>
                      <a:pt x="23" y="60"/>
                      <a:pt x="46" y="15"/>
                      <a:pt x="52" y="0"/>
                    </a:cubicBezTo>
                    <a:cubicBezTo>
                      <a:pt x="53" y="12"/>
                      <a:pt x="57" y="24"/>
                      <a:pt x="47" y="34"/>
                    </a:cubicBezTo>
                    <a:cubicBezTo>
                      <a:pt x="39" y="43"/>
                      <a:pt x="22" y="47"/>
                      <a:pt x="10" y="47"/>
                    </a:cubicBezTo>
                  </a:path>
                </a:pathLst>
              </a:custGeom>
              <a:solidFill>
                <a:srgbClr val="FDEA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4" name="Freeform 8">
                <a:extLst>
                  <a:ext uri="{FF2B5EF4-FFF2-40B4-BE49-F238E27FC236}">
                    <a16:creationId xmlns:a16="http://schemas.microsoft.com/office/drawing/2014/main" id="{E5EB1B19-517B-4974-DBE4-5FFA49348A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27" y="3093"/>
                <a:ext cx="56" cy="80"/>
              </a:xfrm>
              <a:custGeom>
                <a:avLst/>
                <a:gdLst>
                  <a:gd name="T0" fmla="*/ 0 w 41"/>
                  <a:gd name="T1" fmla="*/ 114 h 59"/>
                  <a:gd name="T2" fmla="*/ 78 w 41"/>
                  <a:gd name="T3" fmla="*/ 0 h 59"/>
                  <a:gd name="T4" fmla="*/ 10 w 41"/>
                  <a:gd name="T5" fmla="*/ 121 h 5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1" h="59">
                    <a:moveTo>
                      <a:pt x="0" y="46"/>
                    </a:moveTo>
                    <a:cubicBezTo>
                      <a:pt x="24" y="57"/>
                      <a:pt x="32" y="13"/>
                      <a:pt x="31" y="0"/>
                    </a:cubicBezTo>
                    <a:cubicBezTo>
                      <a:pt x="41" y="19"/>
                      <a:pt x="32" y="59"/>
                      <a:pt x="4" y="49"/>
                    </a:cubicBezTo>
                  </a:path>
                </a:pathLst>
              </a:custGeom>
              <a:solidFill>
                <a:srgbClr val="FDEA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5" name="Freeform 9">
                <a:extLst>
                  <a:ext uri="{FF2B5EF4-FFF2-40B4-BE49-F238E27FC236}">
                    <a16:creationId xmlns:a16="http://schemas.microsoft.com/office/drawing/2014/main" id="{79E6CEEC-3471-DE1C-59D2-0D46A88700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7" y="1308"/>
                <a:ext cx="213" cy="44"/>
              </a:xfrm>
              <a:custGeom>
                <a:avLst/>
                <a:gdLst>
                  <a:gd name="T0" fmla="*/ 84 w 158"/>
                  <a:gd name="T1" fmla="*/ 31 h 33"/>
                  <a:gd name="T2" fmla="*/ 241 w 158"/>
                  <a:gd name="T3" fmla="*/ 57 h 33"/>
                  <a:gd name="T4" fmla="*/ 387 w 158"/>
                  <a:gd name="T5" fmla="*/ 55 h 33"/>
                  <a:gd name="T6" fmla="*/ 194 w 158"/>
                  <a:gd name="T7" fmla="*/ 16 h 33"/>
                  <a:gd name="T8" fmla="*/ 0 w 158"/>
                  <a:gd name="T9" fmla="*/ 23 h 3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58" h="33">
                    <a:moveTo>
                      <a:pt x="34" y="13"/>
                    </a:moveTo>
                    <a:cubicBezTo>
                      <a:pt x="57" y="14"/>
                      <a:pt x="78" y="21"/>
                      <a:pt x="99" y="24"/>
                    </a:cubicBezTo>
                    <a:cubicBezTo>
                      <a:pt x="117" y="27"/>
                      <a:pt x="145" y="33"/>
                      <a:pt x="158" y="23"/>
                    </a:cubicBezTo>
                    <a:cubicBezTo>
                      <a:pt x="134" y="24"/>
                      <a:pt x="104" y="11"/>
                      <a:pt x="79" y="7"/>
                    </a:cubicBezTo>
                    <a:cubicBezTo>
                      <a:pt x="52" y="1"/>
                      <a:pt x="23" y="0"/>
                      <a:pt x="0" y="10"/>
                    </a:cubicBezTo>
                  </a:path>
                </a:pathLst>
              </a:custGeom>
              <a:solidFill>
                <a:srgbClr val="FDEA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6" name="Freeform 10">
                <a:extLst>
                  <a:ext uri="{FF2B5EF4-FFF2-40B4-BE49-F238E27FC236}">
                    <a16:creationId xmlns:a16="http://schemas.microsoft.com/office/drawing/2014/main" id="{622C232F-9292-FDDD-1931-3F44621363B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49" y="1579"/>
                <a:ext cx="128" cy="335"/>
              </a:xfrm>
              <a:custGeom>
                <a:avLst/>
                <a:gdLst>
                  <a:gd name="T0" fmla="*/ 218 w 95"/>
                  <a:gd name="T1" fmla="*/ 5 h 249"/>
                  <a:gd name="T2" fmla="*/ 220 w 95"/>
                  <a:gd name="T3" fmla="*/ 297 h 249"/>
                  <a:gd name="T4" fmla="*/ 203 w 95"/>
                  <a:gd name="T5" fmla="*/ 433 h 249"/>
                  <a:gd name="T6" fmla="*/ 190 w 95"/>
                  <a:gd name="T7" fmla="*/ 509 h 249"/>
                  <a:gd name="T8" fmla="*/ 168 w 95"/>
                  <a:gd name="T9" fmla="*/ 607 h 249"/>
                  <a:gd name="T10" fmla="*/ 182 w 95"/>
                  <a:gd name="T11" fmla="*/ 480 h 249"/>
                  <a:gd name="T12" fmla="*/ 177 w 95"/>
                  <a:gd name="T13" fmla="*/ 309 h 249"/>
                  <a:gd name="T14" fmla="*/ 96 w 95"/>
                  <a:gd name="T15" fmla="*/ 274 h 249"/>
                  <a:gd name="T16" fmla="*/ 0 w 95"/>
                  <a:gd name="T17" fmla="*/ 245 h 249"/>
                  <a:gd name="T18" fmla="*/ 73 w 95"/>
                  <a:gd name="T19" fmla="*/ 231 h 249"/>
                  <a:gd name="T20" fmla="*/ 155 w 95"/>
                  <a:gd name="T21" fmla="*/ 183 h 249"/>
                  <a:gd name="T22" fmla="*/ 63 w 95"/>
                  <a:gd name="T23" fmla="*/ 135 h 249"/>
                  <a:gd name="T24" fmla="*/ 141 w 95"/>
                  <a:gd name="T25" fmla="*/ 22 h 249"/>
                  <a:gd name="T26" fmla="*/ 209 w 95"/>
                  <a:gd name="T27" fmla="*/ 0 h 24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95" h="249">
                    <a:moveTo>
                      <a:pt x="89" y="2"/>
                    </a:moveTo>
                    <a:cubicBezTo>
                      <a:pt x="77" y="41"/>
                      <a:pt x="95" y="83"/>
                      <a:pt x="90" y="122"/>
                    </a:cubicBezTo>
                    <a:cubicBezTo>
                      <a:pt x="88" y="141"/>
                      <a:pt x="85" y="159"/>
                      <a:pt x="83" y="178"/>
                    </a:cubicBezTo>
                    <a:cubicBezTo>
                      <a:pt x="82" y="188"/>
                      <a:pt x="79" y="198"/>
                      <a:pt x="78" y="209"/>
                    </a:cubicBezTo>
                    <a:cubicBezTo>
                      <a:pt x="77" y="222"/>
                      <a:pt x="77" y="238"/>
                      <a:pt x="69" y="249"/>
                    </a:cubicBezTo>
                    <a:cubicBezTo>
                      <a:pt x="77" y="233"/>
                      <a:pt x="73" y="214"/>
                      <a:pt x="74" y="197"/>
                    </a:cubicBezTo>
                    <a:cubicBezTo>
                      <a:pt x="75" y="175"/>
                      <a:pt x="82" y="148"/>
                      <a:pt x="72" y="127"/>
                    </a:cubicBezTo>
                    <a:cubicBezTo>
                      <a:pt x="66" y="115"/>
                      <a:pt x="52" y="116"/>
                      <a:pt x="39" y="113"/>
                    </a:cubicBezTo>
                    <a:cubicBezTo>
                      <a:pt x="26" y="109"/>
                      <a:pt x="13" y="104"/>
                      <a:pt x="0" y="100"/>
                    </a:cubicBezTo>
                    <a:cubicBezTo>
                      <a:pt x="8" y="95"/>
                      <a:pt x="20" y="98"/>
                      <a:pt x="30" y="95"/>
                    </a:cubicBezTo>
                    <a:cubicBezTo>
                      <a:pt x="42" y="92"/>
                      <a:pt x="55" y="86"/>
                      <a:pt x="63" y="75"/>
                    </a:cubicBezTo>
                    <a:cubicBezTo>
                      <a:pt x="85" y="43"/>
                      <a:pt x="46" y="47"/>
                      <a:pt x="26" y="55"/>
                    </a:cubicBezTo>
                    <a:cubicBezTo>
                      <a:pt x="36" y="42"/>
                      <a:pt x="42" y="17"/>
                      <a:pt x="58" y="9"/>
                    </a:cubicBezTo>
                    <a:cubicBezTo>
                      <a:pt x="66" y="6"/>
                      <a:pt x="82" y="10"/>
                      <a:pt x="85" y="0"/>
                    </a:cubicBezTo>
                  </a:path>
                </a:pathLst>
              </a:custGeom>
              <a:solidFill>
                <a:srgbClr val="FDEA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7" name="Freeform 11">
                <a:extLst>
                  <a:ext uri="{FF2B5EF4-FFF2-40B4-BE49-F238E27FC236}">
                    <a16:creationId xmlns:a16="http://schemas.microsoft.com/office/drawing/2014/main" id="{5E5CFC6B-63B3-6E78-3BFA-9B0517B604E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81" y="1938"/>
                <a:ext cx="69" cy="269"/>
              </a:xfrm>
              <a:custGeom>
                <a:avLst/>
                <a:gdLst>
                  <a:gd name="T0" fmla="*/ 104 w 51"/>
                  <a:gd name="T1" fmla="*/ 98 h 200"/>
                  <a:gd name="T2" fmla="*/ 106 w 51"/>
                  <a:gd name="T3" fmla="*/ 217 h 200"/>
                  <a:gd name="T4" fmla="*/ 97 w 51"/>
                  <a:gd name="T5" fmla="*/ 299 h 200"/>
                  <a:gd name="T6" fmla="*/ 83 w 51"/>
                  <a:gd name="T7" fmla="*/ 387 h 200"/>
                  <a:gd name="T8" fmla="*/ 0 w 51"/>
                  <a:gd name="T9" fmla="*/ 487 h 200"/>
                  <a:gd name="T10" fmla="*/ 58 w 51"/>
                  <a:gd name="T11" fmla="*/ 344 h 200"/>
                  <a:gd name="T12" fmla="*/ 20 w 51"/>
                  <a:gd name="T13" fmla="*/ 315 h 200"/>
                  <a:gd name="T14" fmla="*/ 64 w 51"/>
                  <a:gd name="T15" fmla="*/ 258 h 200"/>
                  <a:gd name="T16" fmla="*/ 97 w 51"/>
                  <a:gd name="T17" fmla="*/ 132 h 200"/>
                  <a:gd name="T18" fmla="*/ 110 w 51"/>
                  <a:gd name="T19" fmla="*/ 70 h 200"/>
                  <a:gd name="T20" fmla="*/ 126 w 51"/>
                  <a:gd name="T21" fmla="*/ 0 h 20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51" h="200">
                    <a:moveTo>
                      <a:pt x="42" y="40"/>
                    </a:moveTo>
                    <a:cubicBezTo>
                      <a:pt x="46" y="53"/>
                      <a:pt x="44" y="75"/>
                      <a:pt x="43" y="89"/>
                    </a:cubicBezTo>
                    <a:cubicBezTo>
                      <a:pt x="43" y="101"/>
                      <a:pt x="41" y="112"/>
                      <a:pt x="39" y="123"/>
                    </a:cubicBezTo>
                    <a:cubicBezTo>
                      <a:pt x="37" y="135"/>
                      <a:pt x="36" y="147"/>
                      <a:pt x="33" y="159"/>
                    </a:cubicBezTo>
                    <a:cubicBezTo>
                      <a:pt x="28" y="180"/>
                      <a:pt x="17" y="188"/>
                      <a:pt x="0" y="200"/>
                    </a:cubicBezTo>
                    <a:cubicBezTo>
                      <a:pt x="13" y="192"/>
                      <a:pt x="38" y="156"/>
                      <a:pt x="24" y="141"/>
                    </a:cubicBezTo>
                    <a:cubicBezTo>
                      <a:pt x="20" y="136"/>
                      <a:pt x="8" y="139"/>
                      <a:pt x="8" y="129"/>
                    </a:cubicBezTo>
                    <a:cubicBezTo>
                      <a:pt x="8" y="124"/>
                      <a:pt x="22" y="111"/>
                      <a:pt x="26" y="106"/>
                    </a:cubicBezTo>
                    <a:cubicBezTo>
                      <a:pt x="39" y="89"/>
                      <a:pt x="36" y="74"/>
                      <a:pt x="39" y="54"/>
                    </a:cubicBezTo>
                    <a:cubicBezTo>
                      <a:pt x="40" y="45"/>
                      <a:pt x="43" y="37"/>
                      <a:pt x="44" y="29"/>
                    </a:cubicBezTo>
                    <a:cubicBezTo>
                      <a:pt x="46" y="18"/>
                      <a:pt x="41" y="7"/>
                      <a:pt x="51" y="0"/>
                    </a:cubicBezTo>
                  </a:path>
                </a:pathLst>
              </a:custGeom>
              <a:solidFill>
                <a:srgbClr val="FDEA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8" name="Freeform 12">
                <a:extLst>
                  <a:ext uri="{FF2B5EF4-FFF2-40B4-BE49-F238E27FC236}">
                    <a16:creationId xmlns:a16="http://schemas.microsoft.com/office/drawing/2014/main" id="{82E845CF-B031-7564-A372-CDA71AFF38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6" y="1613"/>
                <a:ext cx="173" cy="72"/>
              </a:xfrm>
              <a:custGeom>
                <a:avLst/>
                <a:gdLst>
                  <a:gd name="T0" fmla="*/ 15 w 128"/>
                  <a:gd name="T1" fmla="*/ 108 h 54"/>
                  <a:gd name="T2" fmla="*/ 191 w 128"/>
                  <a:gd name="T3" fmla="*/ 105 h 54"/>
                  <a:gd name="T4" fmla="*/ 245 w 128"/>
                  <a:gd name="T5" fmla="*/ 16 h 54"/>
                  <a:gd name="T6" fmla="*/ 173 w 128"/>
                  <a:gd name="T7" fmla="*/ 55 h 54"/>
                  <a:gd name="T8" fmla="*/ 0 w 128"/>
                  <a:gd name="T9" fmla="*/ 101 h 5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28" h="54">
                    <a:moveTo>
                      <a:pt x="6" y="46"/>
                    </a:moveTo>
                    <a:cubicBezTo>
                      <a:pt x="28" y="51"/>
                      <a:pt x="56" y="49"/>
                      <a:pt x="77" y="44"/>
                    </a:cubicBezTo>
                    <a:cubicBezTo>
                      <a:pt x="91" y="41"/>
                      <a:pt x="128" y="19"/>
                      <a:pt x="99" y="7"/>
                    </a:cubicBezTo>
                    <a:cubicBezTo>
                      <a:pt x="85" y="0"/>
                      <a:pt x="80" y="14"/>
                      <a:pt x="70" y="23"/>
                    </a:cubicBezTo>
                    <a:cubicBezTo>
                      <a:pt x="58" y="34"/>
                      <a:pt x="16" y="54"/>
                      <a:pt x="0" y="43"/>
                    </a:cubicBezTo>
                  </a:path>
                </a:pathLst>
              </a:custGeom>
              <a:solidFill>
                <a:srgbClr val="FDEA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9" name="Freeform 13">
                <a:extLst>
                  <a:ext uri="{FF2B5EF4-FFF2-40B4-BE49-F238E27FC236}">
                    <a16:creationId xmlns:a16="http://schemas.microsoft.com/office/drawing/2014/main" id="{93F247A2-89A7-8852-C888-2929D330C96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27" y="1328"/>
                <a:ext cx="101" cy="392"/>
              </a:xfrm>
              <a:custGeom>
                <a:avLst/>
                <a:gdLst>
                  <a:gd name="T0" fmla="*/ 0 w 75"/>
                  <a:gd name="T1" fmla="*/ 0 h 292"/>
                  <a:gd name="T2" fmla="*/ 127 w 75"/>
                  <a:gd name="T3" fmla="*/ 226 h 292"/>
                  <a:gd name="T4" fmla="*/ 151 w 75"/>
                  <a:gd name="T5" fmla="*/ 501 h 292"/>
                  <a:gd name="T6" fmla="*/ 183 w 75"/>
                  <a:gd name="T7" fmla="*/ 706 h 292"/>
                  <a:gd name="T8" fmla="*/ 112 w 75"/>
                  <a:gd name="T9" fmla="*/ 473 h 292"/>
                  <a:gd name="T10" fmla="*/ 0 w 75"/>
                  <a:gd name="T11" fmla="*/ 0 h 29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75" h="292">
                    <a:moveTo>
                      <a:pt x="0" y="0"/>
                    </a:moveTo>
                    <a:cubicBezTo>
                      <a:pt x="17" y="6"/>
                      <a:pt x="37" y="27"/>
                      <a:pt x="52" y="93"/>
                    </a:cubicBezTo>
                    <a:cubicBezTo>
                      <a:pt x="68" y="160"/>
                      <a:pt x="63" y="187"/>
                      <a:pt x="62" y="207"/>
                    </a:cubicBezTo>
                    <a:cubicBezTo>
                      <a:pt x="61" y="227"/>
                      <a:pt x="71" y="262"/>
                      <a:pt x="75" y="292"/>
                    </a:cubicBezTo>
                    <a:cubicBezTo>
                      <a:pt x="70" y="258"/>
                      <a:pt x="50" y="222"/>
                      <a:pt x="46" y="195"/>
                    </a:cubicBezTo>
                    <a:cubicBezTo>
                      <a:pt x="43" y="168"/>
                      <a:pt x="38" y="27"/>
                      <a:pt x="0" y="0"/>
                    </a:cubicBezTo>
                    <a:close/>
                  </a:path>
                </a:pathLst>
              </a:custGeom>
              <a:solidFill>
                <a:srgbClr val="FDEA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70" name="Freeform 14">
                <a:extLst>
                  <a:ext uri="{FF2B5EF4-FFF2-40B4-BE49-F238E27FC236}">
                    <a16:creationId xmlns:a16="http://schemas.microsoft.com/office/drawing/2014/main" id="{68BECC5D-7A33-1F91-C047-256C8611C4B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57" y="1957"/>
                <a:ext cx="32" cy="354"/>
              </a:xfrm>
              <a:custGeom>
                <a:avLst/>
                <a:gdLst>
                  <a:gd name="T0" fmla="*/ 9 w 24"/>
                  <a:gd name="T1" fmla="*/ 281 h 263"/>
                  <a:gd name="T2" fmla="*/ 57 w 24"/>
                  <a:gd name="T3" fmla="*/ 641 h 263"/>
                  <a:gd name="T4" fmla="*/ 33 w 24"/>
                  <a:gd name="T5" fmla="*/ 312 h 263"/>
                  <a:gd name="T6" fmla="*/ 1 w 24"/>
                  <a:gd name="T7" fmla="*/ 0 h 263"/>
                  <a:gd name="T8" fmla="*/ 9 w 24"/>
                  <a:gd name="T9" fmla="*/ 281 h 2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4" h="263">
                    <a:moveTo>
                      <a:pt x="4" y="115"/>
                    </a:moveTo>
                    <a:cubicBezTo>
                      <a:pt x="5" y="138"/>
                      <a:pt x="16" y="231"/>
                      <a:pt x="24" y="263"/>
                    </a:cubicBezTo>
                    <a:cubicBezTo>
                      <a:pt x="22" y="244"/>
                      <a:pt x="16" y="189"/>
                      <a:pt x="14" y="128"/>
                    </a:cubicBezTo>
                    <a:cubicBezTo>
                      <a:pt x="13" y="68"/>
                      <a:pt x="7" y="27"/>
                      <a:pt x="1" y="0"/>
                    </a:cubicBezTo>
                    <a:cubicBezTo>
                      <a:pt x="0" y="28"/>
                      <a:pt x="3" y="89"/>
                      <a:pt x="4" y="115"/>
                    </a:cubicBezTo>
                    <a:close/>
                  </a:path>
                </a:pathLst>
              </a:custGeom>
              <a:solidFill>
                <a:srgbClr val="FDEA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71" name="Freeform 15">
                <a:extLst>
                  <a:ext uri="{FF2B5EF4-FFF2-40B4-BE49-F238E27FC236}">
                    <a16:creationId xmlns:a16="http://schemas.microsoft.com/office/drawing/2014/main" id="{28FF5E7B-F1DA-F90C-54BB-B3952A295D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37" y="2453"/>
                <a:ext cx="92" cy="182"/>
              </a:xfrm>
              <a:custGeom>
                <a:avLst/>
                <a:gdLst>
                  <a:gd name="T0" fmla="*/ 58 w 68"/>
                  <a:gd name="T1" fmla="*/ 24 h 135"/>
                  <a:gd name="T2" fmla="*/ 100 w 68"/>
                  <a:gd name="T3" fmla="*/ 93 h 135"/>
                  <a:gd name="T4" fmla="*/ 152 w 68"/>
                  <a:gd name="T5" fmla="*/ 127 h 135"/>
                  <a:gd name="T6" fmla="*/ 152 w 68"/>
                  <a:gd name="T7" fmla="*/ 202 h 135"/>
                  <a:gd name="T8" fmla="*/ 118 w 68"/>
                  <a:gd name="T9" fmla="*/ 330 h 135"/>
                  <a:gd name="T10" fmla="*/ 135 w 68"/>
                  <a:gd name="T11" fmla="*/ 191 h 135"/>
                  <a:gd name="T12" fmla="*/ 87 w 68"/>
                  <a:gd name="T13" fmla="*/ 150 h 135"/>
                  <a:gd name="T14" fmla="*/ 32 w 68"/>
                  <a:gd name="T15" fmla="*/ 78 h 135"/>
                  <a:gd name="T16" fmla="*/ 35 w 68"/>
                  <a:gd name="T17" fmla="*/ 0 h 135"/>
                  <a:gd name="T18" fmla="*/ 50 w 68"/>
                  <a:gd name="T19" fmla="*/ 15 h 13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68" h="135">
                    <a:moveTo>
                      <a:pt x="24" y="10"/>
                    </a:moveTo>
                    <a:cubicBezTo>
                      <a:pt x="28" y="19"/>
                      <a:pt x="34" y="30"/>
                      <a:pt x="41" y="38"/>
                    </a:cubicBezTo>
                    <a:cubicBezTo>
                      <a:pt x="47" y="44"/>
                      <a:pt x="56" y="46"/>
                      <a:pt x="61" y="52"/>
                    </a:cubicBezTo>
                    <a:cubicBezTo>
                      <a:pt x="68" y="60"/>
                      <a:pt x="64" y="72"/>
                      <a:pt x="61" y="82"/>
                    </a:cubicBezTo>
                    <a:cubicBezTo>
                      <a:pt x="57" y="99"/>
                      <a:pt x="52" y="117"/>
                      <a:pt x="47" y="135"/>
                    </a:cubicBezTo>
                    <a:cubicBezTo>
                      <a:pt x="51" y="120"/>
                      <a:pt x="60" y="93"/>
                      <a:pt x="55" y="78"/>
                    </a:cubicBezTo>
                    <a:cubicBezTo>
                      <a:pt x="52" y="69"/>
                      <a:pt x="43" y="65"/>
                      <a:pt x="35" y="61"/>
                    </a:cubicBezTo>
                    <a:cubicBezTo>
                      <a:pt x="19" y="53"/>
                      <a:pt x="19" y="51"/>
                      <a:pt x="13" y="32"/>
                    </a:cubicBezTo>
                    <a:cubicBezTo>
                      <a:pt x="9" y="19"/>
                      <a:pt x="0" y="9"/>
                      <a:pt x="14" y="0"/>
                    </a:cubicBezTo>
                    <a:cubicBezTo>
                      <a:pt x="16" y="1"/>
                      <a:pt x="20" y="6"/>
                      <a:pt x="20" y="6"/>
                    </a:cubicBezTo>
                  </a:path>
                </a:pathLst>
              </a:custGeom>
              <a:solidFill>
                <a:srgbClr val="FDEA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72" name="Freeform 16">
                <a:extLst>
                  <a:ext uri="{FF2B5EF4-FFF2-40B4-BE49-F238E27FC236}">
                    <a16:creationId xmlns:a16="http://schemas.microsoft.com/office/drawing/2014/main" id="{48946EE4-39CE-FBCB-B5C2-E7B612AD33E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87" y="2448"/>
                <a:ext cx="78" cy="82"/>
              </a:xfrm>
              <a:custGeom>
                <a:avLst/>
                <a:gdLst>
                  <a:gd name="T0" fmla="*/ 141 w 58"/>
                  <a:gd name="T1" fmla="*/ 36 h 61"/>
                  <a:gd name="T2" fmla="*/ 54 w 58"/>
                  <a:gd name="T3" fmla="*/ 30 h 61"/>
                  <a:gd name="T4" fmla="*/ 15 w 58"/>
                  <a:gd name="T5" fmla="*/ 148 h 61"/>
                  <a:gd name="T6" fmla="*/ 56 w 58"/>
                  <a:gd name="T7" fmla="*/ 58 h 61"/>
                  <a:gd name="T8" fmla="*/ 136 w 58"/>
                  <a:gd name="T9" fmla="*/ 70 h 6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8" h="61">
                    <a:moveTo>
                      <a:pt x="58" y="15"/>
                    </a:moveTo>
                    <a:cubicBezTo>
                      <a:pt x="49" y="0"/>
                      <a:pt x="35" y="3"/>
                      <a:pt x="22" y="12"/>
                    </a:cubicBezTo>
                    <a:cubicBezTo>
                      <a:pt x="6" y="24"/>
                      <a:pt x="0" y="42"/>
                      <a:pt x="6" y="61"/>
                    </a:cubicBezTo>
                    <a:cubicBezTo>
                      <a:pt x="13" y="48"/>
                      <a:pt x="7" y="33"/>
                      <a:pt x="23" y="24"/>
                    </a:cubicBezTo>
                    <a:cubicBezTo>
                      <a:pt x="35" y="18"/>
                      <a:pt x="46" y="23"/>
                      <a:pt x="56" y="29"/>
                    </a:cubicBezTo>
                  </a:path>
                </a:pathLst>
              </a:custGeom>
              <a:solidFill>
                <a:srgbClr val="FDEA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73" name="Freeform 17">
                <a:extLst>
                  <a:ext uri="{FF2B5EF4-FFF2-40B4-BE49-F238E27FC236}">
                    <a16:creationId xmlns:a16="http://schemas.microsoft.com/office/drawing/2014/main" id="{10B1A264-5C57-6921-61F9-DCB6169DB11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23" y="2420"/>
                <a:ext cx="84" cy="165"/>
              </a:xfrm>
              <a:custGeom>
                <a:avLst/>
                <a:gdLst>
                  <a:gd name="T0" fmla="*/ 0 w 62"/>
                  <a:gd name="T1" fmla="*/ 0 h 123"/>
                  <a:gd name="T2" fmla="*/ 87 w 62"/>
                  <a:gd name="T3" fmla="*/ 142 h 123"/>
                  <a:gd name="T4" fmla="*/ 141 w 62"/>
                  <a:gd name="T5" fmla="*/ 296 h 123"/>
                  <a:gd name="T6" fmla="*/ 118 w 62"/>
                  <a:gd name="T7" fmla="*/ 232 h 123"/>
                  <a:gd name="T8" fmla="*/ 72 w 62"/>
                  <a:gd name="T9" fmla="*/ 196 h 123"/>
                  <a:gd name="T10" fmla="*/ 72 w 62"/>
                  <a:gd name="T11" fmla="*/ 137 h 123"/>
                  <a:gd name="T12" fmla="*/ 56 w 62"/>
                  <a:gd name="T13" fmla="*/ 97 h 123"/>
                  <a:gd name="T14" fmla="*/ 5 w 62"/>
                  <a:gd name="T15" fmla="*/ 12 h 12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2" h="123">
                    <a:moveTo>
                      <a:pt x="0" y="0"/>
                    </a:moveTo>
                    <a:cubicBezTo>
                      <a:pt x="12" y="20"/>
                      <a:pt x="24" y="39"/>
                      <a:pt x="35" y="59"/>
                    </a:cubicBezTo>
                    <a:cubicBezTo>
                      <a:pt x="44" y="76"/>
                      <a:pt x="62" y="102"/>
                      <a:pt x="57" y="123"/>
                    </a:cubicBezTo>
                    <a:cubicBezTo>
                      <a:pt x="48" y="121"/>
                      <a:pt x="51" y="103"/>
                      <a:pt x="47" y="96"/>
                    </a:cubicBezTo>
                    <a:cubicBezTo>
                      <a:pt x="42" y="86"/>
                      <a:pt x="34" y="88"/>
                      <a:pt x="29" y="81"/>
                    </a:cubicBezTo>
                    <a:cubicBezTo>
                      <a:pt x="25" y="75"/>
                      <a:pt x="30" y="64"/>
                      <a:pt x="29" y="57"/>
                    </a:cubicBezTo>
                    <a:cubicBezTo>
                      <a:pt x="28" y="51"/>
                      <a:pt x="26" y="46"/>
                      <a:pt x="22" y="40"/>
                    </a:cubicBezTo>
                    <a:cubicBezTo>
                      <a:pt x="15" y="30"/>
                      <a:pt x="10" y="15"/>
                      <a:pt x="2" y="5"/>
                    </a:cubicBezTo>
                  </a:path>
                </a:pathLst>
              </a:custGeom>
              <a:solidFill>
                <a:srgbClr val="FDEA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74" name="Freeform 18">
                <a:extLst>
                  <a:ext uri="{FF2B5EF4-FFF2-40B4-BE49-F238E27FC236}">
                    <a16:creationId xmlns:a16="http://schemas.microsoft.com/office/drawing/2014/main" id="{08FEA367-6E93-FDB8-6460-4F32AFBF83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09" y="1937"/>
                <a:ext cx="101" cy="85"/>
              </a:xfrm>
              <a:custGeom>
                <a:avLst/>
                <a:gdLst>
                  <a:gd name="T0" fmla="*/ 40 w 75"/>
                  <a:gd name="T1" fmla="*/ 27 h 63"/>
                  <a:gd name="T2" fmla="*/ 183 w 75"/>
                  <a:gd name="T3" fmla="*/ 42 h 63"/>
                  <a:gd name="T4" fmla="*/ 104 w 75"/>
                  <a:gd name="T5" fmla="*/ 42 h 63"/>
                  <a:gd name="T6" fmla="*/ 0 w 75"/>
                  <a:gd name="T7" fmla="*/ 20 h 6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75" h="63">
                    <a:moveTo>
                      <a:pt x="16" y="11"/>
                    </a:moveTo>
                    <a:cubicBezTo>
                      <a:pt x="33" y="12"/>
                      <a:pt x="67" y="63"/>
                      <a:pt x="75" y="17"/>
                    </a:cubicBezTo>
                    <a:cubicBezTo>
                      <a:pt x="66" y="32"/>
                      <a:pt x="52" y="24"/>
                      <a:pt x="42" y="17"/>
                    </a:cubicBezTo>
                    <a:cubicBezTo>
                      <a:pt x="30" y="8"/>
                      <a:pt x="15" y="0"/>
                      <a:pt x="0" y="8"/>
                    </a:cubicBezTo>
                  </a:path>
                </a:pathLst>
              </a:custGeom>
              <a:solidFill>
                <a:srgbClr val="FDEA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75" name="Freeform 19">
                <a:extLst>
                  <a:ext uri="{FF2B5EF4-FFF2-40B4-BE49-F238E27FC236}">
                    <a16:creationId xmlns:a16="http://schemas.microsoft.com/office/drawing/2014/main" id="{7690DECD-662E-571C-332C-F5A7740EC1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1" y="1942"/>
                <a:ext cx="86" cy="72"/>
              </a:xfrm>
              <a:custGeom>
                <a:avLst/>
                <a:gdLst>
                  <a:gd name="T0" fmla="*/ 7 w 64"/>
                  <a:gd name="T1" fmla="*/ 62 h 53"/>
                  <a:gd name="T2" fmla="*/ 156 w 64"/>
                  <a:gd name="T3" fmla="*/ 26 h 53"/>
                  <a:gd name="T4" fmla="*/ 0 w 64"/>
                  <a:gd name="T5" fmla="*/ 56 h 5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64" h="53">
                    <a:moveTo>
                      <a:pt x="3" y="25"/>
                    </a:moveTo>
                    <a:cubicBezTo>
                      <a:pt x="13" y="53"/>
                      <a:pt x="51" y="8"/>
                      <a:pt x="64" y="10"/>
                    </a:cubicBezTo>
                    <a:cubicBezTo>
                      <a:pt x="38" y="0"/>
                      <a:pt x="24" y="31"/>
                      <a:pt x="0" y="22"/>
                    </a:cubicBezTo>
                  </a:path>
                </a:pathLst>
              </a:custGeom>
              <a:solidFill>
                <a:srgbClr val="FDEA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76" name="Freeform 20">
                <a:extLst>
                  <a:ext uri="{FF2B5EF4-FFF2-40B4-BE49-F238E27FC236}">
                    <a16:creationId xmlns:a16="http://schemas.microsoft.com/office/drawing/2014/main" id="{0F7F3C0A-277A-53D9-5D4F-E8698D7A2F6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17" y="1562"/>
                <a:ext cx="41" cy="387"/>
              </a:xfrm>
              <a:custGeom>
                <a:avLst/>
                <a:gdLst>
                  <a:gd name="T0" fmla="*/ 70 w 30"/>
                  <a:gd name="T1" fmla="*/ 0 h 288"/>
                  <a:gd name="T2" fmla="*/ 70 w 30"/>
                  <a:gd name="T3" fmla="*/ 296 h 288"/>
                  <a:gd name="T4" fmla="*/ 29 w 30"/>
                  <a:gd name="T5" fmla="*/ 613 h 288"/>
                  <a:gd name="T6" fmla="*/ 19 w 30"/>
                  <a:gd name="T7" fmla="*/ 699 h 288"/>
                  <a:gd name="T8" fmla="*/ 22 w 30"/>
                  <a:gd name="T9" fmla="*/ 410 h 288"/>
                  <a:gd name="T10" fmla="*/ 70 w 30"/>
                  <a:gd name="T11" fmla="*/ 0 h 28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0" h="288">
                    <a:moveTo>
                      <a:pt x="27" y="0"/>
                    </a:moveTo>
                    <a:cubicBezTo>
                      <a:pt x="29" y="21"/>
                      <a:pt x="29" y="84"/>
                      <a:pt x="27" y="122"/>
                    </a:cubicBezTo>
                    <a:cubicBezTo>
                      <a:pt x="24" y="161"/>
                      <a:pt x="16" y="231"/>
                      <a:pt x="11" y="252"/>
                    </a:cubicBezTo>
                    <a:cubicBezTo>
                      <a:pt x="7" y="274"/>
                      <a:pt x="7" y="288"/>
                      <a:pt x="7" y="288"/>
                    </a:cubicBezTo>
                    <a:cubicBezTo>
                      <a:pt x="0" y="257"/>
                      <a:pt x="8" y="189"/>
                      <a:pt x="9" y="169"/>
                    </a:cubicBezTo>
                    <a:cubicBezTo>
                      <a:pt x="10" y="148"/>
                      <a:pt x="30" y="27"/>
                      <a:pt x="27" y="0"/>
                    </a:cubicBezTo>
                    <a:close/>
                  </a:path>
                </a:pathLst>
              </a:custGeom>
              <a:solidFill>
                <a:srgbClr val="FDEA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77" name="Freeform 21">
                <a:extLst>
                  <a:ext uri="{FF2B5EF4-FFF2-40B4-BE49-F238E27FC236}">
                    <a16:creationId xmlns:a16="http://schemas.microsoft.com/office/drawing/2014/main" id="{73E00B6E-2DEE-FC7B-C42F-1E57EF756D1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41" y="1972"/>
                <a:ext cx="97" cy="374"/>
              </a:xfrm>
              <a:custGeom>
                <a:avLst/>
                <a:gdLst>
                  <a:gd name="T0" fmla="*/ 163 w 72"/>
                  <a:gd name="T1" fmla="*/ 0 h 278"/>
                  <a:gd name="T2" fmla="*/ 110 w 72"/>
                  <a:gd name="T3" fmla="*/ 355 h 278"/>
                  <a:gd name="T4" fmla="*/ 0 w 72"/>
                  <a:gd name="T5" fmla="*/ 677 h 278"/>
                  <a:gd name="T6" fmla="*/ 69 w 72"/>
                  <a:gd name="T7" fmla="*/ 373 h 278"/>
                  <a:gd name="T8" fmla="*/ 163 w 72"/>
                  <a:gd name="T9" fmla="*/ 0 h 27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2" h="278">
                    <a:moveTo>
                      <a:pt x="67" y="0"/>
                    </a:moveTo>
                    <a:cubicBezTo>
                      <a:pt x="68" y="31"/>
                      <a:pt x="72" y="78"/>
                      <a:pt x="45" y="146"/>
                    </a:cubicBezTo>
                    <a:cubicBezTo>
                      <a:pt x="18" y="213"/>
                      <a:pt x="3" y="259"/>
                      <a:pt x="0" y="278"/>
                    </a:cubicBezTo>
                    <a:cubicBezTo>
                      <a:pt x="2" y="250"/>
                      <a:pt x="16" y="188"/>
                      <a:pt x="28" y="153"/>
                    </a:cubicBezTo>
                    <a:cubicBezTo>
                      <a:pt x="40" y="117"/>
                      <a:pt x="72" y="25"/>
                      <a:pt x="67" y="0"/>
                    </a:cubicBezTo>
                    <a:close/>
                  </a:path>
                </a:pathLst>
              </a:custGeom>
              <a:solidFill>
                <a:srgbClr val="FDEA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78" name="Freeform 22">
                <a:extLst>
                  <a:ext uri="{FF2B5EF4-FFF2-40B4-BE49-F238E27FC236}">
                    <a16:creationId xmlns:a16="http://schemas.microsoft.com/office/drawing/2014/main" id="{E3F87C27-C4BD-DBFB-BA35-AE1B2C2EA49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6" y="2479"/>
                <a:ext cx="84" cy="145"/>
              </a:xfrm>
              <a:custGeom>
                <a:avLst/>
                <a:gdLst>
                  <a:gd name="T0" fmla="*/ 0 w 62"/>
                  <a:gd name="T1" fmla="*/ 83 h 108"/>
                  <a:gd name="T2" fmla="*/ 92 w 62"/>
                  <a:gd name="T3" fmla="*/ 0 h 108"/>
                  <a:gd name="T4" fmla="*/ 84 w 62"/>
                  <a:gd name="T5" fmla="*/ 86 h 108"/>
                  <a:gd name="T6" fmla="*/ 103 w 62"/>
                  <a:gd name="T7" fmla="*/ 114 h 108"/>
                  <a:gd name="T8" fmla="*/ 138 w 62"/>
                  <a:gd name="T9" fmla="*/ 128 h 108"/>
                  <a:gd name="T10" fmla="*/ 107 w 62"/>
                  <a:gd name="T11" fmla="*/ 183 h 108"/>
                  <a:gd name="T12" fmla="*/ 72 w 62"/>
                  <a:gd name="T13" fmla="*/ 212 h 108"/>
                  <a:gd name="T14" fmla="*/ 57 w 62"/>
                  <a:gd name="T15" fmla="*/ 262 h 108"/>
                  <a:gd name="T16" fmla="*/ 12 w 62"/>
                  <a:gd name="T17" fmla="*/ 94 h 10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2" h="108">
                    <a:moveTo>
                      <a:pt x="0" y="34"/>
                    </a:moveTo>
                    <a:cubicBezTo>
                      <a:pt x="21" y="32"/>
                      <a:pt x="23" y="11"/>
                      <a:pt x="37" y="0"/>
                    </a:cubicBezTo>
                    <a:cubicBezTo>
                      <a:pt x="43" y="12"/>
                      <a:pt x="30" y="23"/>
                      <a:pt x="34" y="36"/>
                    </a:cubicBezTo>
                    <a:cubicBezTo>
                      <a:pt x="35" y="40"/>
                      <a:pt x="37" y="44"/>
                      <a:pt x="41" y="47"/>
                    </a:cubicBezTo>
                    <a:cubicBezTo>
                      <a:pt x="44" y="51"/>
                      <a:pt x="52" y="50"/>
                      <a:pt x="55" y="53"/>
                    </a:cubicBezTo>
                    <a:cubicBezTo>
                      <a:pt x="62" y="61"/>
                      <a:pt x="49" y="69"/>
                      <a:pt x="43" y="75"/>
                    </a:cubicBezTo>
                    <a:cubicBezTo>
                      <a:pt x="39" y="79"/>
                      <a:pt x="32" y="82"/>
                      <a:pt x="29" y="88"/>
                    </a:cubicBezTo>
                    <a:cubicBezTo>
                      <a:pt x="25" y="94"/>
                      <a:pt x="26" y="102"/>
                      <a:pt x="23" y="108"/>
                    </a:cubicBezTo>
                    <a:cubicBezTo>
                      <a:pt x="16" y="89"/>
                      <a:pt x="5" y="59"/>
                      <a:pt x="5" y="39"/>
                    </a:cubicBezTo>
                  </a:path>
                </a:pathLst>
              </a:custGeom>
              <a:solidFill>
                <a:srgbClr val="FDEA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79" name="Freeform 23">
                <a:extLst>
                  <a:ext uri="{FF2B5EF4-FFF2-40B4-BE49-F238E27FC236}">
                    <a16:creationId xmlns:a16="http://schemas.microsoft.com/office/drawing/2014/main" id="{E86881A7-7703-DDD5-E697-8FCC92903E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29" y="2369"/>
                <a:ext cx="33" cy="194"/>
              </a:xfrm>
              <a:custGeom>
                <a:avLst/>
                <a:gdLst>
                  <a:gd name="T0" fmla="*/ 26 w 25"/>
                  <a:gd name="T1" fmla="*/ 59 h 145"/>
                  <a:gd name="T2" fmla="*/ 45 w 25"/>
                  <a:gd name="T3" fmla="*/ 177 h 145"/>
                  <a:gd name="T4" fmla="*/ 34 w 25"/>
                  <a:gd name="T5" fmla="*/ 348 h 145"/>
                  <a:gd name="T6" fmla="*/ 5 w 25"/>
                  <a:gd name="T7" fmla="*/ 143 h 145"/>
                  <a:gd name="T8" fmla="*/ 7 w 25"/>
                  <a:gd name="T9" fmla="*/ 78 h 145"/>
                  <a:gd name="T10" fmla="*/ 9 w 25"/>
                  <a:gd name="T11" fmla="*/ 0 h 145"/>
                  <a:gd name="T12" fmla="*/ 26 w 25"/>
                  <a:gd name="T13" fmla="*/ 43 h 145"/>
                  <a:gd name="T14" fmla="*/ 28 w 25"/>
                  <a:gd name="T15" fmla="*/ 79 h 14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5" h="145">
                    <a:moveTo>
                      <a:pt x="11" y="25"/>
                    </a:moveTo>
                    <a:cubicBezTo>
                      <a:pt x="10" y="45"/>
                      <a:pt x="17" y="55"/>
                      <a:pt x="20" y="74"/>
                    </a:cubicBezTo>
                    <a:cubicBezTo>
                      <a:pt x="25" y="97"/>
                      <a:pt x="23" y="124"/>
                      <a:pt x="15" y="145"/>
                    </a:cubicBezTo>
                    <a:cubicBezTo>
                      <a:pt x="22" y="116"/>
                      <a:pt x="8" y="88"/>
                      <a:pt x="2" y="60"/>
                    </a:cubicBezTo>
                    <a:cubicBezTo>
                      <a:pt x="0" y="48"/>
                      <a:pt x="2" y="43"/>
                      <a:pt x="3" y="32"/>
                    </a:cubicBezTo>
                    <a:cubicBezTo>
                      <a:pt x="4" y="21"/>
                      <a:pt x="2" y="11"/>
                      <a:pt x="4" y="0"/>
                    </a:cubicBezTo>
                    <a:cubicBezTo>
                      <a:pt x="6" y="6"/>
                      <a:pt x="10" y="13"/>
                      <a:pt x="11" y="18"/>
                    </a:cubicBezTo>
                    <a:cubicBezTo>
                      <a:pt x="13" y="23"/>
                      <a:pt x="11" y="28"/>
                      <a:pt x="12" y="33"/>
                    </a:cubicBezTo>
                  </a:path>
                </a:pathLst>
              </a:custGeom>
              <a:solidFill>
                <a:srgbClr val="FDEA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80" name="Freeform 24">
                <a:extLst>
                  <a:ext uri="{FF2B5EF4-FFF2-40B4-BE49-F238E27FC236}">
                    <a16:creationId xmlns:a16="http://schemas.microsoft.com/office/drawing/2014/main" id="{A99E3E06-A512-452A-0FE7-2225D6BA94B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1" y="2468"/>
                <a:ext cx="71" cy="74"/>
              </a:xfrm>
              <a:custGeom>
                <a:avLst/>
                <a:gdLst>
                  <a:gd name="T0" fmla="*/ 31 w 53"/>
                  <a:gd name="T1" fmla="*/ 94 h 55"/>
                  <a:gd name="T2" fmla="*/ 78 w 53"/>
                  <a:gd name="T3" fmla="*/ 77 h 55"/>
                  <a:gd name="T4" fmla="*/ 127 w 53"/>
                  <a:gd name="T5" fmla="*/ 0 h 55"/>
                  <a:gd name="T6" fmla="*/ 0 w 53"/>
                  <a:gd name="T7" fmla="*/ 135 h 5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53" h="55">
                    <a:moveTo>
                      <a:pt x="13" y="39"/>
                    </a:moveTo>
                    <a:cubicBezTo>
                      <a:pt x="19" y="33"/>
                      <a:pt x="25" y="34"/>
                      <a:pt x="32" y="31"/>
                    </a:cubicBezTo>
                    <a:cubicBezTo>
                      <a:pt x="46" y="25"/>
                      <a:pt x="48" y="13"/>
                      <a:pt x="53" y="0"/>
                    </a:cubicBezTo>
                    <a:cubicBezTo>
                      <a:pt x="35" y="20"/>
                      <a:pt x="6" y="28"/>
                      <a:pt x="0" y="55"/>
                    </a:cubicBezTo>
                  </a:path>
                </a:pathLst>
              </a:custGeom>
              <a:solidFill>
                <a:srgbClr val="FDEA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81" name="Freeform 25">
                <a:extLst>
                  <a:ext uri="{FF2B5EF4-FFF2-40B4-BE49-F238E27FC236}">
                    <a16:creationId xmlns:a16="http://schemas.microsoft.com/office/drawing/2014/main" id="{7F1866C5-E54C-99DF-9100-1E22F665181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8" y="1320"/>
                <a:ext cx="121" cy="320"/>
              </a:xfrm>
              <a:custGeom>
                <a:avLst/>
                <a:gdLst>
                  <a:gd name="T0" fmla="*/ 219 w 90"/>
                  <a:gd name="T1" fmla="*/ 0 h 238"/>
                  <a:gd name="T2" fmla="*/ 47 w 90"/>
                  <a:gd name="T3" fmla="*/ 190 h 238"/>
                  <a:gd name="T4" fmla="*/ 5 w 90"/>
                  <a:gd name="T5" fmla="*/ 465 h 238"/>
                  <a:gd name="T6" fmla="*/ 7 w 90"/>
                  <a:gd name="T7" fmla="*/ 578 h 238"/>
                  <a:gd name="T8" fmla="*/ 54 w 90"/>
                  <a:gd name="T9" fmla="*/ 319 h 238"/>
                  <a:gd name="T10" fmla="*/ 219 w 90"/>
                  <a:gd name="T11" fmla="*/ 0 h 23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90" h="238">
                    <a:moveTo>
                      <a:pt x="90" y="0"/>
                    </a:moveTo>
                    <a:cubicBezTo>
                      <a:pt x="68" y="0"/>
                      <a:pt x="35" y="26"/>
                      <a:pt x="19" y="78"/>
                    </a:cubicBezTo>
                    <a:cubicBezTo>
                      <a:pt x="4" y="130"/>
                      <a:pt x="3" y="173"/>
                      <a:pt x="2" y="191"/>
                    </a:cubicBezTo>
                    <a:cubicBezTo>
                      <a:pt x="0" y="210"/>
                      <a:pt x="6" y="225"/>
                      <a:pt x="3" y="238"/>
                    </a:cubicBezTo>
                    <a:cubicBezTo>
                      <a:pt x="7" y="219"/>
                      <a:pt x="15" y="154"/>
                      <a:pt x="22" y="131"/>
                    </a:cubicBezTo>
                    <a:cubicBezTo>
                      <a:pt x="29" y="109"/>
                      <a:pt x="41" y="8"/>
                      <a:pt x="9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82" name="Freeform 26">
                <a:extLst>
                  <a:ext uri="{FF2B5EF4-FFF2-40B4-BE49-F238E27FC236}">
                    <a16:creationId xmlns:a16="http://schemas.microsoft.com/office/drawing/2014/main" id="{F7767864-A459-BF13-BD1B-59ABBAAF69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3" y="1972"/>
                <a:ext cx="27" cy="324"/>
              </a:xfrm>
              <a:custGeom>
                <a:avLst/>
                <a:gdLst>
                  <a:gd name="T0" fmla="*/ 0 w 20"/>
                  <a:gd name="T1" fmla="*/ 586 h 241"/>
                  <a:gd name="T2" fmla="*/ 16 w 20"/>
                  <a:gd name="T3" fmla="*/ 320 h 241"/>
                  <a:gd name="T4" fmla="*/ 43 w 20"/>
                  <a:gd name="T5" fmla="*/ 0 h 241"/>
                  <a:gd name="T6" fmla="*/ 47 w 20"/>
                  <a:gd name="T7" fmla="*/ 241 h 241"/>
                  <a:gd name="T8" fmla="*/ 0 w 20"/>
                  <a:gd name="T9" fmla="*/ 586 h 24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0" h="241">
                    <a:moveTo>
                      <a:pt x="0" y="241"/>
                    </a:moveTo>
                    <a:cubicBezTo>
                      <a:pt x="0" y="234"/>
                      <a:pt x="7" y="176"/>
                      <a:pt x="7" y="132"/>
                    </a:cubicBezTo>
                    <a:cubicBezTo>
                      <a:pt x="7" y="83"/>
                      <a:pt x="11" y="35"/>
                      <a:pt x="18" y="0"/>
                    </a:cubicBezTo>
                    <a:cubicBezTo>
                      <a:pt x="14" y="22"/>
                      <a:pt x="18" y="67"/>
                      <a:pt x="19" y="99"/>
                    </a:cubicBezTo>
                    <a:cubicBezTo>
                      <a:pt x="20" y="130"/>
                      <a:pt x="11" y="212"/>
                      <a:pt x="0" y="24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83" name="Freeform 27">
                <a:extLst>
                  <a:ext uri="{FF2B5EF4-FFF2-40B4-BE49-F238E27FC236}">
                    <a16:creationId xmlns:a16="http://schemas.microsoft.com/office/drawing/2014/main" id="{3DB526C3-3337-2737-C952-240D714821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83" y="1809"/>
                <a:ext cx="42" cy="346"/>
              </a:xfrm>
              <a:custGeom>
                <a:avLst/>
                <a:gdLst>
                  <a:gd name="T0" fmla="*/ 1 w 31"/>
                  <a:gd name="T1" fmla="*/ 0 h 257"/>
                  <a:gd name="T2" fmla="*/ 30 w 31"/>
                  <a:gd name="T3" fmla="*/ 203 h 257"/>
                  <a:gd name="T4" fmla="*/ 45 w 31"/>
                  <a:gd name="T5" fmla="*/ 431 h 257"/>
                  <a:gd name="T6" fmla="*/ 77 w 31"/>
                  <a:gd name="T7" fmla="*/ 627 h 257"/>
                  <a:gd name="T8" fmla="*/ 76 w 31"/>
                  <a:gd name="T9" fmla="*/ 413 h 257"/>
                  <a:gd name="T10" fmla="*/ 61 w 31"/>
                  <a:gd name="T11" fmla="*/ 178 h 257"/>
                  <a:gd name="T12" fmla="*/ 1 w 31"/>
                  <a:gd name="T13" fmla="*/ 0 h 25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1" h="257">
                    <a:moveTo>
                      <a:pt x="1" y="0"/>
                    </a:moveTo>
                    <a:cubicBezTo>
                      <a:pt x="6" y="36"/>
                      <a:pt x="6" y="51"/>
                      <a:pt x="12" y="83"/>
                    </a:cubicBezTo>
                    <a:cubicBezTo>
                      <a:pt x="18" y="114"/>
                      <a:pt x="14" y="133"/>
                      <a:pt x="18" y="177"/>
                    </a:cubicBezTo>
                    <a:cubicBezTo>
                      <a:pt x="21" y="221"/>
                      <a:pt x="23" y="242"/>
                      <a:pt x="31" y="257"/>
                    </a:cubicBezTo>
                    <a:cubicBezTo>
                      <a:pt x="29" y="231"/>
                      <a:pt x="29" y="192"/>
                      <a:pt x="30" y="169"/>
                    </a:cubicBezTo>
                    <a:cubicBezTo>
                      <a:pt x="31" y="145"/>
                      <a:pt x="30" y="93"/>
                      <a:pt x="24" y="73"/>
                    </a:cubicBezTo>
                    <a:cubicBezTo>
                      <a:pt x="18" y="53"/>
                      <a:pt x="0" y="8"/>
                      <a:pt x="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84" name="Freeform 28">
                <a:extLst>
                  <a:ext uri="{FF2B5EF4-FFF2-40B4-BE49-F238E27FC236}">
                    <a16:creationId xmlns:a16="http://schemas.microsoft.com/office/drawing/2014/main" id="{BC94E817-E3A6-57A3-DFDE-F02AC5B5BA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26" y="2498"/>
                <a:ext cx="55" cy="481"/>
              </a:xfrm>
              <a:custGeom>
                <a:avLst/>
                <a:gdLst>
                  <a:gd name="T0" fmla="*/ 58 w 41"/>
                  <a:gd name="T1" fmla="*/ 411 h 358"/>
                  <a:gd name="T2" fmla="*/ 0 w 41"/>
                  <a:gd name="T3" fmla="*/ 868 h 358"/>
                  <a:gd name="T4" fmla="*/ 75 w 41"/>
                  <a:gd name="T5" fmla="*/ 545 h 358"/>
                  <a:gd name="T6" fmla="*/ 63 w 41"/>
                  <a:gd name="T7" fmla="*/ 0 h 358"/>
                  <a:gd name="T8" fmla="*/ 58 w 41"/>
                  <a:gd name="T9" fmla="*/ 411 h 3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1" h="358">
                    <a:moveTo>
                      <a:pt x="24" y="170"/>
                    </a:moveTo>
                    <a:cubicBezTo>
                      <a:pt x="26" y="212"/>
                      <a:pt x="5" y="333"/>
                      <a:pt x="0" y="358"/>
                    </a:cubicBezTo>
                    <a:cubicBezTo>
                      <a:pt x="10" y="331"/>
                      <a:pt x="22" y="296"/>
                      <a:pt x="31" y="225"/>
                    </a:cubicBezTo>
                    <a:cubicBezTo>
                      <a:pt x="41" y="154"/>
                      <a:pt x="37" y="52"/>
                      <a:pt x="26" y="0"/>
                    </a:cubicBezTo>
                    <a:cubicBezTo>
                      <a:pt x="28" y="42"/>
                      <a:pt x="21" y="137"/>
                      <a:pt x="24" y="170"/>
                    </a:cubicBezTo>
                    <a:close/>
                  </a:path>
                </a:pathLst>
              </a:custGeom>
              <a:solidFill>
                <a:srgbClr val="FDEA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85" name="Freeform 29">
                <a:extLst>
                  <a:ext uri="{FF2B5EF4-FFF2-40B4-BE49-F238E27FC236}">
                    <a16:creationId xmlns:a16="http://schemas.microsoft.com/office/drawing/2014/main" id="{1B03A082-3BEF-5FB7-B7C6-BB812F8945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32" y="3304"/>
                <a:ext cx="82" cy="445"/>
              </a:xfrm>
              <a:custGeom>
                <a:avLst/>
                <a:gdLst>
                  <a:gd name="T0" fmla="*/ 35 w 61"/>
                  <a:gd name="T1" fmla="*/ 0 h 331"/>
                  <a:gd name="T2" fmla="*/ 40 w 61"/>
                  <a:gd name="T3" fmla="*/ 423 h 331"/>
                  <a:gd name="T4" fmla="*/ 148 w 61"/>
                  <a:gd name="T5" fmla="*/ 804 h 331"/>
                  <a:gd name="T6" fmla="*/ 69 w 61"/>
                  <a:gd name="T7" fmla="*/ 409 h 331"/>
                  <a:gd name="T8" fmla="*/ 35 w 61"/>
                  <a:gd name="T9" fmla="*/ 0 h 33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1" h="331">
                    <a:moveTo>
                      <a:pt x="14" y="0"/>
                    </a:moveTo>
                    <a:cubicBezTo>
                      <a:pt x="13" y="40"/>
                      <a:pt x="0" y="96"/>
                      <a:pt x="16" y="174"/>
                    </a:cubicBezTo>
                    <a:cubicBezTo>
                      <a:pt x="33" y="252"/>
                      <a:pt x="55" y="305"/>
                      <a:pt x="61" y="331"/>
                    </a:cubicBezTo>
                    <a:cubicBezTo>
                      <a:pt x="54" y="297"/>
                      <a:pt x="33" y="199"/>
                      <a:pt x="28" y="168"/>
                    </a:cubicBezTo>
                    <a:cubicBezTo>
                      <a:pt x="23" y="137"/>
                      <a:pt x="11" y="44"/>
                      <a:pt x="1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86" name="Freeform 30">
                <a:extLst>
                  <a:ext uri="{FF2B5EF4-FFF2-40B4-BE49-F238E27FC236}">
                    <a16:creationId xmlns:a16="http://schemas.microsoft.com/office/drawing/2014/main" id="{1B62E7F8-58CE-1735-81DE-C0FD7BCE384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96" y="2598"/>
                <a:ext cx="58" cy="585"/>
              </a:xfrm>
              <a:custGeom>
                <a:avLst/>
                <a:gdLst>
                  <a:gd name="T0" fmla="*/ 24 w 43"/>
                  <a:gd name="T1" fmla="*/ 592 h 435"/>
                  <a:gd name="T2" fmla="*/ 9 w 43"/>
                  <a:gd name="T3" fmla="*/ 1058 h 435"/>
                  <a:gd name="T4" fmla="*/ 43 w 43"/>
                  <a:gd name="T5" fmla="*/ 698 h 435"/>
                  <a:gd name="T6" fmla="*/ 105 w 43"/>
                  <a:gd name="T7" fmla="*/ 0 h 435"/>
                  <a:gd name="T8" fmla="*/ 24 w 43"/>
                  <a:gd name="T9" fmla="*/ 592 h 43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3" h="435">
                    <a:moveTo>
                      <a:pt x="10" y="243"/>
                    </a:moveTo>
                    <a:cubicBezTo>
                      <a:pt x="0" y="302"/>
                      <a:pt x="5" y="396"/>
                      <a:pt x="4" y="435"/>
                    </a:cubicBezTo>
                    <a:cubicBezTo>
                      <a:pt x="2" y="406"/>
                      <a:pt x="6" y="382"/>
                      <a:pt x="18" y="287"/>
                    </a:cubicBezTo>
                    <a:cubicBezTo>
                      <a:pt x="30" y="191"/>
                      <a:pt x="43" y="35"/>
                      <a:pt x="43" y="0"/>
                    </a:cubicBezTo>
                    <a:cubicBezTo>
                      <a:pt x="39" y="16"/>
                      <a:pt x="16" y="170"/>
                      <a:pt x="10" y="243"/>
                    </a:cubicBezTo>
                    <a:close/>
                  </a:path>
                </a:pathLst>
              </a:custGeom>
              <a:solidFill>
                <a:srgbClr val="FDEA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87" name="Freeform 31">
                <a:extLst>
                  <a:ext uri="{FF2B5EF4-FFF2-40B4-BE49-F238E27FC236}">
                    <a16:creationId xmlns:a16="http://schemas.microsoft.com/office/drawing/2014/main" id="{E3CF6456-E735-AC02-CFB4-F0099CB3318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96" y="3248"/>
                <a:ext cx="35" cy="414"/>
              </a:xfrm>
              <a:custGeom>
                <a:avLst/>
                <a:gdLst>
                  <a:gd name="T0" fmla="*/ 22 w 26"/>
                  <a:gd name="T1" fmla="*/ 0 h 308"/>
                  <a:gd name="T2" fmla="*/ 62 w 26"/>
                  <a:gd name="T3" fmla="*/ 366 h 308"/>
                  <a:gd name="T4" fmla="*/ 24 w 26"/>
                  <a:gd name="T5" fmla="*/ 747 h 308"/>
                  <a:gd name="T6" fmla="*/ 32 w 26"/>
                  <a:gd name="T7" fmla="*/ 277 h 308"/>
                  <a:gd name="T8" fmla="*/ 22 w 26"/>
                  <a:gd name="T9" fmla="*/ 0 h 30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6" h="308">
                    <a:moveTo>
                      <a:pt x="9" y="0"/>
                    </a:moveTo>
                    <a:cubicBezTo>
                      <a:pt x="15" y="28"/>
                      <a:pt x="26" y="108"/>
                      <a:pt x="25" y="150"/>
                    </a:cubicBezTo>
                    <a:cubicBezTo>
                      <a:pt x="24" y="191"/>
                      <a:pt x="13" y="241"/>
                      <a:pt x="10" y="308"/>
                    </a:cubicBezTo>
                    <a:cubicBezTo>
                      <a:pt x="4" y="277"/>
                      <a:pt x="15" y="150"/>
                      <a:pt x="13" y="114"/>
                    </a:cubicBezTo>
                    <a:cubicBezTo>
                      <a:pt x="12" y="79"/>
                      <a:pt x="0" y="8"/>
                      <a:pt x="9" y="0"/>
                    </a:cubicBezTo>
                    <a:close/>
                  </a:path>
                </a:pathLst>
              </a:custGeom>
              <a:solidFill>
                <a:srgbClr val="FDEA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88" name="Freeform 32">
                <a:extLst>
                  <a:ext uri="{FF2B5EF4-FFF2-40B4-BE49-F238E27FC236}">
                    <a16:creationId xmlns:a16="http://schemas.microsoft.com/office/drawing/2014/main" id="{F9FA7330-F394-A524-E34E-D2DD3B1A04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97" y="3819"/>
                <a:ext cx="38" cy="184"/>
              </a:xfrm>
              <a:custGeom>
                <a:avLst/>
                <a:gdLst>
                  <a:gd name="T0" fmla="*/ 37 w 28"/>
                  <a:gd name="T1" fmla="*/ 31 h 137"/>
                  <a:gd name="T2" fmla="*/ 35 w 28"/>
                  <a:gd name="T3" fmla="*/ 106 h 137"/>
                  <a:gd name="T4" fmla="*/ 57 w 28"/>
                  <a:gd name="T5" fmla="*/ 164 h 137"/>
                  <a:gd name="T6" fmla="*/ 26 w 28"/>
                  <a:gd name="T7" fmla="*/ 332 h 137"/>
                  <a:gd name="T8" fmla="*/ 41 w 28"/>
                  <a:gd name="T9" fmla="*/ 238 h 137"/>
                  <a:gd name="T10" fmla="*/ 41 w 28"/>
                  <a:gd name="T11" fmla="*/ 205 h 137"/>
                  <a:gd name="T12" fmla="*/ 10 w 28"/>
                  <a:gd name="T13" fmla="*/ 189 h 137"/>
                  <a:gd name="T14" fmla="*/ 19 w 28"/>
                  <a:gd name="T15" fmla="*/ 121 h 137"/>
                  <a:gd name="T16" fmla="*/ 30 w 28"/>
                  <a:gd name="T17" fmla="*/ 0 h 13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28" h="137">
                    <a:moveTo>
                      <a:pt x="15" y="13"/>
                    </a:moveTo>
                    <a:cubicBezTo>
                      <a:pt x="18" y="23"/>
                      <a:pt x="12" y="33"/>
                      <a:pt x="14" y="44"/>
                    </a:cubicBezTo>
                    <a:cubicBezTo>
                      <a:pt x="16" y="52"/>
                      <a:pt x="21" y="60"/>
                      <a:pt x="23" y="68"/>
                    </a:cubicBezTo>
                    <a:cubicBezTo>
                      <a:pt x="28" y="95"/>
                      <a:pt x="19" y="112"/>
                      <a:pt x="10" y="137"/>
                    </a:cubicBezTo>
                    <a:cubicBezTo>
                      <a:pt x="9" y="124"/>
                      <a:pt x="15" y="110"/>
                      <a:pt x="16" y="98"/>
                    </a:cubicBezTo>
                    <a:cubicBezTo>
                      <a:pt x="16" y="93"/>
                      <a:pt x="18" y="89"/>
                      <a:pt x="16" y="85"/>
                    </a:cubicBezTo>
                    <a:cubicBezTo>
                      <a:pt x="13" y="78"/>
                      <a:pt x="7" y="82"/>
                      <a:pt x="4" y="78"/>
                    </a:cubicBezTo>
                    <a:cubicBezTo>
                      <a:pt x="0" y="72"/>
                      <a:pt x="6" y="58"/>
                      <a:pt x="7" y="50"/>
                    </a:cubicBezTo>
                    <a:cubicBezTo>
                      <a:pt x="10" y="34"/>
                      <a:pt x="12" y="16"/>
                      <a:pt x="12" y="0"/>
                    </a:cubicBezTo>
                  </a:path>
                </a:pathLst>
              </a:custGeom>
              <a:solidFill>
                <a:srgbClr val="FDEA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89" name="Freeform 33">
                <a:extLst>
                  <a:ext uri="{FF2B5EF4-FFF2-40B4-BE49-F238E27FC236}">
                    <a16:creationId xmlns:a16="http://schemas.microsoft.com/office/drawing/2014/main" id="{C1AA4C5A-8EAC-841F-7FA8-7E58C823C4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46" y="3987"/>
                <a:ext cx="76" cy="86"/>
              </a:xfrm>
              <a:custGeom>
                <a:avLst/>
                <a:gdLst>
                  <a:gd name="T0" fmla="*/ 26 w 56"/>
                  <a:gd name="T1" fmla="*/ 156 h 64"/>
                  <a:gd name="T2" fmla="*/ 113 w 56"/>
                  <a:gd name="T3" fmla="*/ 112 h 64"/>
                  <a:gd name="T4" fmla="*/ 133 w 56"/>
                  <a:gd name="T5" fmla="*/ 0 h 64"/>
                  <a:gd name="T6" fmla="*/ 76 w 56"/>
                  <a:gd name="T7" fmla="*/ 78 h 64"/>
                  <a:gd name="T8" fmla="*/ 0 w 56"/>
                  <a:gd name="T9" fmla="*/ 142 h 6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6" h="64">
                    <a:moveTo>
                      <a:pt x="10" y="64"/>
                    </a:moveTo>
                    <a:cubicBezTo>
                      <a:pt x="25" y="63"/>
                      <a:pt x="35" y="58"/>
                      <a:pt x="45" y="46"/>
                    </a:cubicBezTo>
                    <a:cubicBezTo>
                      <a:pt x="56" y="31"/>
                      <a:pt x="53" y="18"/>
                      <a:pt x="53" y="0"/>
                    </a:cubicBezTo>
                    <a:cubicBezTo>
                      <a:pt x="45" y="11"/>
                      <a:pt x="50" y="33"/>
                      <a:pt x="30" y="32"/>
                    </a:cubicBezTo>
                    <a:cubicBezTo>
                      <a:pt x="32" y="51"/>
                      <a:pt x="16" y="56"/>
                      <a:pt x="0" y="59"/>
                    </a:cubicBezTo>
                  </a:path>
                </a:pathLst>
              </a:custGeom>
              <a:solidFill>
                <a:srgbClr val="FDEA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90" name="Freeform 34">
                <a:extLst>
                  <a:ext uri="{FF2B5EF4-FFF2-40B4-BE49-F238E27FC236}">
                    <a16:creationId xmlns:a16="http://schemas.microsoft.com/office/drawing/2014/main" id="{22C23888-0610-51AE-5EC2-FCCF5B35A59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18" y="3960"/>
                <a:ext cx="66" cy="109"/>
              </a:xfrm>
              <a:custGeom>
                <a:avLst/>
                <a:gdLst>
                  <a:gd name="T0" fmla="*/ 0 w 49"/>
                  <a:gd name="T1" fmla="*/ 5 h 81"/>
                  <a:gd name="T2" fmla="*/ 16 w 49"/>
                  <a:gd name="T3" fmla="*/ 87 h 81"/>
                  <a:gd name="T4" fmla="*/ 36 w 49"/>
                  <a:gd name="T5" fmla="*/ 147 h 81"/>
                  <a:gd name="T6" fmla="*/ 69 w 49"/>
                  <a:gd name="T7" fmla="*/ 188 h 81"/>
                  <a:gd name="T8" fmla="*/ 120 w 49"/>
                  <a:gd name="T9" fmla="*/ 182 h 81"/>
                  <a:gd name="T10" fmla="*/ 58 w 49"/>
                  <a:gd name="T11" fmla="*/ 105 h 81"/>
                  <a:gd name="T12" fmla="*/ 36 w 49"/>
                  <a:gd name="T13" fmla="*/ 57 h 81"/>
                  <a:gd name="T14" fmla="*/ 9 w 49"/>
                  <a:gd name="T15" fmla="*/ 0 h 8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49" h="81">
                    <a:moveTo>
                      <a:pt x="0" y="2"/>
                    </a:moveTo>
                    <a:cubicBezTo>
                      <a:pt x="8" y="11"/>
                      <a:pt x="7" y="25"/>
                      <a:pt x="7" y="36"/>
                    </a:cubicBezTo>
                    <a:cubicBezTo>
                      <a:pt x="7" y="48"/>
                      <a:pt x="10" y="49"/>
                      <a:pt x="15" y="60"/>
                    </a:cubicBezTo>
                    <a:cubicBezTo>
                      <a:pt x="18" y="70"/>
                      <a:pt x="16" y="74"/>
                      <a:pt x="28" y="77"/>
                    </a:cubicBezTo>
                    <a:cubicBezTo>
                      <a:pt x="35" y="79"/>
                      <a:pt x="46" y="81"/>
                      <a:pt x="49" y="74"/>
                    </a:cubicBezTo>
                    <a:cubicBezTo>
                      <a:pt x="25" y="77"/>
                      <a:pt x="22" y="62"/>
                      <a:pt x="24" y="43"/>
                    </a:cubicBezTo>
                    <a:cubicBezTo>
                      <a:pt x="17" y="40"/>
                      <a:pt x="17" y="30"/>
                      <a:pt x="15" y="23"/>
                    </a:cubicBezTo>
                    <a:cubicBezTo>
                      <a:pt x="12" y="16"/>
                      <a:pt x="2" y="8"/>
                      <a:pt x="4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91" name="Freeform 35">
                <a:extLst>
                  <a:ext uri="{FF2B5EF4-FFF2-40B4-BE49-F238E27FC236}">
                    <a16:creationId xmlns:a16="http://schemas.microsoft.com/office/drawing/2014/main" id="{FCEB381C-5CF0-4330-B6AA-1402B5C35BA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08" y="3256"/>
                <a:ext cx="28" cy="452"/>
              </a:xfrm>
              <a:custGeom>
                <a:avLst/>
                <a:gdLst>
                  <a:gd name="T0" fmla="*/ 48 w 21"/>
                  <a:gd name="T1" fmla="*/ 791 h 336"/>
                  <a:gd name="T2" fmla="*/ 15 w 21"/>
                  <a:gd name="T3" fmla="*/ 439 h 336"/>
                  <a:gd name="T4" fmla="*/ 44 w 21"/>
                  <a:gd name="T5" fmla="*/ 0 h 336"/>
                  <a:gd name="T6" fmla="*/ 44 w 21"/>
                  <a:gd name="T7" fmla="*/ 324 h 336"/>
                  <a:gd name="T8" fmla="*/ 48 w 21"/>
                  <a:gd name="T9" fmla="*/ 791 h 3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1" h="336">
                    <a:moveTo>
                      <a:pt x="20" y="325"/>
                    </a:moveTo>
                    <a:cubicBezTo>
                      <a:pt x="19" y="336"/>
                      <a:pt x="12" y="246"/>
                      <a:pt x="6" y="180"/>
                    </a:cubicBezTo>
                    <a:cubicBezTo>
                      <a:pt x="0" y="114"/>
                      <a:pt x="8" y="44"/>
                      <a:pt x="19" y="0"/>
                    </a:cubicBezTo>
                    <a:cubicBezTo>
                      <a:pt x="18" y="15"/>
                      <a:pt x="17" y="102"/>
                      <a:pt x="19" y="133"/>
                    </a:cubicBezTo>
                    <a:cubicBezTo>
                      <a:pt x="21" y="164"/>
                      <a:pt x="21" y="315"/>
                      <a:pt x="20" y="32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92" name="Freeform 36">
                <a:extLst>
                  <a:ext uri="{FF2B5EF4-FFF2-40B4-BE49-F238E27FC236}">
                    <a16:creationId xmlns:a16="http://schemas.microsoft.com/office/drawing/2014/main" id="{EE3B544F-AD89-78F4-2009-B3D76852D1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41" y="3306"/>
                <a:ext cx="65" cy="404"/>
              </a:xfrm>
              <a:custGeom>
                <a:avLst/>
                <a:gdLst>
                  <a:gd name="T0" fmla="*/ 0 w 48"/>
                  <a:gd name="T1" fmla="*/ 727 h 301"/>
                  <a:gd name="T2" fmla="*/ 89 w 48"/>
                  <a:gd name="T3" fmla="*/ 377 h 301"/>
                  <a:gd name="T4" fmla="*/ 93 w 48"/>
                  <a:gd name="T5" fmla="*/ 0 h 301"/>
                  <a:gd name="T6" fmla="*/ 64 w 48"/>
                  <a:gd name="T7" fmla="*/ 373 h 301"/>
                  <a:gd name="T8" fmla="*/ 0 w 48"/>
                  <a:gd name="T9" fmla="*/ 727 h 30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8" h="301">
                    <a:moveTo>
                      <a:pt x="0" y="301"/>
                    </a:moveTo>
                    <a:cubicBezTo>
                      <a:pt x="5" y="278"/>
                      <a:pt x="24" y="202"/>
                      <a:pt x="36" y="156"/>
                    </a:cubicBezTo>
                    <a:cubicBezTo>
                      <a:pt x="48" y="110"/>
                      <a:pt x="39" y="32"/>
                      <a:pt x="38" y="0"/>
                    </a:cubicBezTo>
                    <a:cubicBezTo>
                      <a:pt x="35" y="32"/>
                      <a:pt x="35" y="121"/>
                      <a:pt x="26" y="154"/>
                    </a:cubicBezTo>
                    <a:cubicBezTo>
                      <a:pt x="18" y="187"/>
                      <a:pt x="5" y="277"/>
                      <a:pt x="0" y="301"/>
                    </a:cubicBezTo>
                    <a:close/>
                  </a:path>
                </a:pathLst>
              </a:custGeom>
              <a:solidFill>
                <a:srgbClr val="FDEA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93" name="Freeform 37">
                <a:extLst>
                  <a:ext uri="{FF2B5EF4-FFF2-40B4-BE49-F238E27FC236}">
                    <a16:creationId xmlns:a16="http://schemas.microsoft.com/office/drawing/2014/main" id="{3423B664-EF87-EB2A-5846-FA8B428FE6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15" y="3986"/>
                <a:ext cx="105" cy="83"/>
              </a:xfrm>
              <a:custGeom>
                <a:avLst/>
                <a:gdLst>
                  <a:gd name="T0" fmla="*/ 85 w 78"/>
                  <a:gd name="T1" fmla="*/ 139 h 62"/>
                  <a:gd name="T2" fmla="*/ 125 w 78"/>
                  <a:gd name="T3" fmla="*/ 112 h 62"/>
                  <a:gd name="T4" fmla="*/ 176 w 78"/>
                  <a:gd name="T5" fmla="*/ 90 h 62"/>
                  <a:gd name="T6" fmla="*/ 156 w 78"/>
                  <a:gd name="T7" fmla="*/ 0 h 62"/>
                  <a:gd name="T8" fmla="*/ 121 w 78"/>
                  <a:gd name="T9" fmla="*/ 64 h 62"/>
                  <a:gd name="T10" fmla="*/ 90 w 78"/>
                  <a:gd name="T11" fmla="*/ 64 h 62"/>
                  <a:gd name="T12" fmla="*/ 85 w 78"/>
                  <a:gd name="T13" fmla="*/ 94 h 62"/>
                  <a:gd name="T14" fmla="*/ 27 w 78"/>
                  <a:gd name="T15" fmla="*/ 99 h 62"/>
                  <a:gd name="T16" fmla="*/ 15 w 78"/>
                  <a:gd name="T17" fmla="*/ 129 h 6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78" h="62">
                    <a:moveTo>
                      <a:pt x="35" y="58"/>
                    </a:moveTo>
                    <a:cubicBezTo>
                      <a:pt x="44" y="62"/>
                      <a:pt x="45" y="51"/>
                      <a:pt x="51" y="47"/>
                    </a:cubicBezTo>
                    <a:cubicBezTo>
                      <a:pt x="58" y="43"/>
                      <a:pt x="66" y="48"/>
                      <a:pt x="72" y="37"/>
                    </a:cubicBezTo>
                    <a:cubicBezTo>
                      <a:pt x="78" y="26"/>
                      <a:pt x="71" y="11"/>
                      <a:pt x="64" y="0"/>
                    </a:cubicBezTo>
                    <a:cubicBezTo>
                      <a:pt x="63" y="18"/>
                      <a:pt x="71" y="26"/>
                      <a:pt x="50" y="27"/>
                    </a:cubicBezTo>
                    <a:cubicBezTo>
                      <a:pt x="48" y="27"/>
                      <a:pt x="39" y="25"/>
                      <a:pt x="37" y="27"/>
                    </a:cubicBezTo>
                    <a:cubicBezTo>
                      <a:pt x="32" y="30"/>
                      <a:pt x="36" y="37"/>
                      <a:pt x="35" y="39"/>
                    </a:cubicBezTo>
                    <a:cubicBezTo>
                      <a:pt x="28" y="46"/>
                      <a:pt x="19" y="39"/>
                      <a:pt x="11" y="41"/>
                    </a:cubicBezTo>
                    <a:cubicBezTo>
                      <a:pt x="0" y="44"/>
                      <a:pt x="5" y="56"/>
                      <a:pt x="6" y="54"/>
                    </a:cubicBezTo>
                  </a:path>
                </a:pathLst>
              </a:custGeom>
              <a:solidFill>
                <a:srgbClr val="FDEA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94" name="Freeform 38">
                <a:extLst>
                  <a:ext uri="{FF2B5EF4-FFF2-40B4-BE49-F238E27FC236}">
                    <a16:creationId xmlns:a16="http://schemas.microsoft.com/office/drawing/2014/main" id="{1B7809D5-4BC8-9509-423D-1483DB44AB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52" y="1292"/>
                <a:ext cx="65" cy="64"/>
              </a:xfrm>
              <a:custGeom>
                <a:avLst/>
                <a:gdLst>
                  <a:gd name="T0" fmla="*/ 107 w 48"/>
                  <a:gd name="T1" fmla="*/ 0 h 48"/>
                  <a:gd name="T2" fmla="*/ 0 w 48"/>
                  <a:gd name="T3" fmla="*/ 105 h 48"/>
                  <a:gd name="T4" fmla="*/ 84 w 48"/>
                  <a:gd name="T5" fmla="*/ 80 h 48"/>
                  <a:gd name="T6" fmla="*/ 112 w 48"/>
                  <a:gd name="T7" fmla="*/ 9 h 48"/>
                  <a:gd name="T8" fmla="*/ 119 w 48"/>
                  <a:gd name="T9" fmla="*/ 5 h 4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8" h="48">
                    <a:moveTo>
                      <a:pt x="43" y="0"/>
                    </a:moveTo>
                    <a:cubicBezTo>
                      <a:pt x="32" y="16"/>
                      <a:pt x="26" y="47"/>
                      <a:pt x="0" y="44"/>
                    </a:cubicBezTo>
                    <a:cubicBezTo>
                      <a:pt x="16" y="45"/>
                      <a:pt x="22" y="48"/>
                      <a:pt x="34" y="34"/>
                    </a:cubicBezTo>
                    <a:cubicBezTo>
                      <a:pt x="40" y="26"/>
                      <a:pt x="48" y="15"/>
                      <a:pt x="45" y="4"/>
                    </a:cubicBezTo>
                    <a:cubicBezTo>
                      <a:pt x="46" y="4"/>
                      <a:pt x="47" y="3"/>
                      <a:pt x="48" y="2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95" name="Freeform 39">
                <a:extLst>
                  <a:ext uri="{FF2B5EF4-FFF2-40B4-BE49-F238E27FC236}">
                    <a16:creationId xmlns:a16="http://schemas.microsoft.com/office/drawing/2014/main" id="{E5A5768D-0AF3-46DF-139C-A2310E26F1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44" y="1335"/>
                <a:ext cx="161" cy="22"/>
              </a:xfrm>
              <a:custGeom>
                <a:avLst/>
                <a:gdLst>
                  <a:gd name="T0" fmla="*/ 0 w 120"/>
                  <a:gd name="T1" fmla="*/ 0 h 17"/>
                  <a:gd name="T2" fmla="*/ 122 w 120"/>
                  <a:gd name="T3" fmla="*/ 10 h 17"/>
                  <a:gd name="T4" fmla="*/ 290 w 120"/>
                  <a:gd name="T5" fmla="*/ 22 h 17"/>
                  <a:gd name="T6" fmla="*/ 178 w 120"/>
                  <a:gd name="T7" fmla="*/ 30 h 17"/>
                  <a:gd name="T8" fmla="*/ 64 w 120"/>
                  <a:gd name="T9" fmla="*/ 6 h 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20" h="17">
                    <a:moveTo>
                      <a:pt x="0" y="0"/>
                    </a:moveTo>
                    <a:cubicBezTo>
                      <a:pt x="18" y="0"/>
                      <a:pt x="34" y="3"/>
                      <a:pt x="51" y="5"/>
                    </a:cubicBezTo>
                    <a:cubicBezTo>
                      <a:pt x="74" y="7"/>
                      <a:pt x="98" y="7"/>
                      <a:pt x="120" y="10"/>
                    </a:cubicBezTo>
                    <a:cubicBezTo>
                      <a:pt x="105" y="13"/>
                      <a:pt x="89" y="17"/>
                      <a:pt x="74" y="14"/>
                    </a:cubicBezTo>
                    <a:cubicBezTo>
                      <a:pt x="58" y="10"/>
                      <a:pt x="44" y="2"/>
                      <a:pt x="27" y="3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96" name="Freeform 40">
                <a:extLst>
                  <a:ext uri="{FF2B5EF4-FFF2-40B4-BE49-F238E27FC236}">
                    <a16:creationId xmlns:a16="http://schemas.microsoft.com/office/drawing/2014/main" id="{0D847137-9AC1-5C2E-1413-94C877D7F2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32" y="1308"/>
                <a:ext cx="213" cy="44"/>
              </a:xfrm>
              <a:custGeom>
                <a:avLst/>
                <a:gdLst>
                  <a:gd name="T0" fmla="*/ 303 w 158"/>
                  <a:gd name="T1" fmla="*/ 31 h 33"/>
                  <a:gd name="T2" fmla="*/ 146 w 158"/>
                  <a:gd name="T3" fmla="*/ 57 h 33"/>
                  <a:gd name="T4" fmla="*/ 0 w 158"/>
                  <a:gd name="T5" fmla="*/ 55 h 33"/>
                  <a:gd name="T6" fmla="*/ 194 w 158"/>
                  <a:gd name="T7" fmla="*/ 16 h 33"/>
                  <a:gd name="T8" fmla="*/ 387 w 158"/>
                  <a:gd name="T9" fmla="*/ 23 h 3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58" h="33">
                    <a:moveTo>
                      <a:pt x="124" y="13"/>
                    </a:moveTo>
                    <a:cubicBezTo>
                      <a:pt x="102" y="14"/>
                      <a:pt x="80" y="21"/>
                      <a:pt x="59" y="24"/>
                    </a:cubicBezTo>
                    <a:cubicBezTo>
                      <a:pt x="42" y="27"/>
                      <a:pt x="14" y="33"/>
                      <a:pt x="0" y="23"/>
                    </a:cubicBezTo>
                    <a:cubicBezTo>
                      <a:pt x="25" y="24"/>
                      <a:pt x="54" y="11"/>
                      <a:pt x="79" y="7"/>
                    </a:cubicBezTo>
                    <a:cubicBezTo>
                      <a:pt x="106" y="1"/>
                      <a:pt x="135" y="0"/>
                      <a:pt x="158" y="10"/>
                    </a:cubicBezTo>
                  </a:path>
                </a:pathLst>
              </a:custGeom>
              <a:solidFill>
                <a:srgbClr val="FDEA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97" name="Freeform 41">
                <a:extLst>
                  <a:ext uri="{FF2B5EF4-FFF2-40B4-BE49-F238E27FC236}">
                    <a16:creationId xmlns:a16="http://schemas.microsoft.com/office/drawing/2014/main" id="{4D69BCAB-6591-4E58-14FB-0F99C9CE802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56" y="1335"/>
                <a:ext cx="162" cy="22"/>
              </a:xfrm>
              <a:custGeom>
                <a:avLst/>
                <a:gdLst>
                  <a:gd name="T0" fmla="*/ 296 w 120"/>
                  <a:gd name="T1" fmla="*/ 0 h 17"/>
                  <a:gd name="T2" fmla="*/ 170 w 120"/>
                  <a:gd name="T3" fmla="*/ 10 h 17"/>
                  <a:gd name="T4" fmla="*/ 0 w 120"/>
                  <a:gd name="T5" fmla="*/ 22 h 17"/>
                  <a:gd name="T6" fmla="*/ 115 w 120"/>
                  <a:gd name="T7" fmla="*/ 30 h 17"/>
                  <a:gd name="T8" fmla="*/ 230 w 120"/>
                  <a:gd name="T9" fmla="*/ 6 h 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20" h="17">
                    <a:moveTo>
                      <a:pt x="120" y="0"/>
                    </a:moveTo>
                    <a:cubicBezTo>
                      <a:pt x="102" y="0"/>
                      <a:pt x="86" y="3"/>
                      <a:pt x="69" y="5"/>
                    </a:cubicBezTo>
                    <a:cubicBezTo>
                      <a:pt x="46" y="7"/>
                      <a:pt x="22" y="7"/>
                      <a:pt x="0" y="10"/>
                    </a:cubicBezTo>
                    <a:cubicBezTo>
                      <a:pt x="16" y="13"/>
                      <a:pt x="31" y="17"/>
                      <a:pt x="47" y="14"/>
                    </a:cubicBezTo>
                    <a:cubicBezTo>
                      <a:pt x="62" y="10"/>
                      <a:pt x="76" y="2"/>
                      <a:pt x="93" y="3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98" name="Freeform 42">
                <a:extLst>
                  <a:ext uri="{FF2B5EF4-FFF2-40B4-BE49-F238E27FC236}">
                    <a16:creationId xmlns:a16="http://schemas.microsoft.com/office/drawing/2014/main" id="{00FE86DE-75AC-605E-EE28-6BEAFA0A936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78" y="1593"/>
                <a:ext cx="130" cy="88"/>
              </a:xfrm>
              <a:custGeom>
                <a:avLst/>
                <a:gdLst>
                  <a:gd name="T0" fmla="*/ 5 w 97"/>
                  <a:gd name="T1" fmla="*/ 21 h 66"/>
                  <a:gd name="T2" fmla="*/ 83 w 97"/>
                  <a:gd name="T3" fmla="*/ 129 h 66"/>
                  <a:gd name="T4" fmla="*/ 233 w 97"/>
                  <a:gd name="T5" fmla="*/ 148 h 66"/>
                  <a:gd name="T6" fmla="*/ 21 w 97"/>
                  <a:gd name="T7" fmla="*/ 0 h 6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97" h="66">
                    <a:moveTo>
                      <a:pt x="2" y="9"/>
                    </a:moveTo>
                    <a:cubicBezTo>
                      <a:pt x="0" y="26"/>
                      <a:pt x="19" y="47"/>
                      <a:pt x="34" y="55"/>
                    </a:cubicBezTo>
                    <a:cubicBezTo>
                      <a:pt x="56" y="66"/>
                      <a:pt x="74" y="60"/>
                      <a:pt x="97" y="62"/>
                    </a:cubicBezTo>
                    <a:cubicBezTo>
                      <a:pt x="72" y="63"/>
                      <a:pt x="1" y="31"/>
                      <a:pt x="9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99" name="Freeform 43">
                <a:extLst>
                  <a:ext uri="{FF2B5EF4-FFF2-40B4-BE49-F238E27FC236}">
                    <a16:creationId xmlns:a16="http://schemas.microsoft.com/office/drawing/2014/main" id="{DEF4FB5C-B812-8764-ABF6-E7DEC93488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65" y="1168"/>
                <a:ext cx="100" cy="91"/>
              </a:xfrm>
              <a:custGeom>
                <a:avLst/>
                <a:gdLst>
                  <a:gd name="T0" fmla="*/ 181 w 74"/>
                  <a:gd name="T1" fmla="*/ 0 h 68"/>
                  <a:gd name="T2" fmla="*/ 126 w 74"/>
                  <a:gd name="T3" fmla="*/ 111 h 68"/>
                  <a:gd name="T4" fmla="*/ 74 w 74"/>
                  <a:gd name="T5" fmla="*/ 139 h 68"/>
                  <a:gd name="T6" fmla="*/ 0 w 74"/>
                  <a:gd name="T7" fmla="*/ 163 h 68"/>
                  <a:gd name="T8" fmla="*/ 135 w 74"/>
                  <a:gd name="T9" fmla="*/ 127 h 68"/>
                  <a:gd name="T10" fmla="*/ 182 w 74"/>
                  <a:gd name="T11" fmla="*/ 28 h 6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74" h="68">
                    <a:moveTo>
                      <a:pt x="73" y="0"/>
                    </a:moveTo>
                    <a:cubicBezTo>
                      <a:pt x="69" y="17"/>
                      <a:pt x="67" y="35"/>
                      <a:pt x="51" y="46"/>
                    </a:cubicBezTo>
                    <a:cubicBezTo>
                      <a:pt x="45" y="51"/>
                      <a:pt x="37" y="56"/>
                      <a:pt x="30" y="58"/>
                    </a:cubicBezTo>
                    <a:cubicBezTo>
                      <a:pt x="20" y="61"/>
                      <a:pt x="9" y="64"/>
                      <a:pt x="0" y="68"/>
                    </a:cubicBezTo>
                    <a:cubicBezTo>
                      <a:pt x="16" y="65"/>
                      <a:pt x="40" y="62"/>
                      <a:pt x="55" y="53"/>
                    </a:cubicBezTo>
                    <a:cubicBezTo>
                      <a:pt x="70" y="44"/>
                      <a:pt x="71" y="27"/>
                      <a:pt x="74" y="12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00" name="Freeform 44">
                <a:extLst>
                  <a:ext uri="{FF2B5EF4-FFF2-40B4-BE49-F238E27FC236}">
                    <a16:creationId xmlns:a16="http://schemas.microsoft.com/office/drawing/2014/main" id="{F8BFC831-BF91-0EC2-D28E-9E8BF96E412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89" y="2687"/>
                <a:ext cx="38" cy="346"/>
              </a:xfrm>
              <a:custGeom>
                <a:avLst/>
                <a:gdLst>
                  <a:gd name="T0" fmla="*/ 0 w 28"/>
                  <a:gd name="T1" fmla="*/ 0 h 257"/>
                  <a:gd name="T2" fmla="*/ 65 w 28"/>
                  <a:gd name="T3" fmla="*/ 627 h 257"/>
                  <a:gd name="T4" fmla="*/ 0 w 28"/>
                  <a:gd name="T5" fmla="*/ 0 h 25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8" h="257">
                    <a:moveTo>
                      <a:pt x="0" y="0"/>
                    </a:moveTo>
                    <a:cubicBezTo>
                      <a:pt x="0" y="48"/>
                      <a:pt x="13" y="171"/>
                      <a:pt x="26" y="257"/>
                    </a:cubicBezTo>
                    <a:cubicBezTo>
                      <a:pt x="28" y="205"/>
                      <a:pt x="16" y="46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01" name="Freeform 45">
                <a:extLst>
                  <a:ext uri="{FF2B5EF4-FFF2-40B4-BE49-F238E27FC236}">
                    <a16:creationId xmlns:a16="http://schemas.microsoft.com/office/drawing/2014/main" id="{E6F22F46-F6D3-B11B-1040-84A8BF9E3A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51" y="2174"/>
                <a:ext cx="45" cy="33"/>
              </a:xfrm>
              <a:custGeom>
                <a:avLst/>
                <a:gdLst>
                  <a:gd name="T0" fmla="*/ 0 w 33"/>
                  <a:gd name="T1" fmla="*/ 38 h 25"/>
                  <a:gd name="T2" fmla="*/ 65 w 33"/>
                  <a:gd name="T3" fmla="*/ 58 h 25"/>
                  <a:gd name="T4" fmla="*/ 0 w 33"/>
                  <a:gd name="T5" fmla="*/ 37 h 2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3" h="25">
                    <a:moveTo>
                      <a:pt x="0" y="17"/>
                    </a:moveTo>
                    <a:cubicBezTo>
                      <a:pt x="7" y="10"/>
                      <a:pt x="22" y="14"/>
                      <a:pt x="26" y="25"/>
                    </a:cubicBezTo>
                    <a:cubicBezTo>
                      <a:pt x="33" y="16"/>
                      <a:pt x="6" y="0"/>
                      <a:pt x="0" y="16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02" name="Freeform 46">
                <a:extLst>
                  <a:ext uri="{FF2B5EF4-FFF2-40B4-BE49-F238E27FC236}">
                    <a16:creationId xmlns:a16="http://schemas.microsoft.com/office/drawing/2014/main" id="{9F72DA2E-9786-6A77-97AF-5EA9D64380F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55" y="1107"/>
                <a:ext cx="118" cy="104"/>
              </a:xfrm>
              <a:custGeom>
                <a:avLst/>
                <a:gdLst>
                  <a:gd name="T0" fmla="*/ 21 w 88"/>
                  <a:gd name="T1" fmla="*/ 155 h 77"/>
                  <a:gd name="T2" fmla="*/ 62 w 88"/>
                  <a:gd name="T3" fmla="*/ 97 h 77"/>
                  <a:gd name="T4" fmla="*/ 142 w 88"/>
                  <a:gd name="T5" fmla="*/ 84 h 77"/>
                  <a:gd name="T6" fmla="*/ 198 w 88"/>
                  <a:gd name="T7" fmla="*/ 62 h 77"/>
                  <a:gd name="T8" fmla="*/ 207 w 88"/>
                  <a:gd name="T9" fmla="*/ 0 h 77"/>
                  <a:gd name="T10" fmla="*/ 162 w 88"/>
                  <a:gd name="T11" fmla="*/ 47 h 77"/>
                  <a:gd name="T12" fmla="*/ 113 w 88"/>
                  <a:gd name="T13" fmla="*/ 55 h 77"/>
                  <a:gd name="T14" fmla="*/ 68 w 88"/>
                  <a:gd name="T15" fmla="*/ 72 h 77"/>
                  <a:gd name="T16" fmla="*/ 31 w 88"/>
                  <a:gd name="T17" fmla="*/ 93 h 77"/>
                  <a:gd name="T18" fmla="*/ 20 w 88"/>
                  <a:gd name="T19" fmla="*/ 126 h 77"/>
                  <a:gd name="T20" fmla="*/ 7 w 88"/>
                  <a:gd name="T21" fmla="*/ 150 h 77"/>
                  <a:gd name="T22" fmla="*/ 0 w 88"/>
                  <a:gd name="T23" fmla="*/ 189 h 77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88" h="77">
                    <a:moveTo>
                      <a:pt x="9" y="63"/>
                    </a:moveTo>
                    <a:cubicBezTo>
                      <a:pt x="18" y="59"/>
                      <a:pt x="16" y="44"/>
                      <a:pt x="25" y="39"/>
                    </a:cubicBezTo>
                    <a:cubicBezTo>
                      <a:pt x="35" y="33"/>
                      <a:pt x="48" y="35"/>
                      <a:pt x="59" y="34"/>
                    </a:cubicBezTo>
                    <a:cubicBezTo>
                      <a:pt x="67" y="33"/>
                      <a:pt x="77" y="32"/>
                      <a:pt x="82" y="25"/>
                    </a:cubicBezTo>
                    <a:cubicBezTo>
                      <a:pt x="85" y="20"/>
                      <a:pt x="88" y="6"/>
                      <a:pt x="86" y="0"/>
                    </a:cubicBezTo>
                    <a:cubicBezTo>
                      <a:pt x="83" y="11"/>
                      <a:pt x="77" y="15"/>
                      <a:pt x="67" y="19"/>
                    </a:cubicBezTo>
                    <a:cubicBezTo>
                      <a:pt x="61" y="21"/>
                      <a:pt x="54" y="21"/>
                      <a:pt x="47" y="22"/>
                    </a:cubicBezTo>
                    <a:cubicBezTo>
                      <a:pt x="41" y="24"/>
                      <a:pt x="34" y="27"/>
                      <a:pt x="28" y="29"/>
                    </a:cubicBezTo>
                    <a:cubicBezTo>
                      <a:pt x="23" y="31"/>
                      <a:pt x="17" y="33"/>
                      <a:pt x="13" y="38"/>
                    </a:cubicBezTo>
                    <a:cubicBezTo>
                      <a:pt x="11" y="41"/>
                      <a:pt x="10" y="47"/>
                      <a:pt x="8" y="51"/>
                    </a:cubicBezTo>
                    <a:cubicBezTo>
                      <a:pt x="7" y="55"/>
                      <a:pt x="5" y="58"/>
                      <a:pt x="3" y="61"/>
                    </a:cubicBezTo>
                    <a:cubicBezTo>
                      <a:pt x="1" y="66"/>
                      <a:pt x="1" y="72"/>
                      <a:pt x="0" y="77"/>
                    </a:cubicBezTo>
                  </a:path>
                </a:pathLst>
              </a:custGeom>
              <a:solidFill>
                <a:srgbClr val="FDEA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03" name="Freeform 47">
                <a:extLst>
                  <a:ext uri="{FF2B5EF4-FFF2-40B4-BE49-F238E27FC236}">
                    <a16:creationId xmlns:a16="http://schemas.microsoft.com/office/drawing/2014/main" id="{E4CD0531-2EC5-65F5-49A0-058EA93EF6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27" y="955"/>
                <a:ext cx="58" cy="60"/>
              </a:xfrm>
              <a:custGeom>
                <a:avLst/>
                <a:gdLst>
                  <a:gd name="T0" fmla="*/ 62 w 43"/>
                  <a:gd name="T1" fmla="*/ 34 h 44"/>
                  <a:gd name="T2" fmla="*/ 12 w 43"/>
                  <a:gd name="T3" fmla="*/ 15 h 44"/>
                  <a:gd name="T4" fmla="*/ 7 w 43"/>
                  <a:gd name="T5" fmla="*/ 63 h 44"/>
                  <a:gd name="T6" fmla="*/ 32 w 43"/>
                  <a:gd name="T7" fmla="*/ 83 h 44"/>
                  <a:gd name="T8" fmla="*/ 58 w 43"/>
                  <a:gd name="T9" fmla="*/ 102 h 44"/>
                  <a:gd name="T10" fmla="*/ 89 w 43"/>
                  <a:gd name="T11" fmla="*/ 109 h 44"/>
                  <a:gd name="T12" fmla="*/ 84 w 43"/>
                  <a:gd name="T13" fmla="*/ 86 h 44"/>
                  <a:gd name="T14" fmla="*/ 77 w 43"/>
                  <a:gd name="T15" fmla="*/ 55 h 4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43" h="44">
                    <a:moveTo>
                      <a:pt x="25" y="13"/>
                    </a:moveTo>
                    <a:cubicBezTo>
                      <a:pt x="25" y="3"/>
                      <a:pt x="11" y="0"/>
                      <a:pt x="5" y="6"/>
                    </a:cubicBezTo>
                    <a:cubicBezTo>
                      <a:pt x="2" y="10"/>
                      <a:pt x="0" y="21"/>
                      <a:pt x="3" y="25"/>
                    </a:cubicBezTo>
                    <a:cubicBezTo>
                      <a:pt x="5" y="28"/>
                      <a:pt x="10" y="29"/>
                      <a:pt x="13" y="33"/>
                    </a:cubicBezTo>
                    <a:cubicBezTo>
                      <a:pt x="17" y="39"/>
                      <a:pt x="17" y="39"/>
                      <a:pt x="24" y="40"/>
                    </a:cubicBezTo>
                    <a:cubicBezTo>
                      <a:pt x="28" y="41"/>
                      <a:pt x="32" y="44"/>
                      <a:pt x="36" y="43"/>
                    </a:cubicBezTo>
                    <a:cubicBezTo>
                      <a:pt x="43" y="41"/>
                      <a:pt x="37" y="39"/>
                      <a:pt x="34" y="34"/>
                    </a:cubicBezTo>
                    <a:cubicBezTo>
                      <a:pt x="32" y="31"/>
                      <a:pt x="34" y="22"/>
                      <a:pt x="31" y="21"/>
                    </a:cubicBezTo>
                  </a:path>
                </a:pathLst>
              </a:custGeom>
              <a:solidFill>
                <a:srgbClr val="FDEA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04" name="Freeform 48">
                <a:extLst>
                  <a:ext uri="{FF2B5EF4-FFF2-40B4-BE49-F238E27FC236}">
                    <a16:creationId xmlns:a16="http://schemas.microsoft.com/office/drawing/2014/main" id="{3FD59E79-19A8-1A41-6A99-13D0B5EEB2D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30" y="949"/>
                <a:ext cx="14" cy="16"/>
              </a:xfrm>
              <a:custGeom>
                <a:avLst/>
                <a:gdLst>
                  <a:gd name="T0" fmla="*/ 28 w 10"/>
                  <a:gd name="T1" fmla="*/ 0 h 12"/>
                  <a:gd name="T2" fmla="*/ 0 w 10"/>
                  <a:gd name="T3" fmla="*/ 15 h 12"/>
                  <a:gd name="T4" fmla="*/ 28 w 10"/>
                  <a:gd name="T5" fmla="*/ 28 h 12"/>
                  <a:gd name="T6" fmla="*/ 28 w 10"/>
                  <a:gd name="T7" fmla="*/ 1 h 1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12">
                    <a:moveTo>
                      <a:pt x="10" y="0"/>
                    </a:moveTo>
                    <a:cubicBezTo>
                      <a:pt x="7" y="1"/>
                      <a:pt x="1" y="2"/>
                      <a:pt x="0" y="6"/>
                    </a:cubicBezTo>
                    <a:cubicBezTo>
                      <a:pt x="3" y="8"/>
                      <a:pt x="6" y="11"/>
                      <a:pt x="10" y="12"/>
                    </a:cubicBezTo>
                    <a:cubicBezTo>
                      <a:pt x="8" y="9"/>
                      <a:pt x="8" y="4"/>
                      <a:pt x="10" y="1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05" name="Freeform 49">
                <a:extLst>
                  <a:ext uri="{FF2B5EF4-FFF2-40B4-BE49-F238E27FC236}">
                    <a16:creationId xmlns:a16="http://schemas.microsoft.com/office/drawing/2014/main" id="{14510D0E-0853-F48A-B9A1-50748CEC4A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82" y="756"/>
                <a:ext cx="107" cy="269"/>
              </a:xfrm>
              <a:custGeom>
                <a:avLst/>
                <a:gdLst>
                  <a:gd name="T0" fmla="*/ 186 w 80"/>
                  <a:gd name="T1" fmla="*/ 0 h 200"/>
                  <a:gd name="T2" fmla="*/ 28 w 80"/>
                  <a:gd name="T3" fmla="*/ 219 h 200"/>
                  <a:gd name="T4" fmla="*/ 7 w 80"/>
                  <a:gd name="T5" fmla="*/ 347 h 200"/>
                  <a:gd name="T6" fmla="*/ 5 w 80"/>
                  <a:gd name="T7" fmla="*/ 404 h 200"/>
                  <a:gd name="T8" fmla="*/ 36 w 80"/>
                  <a:gd name="T9" fmla="*/ 487 h 200"/>
                  <a:gd name="T10" fmla="*/ 48 w 80"/>
                  <a:gd name="T11" fmla="*/ 440 h 200"/>
                  <a:gd name="T12" fmla="*/ 37 w 80"/>
                  <a:gd name="T13" fmla="*/ 414 h 200"/>
                  <a:gd name="T14" fmla="*/ 70 w 80"/>
                  <a:gd name="T15" fmla="*/ 325 h 200"/>
                  <a:gd name="T16" fmla="*/ 106 w 80"/>
                  <a:gd name="T17" fmla="*/ 188 h 200"/>
                  <a:gd name="T18" fmla="*/ 158 w 80"/>
                  <a:gd name="T19" fmla="*/ 79 h 200"/>
                  <a:gd name="T20" fmla="*/ 191 w 80"/>
                  <a:gd name="T21" fmla="*/ 5 h 20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80" h="200">
                    <a:moveTo>
                      <a:pt x="78" y="0"/>
                    </a:moveTo>
                    <a:cubicBezTo>
                      <a:pt x="44" y="28"/>
                      <a:pt x="23" y="47"/>
                      <a:pt x="12" y="90"/>
                    </a:cubicBezTo>
                    <a:cubicBezTo>
                      <a:pt x="9" y="104"/>
                      <a:pt x="2" y="129"/>
                      <a:pt x="3" y="143"/>
                    </a:cubicBezTo>
                    <a:cubicBezTo>
                      <a:pt x="3" y="150"/>
                      <a:pt x="0" y="159"/>
                      <a:pt x="2" y="166"/>
                    </a:cubicBezTo>
                    <a:cubicBezTo>
                      <a:pt x="5" y="178"/>
                      <a:pt x="14" y="184"/>
                      <a:pt x="15" y="200"/>
                    </a:cubicBezTo>
                    <a:cubicBezTo>
                      <a:pt x="17" y="195"/>
                      <a:pt x="20" y="187"/>
                      <a:pt x="20" y="181"/>
                    </a:cubicBezTo>
                    <a:cubicBezTo>
                      <a:pt x="20" y="172"/>
                      <a:pt x="18" y="178"/>
                      <a:pt x="16" y="170"/>
                    </a:cubicBezTo>
                    <a:cubicBezTo>
                      <a:pt x="12" y="151"/>
                      <a:pt x="7" y="143"/>
                      <a:pt x="29" y="134"/>
                    </a:cubicBezTo>
                    <a:cubicBezTo>
                      <a:pt x="9" y="117"/>
                      <a:pt x="25" y="86"/>
                      <a:pt x="44" y="77"/>
                    </a:cubicBezTo>
                    <a:cubicBezTo>
                      <a:pt x="29" y="62"/>
                      <a:pt x="42" y="26"/>
                      <a:pt x="66" y="33"/>
                    </a:cubicBezTo>
                    <a:cubicBezTo>
                      <a:pt x="56" y="15"/>
                      <a:pt x="79" y="13"/>
                      <a:pt x="80" y="2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08" name="Freeform 52">
                <a:extLst>
                  <a:ext uri="{FF2B5EF4-FFF2-40B4-BE49-F238E27FC236}">
                    <a16:creationId xmlns:a16="http://schemas.microsoft.com/office/drawing/2014/main" id="{6181021E-D740-006B-9ECE-4290BD3841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0" y="1956"/>
                <a:ext cx="13" cy="6"/>
              </a:xfrm>
              <a:custGeom>
                <a:avLst/>
                <a:gdLst>
                  <a:gd name="T0" fmla="*/ 0 w 10"/>
                  <a:gd name="T1" fmla="*/ 8 h 5"/>
                  <a:gd name="T2" fmla="*/ 22 w 10"/>
                  <a:gd name="T3" fmla="*/ 0 h 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0" h="5">
                    <a:moveTo>
                      <a:pt x="0" y="5"/>
                    </a:moveTo>
                    <a:cubicBezTo>
                      <a:pt x="5" y="4"/>
                      <a:pt x="10" y="0"/>
                      <a:pt x="10" y="0"/>
                    </a:cubicBezTo>
                  </a:path>
                </a:pathLst>
              </a:custGeom>
              <a:noFill/>
              <a:ln w="317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09" name="Freeform 53">
                <a:extLst>
                  <a:ext uri="{FF2B5EF4-FFF2-40B4-BE49-F238E27FC236}">
                    <a16:creationId xmlns:a16="http://schemas.microsoft.com/office/drawing/2014/main" id="{6BC537E8-C4C2-F488-7956-B1A24259E18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4" y="1993"/>
                <a:ext cx="7" cy="8"/>
              </a:xfrm>
              <a:custGeom>
                <a:avLst/>
                <a:gdLst>
                  <a:gd name="T0" fmla="*/ 1 w 5"/>
                  <a:gd name="T1" fmla="*/ 0 h 6"/>
                  <a:gd name="T2" fmla="*/ 14 w 5"/>
                  <a:gd name="T3" fmla="*/ 15 h 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" h="6">
                    <a:moveTo>
                      <a:pt x="1" y="0"/>
                    </a:moveTo>
                    <a:cubicBezTo>
                      <a:pt x="1" y="0"/>
                      <a:pt x="0" y="0"/>
                      <a:pt x="5" y="6"/>
                    </a:cubicBezTo>
                  </a:path>
                </a:pathLst>
              </a:custGeom>
              <a:noFill/>
              <a:ln w="317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12" name="Freeform 56">
                <a:extLst>
                  <a:ext uri="{FF2B5EF4-FFF2-40B4-BE49-F238E27FC236}">
                    <a16:creationId xmlns:a16="http://schemas.microsoft.com/office/drawing/2014/main" id="{272F8E07-DBF8-F110-7BD8-E7BD67A558F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9" y="1966"/>
                <a:ext cx="7" cy="22"/>
              </a:xfrm>
              <a:custGeom>
                <a:avLst/>
                <a:gdLst>
                  <a:gd name="T0" fmla="*/ 0 w 5"/>
                  <a:gd name="T1" fmla="*/ 0 h 16"/>
                  <a:gd name="T2" fmla="*/ 1 w 5"/>
                  <a:gd name="T3" fmla="*/ 41 h 1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" h="16">
                    <a:moveTo>
                      <a:pt x="0" y="0"/>
                    </a:moveTo>
                    <a:cubicBezTo>
                      <a:pt x="5" y="4"/>
                      <a:pt x="4" y="8"/>
                      <a:pt x="1" y="16"/>
                    </a:cubicBezTo>
                  </a:path>
                </a:pathLst>
              </a:custGeom>
              <a:solidFill>
                <a:srgbClr val="AC63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14" name="Freeform 58">
                <a:extLst>
                  <a:ext uri="{FF2B5EF4-FFF2-40B4-BE49-F238E27FC236}">
                    <a16:creationId xmlns:a16="http://schemas.microsoft.com/office/drawing/2014/main" id="{9D99DEB2-3AA7-2EA2-8983-AE5BA47B31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59" y="1862"/>
                <a:ext cx="51" cy="33"/>
              </a:xfrm>
              <a:custGeom>
                <a:avLst/>
                <a:gdLst>
                  <a:gd name="T0" fmla="*/ 0 w 38"/>
                  <a:gd name="T1" fmla="*/ 58 h 25"/>
                  <a:gd name="T2" fmla="*/ 91 w 38"/>
                  <a:gd name="T3" fmla="*/ 28 h 25"/>
                  <a:gd name="T4" fmla="*/ 62 w 38"/>
                  <a:gd name="T5" fmla="*/ 38 h 25"/>
                  <a:gd name="T6" fmla="*/ 36 w 38"/>
                  <a:gd name="T7" fmla="*/ 49 h 25"/>
                  <a:gd name="T8" fmla="*/ 16 w 38"/>
                  <a:gd name="T9" fmla="*/ 50 h 2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8" h="25">
                    <a:moveTo>
                      <a:pt x="0" y="25"/>
                    </a:moveTo>
                    <a:cubicBezTo>
                      <a:pt x="3" y="19"/>
                      <a:pt x="33" y="0"/>
                      <a:pt x="38" y="12"/>
                    </a:cubicBezTo>
                    <a:cubicBezTo>
                      <a:pt x="33" y="11"/>
                      <a:pt x="25" y="8"/>
                      <a:pt x="25" y="17"/>
                    </a:cubicBezTo>
                    <a:cubicBezTo>
                      <a:pt x="21" y="16"/>
                      <a:pt x="15" y="15"/>
                      <a:pt x="15" y="21"/>
                    </a:cubicBezTo>
                    <a:cubicBezTo>
                      <a:pt x="12" y="19"/>
                      <a:pt x="6" y="18"/>
                      <a:pt x="7" y="22"/>
                    </a:cubicBezTo>
                  </a:path>
                </a:pathLst>
              </a:custGeom>
              <a:solidFill>
                <a:srgbClr val="FDEFE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16" name="Freeform 60">
                <a:extLst>
                  <a:ext uri="{FF2B5EF4-FFF2-40B4-BE49-F238E27FC236}">
                    <a16:creationId xmlns:a16="http://schemas.microsoft.com/office/drawing/2014/main" id="{F1DF4812-27B8-1AA0-4782-A58EC0B02B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76" y="1870"/>
                <a:ext cx="28" cy="13"/>
              </a:xfrm>
              <a:custGeom>
                <a:avLst/>
                <a:gdLst>
                  <a:gd name="T0" fmla="*/ 0 w 21"/>
                  <a:gd name="T1" fmla="*/ 22 h 10"/>
                  <a:gd name="T2" fmla="*/ 49 w 21"/>
                  <a:gd name="T3" fmla="*/ 5 h 1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1" h="10">
                    <a:moveTo>
                      <a:pt x="0" y="10"/>
                    </a:moveTo>
                    <a:cubicBezTo>
                      <a:pt x="9" y="3"/>
                      <a:pt x="17" y="0"/>
                      <a:pt x="21" y="2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17" name="Freeform 61">
                <a:extLst>
                  <a:ext uri="{FF2B5EF4-FFF2-40B4-BE49-F238E27FC236}">
                    <a16:creationId xmlns:a16="http://schemas.microsoft.com/office/drawing/2014/main" id="{1280A1AB-4682-55D8-8689-206449F5ED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09" y="2481"/>
                <a:ext cx="36" cy="38"/>
              </a:xfrm>
              <a:custGeom>
                <a:avLst/>
                <a:gdLst>
                  <a:gd name="T0" fmla="*/ 64 w 27"/>
                  <a:gd name="T1" fmla="*/ 71 h 28"/>
                  <a:gd name="T2" fmla="*/ 33 w 27"/>
                  <a:gd name="T3" fmla="*/ 33 h 28"/>
                  <a:gd name="T4" fmla="*/ 0 w 27"/>
                  <a:gd name="T5" fmla="*/ 0 h 28"/>
                  <a:gd name="T6" fmla="*/ 12 w 27"/>
                  <a:gd name="T7" fmla="*/ 19 h 28"/>
                  <a:gd name="T8" fmla="*/ 28 w 27"/>
                  <a:gd name="T9" fmla="*/ 33 h 28"/>
                  <a:gd name="T10" fmla="*/ 57 w 27"/>
                  <a:gd name="T11" fmla="*/ 65 h 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7" h="28">
                    <a:moveTo>
                      <a:pt x="27" y="28"/>
                    </a:moveTo>
                    <a:cubicBezTo>
                      <a:pt x="21" y="24"/>
                      <a:pt x="19" y="18"/>
                      <a:pt x="14" y="13"/>
                    </a:cubicBezTo>
                    <a:cubicBezTo>
                      <a:pt x="10" y="8"/>
                      <a:pt x="2" y="6"/>
                      <a:pt x="0" y="0"/>
                    </a:cubicBezTo>
                    <a:cubicBezTo>
                      <a:pt x="1" y="2"/>
                      <a:pt x="3" y="5"/>
                      <a:pt x="5" y="7"/>
                    </a:cubicBezTo>
                    <a:cubicBezTo>
                      <a:pt x="7" y="10"/>
                      <a:pt x="10" y="11"/>
                      <a:pt x="12" y="13"/>
                    </a:cubicBezTo>
                    <a:cubicBezTo>
                      <a:pt x="17" y="16"/>
                      <a:pt x="19" y="23"/>
                      <a:pt x="24" y="26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18" name="Freeform 62">
                <a:extLst>
                  <a:ext uri="{FF2B5EF4-FFF2-40B4-BE49-F238E27FC236}">
                    <a16:creationId xmlns:a16="http://schemas.microsoft.com/office/drawing/2014/main" id="{E12EDCBD-1693-2FB3-A20D-E132B0CA266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55" y="2531"/>
                <a:ext cx="12" cy="14"/>
              </a:xfrm>
              <a:custGeom>
                <a:avLst/>
                <a:gdLst>
                  <a:gd name="T0" fmla="*/ 21 w 9"/>
                  <a:gd name="T1" fmla="*/ 28 h 10"/>
                  <a:gd name="T2" fmla="*/ 0 w 9"/>
                  <a:gd name="T3" fmla="*/ 0 h 10"/>
                  <a:gd name="T4" fmla="*/ 9 w 9"/>
                  <a:gd name="T5" fmla="*/ 14 h 10"/>
                  <a:gd name="T6" fmla="*/ 20 w 9"/>
                  <a:gd name="T7" fmla="*/ 28 h 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9" h="10">
                    <a:moveTo>
                      <a:pt x="9" y="10"/>
                    </a:moveTo>
                    <a:cubicBezTo>
                      <a:pt x="9" y="4"/>
                      <a:pt x="1" y="5"/>
                      <a:pt x="0" y="0"/>
                    </a:cubicBezTo>
                    <a:cubicBezTo>
                      <a:pt x="1" y="2"/>
                      <a:pt x="2" y="4"/>
                      <a:pt x="4" y="5"/>
                    </a:cubicBezTo>
                    <a:cubicBezTo>
                      <a:pt x="5" y="7"/>
                      <a:pt x="8" y="7"/>
                      <a:pt x="8" y="1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19" name="Freeform 63">
                <a:extLst>
                  <a:ext uri="{FF2B5EF4-FFF2-40B4-BE49-F238E27FC236}">
                    <a16:creationId xmlns:a16="http://schemas.microsoft.com/office/drawing/2014/main" id="{7A4ED80F-9A03-F626-3E61-6910C028D46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57" y="2491"/>
                <a:ext cx="19" cy="33"/>
              </a:xfrm>
              <a:custGeom>
                <a:avLst/>
                <a:gdLst>
                  <a:gd name="T0" fmla="*/ 35 w 14"/>
                  <a:gd name="T1" fmla="*/ 0 h 25"/>
                  <a:gd name="T2" fmla="*/ 0 w 14"/>
                  <a:gd name="T3" fmla="*/ 58 h 25"/>
                  <a:gd name="T4" fmla="*/ 35 w 14"/>
                  <a:gd name="T5" fmla="*/ 0 h 2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4" h="25">
                    <a:moveTo>
                      <a:pt x="14" y="0"/>
                    </a:moveTo>
                    <a:cubicBezTo>
                      <a:pt x="11" y="4"/>
                      <a:pt x="1" y="13"/>
                      <a:pt x="0" y="25"/>
                    </a:cubicBezTo>
                    <a:cubicBezTo>
                      <a:pt x="0" y="13"/>
                      <a:pt x="7" y="4"/>
                      <a:pt x="1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20" name="Freeform 64">
                <a:extLst>
                  <a:ext uri="{FF2B5EF4-FFF2-40B4-BE49-F238E27FC236}">
                    <a16:creationId xmlns:a16="http://schemas.microsoft.com/office/drawing/2014/main" id="{DED49096-F98B-22EE-E22D-C0740F86D2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40" y="2510"/>
                <a:ext cx="8" cy="8"/>
              </a:xfrm>
              <a:custGeom>
                <a:avLst/>
                <a:gdLst>
                  <a:gd name="T0" fmla="*/ 15 w 6"/>
                  <a:gd name="T1" fmla="*/ 0 h 6"/>
                  <a:gd name="T2" fmla="*/ 0 w 6"/>
                  <a:gd name="T3" fmla="*/ 15 h 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6" h="6">
                    <a:moveTo>
                      <a:pt x="6" y="0"/>
                    </a:moveTo>
                    <a:cubicBezTo>
                      <a:pt x="6" y="0"/>
                      <a:pt x="0" y="6"/>
                      <a:pt x="0" y="6"/>
                    </a:cubicBezTo>
                  </a:path>
                </a:pathLst>
              </a:custGeom>
              <a:noFill/>
              <a:ln w="7938" cap="flat">
                <a:solidFill>
                  <a:srgbClr val="FFECC7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21" name="Freeform 65">
                <a:extLst>
                  <a:ext uri="{FF2B5EF4-FFF2-40B4-BE49-F238E27FC236}">
                    <a16:creationId xmlns:a16="http://schemas.microsoft.com/office/drawing/2014/main" id="{EF9E9A49-6D01-AF9C-9470-4E914BC6CF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09" y="1374"/>
                <a:ext cx="19" cy="14"/>
              </a:xfrm>
              <a:custGeom>
                <a:avLst/>
                <a:gdLst>
                  <a:gd name="T0" fmla="*/ 35 w 14"/>
                  <a:gd name="T1" fmla="*/ 23 h 11"/>
                  <a:gd name="T2" fmla="*/ 0 w 14"/>
                  <a:gd name="T3" fmla="*/ 13 h 11"/>
                  <a:gd name="T4" fmla="*/ 27 w 14"/>
                  <a:gd name="T5" fmla="*/ 18 h 1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4" h="11">
                    <a:moveTo>
                      <a:pt x="14" y="11"/>
                    </a:moveTo>
                    <a:cubicBezTo>
                      <a:pt x="13" y="3"/>
                      <a:pt x="5" y="0"/>
                      <a:pt x="0" y="6"/>
                    </a:cubicBezTo>
                    <a:cubicBezTo>
                      <a:pt x="5" y="3"/>
                      <a:pt x="8" y="5"/>
                      <a:pt x="11" y="9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22" name="Freeform 66">
                <a:extLst>
                  <a:ext uri="{FF2B5EF4-FFF2-40B4-BE49-F238E27FC236}">
                    <a16:creationId xmlns:a16="http://schemas.microsoft.com/office/drawing/2014/main" id="{D983DFEA-435A-C952-A602-898C852B4B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89" y="1394"/>
                <a:ext cx="23" cy="62"/>
              </a:xfrm>
              <a:custGeom>
                <a:avLst/>
                <a:gdLst>
                  <a:gd name="T0" fmla="*/ 42 w 17"/>
                  <a:gd name="T1" fmla="*/ 7 h 46"/>
                  <a:gd name="T2" fmla="*/ 5 w 17"/>
                  <a:gd name="T3" fmla="*/ 43 h 46"/>
                  <a:gd name="T4" fmla="*/ 9 w 17"/>
                  <a:gd name="T5" fmla="*/ 113 h 46"/>
                  <a:gd name="T6" fmla="*/ 42 w 17"/>
                  <a:gd name="T7" fmla="*/ 7 h 4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7" h="46">
                    <a:moveTo>
                      <a:pt x="17" y="3"/>
                    </a:moveTo>
                    <a:cubicBezTo>
                      <a:pt x="8" y="0"/>
                      <a:pt x="3" y="7"/>
                      <a:pt x="2" y="18"/>
                    </a:cubicBezTo>
                    <a:cubicBezTo>
                      <a:pt x="0" y="30"/>
                      <a:pt x="4" y="39"/>
                      <a:pt x="4" y="46"/>
                    </a:cubicBezTo>
                    <a:cubicBezTo>
                      <a:pt x="3" y="28"/>
                      <a:pt x="5" y="3"/>
                      <a:pt x="17" y="3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23" name="Freeform 67">
                <a:extLst>
                  <a:ext uri="{FF2B5EF4-FFF2-40B4-BE49-F238E27FC236}">
                    <a16:creationId xmlns:a16="http://schemas.microsoft.com/office/drawing/2014/main" id="{893CE8AC-C573-31AD-064F-09197FA663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85" y="1326"/>
                <a:ext cx="43" cy="9"/>
              </a:xfrm>
              <a:custGeom>
                <a:avLst/>
                <a:gdLst>
                  <a:gd name="T0" fmla="*/ 0 w 32"/>
                  <a:gd name="T1" fmla="*/ 14 h 6"/>
                  <a:gd name="T2" fmla="*/ 78 w 32"/>
                  <a:gd name="T3" fmla="*/ 21 h 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2" h="6">
                    <a:moveTo>
                      <a:pt x="0" y="4"/>
                    </a:moveTo>
                    <a:cubicBezTo>
                      <a:pt x="13" y="0"/>
                      <a:pt x="22" y="1"/>
                      <a:pt x="32" y="6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24" name="Freeform 68">
                <a:extLst>
                  <a:ext uri="{FF2B5EF4-FFF2-40B4-BE49-F238E27FC236}">
                    <a16:creationId xmlns:a16="http://schemas.microsoft.com/office/drawing/2014/main" id="{E588F87F-97A6-6361-2BA7-51AA053C68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68" y="1329"/>
                <a:ext cx="74" cy="14"/>
              </a:xfrm>
              <a:custGeom>
                <a:avLst/>
                <a:gdLst>
                  <a:gd name="T0" fmla="*/ 135 w 55"/>
                  <a:gd name="T1" fmla="*/ 28 h 10"/>
                  <a:gd name="T2" fmla="*/ 78 w 55"/>
                  <a:gd name="T3" fmla="*/ 11 h 10"/>
                  <a:gd name="T4" fmla="*/ 0 w 55"/>
                  <a:gd name="T5" fmla="*/ 6 h 10"/>
                  <a:gd name="T6" fmla="*/ 48 w 55"/>
                  <a:gd name="T7" fmla="*/ 11 h 10"/>
                  <a:gd name="T8" fmla="*/ 73 w 55"/>
                  <a:gd name="T9" fmla="*/ 15 h 10"/>
                  <a:gd name="T10" fmla="*/ 98 w 55"/>
                  <a:gd name="T11" fmla="*/ 15 h 1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5" h="10">
                    <a:moveTo>
                      <a:pt x="55" y="10"/>
                    </a:moveTo>
                    <a:cubicBezTo>
                      <a:pt x="48" y="10"/>
                      <a:pt x="39" y="6"/>
                      <a:pt x="32" y="4"/>
                    </a:cubicBezTo>
                    <a:cubicBezTo>
                      <a:pt x="21" y="0"/>
                      <a:pt x="11" y="0"/>
                      <a:pt x="0" y="2"/>
                    </a:cubicBezTo>
                    <a:cubicBezTo>
                      <a:pt x="6" y="1"/>
                      <a:pt x="14" y="2"/>
                      <a:pt x="20" y="4"/>
                    </a:cubicBezTo>
                    <a:cubicBezTo>
                      <a:pt x="24" y="5"/>
                      <a:pt x="27" y="6"/>
                      <a:pt x="30" y="6"/>
                    </a:cubicBezTo>
                    <a:cubicBezTo>
                      <a:pt x="33" y="7"/>
                      <a:pt x="37" y="5"/>
                      <a:pt x="40" y="6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25" name="Line 69">
                <a:extLst>
                  <a:ext uri="{FF2B5EF4-FFF2-40B4-BE49-F238E27FC236}">
                    <a16:creationId xmlns:a16="http://schemas.microsoft.com/office/drawing/2014/main" id="{88C4D80F-A3AD-C4F8-8E07-348CD49FC4F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47" y="2199"/>
                <a:ext cx="114" cy="113"/>
              </a:xfrm>
              <a:prstGeom prst="line">
                <a:avLst/>
              </a:prstGeom>
              <a:noFill/>
              <a:ln w="7938">
                <a:solidFill>
                  <a:srgbClr val="FEF6F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26" name="Line 70">
                <a:extLst>
                  <a:ext uri="{FF2B5EF4-FFF2-40B4-BE49-F238E27FC236}">
                    <a16:creationId xmlns:a16="http://schemas.microsoft.com/office/drawing/2014/main" id="{A301A0A0-F1A5-9EA7-5696-C79C3B62701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41" y="2207"/>
                <a:ext cx="121" cy="121"/>
              </a:xfrm>
              <a:prstGeom prst="line">
                <a:avLst/>
              </a:prstGeom>
              <a:noFill/>
              <a:ln w="7938">
                <a:solidFill>
                  <a:srgbClr val="FEF6F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27" name="Line 71">
                <a:extLst>
                  <a:ext uri="{FF2B5EF4-FFF2-40B4-BE49-F238E27FC236}">
                    <a16:creationId xmlns:a16="http://schemas.microsoft.com/office/drawing/2014/main" id="{F1CCD2B6-8290-F18D-4FCA-2A92B8F934E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32" y="2215"/>
                <a:ext cx="128" cy="127"/>
              </a:xfrm>
              <a:prstGeom prst="line">
                <a:avLst/>
              </a:prstGeom>
              <a:noFill/>
              <a:ln w="7938">
                <a:solidFill>
                  <a:srgbClr val="FEF6F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28" name="Line 72">
                <a:extLst>
                  <a:ext uri="{FF2B5EF4-FFF2-40B4-BE49-F238E27FC236}">
                    <a16:creationId xmlns:a16="http://schemas.microsoft.com/office/drawing/2014/main" id="{7354C888-52A2-667D-7885-749642BE688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57" y="2295"/>
                <a:ext cx="1" cy="262"/>
              </a:xfrm>
              <a:prstGeom prst="line">
                <a:avLst/>
              </a:prstGeom>
              <a:noFill/>
              <a:ln w="7938">
                <a:solidFill>
                  <a:srgbClr val="FEF6F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29" name="Line 73">
                <a:extLst>
                  <a:ext uri="{FF2B5EF4-FFF2-40B4-BE49-F238E27FC236}">
                    <a16:creationId xmlns:a16="http://schemas.microsoft.com/office/drawing/2014/main" id="{3C6B4A41-8788-AAE8-C0A1-E2747898F7A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46" y="2284"/>
                <a:ext cx="1" cy="262"/>
              </a:xfrm>
              <a:prstGeom prst="line">
                <a:avLst/>
              </a:prstGeom>
              <a:noFill/>
              <a:ln w="7938">
                <a:solidFill>
                  <a:srgbClr val="FEF6F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30" name="Freeform 74">
                <a:extLst>
                  <a:ext uri="{FF2B5EF4-FFF2-40B4-BE49-F238E27FC236}">
                    <a16:creationId xmlns:a16="http://schemas.microsoft.com/office/drawing/2014/main" id="{9EF916FA-91FE-629C-3563-9905014816E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45" y="2292"/>
                <a:ext cx="29" cy="59"/>
              </a:xfrm>
              <a:custGeom>
                <a:avLst/>
                <a:gdLst>
                  <a:gd name="T0" fmla="*/ 7 w 22"/>
                  <a:gd name="T1" fmla="*/ 0 h 44"/>
                  <a:gd name="T2" fmla="*/ 5 w 22"/>
                  <a:gd name="T3" fmla="*/ 63 h 44"/>
                  <a:gd name="T4" fmla="*/ 29 w 22"/>
                  <a:gd name="T5" fmla="*/ 1 h 4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2" h="44">
                    <a:moveTo>
                      <a:pt x="3" y="0"/>
                    </a:moveTo>
                    <a:cubicBezTo>
                      <a:pt x="2" y="8"/>
                      <a:pt x="0" y="18"/>
                      <a:pt x="2" y="26"/>
                    </a:cubicBezTo>
                    <a:cubicBezTo>
                      <a:pt x="8" y="44"/>
                      <a:pt x="22" y="13"/>
                      <a:pt x="13" y="1"/>
                    </a:cubicBezTo>
                  </a:path>
                </a:pathLst>
              </a:custGeom>
              <a:solidFill>
                <a:srgbClr val="FEF6F2"/>
              </a:solidFill>
              <a:ln w="7938" cap="flat">
                <a:solidFill>
                  <a:srgbClr val="FEF6F2"/>
                </a:solidFill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31" name="Freeform 75">
                <a:extLst>
                  <a:ext uri="{FF2B5EF4-FFF2-40B4-BE49-F238E27FC236}">
                    <a16:creationId xmlns:a16="http://schemas.microsoft.com/office/drawing/2014/main" id="{35AA701F-9B12-19B9-2335-4B93F29C89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45" y="2292"/>
                <a:ext cx="29" cy="59"/>
              </a:xfrm>
              <a:custGeom>
                <a:avLst/>
                <a:gdLst>
                  <a:gd name="T0" fmla="*/ 7 w 22"/>
                  <a:gd name="T1" fmla="*/ 0 h 44"/>
                  <a:gd name="T2" fmla="*/ 5 w 22"/>
                  <a:gd name="T3" fmla="*/ 63 h 44"/>
                  <a:gd name="T4" fmla="*/ 29 w 22"/>
                  <a:gd name="T5" fmla="*/ 1 h 4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2" h="44">
                    <a:moveTo>
                      <a:pt x="3" y="0"/>
                    </a:moveTo>
                    <a:cubicBezTo>
                      <a:pt x="2" y="8"/>
                      <a:pt x="0" y="18"/>
                      <a:pt x="2" y="26"/>
                    </a:cubicBezTo>
                    <a:cubicBezTo>
                      <a:pt x="8" y="44"/>
                      <a:pt x="22" y="13"/>
                      <a:pt x="13" y="1"/>
                    </a:cubicBezTo>
                  </a:path>
                </a:pathLst>
              </a:custGeom>
              <a:noFill/>
              <a:ln w="7938" cap="flat">
                <a:solidFill>
                  <a:srgbClr val="FEF6F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32" name="Freeform 76">
                <a:extLst>
                  <a:ext uri="{FF2B5EF4-FFF2-40B4-BE49-F238E27FC236}">
                    <a16:creationId xmlns:a16="http://schemas.microsoft.com/office/drawing/2014/main" id="{0EE0F6F5-6037-3C08-9E0F-D05128A02D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7" y="2654"/>
                <a:ext cx="65" cy="1"/>
              </a:xfrm>
              <a:custGeom>
                <a:avLst/>
                <a:gdLst>
                  <a:gd name="T0" fmla="*/ 0 w 65"/>
                  <a:gd name="T1" fmla="*/ 0 h 1"/>
                  <a:gd name="T2" fmla="*/ 65 w 65"/>
                  <a:gd name="T3" fmla="*/ 0 h 1"/>
                  <a:gd name="T4" fmla="*/ 0 w 65"/>
                  <a:gd name="T5" fmla="*/ 0 h 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65" h="1">
                    <a:moveTo>
                      <a:pt x="0" y="0"/>
                    </a:moveTo>
                    <a:lnTo>
                      <a:pt x="65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EF6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33" name="Line 77">
                <a:extLst>
                  <a:ext uri="{FF2B5EF4-FFF2-40B4-BE49-F238E27FC236}">
                    <a16:creationId xmlns:a16="http://schemas.microsoft.com/office/drawing/2014/main" id="{457B75DF-B840-4B3A-00D0-84AC7657265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17" y="2654"/>
                <a:ext cx="65" cy="1"/>
              </a:xfrm>
              <a:prstGeom prst="line">
                <a:avLst/>
              </a:prstGeom>
              <a:noFill/>
              <a:ln w="7938">
                <a:solidFill>
                  <a:srgbClr val="FEF6F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34" name="Freeform 78">
                <a:extLst>
                  <a:ext uri="{FF2B5EF4-FFF2-40B4-BE49-F238E27FC236}">
                    <a16:creationId xmlns:a16="http://schemas.microsoft.com/office/drawing/2014/main" id="{7BD5D96D-5AE7-E517-59DB-78DCD113C8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7" y="2641"/>
                <a:ext cx="65" cy="1"/>
              </a:xfrm>
              <a:custGeom>
                <a:avLst/>
                <a:gdLst>
                  <a:gd name="T0" fmla="*/ 0 w 65"/>
                  <a:gd name="T1" fmla="*/ 0 h 1"/>
                  <a:gd name="T2" fmla="*/ 65 w 65"/>
                  <a:gd name="T3" fmla="*/ 0 h 1"/>
                  <a:gd name="T4" fmla="*/ 0 w 65"/>
                  <a:gd name="T5" fmla="*/ 0 h 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65" h="1">
                    <a:moveTo>
                      <a:pt x="0" y="0"/>
                    </a:moveTo>
                    <a:lnTo>
                      <a:pt x="65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EF6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35" name="Line 79">
                <a:extLst>
                  <a:ext uri="{FF2B5EF4-FFF2-40B4-BE49-F238E27FC236}">
                    <a16:creationId xmlns:a16="http://schemas.microsoft.com/office/drawing/2014/main" id="{81C44ABC-ABE1-04EE-858E-F5105041445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17" y="2641"/>
                <a:ext cx="65" cy="1"/>
              </a:xfrm>
              <a:prstGeom prst="line">
                <a:avLst/>
              </a:prstGeom>
              <a:noFill/>
              <a:ln w="7938">
                <a:solidFill>
                  <a:srgbClr val="FEF6F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36" name="Freeform 80">
                <a:extLst>
                  <a:ext uri="{FF2B5EF4-FFF2-40B4-BE49-F238E27FC236}">
                    <a16:creationId xmlns:a16="http://schemas.microsoft.com/office/drawing/2014/main" id="{CFF82340-A1F6-9933-2239-E740114826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09" y="2625"/>
                <a:ext cx="66" cy="1"/>
              </a:xfrm>
              <a:custGeom>
                <a:avLst/>
                <a:gdLst>
                  <a:gd name="T0" fmla="*/ 0 w 66"/>
                  <a:gd name="T1" fmla="*/ 0 h 1"/>
                  <a:gd name="T2" fmla="*/ 66 w 66"/>
                  <a:gd name="T3" fmla="*/ 0 h 1"/>
                  <a:gd name="T4" fmla="*/ 0 w 66"/>
                  <a:gd name="T5" fmla="*/ 0 h 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66" h="1">
                    <a:moveTo>
                      <a:pt x="0" y="0"/>
                    </a:moveTo>
                    <a:lnTo>
                      <a:pt x="6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EF6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37" name="Line 81">
                <a:extLst>
                  <a:ext uri="{FF2B5EF4-FFF2-40B4-BE49-F238E27FC236}">
                    <a16:creationId xmlns:a16="http://schemas.microsoft.com/office/drawing/2014/main" id="{5CE83BC4-F274-6C3A-F8EA-E1C5D5A612D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09" y="2625"/>
                <a:ext cx="66" cy="1"/>
              </a:xfrm>
              <a:prstGeom prst="line">
                <a:avLst/>
              </a:prstGeom>
              <a:noFill/>
              <a:ln w="7938">
                <a:solidFill>
                  <a:srgbClr val="FEF6F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38" name="Freeform 82">
                <a:extLst>
                  <a:ext uri="{FF2B5EF4-FFF2-40B4-BE49-F238E27FC236}">
                    <a16:creationId xmlns:a16="http://schemas.microsoft.com/office/drawing/2014/main" id="{C6CDB87C-6CF9-21D0-BA66-8F776EF31D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01" y="1384"/>
                <a:ext cx="58" cy="133"/>
              </a:xfrm>
              <a:custGeom>
                <a:avLst/>
                <a:gdLst>
                  <a:gd name="T0" fmla="*/ 58 w 58"/>
                  <a:gd name="T1" fmla="*/ 0 h 133"/>
                  <a:gd name="T2" fmla="*/ 0 w 58"/>
                  <a:gd name="T3" fmla="*/ 133 h 133"/>
                  <a:gd name="T4" fmla="*/ 58 w 58"/>
                  <a:gd name="T5" fmla="*/ 0 h 13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8" h="133">
                    <a:moveTo>
                      <a:pt x="58" y="0"/>
                    </a:moveTo>
                    <a:lnTo>
                      <a:pt x="0" y="133"/>
                    </a:lnTo>
                    <a:lnTo>
                      <a:pt x="58" y="0"/>
                    </a:lnTo>
                    <a:close/>
                  </a:path>
                </a:pathLst>
              </a:custGeom>
              <a:solidFill>
                <a:srgbClr val="FEF6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39" name="Line 83">
                <a:extLst>
                  <a:ext uri="{FF2B5EF4-FFF2-40B4-BE49-F238E27FC236}">
                    <a16:creationId xmlns:a16="http://schemas.microsoft.com/office/drawing/2014/main" id="{7D292BDE-E9CA-4CB4-55A6-FD2B5A71ED1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901" y="1384"/>
                <a:ext cx="58" cy="133"/>
              </a:xfrm>
              <a:prstGeom prst="line">
                <a:avLst/>
              </a:prstGeom>
              <a:noFill/>
              <a:ln w="7938">
                <a:solidFill>
                  <a:srgbClr val="FEF6F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40" name="Freeform 84">
                <a:extLst>
                  <a:ext uri="{FF2B5EF4-FFF2-40B4-BE49-F238E27FC236}">
                    <a16:creationId xmlns:a16="http://schemas.microsoft.com/office/drawing/2014/main" id="{B063E7F9-638D-6019-971B-2BFE737D2A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91" y="1380"/>
                <a:ext cx="58" cy="133"/>
              </a:xfrm>
              <a:custGeom>
                <a:avLst/>
                <a:gdLst>
                  <a:gd name="T0" fmla="*/ 58 w 58"/>
                  <a:gd name="T1" fmla="*/ 0 h 133"/>
                  <a:gd name="T2" fmla="*/ 0 w 58"/>
                  <a:gd name="T3" fmla="*/ 133 h 133"/>
                  <a:gd name="T4" fmla="*/ 58 w 58"/>
                  <a:gd name="T5" fmla="*/ 0 h 13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8" h="133">
                    <a:moveTo>
                      <a:pt x="58" y="0"/>
                    </a:moveTo>
                    <a:lnTo>
                      <a:pt x="0" y="133"/>
                    </a:lnTo>
                    <a:lnTo>
                      <a:pt x="58" y="0"/>
                    </a:lnTo>
                    <a:close/>
                  </a:path>
                </a:pathLst>
              </a:custGeom>
              <a:solidFill>
                <a:srgbClr val="FEF6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41" name="Line 85">
                <a:extLst>
                  <a:ext uri="{FF2B5EF4-FFF2-40B4-BE49-F238E27FC236}">
                    <a16:creationId xmlns:a16="http://schemas.microsoft.com/office/drawing/2014/main" id="{79994254-CE89-8E36-BDEB-6E755639FD6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891" y="1380"/>
                <a:ext cx="58" cy="133"/>
              </a:xfrm>
              <a:prstGeom prst="line">
                <a:avLst/>
              </a:prstGeom>
              <a:noFill/>
              <a:ln w="7938">
                <a:solidFill>
                  <a:srgbClr val="FEF6F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42" name="Freeform 86">
                <a:extLst>
                  <a:ext uri="{FF2B5EF4-FFF2-40B4-BE49-F238E27FC236}">
                    <a16:creationId xmlns:a16="http://schemas.microsoft.com/office/drawing/2014/main" id="{97DACA7A-3C49-33EA-931A-75E98D52B5E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77" y="1562"/>
                <a:ext cx="54" cy="1"/>
              </a:xfrm>
              <a:custGeom>
                <a:avLst/>
                <a:gdLst>
                  <a:gd name="T0" fmla="*/ 0 w 54"/>
                  <a:gd name="T1" fmla="*/ 0 h 1"/>
                  <a:gd name="T2" fmla="*/ 54 w 54"/>
                  <a:gd name="T3" fmla="*/ 0 h 1"/>
                  <a:gd name="T4" fmla="*/ 0 w 54"/>
                  <a:gd name="T5" fmla="*/ 0 h 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4" h="1">
                    <a:moveTo>
                      <a:pt x="0" y="0"/>
                    </a:moveTo>
                    <a:lnTo>
                      <a:pt x="5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EF6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43" name="Line 87">
                <a:extLst>
                  <a:ext uri="{FF2B5EF4-FFF2-40B4-BE49-F238E27FC236}">
                    <a16:creationId xmlns:a16="http://schemas.microsoft.com/office/drawing/2014/main" id="{62B6B5A3-FC5C-2A5A-9D5C-D0B66BCB264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77" y="1562"/>
                <a:ext cx="54" cy="1"/>
              </a:xfrm>
              <a:prstGeom prst="line">
                <a:avLst/>
              </a:prstGeom>
              <a:noFill/>
              <a:ln w="7938">
                <a:solidFill>
                  <a:srgbClr val="FEF6F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44" name="Freeform 88">
                <a:extLst>
                  <a:ext uri="{FF2B5EF4-FFF2-40B4-BE49-F238E27FC236}">
                    <a16:creationId xmlns:a16="http://schemas.microsoft.com/office/drawing/2014/main" id="{66653DF7-953E-D8BA-5511-4E5E579701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77" y="1550"/>
                <a:ext cx="54" cy="1"/>
              </a:xfrm>
              <a:custGeom>
                <a:avLst/>
                <a:gdLst>
                  <a:gd name="T0" fmla="*/ 0 w 54"/>
                  <a:gd name="T1" fmla="*/ 0 h 1"/>
                  <a:gd name="T2" fmla="*/ 54 w 54"/>
                  <a:gd name="T3" fmla="*/ 0 h 1"/>
                  <a:gd name="T4" fmla="*/ 0 w 54"/>
                  <a:gd name="T5" fmla="*/ 0 h 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4" h="1">
                    <a:moveTo>
                      <a:pt x="0" y="0"/>
                    </a:moveTo>
                    <a:lnTo>
                      <a:pt x="5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EF6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45" name="Line 89">
                <a:extLst>
                  <a:ext uri="{FF2B5EF4-FFF2-40B4-BE49-F238E27FC236}">
                    <a16:creationId xmlns:a16="http://schemas.microsoft.com/office/drawing/2014/main" id="{68C79C6D-61B1-58D2-6250-F4408FC90A9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77" y="1550"/>
                <a:ext cx="54" cy="1"/>
              </a:xfrm>
              <a:prstGeom prst="line">
                <a:avLst/>
              </a:prstGeom>
              <a:noFill/>
              <a:ln w="7938">
                <a:solidFill>
                  <a:srgbClr val="FEF6F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46" name="Freeform 90">
                <a:extLst>
                  <a:ext uri="{FF2B5EF4-FFF2-40B4-BE49-F238E27FC236}">
                    <a16:creationId xmlns:a16="http://schemas.microsoft.com/office/drawing/2014/main" id="{659F7623-18C1-8328-3D0A-A925D732AE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77" y="1540"/>
                <a:ext cx="54" cy="1"/>
              </a:xfrm>
              <a:custGeom>
                <a:avLst/>
                <a:gdLst>
                  <a:gd name="T0" fmla="*/ 0 w 54"/>
                  <a:gd name="T1" fmla="*/ 0 h 1"/>
                  <a:gd name="T2" fmla="*/ 54 w 54"/>
                  <a:gd name="T3" fmla="*/ 0 h 1"/>
                  <a:gd name="T4" fmla="*/ 0 w 54"/>
                  <a:gd name="T5" fmla="*/ 0 h 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4" h="1">
                    <a:moveTo>
                      <a:pt x="0" y="0"/>
                    </a:moveTo>
                    <a:lnTo>
                      <a:pt x="5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EF6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47" name="Line 91">
                <a:extLst>
                  <a:ext uri="{FF2B5EF4-FFF2-40B4-BE49-F238E27FC236}">
                    <a16:creationId xmlns:a16="http://schemas.microsoft.com/office/drawing/2014/main" id="{01ED4283-B4B6-86F7-836B-4B23141CC20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77" y="1540"/>
                <a:ext cx="54" cy="1"/>
              </a:xfrm>
              <a:prstGeom prst="line">
                <a:avLst/>
              </a:prstGeom>
              <a:noFill/>
              <a:ln w="7938">
                <a:solidFill>
                  <a:srgbClr val="FEF6F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48" name="Freeform 92">
                <a:extLst>
                  <a:ext uri="{FF2B5EF4-FFF2-40B4-BE49-F238E27FC236}">
                    <a16:creationId xmlns:a16="http://schemas.microsoft.com/office/drawing/2014/main" id="{CC865CD7-65E2-B6EC-2C37-F5A00FD4D64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95" y="2481"/>
                <a:ext cx="36" cy="38"/>
              </a:xfrm>
              <a:custGeom>
                <a:avLst/>
                <a:gdLst>
                  <a:gd name="T0" fmla="*/ 0 w 27"/>
                  <a:gd name="T1" fmla="*/ 71 h 28"/>
                  <a:gd name="T2" fmla="*/ 31 w 27"/>
                  <a:gd name="T3" fmla="*/ 33 h 28"/>
                  <a:gd name="T4" fmla="*/ 64 w 27"/>
                  <a:gd name="T5" fmla="*/ 0 h 28"/>
                  <a:gd name="T6" fmla="*/ 52 w 27"/>
                  <a:gd name="T7" fmla="*/ 19 h 28"/>
                  <a:gd name="T8" fmla="*/ 36 w 27"/>
                  <a:gd name="T9" fmla="*/ 33 h 28"/>
                  <a:gd name="T10" fmla="*/ 7 w 27"/>
                  <a:gd name="T11" fmla="*/ 65 h 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7" h="28">
                    <a:moveTo>
                      <a:pt x="0" y="28"/>
                    </a:moveTo>
                    <a:cubicBezTo>
                      <a:pt x="7" y="24"/>
                      <a:pt x="8" y="18"/>
                      <a:pt x="13" y="13"/>
                    </a:cubicBezTo>
                    <a:cubicBezTo>
                      <a:pt x="17" y="8"/>
                      <a:pt x="25" y="6"/>
                      <a:pt x="27" y="0"/>
                    </a:cubicBezTo>
                    <a:cubicBezTo>
                      <a:pt x="26" y="2"/>
                      <a:pt x="24" y="5"/>
                      <a:pt x="22" y="7"/>
                    </a:cubicBezTo>
                    <a:cubicBezTo>
                      <a:pt x="20" y="10"/>
                      <a:pt x="18" y="11"/>
                      <a:pt x="15" y="13"/>
                    </a:cubicBezTo>
                    <a:cubicBezTo>
                      <a:pt x="10" y="16"/>
                      <a:pt x="8" y="23"/>
                      <a:pt x="3" y="26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49" name="Freeform 93">
                <a:extLst>
                  <a:ext uri="{FF2B5EF4-FFF2-40B4-BE49-F238E27FC236}">
                    <a16:creationId xmlns:a16="http://schemas.microsoft.com/office/drawing/2014/main" id="{CC9AF642-2AE1-DE82-1518-09C5A1CFDF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5" y="2531"/>
                <a:ext cx="10" cy="14"/>
              </a:xfrm>
              <a:custGeom>
                <a:avLst/>
                <a:gdLst>
                  <a:gd name="T0" fmla="*/ 0 w 8"/>
                  <a:gd name="T1" fmla="*/ 28 h 10"/>
                  <a:gd name="T2" fmla="*/ 16 w 8"/>
                  <a:gd name="T3" fmla="*/ 0 h 10"/>
                  <a:gd name="T4" fmla="*/ 10 w 8"/>
                  <a:gd name="T5" fmla="*/ 14 h 10"/>
                  <a:gd name="T6" fmla="*/ 0 w 8"/>
                  <a:gd name="T7" fmla="*/ 28 h 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" h="10">
                    <a:moveTo>
                      <a:pt x="0" y="10"/>
                    </a:moveTo>
                    <a:cubicBezTo>
                      <a:pt x="0" y="4"/>
                      <a:pt x="7" y="5"/>
                      <a:pt x="8" y="0"/>
                    </a:cubicBezTo>
                    <a:cubicBezTo>
                      <a:pt x="7" y="2"/>
                      <a:pt x="7" y="4"/>
                      <a:pt x="5" y="5"/>
                    </a:cubicBezTo>
                    <a:cubicBezTo>
                      <a:pt x="3" y="7"/>
                      <a:pt x="0" y="7"/>
                      <a:pt x="0" y="1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50" name="Freeform 94">
                <a:extLst>
                  <a:ext uri="{FF2B5EF4-FFF2-40B4-BE49-F238E27FC236}">
                    <a16:creationId xmlns:a16="http://schemas.microsoft.com/office/drawing/2014/main" id="{E1A905FA-9EE1-E188-8362-DE9612D1F88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64" y="2491"/>
                <a:ext cx="19" cy="33"/>
              </a:xfrm>
              <a:custGeom>
                <a:avLst/>
                <a:gdLst>
                  <a:gd name="T0" fmla="*/ 0 w 14"/>
                  <a:gd name="T1" fmla="*/ 0 h 25"/>
                  <a:gd name="T2" fmla="*/ 35 w 14"/>
                  <a:gd name="T3" fmla="*/ 58 h 25"/>
                  <a:gd name="T4" fmla="*/ 0 w 14"/>
                  <a:gd name="T5" fmla="*/ 0 h 2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4" h="25">
                    <a:moveTo>
                      <a:pt x="0" y="0"/>
                    </a:moveTo>
                    <a:cubicBezTo>
                      <a:pt x="4" y="4"/>
                      <a:pt x="13" y="13"/>
                      <a:pt x="14" y="25"/>
                    </a:cubicBezTo>
                    <a:cubicBezTo>
                      <a:pt x="14" y="13"/>
                      <a:pt x="7" y="4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51" name="Freeform 95">
                <a:extLst>
                  <a:ext uri="{FF2B5EF4-FFF2-40B4-BE49-F238E27FC236}">
                    <a16:creationId xmlns:a16="http://schemas.microsoft.com/office/drawing/2014/main" id="{F4CEBB93-968C-61AB-604A-4339B06EFB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92" y="2510"/>
                <a:ext cx="8" cy="8"/>
              </a:xfrm>
              <a:custGeom>
                <a:avLst/>
                <a:gdLst>
                  <a:gd name="T0" fmla="*/ 0 w 6"/>
                  <a:gd name="T1" fmla="*/ 0 h 6"/>
                  <a:gd name="T2" fmla="*/ 15 w 6"/>
                  <a:gd name="T3" fmla="*/ 15 h 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6" h="6">
                    <a:moveTo>
                      <a:pt x="0" y="0"/>
                    </a:moveTo>
                    <a:cubicBezTo>
                      <a:pt x="1" y="0"/>
                      <a:pt x="6" y="6"/>
                      <a:pt x="6" y="6"/>
                    </a:cubicBezTo>
                  </a:path>
                </a:pathLst>
              </a:custGeom>
              <a:noFill/>
              <a:ln w="7938" cap="flat">
                <a:solidFill>
                  <a:srgbClr val="FFECC7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52" name="Freeform 96">
                <a:extLst>
                  <a:ext uri="{FF2B5EF4-FFF2-40B4-BE49-F238E27FC236}">
                    <a16:creationId xmlns:a16="http://schemas.microsoft.com/office/drawing/2014/main" id="{10F85AAC-FF8E-3749-121B-8B8B189ED3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74" y="1394"/>
                <a:ext cx="10" cy="8"/>
              </a:xfrm>
              <a:custGeom>
                <a:avLst/>
                <a:gdLst>
                  <a:gd name="T0" fmla="*/ 0 w 7"/>
                  <a:gd name="T1" fmla="*/ 15 h 6"/>
                  <a:gd name="T2" fmla="*/ 20 w 7"/>
                  <a:gd name="T3" fmla="*/ 0 h 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" h="6">
                    <a:moveTo>
                      <a:pt x="0" y="6"/>
                    </a:moveTo>
                    <a:cubicBezTo>
                      <a:pt x="1" y="3"/>
                      <a:pt x="4" y="1"/>
                      <a:pt x="7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53" name="Freeform 97">
                <a:extLst>
                  <a:ext uri="{FF2B5EF4-FFF2-40B4-BE49-F238E27FC236}">
                    <a16:creationId xmlns:a16="http://schemas.microsoft.com/office/drawing/2014/main" id="{27F33D35-F86F-EBE6-A38C-FB35895807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12" y="1374"/>
                <a:ext cx="20" cy="14"/>
              </a:xfrm>
              <a:custGeom>
                <a:avLst/>
                <a:gdLst>
                  <a:gd name="T0" fmla="*/ 0 w 15"/>
                  <a:gd name="T1" fmla="*/ 23 h 11"/>
                  <a:gd name="T2" fmla="*/ 36 w 15"/>
                  <a:gd name="T3" fmla="*/ 13 h 11"/>
                  <a:gd name="T4" fmla="*/ 7 w 15"/>
                  <a:gd name="T5" fmla="*/ 18 h 1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5" h="11">
                    <a:moveTo>
                      <a:pt x="0" y="11"/>
                    </a:moveTo>
                    <a:cubicBezTo>
                      <a:pt x="1" y="3"/>
                      <a:pt x="9" y="0"/>
                      <a:pt x="15" y="6"/>
                    </a:cubicBezTo>
                    <a:cubicBezTo>
                      <a:pt x="9" y="3"/>
                      <a:pt x="7" y="5"/>
                      <a:pt x="3" y="9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54" name="Freeform 98">
                <a:extLst>
                  <a:ext uri="{FF2B5EF4-FFF2-40B4-BE49-F238E27FC236}">
                    <a16:creationId xmlns:a16="http://schemas.microsoft.com/office/drawing/2014/main" id="{0E066898-77F0-7216-174C-EC58E03EDA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29" y="1394"/>
                <a:ext cx="22" cy="62"/>
              </a:xfrm>
              <a:custGeom>
                <a:avLst/>
                <a:gdLst>
                  <a:gd name="T0" fmla="*/ 0 w 16"/>
                  <a:gd name="T1" fmla="*/ 7 h 46"/>
                  <a:gd name="T2" fmla="*/ 40 w 16"/>
                  <a:gd name="T3" fmla="*/ 43 h 46"/>
                  <a:gd name="T4" fmla="*/ 34 w 16"/>
                  <a:gd name="T5" fmla="*/ 113 h 46"/>
                  <a:gd name="T6" fmla="*/ 0 w 16"/>
                  <a:gd name="T7" fmla="*/ 7 h 4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6" h="46">
                    <a:moveTo>
                      <a:pt x="0" y="3"/>
                    </a:moveTo>
                    <a:cubicBezTo>
                      <a:pt x="8" y="0"/>
                      <a:pt x="13" y="7"/>
                      <a:pt x="15" y="18"/>
                    </a:cubicBezTo>
                    <a:cubicBezTo>
                      <a:pt x="16" y="30"/>
                      <a:pt x="12" y="39"/>
                      <a:pt x="13" y="46"/>
                    </a:cubicBezTo>
                    <a:cubicBezTo>
                      <a:pt x="13" y="28"/>
                      <a:pt x="11" y="3"/>
                      <a:pt x="0" y="3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55" name="Freeform 99">
                <a:extLst>
                  <a:ext uri="{FF2B5EF4-FFF2-40B4-BE49-F238E27FC236}">
                    <a16:creationId xmlns:a16="http://schemas.microsoft.com/office/drawing/2014/main" id="{380B4566-8515-5A60-49EC-8E9E61D1B06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8" y="1329"/>
                <a:ext cx="75" cy="14"/>
              </a:xfrm>
              <a:custGeom>
                <a:avLst/>
                <a:gdLst>
                  <a:gd name="T0" fmla="*/ 0 w 56"/>
                  <a:gd name="T1" fmla="*/ 28 h 10"/>
                  <a:gd name="T2" fmla="*/ 58 w 56"/>
                  <a:gd name="T3" fmla="*/ 11 h 10"/>
                  <a:gd name="T4" fmla="*/ 134 w 56"/>
                  <a:gd name="T5" fmla="*/ 6 h 10"/>
                  <a:gd name="T6" fmla="*/ 84 w 56"/>
                  <a:gd name="T7" fmla="*/ 11 h 10"/>
                  <a:gd name="T8" fmla="*/ 59 w 56"/>
                  <a:gd name="T9" fmla="*/ 15 h 10"/>
                  <a:gd name="T10" fmla="*/ 38 w 56"/>
                  <a:gd name="T11" fmla="*/ 15 h 1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6" h="10">
                    <a:moveTo>
                      <a:pt x="0" y="10"/>
                    </a:moveTo>
                    <a:cubicBezTo>
                      <a:pt x="8" y="10"/>
                      <a:pt x="16" y="6"/>
                      <a:pt x="24" y="4"/>
                    </a:cubicBezTo>
                    <a:cubicBezTo>
                      <a:pt x="34" y="0"/>
                      <a:pt x="44" y="0"/>
                      <a:pt x="56" y="2"/>
                    </a:cubicBezTo>
                    <a:cubicBezTo>
                      <a:pt x="49" y="1"/>
                      <a:pt x="41" y="2"/>
                      <a:pt x="35" y="4"/>
                    </a:cubicBezTo>
                    <a:cubicBezTo>
                      <a:pt x="32" y="5"/>
                      <a:pt x="28" y="6"/>
                      <a:pt x="25" y="6"/>
                    </a:cubicBezTo>
                    <a:cubicBezTo>
                      <a:pt x="22" y="7"/>
                      <a:pt x="19" y="5"/>
                      <a:pt x="16" y="6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56" name="Line 100">
                <a:extLst>
                  <a:ext uri="{FF2B5EF4-FFF2-40B4-BE49-F238E27FC236}">
                    <a16:creationId xmlns:a16="http://schemas.microsoft.com/office/drawing/2014/main" id="{B14DC6C1-8595-D735-D599-0B412B85C74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279" y="2199"/>
                <a:ext cx="116" cy="113"/>
              </a:xfrm>
              <a:prstGeom prst="line">
                <a:avLst/>
              </a:prstGeom>
              <a:noFill/>
              <a:ln w="7938">
                <a:solidFill>
                  <a:srgbClr val="FEF6F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57" name="Line 101">
                <a:extLst>
                  <a:ext uri="{FF2B5EF4-FFF2-40B4-BE49-F238E27FC236}">
                    <a16:creationId xmlns:a16="http://schemas.microsoft.com/office/drawing/2014/main" id="{05C42DE6-0635-940B-98E9-650C7E94F48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278" y="2207"/>
                <a:ext cx="122" cy="121"/>
              </a:xfrm>
              <a:prstGeom prst="line">
                <a:avLst/>
              </a:prstGeom>
              <a:noFill/>
              <a:ln w="7938">
                <a:solidFill>
                  <a:srgbClr val="FEF6F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58" name="Line 102">
                <a:extLst>
                  <a:ext uri="{FF2B5EF4-FFF2-40B4-BE49-F238E27FC236}">
                    <a16:creationId xmlns:a16="http://schemas.microsoft.com/office/drawing/2014/main" id="{D9B4513A-5A95-1F62-BD26-D8FC7882608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280" y="2215"/>
                <a:ext cx="128" cy="127"/>
              </a:xfrm>
              <a:prstGeom prst="line">
                <a:avLst/>
              </a:prstGeom>
              <a:noFill/>
              <a:ln w="7938">
                <a:solidFill>
                  <a:srgbClr val="FEF6F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59" name="Line 103">
                <a:extLst>
                  <a:ext uri="{FF2B5EF4-FFF2-40B4-BE49-F238E27FC236}">
                    <a16:creationId xmlns:a16="http://schemas.microsoft.com/office/drawing/2014/main" id="{60341369-542B-9523-AD4F-5BAB885BDEC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84" y="2295"/>
                <a:ext cx="1" cy="262"/>
              </a:xfrm>
              <a:prstGeom prst="line">
                <a:avLst/>
              </a:prstGeom>
              <a:noFill/>
              <a:ln w="7938">
                <a:solidFill>
                  <a:srgbClr val="FEF6F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0" name="Line 104">
                <a:extLst>
                  <a:ext uri="{FF2B5EF4-FFF2-40B4-BE49-F238E27FC236}">
                    <a16:creationId xmlns:a16="http://schemas.microsoft.com/office/drawing/2014/main" id="{2F5E0EA4-6E2B-775F-A64E-2D49232C444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94" y="2284"/>
                <a:ext cx="1" cy="262"/>
              </a:xfrm>
              <a:prstGeom prst="line">
                <a:avLst/>
              </a:prstGeom>
              <a:noFill/>
              <a:ln w="7938">
                <a:solidFill>
                  <a:srgbClr val="FEF6F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1" name="Freeform 105">
                <a:extLst>
                  <a:ext uri="{FF2B5EF4-FFF2-40B4-BE49-F238E27FC236}">
                    <a16:creationId xmlns:a16="http://schemas.microsoft.com/office/drawing/2014/main" id="{61628FA4-15BA-6CB3-CA69-E780579093E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67" y="2292"/>
                <a:ext cx="29" cy="59"/>
              </a:xfrm>
              <a:custGeom>
                <a:avLst/>
                <a:gdLst>
                  <a:gd name="T0" fmla="*/ 42 w 22"/>
                  <a:gd name="T1" fmla="*/ 0 h 44"/>
                  <a:gd name="T2" fmla="*/ 44 w 22"/>
                  <a:gd name="T3" fmla="*/ 63 h 44"/>
                  <a:gd name="T4" fmla="*/ 20 w 22"/>
                  <a:gd name="T5" fmla="*/ 1 h 4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2" h="44">
                    <a:moveTo>
                      <a:pt x="18" y="0"/>
                    </a:moveTo>
                    <a:cubicBezTo>
                      <a:pt x="20" y="8"/>
                      <a:pt x="22" y="18"/>
                      <a:pt x="19" y="26"/>
                    </a:cubicBezTo>
                    <a:cubicBezTo>
                      <a:pt x="13" y="44"/>
                      <a:pt x="0" y="13"/>
                      <a:pt x="8" y="1"/>
                    </a:cubicBezTo>
                  </a:path>
                </a:pathLst>
              </a:custGeom>
              <a:solidFill>
                <a:srgbClr val="FEF6F2"/>
              </a:solidFill>
              <a:ln w="7938" cap="flat">
                <a:solidFill>
                  <a:srgbClr val="FEF6F2"/>
                </a:solidFill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2" name="Freeform 106">
                <a:extLst>
                  <a:ext uri="{FF2B5EF4-FFF2-40B4-BE49-F238E27FC236}">
                    <a16:creationId xmlns:a16="http://schemas.microsoft.com/office/drawing/2014/main" id="{B87436FC-8BCD-A335-C015-F38C031EB2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67" y="2292"/>
                <a:ext cx="29" cy="59"/>
              </a:xfrm>
              <a:custGeom>
                <a:avLst/>
                <a:gdLst>
                  <a:gd name="T0" fmla="*/ 42 w 22"/>
                  <a:gd name="T1" fmla="*/ 0 h 44"/>
                  <a:gd name="T2" fmla="*/ 44 w 22"/>
                  <a:gd name="T3" fmla="*/ 63 h 44"/>
                  <a:gd name="T4" fmla="*/ 20 w 22"/>
                  <a:gd name="T5" fmla="*/ 1 h 4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2" h="44">
                    <a:moveTo>
                      <a:pt x="18" y="0"/>
                    </a:moveTo>
                    <a:cubicBezTo>
                      <a:pt x="20" y="8"/>
                      <a:pt x="22" y="18"/>
                      <a:pt x="19" y="26"/>
                    </a:cubicBezTo>
                    <a:cubicBezTo>
                      <a:pt x="13" y="44"/>
                      <a:pt x="0" y="13"/>
                      <a:pt x="8" y="1"/>
                    </a:cubicBezTo>
                  </a:path>
                </a:pathLst>
              </a:custGeom>
              <a:noFill/>
              <a:ln w="7938" cap="flat">
                <a:solidFill>
                  <a:srgbClr val="FEF6F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3" name="Freeform 107">
                <a:extLst>
                  <a:ext uri="{FF2B5EF4-FFF2-40B4-BE49-F238E27FC236}">
                    <a16:creationId xmlns:a16="http://schemas.microsoft.com/office/drawing/2014/main" id="{97B9FC2F-7F24-5B2D-0E56-E17B468F9E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58" y="2654"/>
                <a:ext cx="66" cy="1"/>
              </a:xfrm>
              <a:custGeom>
                <a:avLst/>
                <a:gdLst>
                  <a:gd name="T0" fmla="*/ 66 w 66"/>
                  <a:gd name="T1" fmla="*/ 0 h 1"/>
                  <a:gd name="T2" fmla="*/ 0 w 66"/>
                  <a:gd name="T3" fmla="*/ 0 h 1"/>
                  <a:gd name="T4" fmla="*/ 66 w 66"/>
                  <a:gd name="T5" fmla="*/ 0 h 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66" h="1">
                    <a:moveTo>
                      <a:pt x="66" y="0"/>
                    </a:moveTo>
                    <a:lnTo>
                      <a:pt x="0" y="0"/>
                    </a:lnTo>
                    <a:lnTo>
                      <a:pt x="66" y="0"/>
                    </a:lnTo>
                    <a:close/>
                  </a:path>
                </a:pathLst>
              </a:custGeom>
              <a:solidFill>
                <a:srgbClr val="FEF6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4" name="Line 108">
                <a:extLst>
                  <a:ext uri="{FF2B5EF4-FFF2-40B4-BE49-F238E27FC236}">
                    <a16:creationId xmlns:a16="http://schemas.microsoft.com/office/drawing/2014/main" id="{723A8121-CFDA-444C-14D0-8CDB0466DF5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358" y="2654"/>
                <a:ext cx="66" cy="1"/>
              </a:xfrm>
              <a:prstGeom prst="line">
                <a:avLst/>
              </a:prstGeom>
              <a:noFill/>
              <a:ln w="7938">
                <a:solidFill>
                  <a:srgbClr val="FEF6F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5" name="Freeform 109">
                <a:extLst>
                  <a:ext uri="{FF2B5EF4-FFF2-40B4-BE49-F238E27FC236}">
                    <a16:creationId xmlns:a16="http://schemas.microsoft.com/office/drawing/2014/main" id="{21333892-63DD-B568-0EFA-8251267F7F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58" y="2641"/>
                <a:ext cx="66" cy="1"/>
              </a:xfrm>
              <a:custGeom>
                <a:avLst/>
                <a:gdLst>
                  <a:gd name="T0" fmla="*/ 66 w 66"/>
                  <a:gd name="T1" fmla="*/ 0 h 1"/>
                  <a:gd name="T2" fmla="*/ 0 w 66"/>
                  <a:gd name="T3" fmla="*/ 0 h 1"/>
                  <a:gd name="T4" fmla="*/ 66 w 66"/>
                  <a:gd name="T5" fmla="*/ 0 h 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66" h="1">
                    <a:moveTo>
                      <a:pt x="66" y="0"/>
                    </a:moveTo>
                    <a:lnTo>
                      <a:pt x="0" y="0"/>
                    </a:lnTo>
                    <a:lnTo>
                      <a:pt x="66" y="0"/>
                    </a:lnTo>
                    <a:close/>
                  </a:path>
                </a:pathLst>
              </a:custGeom>
              <a:solidFill>
                <a:srgbClr val="FEF6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6" name="Line 110">
                <a:extLst>
                  <a:ext uri="{FF2B5EF4-FFF2-40B4-BE49-F238E27FC236}">
                    <a16:creationId xmlns:a16="http://schemas.microsoft.com/office/drawing/2014/main" id="{6191E6F6-3B18-C291-B43F-B6CC47ACB4E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358" y="2641"/>
                <a:ext cx="66" cy="1"/>
              </a:xfrm>
              <a:prstGeom prst="line">
                <a:avLst/>
              </a:prstGeom>
              <a:noFill/>
              <a:ln w="7938">
                <a:solidFill>
                  <a:srgbClr val="FEF6F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7" name="Freeform 111">
                <a:extLst>
                  <a:ext uri="{FF2B5EF4-FFF2-40B4-BE49-F238E27FC236}">
                    <a16:creationId xmlns:a16="http://schemas.microsoft.com/office/drawing/2014/main" id="{7A13265D-57AE-6DAF-4DC4-BC7902FE94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65" y="2625"/>
                <a:ext cx="66" cy="1"/>
              </a:xfrm>
              <a:custGeom>
                <a:avLst/>
                <a:gdLst>
                  <a:gd name="T0" fmla="*/ 66 w 66"/>
                  <a:gd name="T1" fmla="*/ 0 h 1"/>
                  <a:gd name="T2" fmla="*/ 0 w 66"/>
                  <a:gd name="T3" fmla="*/ 0 h 1"/>
                  <a:gd name="T4" fmla="*/ 66 w 66"/>
                  <a:gd name="T5" fmla="*/ 0 h 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66" h="1">
                    <a:moveTo>
                      <a:pt x="66" y="0"/>
                    </a:moveTo>
                    <a:lnTo>
                      <a:pt x="0" y="0"/>
                    </a:lnTo>
                    <a:lnTo>
                      <a:pt x="66" y="0"/>
                    </a:lnTo>
                    <a:close/>
                  </a:path>
                </a:pathLst>
              </a:custGeom>
              <a:solidFill>
                <a:srgbClr val="FEF6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8" name="Line 112">
                <a:extLst>
                  <a:ext uri="{FF2B5EF4-FFF2-40B4-BE49-F238E27FC236}">
                    <a16:creationId xmlns:a16="http://schemas.microsoft.com/office/drawing/2014/main" id="{63077292-9A57-9AB4-76AD-6659A157243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365" y="2625"/>
                <a:ext cx="66" cy="1"/>
              </a:xfrm>
              <a:prstGeom prst="line">
                <a:avLst/>
              </a:prstGeom>
              <a:noFill/>
              <a:ln w="7938">
                <a:solidFill>
                  <a:srgbClr val="FEF6F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9" name="Freeform 113">
                <a:extLst>
                  <a:ext uri="{FF2B5EF4-FFF2-40B4-BE49-F238E27FC236}">
                    <a16:creationId xmlns:a16="http://schemas.microsoft.com/office/drawing/2014/main" id="{1E9B68A0-1038-6DE2-DD05-DBAB514EFA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81" y="1384"/>
                <a:ext cx="58" cy="133"/>
              </a:xfrm>
              <a:custGeom>
                <a:avLst/>
                <a:gdLst>
                  <a:gd name="T0" fmla="*/ 0 w 58"/>
                  <a:gd name="T1" fmla="*/ 0 h 133"/>
                  <a:gd name="T2" fmla="*/ 58 w 58"/>
                  <a:gd name="T3" fmla="*/ 133 h 133"/>
                  <a:gd name="T4" fmla="*/ 0 w 58"/>
                  <a:gd name="T5" fmla="*/ 0 h 13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8" h="133">
                    <a:moveTo>
                      <a:pt x="0" y="0"/>
                    </a:moveTo>
                    <a:lnTo>
                      <a:pt x="58" y="13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EF6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0" name="Line 114">
                <a:extLst>
                  <a:ext uri="{FF2B5EF4-FFF2-40B4-BE49-F238E27FC236}">
                    <a16:creationId xmlns:a16="http://schemas.microsoft.com/office/drawing/2014/main" id="{5B72DDA6-2215-5DE5-E9E4-8836A5032AF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81" y="1384"/>
                <a:ext cx="58" cy="133"/>
              </a:xfrm>
              <a:prstGeom prst="line">
                <a:avLst/>
              </a:prstGeom>
              <a:noFill/>
              <a:ln w="7938">
                <a:solidFill>
                  <a:srgbClr val="FEF6F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1" name="Freeform 115">
                <a:extLst>
                  <a:ext uri="{FF2B5EF4-FFF2-40B4-BE49-F238E27FC236}">
                    <a16:creationId xmlns:a16="http://schemas.microsoft.com/office/drawing/2014/main" id="{611EC31E-F78E-F8D8-17E6-6E7E44DBB5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91" y="1380"/>
                <a:ext cx="58" cy="133"/>
              </a:xfrm>
              <a:custGeom>
                <a:avLst/>
                <a:gdLst>
                  <a:gd name="T0" fmla="*/ 0 w 58"/>
                  <a:gd name="T1" fmla="*/ 0 h 133"/>
                  <a:gd name="T2" fmla="*/ 58 w 58"/>
                  <a:gd name="T3" fmla="*/ 133 h 133"/>
                  <a:gd name="T4" fmla="*/ 0 w 58"/>
                  <a:gd name="T5" fmla="*/ 0 h 13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8" h="133">
                    <a:moveTo>
                      <a:pt x="0" y="0"/>
                    </a:moveTo>
                    <a:lnTo>
                      <a:pt x="58" y="13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EF6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2" name="Line 116">
                <a:extLst>
                  <a:ext uri="{FF2B5EF4-FFF2-40B4-BE49-F238E27FC236}">
                    <a16:creationId xmlns:a16="http://schemas.microsoft.com/office/drawing/2014/main" id="{9BC417AE-6036-6125-F6C1-8FEDDDC8EC9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91" y="1380"/>
                <a:ext cx="58" cy="133"/>
              </a:xfrm>
              <a:prstGeom prst="line">
                <a:avLst/>
              </a:prstGeom>
              <a:noFill/>
              <a:ln w="7938">
                <a:solidFill>
                  <a:srgbClr val="FEF6F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3" name="Freeform 117">
                <a:extLst>
                  <a:ext uri="{FF2B5EF4-FFF2-40B4-BE49-F238E27FC236}">
                    <a16:creationId xmlns:a16="http://schemas.microsoft.com/office/drawing/2014/main" id="{64C78CC6-4673-E45E-3E64-16B7D26E542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09" y="1562"/>
                <a:ext cx="55" cy="1"/>
              </a:xfrm>
              <a:custGeom>
                <a:avLst/>
                <a:gdLst>
                  <a:gd name="T0" fmla="*/ 55 w 55"/>
                  <a:gd name="T1" fmla="*/ 0 h 1"/>
                  <a:gd name="T2" fmla="*/ 0 w 55"/>
                  <a:gd name="T3" fmla="*/ 0 h 1"/>
                  <a:gd name="T4" fmla="*/ 55 w 55"/>
                  <a:gd name="T5" fmla="*/ 0 h 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5" h="1">
                    <a:moveTo>
                      <a:pt x="55" y="0"/>
                    </a:moveTo>
                    <a:lnTo>
                      <a:pt x="0" y="0"/>
                    </a:lnTo>
                    <a:lnTo>
                      <a:pt x="55" y="0"/>
                    </a:lnTo>
                    <a:close/>
                  </a:path>
                </a:pathLst>
              </a:custGeom>
              <a:solidFill>
                <a:srgbClr val="FEF6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4" name="Line 118">
                <a:extLst>
                  <a:ext uri="{FF2B5EF4-FFF2-40B4-BE49-F238E27FC236}">
                    <a16:creationId xmlns:a16="http://schemas.microsoft.com/office/drawing/2014/main" id="{C572BBEC-B9FA-2A52-59DC-51502FE9B12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509" y="1562"/>
                <a:ext cx="55" cy="1"/>
              </a:xfrm>
              <a:prstGeom prst="line">
                <a:avLst/>
              </a:prstGeom>
              <a:noFill/>
              <a:ln w="7938">
                <a:solidFill>
                  <a:srgbClr val="FEF6F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5" name="Freeform 119">
                <a:extLst>
                  <a:ext uri="{FF2B5EF4-FFF2-40B4-BE49-F238E27FC236}">
                    <a16:creationId xmlns:a16="http://schemas.microsoft.com/office/drawing/2014/main" id="{F5E6660A-090E-A7C4-87AE-0F5028944F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09" y="1550"/>
                <a:ext cx="55" cy="1"/>
              </a:xfrm>
              <a:custGeom>
                <a:avLst/>
                <a:gdLst>
                  <a:gd name="T0" fmla="*/ 55 w 55"/>
                  <a:gd name="T1" fmla="*/ 0 h 1"/>
                  <a:gd name="T2" fmla="*/ 0 w 55"/>
                  <a:gd name="T3" fmla="*/ 0 h 1"/>
                  <a:gd name="T4" fmla="*/ 55 w 55"/>
                  <a:gd name="T5" fmla="*/ 0 h 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5" h="1">
                    <a:moveTo>
                      <a:pt x="55" y="0"/>
                    </a:moveTo>
                    <a:lnTo>
                      <a:pt x="0" y="0"/>
                    </a:lnTo>
                    <a:lnTo>
                      <a:pt x="55" y="0"/>
                    </a:lnTo>
                    <a:close/>
                  </a:path>
                </a:pathLst>
              </a:custGeom>
              <a:solidFill>
                <a:srgbClr val="FEF6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6" name="Line 120">
                <a:extLst>
                  <a:ext uri="{FF2B5EF4-FFF2-40B4-BE49-F238E27FC236}">
                    <a16:creationId xmlns:a16="http://schemas.microsoft.com/office/drawing/2014/main" id="{41DDAFF0-A885-911A-7E7E-3FCFDBA30B0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509" y="1550"/>
                <a:ext cx="55" cy="1"/>
              </a:xfrm>
              <a:prstGeom prst="line">
                <a:avLst/>
              </a:prstGeom>
              <a:noFill/>
              <a:ln w="7938">
                <a:solidFill>
                  <a:srgbClr val="FEF6F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7" name="Freeform 121">
                <a:extLst>
                  <a:ext uri="{FF2B5EF4-FFF2-40B4-BE49-F238E27FC236}">
                    <a16:creationId xmlns:a16="http://schemas.microsoft.com/office/drawing/2014/main" id="{0E7889BB-2D6F-589A-19FD-7D62B88958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09" y="1540"/>
                <a:ext cx="55" cy="1"/>
              </a:xfrm>
              <a:custGeom>
                <a:avLst/>
                <a:gdLst>
                  <a:gd name="T0" fmla="*/ 55 w 55"/>
                  <a:gd name="T1" fmla="*/ 0 h 1"/>
                  <a:gd name="T2" fmla="*/ 0 w 55"/>
                  <a:gd name="T3" fmla="*/ 0 h 1"/>
                  <a:gd name="T4" fmla="*/ 55 w 55"/>
                  <a:gd name="T5" fmla="*/ 0 h 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5" h="1">
                    <a:moveTo>
                      <a:pt x="55" y="0"/>
                    </a:moveTo>
                    <a:lnTo>
                      <a:pt x="0" y="0"/>
                    </a:lnTo>
                    <a:lnTo>
                      <a:pt x="55" y="0"/>
                    </a:lnTo>
                    <a:close/>
                  </a:path>
                </a:pathLst>
              </a:custGeom>
              <a:solidFill>
                <a:srgbClr val="FEF6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8" name="Line 122">
                <a:extLst>
                  <a:ext uri="{FF2B5EF4-FFF2-40B4-BE49-F238E27FC236}">
                    <a16:creationId xmlns:a16="http://schemas.microsoft.com/office/drawing/2014/main" id="{D5D90E5F-09CF-BF8C-AE76-633E2EB2D40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509" y="1540"/>
                <a:ext cx="55" cy="1"/>
              </a:xfrm>
              <a:prstGeom prst="line">
                <a:avLst/>
              </a:prstGeom>
              <a:noFill/>
              <a:ln w="7938">
                <a:solidFill>
                  <a:srgbClr val="FEF6F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82" name="Freeform 126">
                <a:extLst>
                  <a:ext uri="{FF2B5EF4-FFF2-40B4-BE49-F238E27FC236}">
                    <a16:creationId xmlns:a16="http://schemas.microsoft.com/office/drawing/2014/main" id="{BEEC135A-81CE-29AB-BF80-6C5E226E3E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74" y="1952"/>
                <a:ext cx="13" cy="6"/>
              </a:xfrm>
              <a:custGeom>
                <a:avLst/>
                <a:gdLst>
                  <a:gd name="T0" fmla="*/ 0 w 10"/>
                  <a:gd name="T1" fmla="*/ 0 h 5"/>
                  <a:gd name="T2" fmla="*/ 22 w 10"/>
                  <a:gd name="T3" fmla="*/ 8 h 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0" h="5">
                    <a:moveTo>
                      <a:pt x="0" y="0"/>
                    </a:moveTo>
                    <a:cubicBezTo>
                      <a:pt x="0" y="0"/>
                      <a:pt x="5" y="4"/>
                      <a:pt x="10" y="5"/>
                    </a:cubicBezTo>
                  </a:path>
                </a:pathLst>
              </a:custGeom>
              <a:noFill/>
              <a:ln w="317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83" name="Freeform 127">
                <a:extLst>
                  <a:ext uri="{FF2B5EF4-FFF2-40B4-BE49-F238E27FC236}">
                    <a16:creationId xmlns:a16="http://schemas.microsoft.com/office/drawing/2014/main" id="{37E5E900-C04A-C699-D040-2D738EA2F1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76" y="1989"/>
                <a:ext cx="7" cy="8"/>
              </a:xfrm>
              <a:custGeom>
                <a:avLst/>
                <a:gdLst>
                  <a:gd name="T0" fmla="*/ 0 w 5"/>
                  <a:gd name="T1" fmla="*/ 15 h 6"/>
                  <a:gd name="T2" fmla="*/ 11 w 5"/>
                  <a:gd name="T3" fmla="*/ 0 h 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" h="6">
                    <a:moveTo>
                      <a:pt x="0" y="6"/>
                    </a:moveTo>
                    <a:cubicBezTo>
                      <a:pt x="5" y="0"/>
                      <a:pt x="4" y="0"/>
                      <a:pt x="4" y="0"/>
                    </a:cubicBezTo>
                  </a:path>
                </a:pathLst>
              </a:custGeom>
              <a:noFill/>
              <a:ln w="317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84" name="Freeform 128">
                <a:extLst>
                  <a:ext uri="{FF2B5EF4-FFF2-40B4-BE49-F238E27FC236}">
                    <a16:creationId xmlns:a16="http://schemas.microsoft.com/office/drawing/2014/main" id="{BD0B1DFB-06A7-FB3B-79AA-62C0BB7ED8C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63" y="1914"/>
                <a:ext cx="20" cy="32"/>
              </a:xfrm>
              <a:custGeom>
                <a:avLst/>
                <a:gdLst>
                  <a:gd name="T0" fmla="*/ 5 w 15"/>
                  <a:gd name="T1" fmla="*/ 0 h 24"/>
                  <a:gd name="T2" fmla="*/ 36 w 15"/>
                  <a:gd name="T3" fmla="*/ 57 h 24"/>
                  <a:gd name="T4" fmla="*/ 5 w 15"/>
                  <a:gd name="T5" fmla="*/ 0 h 2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5" h="24">
                    <a:moveTo>
                      <a:pt x="2" y="0"/>
                    </a:moveTo>
                    <a:cubicBezTo>
                      <a:pt x="0" y="10"/>
                      <a:pt x="5" y="20"/>
                      <a:pt x="15" y="24"/>
                    </a:cubicBezTo>
                    <a:cubicBezTo>
                      <a:pt x="12" y="22"/>
                      <a:pt x="1" y="7"/>
                      <a:pt x="2" y="0"/>
                    </a:cubicBezTo>
                    <a:close/>
                  </a:path>
                </a:pathLst>
              </a:custGeom>
              <a:solidFill>
                <a:srgbClr val="E7D7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85" name="Freeform 129">
                <a:extLst>
                  <a:ext uri="{FF2B5EF4-FFF2-40B4-BE49-F238E27FC236}">
                    <a16:creationId xmlns:a16="http://schemas.microsoft.com/office/drawing/2014/main" id="{D5098BF7-0F34-A9AA-0E9C-3EED077559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71" y="1995"/>
                <a:ext cx="17" cy="41"/>
              </a:xfrm>
              <a:custGeom>
                <a:avLst/>
                <a:gdLst>
                  <a:gd name="T0" fmla="*/ 29 w 13"/>
                  <a:gd name="T1" fmla="*/ 0 h 31"/>
                  <a:gd name="T2" fmla="*/ 22 w 13"/>
                  <a:gd name="T3" fmla="*/ 71 h 31"/>
                  <a:gd name="T4" fmla="*/ 29 w 13"/>
                  <a:gd name="T5" fmla="*/ 0 h 3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3" h="31">
                    <a:moveTo>
                      <a:pt x="13" y="0"/>
                    </a:moveTo>
                    <a:cubicBezTo>
                      <a:pt x="8" y="9"/>
                      <a:pt x="0" y="20"/>
                      <a:pt x="10" y="31"/>
                    </a:cubicBezTo>
                    <a:cubicBezTo>
                      <a:pt x="9" y="26"/>
                      <a:pt x="9" y="8"/>
                      <a:pt x="13" y="0"/>
                    </a:cubicBezTo>
                    <a:close/>
                  </a:path>
                </a:pathLst>
              </a:custGeom>
              <a:solidFill>
                <a:srgbClr val="E7D7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86" name="Freeform 130">
                <a:extLst>
                  <a:ext uri="{FF2B5EF4-FFF2-40B4-BE49-F238E27FC236}">
                    <a16:creationId xmlns:a16="http://schemas.microsoft.com/office/drawing/2014/main" id="{47142545-B4B5-FDB0-19FF-A92EB6DE35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70" y="1962"/>
                <a:ext cx="6" cy="19"/>
              </a:xfrm>
              <a:custGeom>
                <a:avLst/>
                <a:gdLst>
                  <a:gd name="T0" fmla="*/ 8 w 5"/>
                  <a:gd name="T1" fmla="*/ 0 h 14"/>
                  <a:gd name="T2" fmla="*/ 6 w 5"/>
                  <a:gd name="T3" fmla="*/ 35 h 1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" h="14">
                    <a:moveTo>
                      <a:pt x="5" y="0"/>
                    </a:moveTo>
                    <a:cubicBezTo>
                      <a:pt x="1" y="7"/>
                      <a:pt x="0" y="9"/>
                      <a:pt x="3" y="14"/>
                    </a:cubicBezTo>
                  </a:path>
                </a:pathLst>
              </a:custGeom>
              <a:solidFill>
                <a:srgbClr val="E7D7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88" name="Freeform 132">
                <a:extLst>
                  <a:ext uri="{FF2B5EF4-FFF2-40B4-BE49-F238E27FC236}">
                    <a16:creationId xmlns:a16="http://schemas.microsoft.com/office/drawing/2014/main" id="{196E0AD5-3EB4-A5D6-1C9B-047F8209A8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70" y="1868"/>
                <a:ext cx="37" cy="22"/>
              </a:xfrm>
              <a:custGeom>
                <a:avLst/>
                <a:gdLst>
                  <a:gd name="T0" fmla="*/ 0 w 28"/>
                  <a:gd name="T1" fmla="*/ 41 h 16"/>
                  <a:gd name="T2" fmla="*/ 65 w 28"/>
                  <a:gd name="T3" fmla="*/ 21 h 16"/>
                  <a:gd name="T4" fmla="*/ 45 w 28"/>
                  <a:gd name="T5" fmla="*/ 32 h 16"/>
                  <a:gd name="T6" fmla="*/ 29 w 28"/>
                  <a:gd name="T7" fmla="*/ 34 h 16"/>
                  <a:gd name="T8" fmla="*/ 12 w 28"/>
                  <a:gd name="T9" fmla="*/ 40 h 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8" h="16">
                    <a:moveTo>
                      <a:pt x="0" y="16"/>
                    </a:moveTo>
                    <a:cubicBezTo>
                      <a:pt x="4" y="9"/>
                      <a:pt x="21" y="0"/>
                      <a:pt x="28" y="8"/>
                    </a:cubicBezTo>
                    <a:cubicBezTo>
                      <a:pt x="24" y="5"/>
                      <a:pt x="17" y="8"/>
                      <a:pt x="20" y="12"/>
                    </a:cubicBezTo>
                    <a:cubicBezTo>
                      <a:pt x="18" y="9"/>
                      <a:pt x="13" y="8"/>
                      <a:pt x="13" y="13"/>
                    </a:cubicBezTo>
                    <a:cubicBezTo>
                      <a:pt x="10" y="11"/>
                      <a:pt x="6" y="11"/>
                      <a:pt x="5" y="15"/>
                    </a:cubicBezTo>
                  </a:path>
                </a:pathLst>
              </a:custGeom>
              <a:solidFill>
                <a:srgbClr val="FDEFE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90" name="Freeform 134">
                <a:extLst>
                  <a:ext uri="{FF2B5EF4-FFF2-40B4-BE49-F238E27FC236}">
                    <a16:creationId xmlns:a16="http://schemas.microsoft.com/office/drawing/2014/main" id="{336B30BF-3FF7-A9E3-99F5-8A800F3ED3E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76" y="2004"/>
                <a:ext cx="7" cy="27"/>
              </a:xfrm>
              <a:custGeom>
                <a:avLst/>
                <a:gdLst>
                  <a:gd name="T0" fmla="*/ 14 w 5"/>
                  <a:gd name="T1" fmla="*/ 0 h 20"/>
                  <a:gd name="T2" fmla="*/ 8 w 5"/>
                  <a:gd name="T3" fmla="*/ 49 h 2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" h="20">
                    <a:moveTo>
                      <a:pt x="5" y="0"/>
                    </a:moveTo>
                    <a:cubicBezTo>
                      <a:pt x="2" y="5"/>
                      <a:pt x="0" y="14"/>
                      <a:pt x="3" y="2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91" name="Freeform 135">
                <a:extLst>
                  <a:ext uri="{FF2B5EF4-FFF2-40B4-BE49-F238E27FC236}">
                    <a16:creationId xmlns:a16="http://schemas.microsoft.com/office/drawing/2014/main" id="{F57CA9A4-DE24-1C05-83D2-9F2A2603B9A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28" y="1325"/>
                <a:ext cx="5" cy="30"/>
              </a:xfrm>
              <a:custGeom>
                <a:avLst/>
                <a:gdLst>
                  <a:gd name="T0" fmla="*/ 8 w 4"/>
                  <a:gd name="T1" fmla="*/ 0 h 22"/>
                  <a:gd name="T2" fmla="*/ 0 w 4"/>
                  <a:gd name="T3" fmla="*/ 56 h 2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" h="22">
                    <a:moveTo>
                      <a:pt x="4" y="0"/>
                    </a:moveTo>
                    <a:cubicBezTo>
                      <a:pt x="4" y="7"/>
                      <a:pt x="2" y="15"/>
                      <a:pt x="0" y="22"/>
                    </a:cubicBezTo>
                  </a:path>
                </a:pathLst>
              </a:custGeom>
              <a:solidFill>
                <a:srgbClr val="FEF6F2"/>
              </a:solidFill>
              <a:ln w="7938" cap="flat">
                <a:solidFill>
                  <a:srgbClr val="FEF6F2"/>
                </a:solidFill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92" name="Freeform 136">
                <a:extLst>
                  <a:ext uri="{FF2B5EF4-FFF2-40B4-BE49-F238E27FC236}">
                    <a16:creationId xmlns:a16="http://schemas.microsoft.com/office/drawing/2014/main" id="{E12B0EDA-216C-B3B1-29A9-2C4A9682EF1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28" y="1325"/>
                <a:ext cx="5" cy="30"/>
              </a:xfrm>
              <a:custGeom>
                <a:avLst/>
                <a:gdLst>
                  <a:gd name="T0" fmla="*/ 8 w 4"/>
                  <a:gd name="T1" fmla="*/ 0 h 22"/>
                  <a:gd name="T2" fmla="*/ 0 w 4"/>
                  <a:gd name="T3" fmla="*/ 56 h 2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" h="22">
                    <a:moveTo>
                      <a:pt x="4" y="0"/>
                    </a:moveTo>
                    <a:cubicBezTo>
                      <a:pt x="4" y="7"/>
                      <a:pt x="2" y="15"/>
                      <a:pt x="0" y="22"/>
                    </a:cubicBezTo>
                  </a:path>
                </a:pathLst>
              </a:custGeom>
              <a:noFill/>
              <a:ln w="7938" cap="flat">
                <a:solidFill>
                  <a:srgbClr val="FEF6F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93" name="Freeform 137">
                <a:extLst>
                  <a:ext uri="{FF2B5EF4-FFF2-40B4-BE49-F238E27FC236}">
                    <a16:creationId xmlns:a16="http://schemas.microsoft.com/office/drawing/2014/main" id="{2C92AF05-3187-6D3B-BA29-BB44DCAE79D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36" y="1325"/>
                <a:ext cx="5" cy="30"/>
              </a:xfrm>
              <a:custGeom>
                <a:avLst/>
                <a:gdLst>
                  <a:gd name="T0" fmla="*/ 8 w 4"/>
                  <a:gd name="T1" fmla="*/ 0 h 22"/>
                  <a:gd name="T2" fmla="*/ 6 w 4"/>
                  <a:gd name="T3" fmla="*/ 27 h 22"/>
                  <a:gd name="T4" fmla="*/ 0 w 4"/>
                  <a:gd name="T5" fmla="*/ 56 h 2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" h="22">
                    <a:moveTo>
                      <a:pt x="4" y="0"/>
                    </a:moveTo>
                    <a:cubicBezTo>
                      <a:pt x="4" y="4"/>
                      <a:pt x="4" y="7"/>
                      <a:pt x="3" y="11"/>
                    </a:cubicBezTo>
                    <a:cubicBezTo>
                      <a:pt x="2" y="15"/>
                      <a:pt x="0" y="18"/>
                      <a:pt x="0" y="22"/>
                    </a:cubicBezTo>
                  </a:path>
                </a:pathLst>
              </a:custGeom>
              <a:solidFill>
                <a:srgbClr val="FEF6F2"/>
              </a:solidFill>
              <a:ln w="7938" cap="flat">
                <a:solidFill>
                  <a:srgbClr val="FEF6F2"/>
                </a:solidFill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94" name="Freeform 138">
                <a:extLst>
                  <a:ext uri="{FF2B5EF4-FFF2-40B4-BE49-F238E27FC236}">
                    <a16:creationId xmlns:a16="http://schemas.microsoft.com/office/drawing/2014/main" id="{A78E743A-D542-0E8F-C53B-E5A363DD3F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36" y="1325"/>
                <a:ext cx="5" cy="30"/>
              </a:xfrm>
              <a:custGeom>
                <a:avLst/>
                <a:gdLst>
                  <a:gd name="T0" fmla="*/ 8 w 4"/>
                  <a:gd name="T1" fmla="*/ 0 h 22"/>
                  <a:gd name="T2" fmla="*/ 6 w 4"/>
                  <a:gd name="T3" fmla="*/ 27 h 22"/>
                  <a:gd name="T4" fmla="*/ 0 w 4"/>
                  <a:gd name="T5" fmla="*/ 56 h 2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" h="22">
                    <a:moveTo>
                      <a:pt x="4" y="0"/>
                    </a:moveTo>
                    <a:cubicBezTo>
                      <a:pt x="4" y="4"/>
                      <a:pt x="4" y="7"/>
                      <a:pt x="3" y="11"/>
                    </a:cubicBezTo>
                    <a:cubicBezTo>
                      <a:pt x="2" y="15"/>
                      <a:pt x="0" y="18"/>
                      <a:pt x="0" y="22"/>
                    </a:cubicBezTo>
                  </a:path>
                </a:pathLst>
              </a:custGeom>
              <a:noFill/>
              <a:ln w="7938" cap="flat">
                <a:solidFill>
                  <a:srgbClr val="FEF6F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95" name="Freeform 139">
                <a:extLst>
                  <a:ext uri="{FF2B5EF4-FFF2-40B4-BE49-F238E27FC236}">
                    <a16:creationId xmlns:a16="http://schemas.microsoft.com/office/drawing/2014/main" id="{637DCBD3-10F2-DC45-291F-F9B5D942CD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16" y="1326"/>
                <a:ext cx="8" cy="27"/>
              </a:xfrm>
              <a:custGeom>
                <a:avLst/>
                <a:gdLst>
                  <a:gd name="T0" fmla="*/ 12 w 6"/>
                  <a:gd name="T1" fmla="*/ 0 h 20"/>
                  <a:gd name="T2" fmla="*/ 0 w 6"/>
                  <a:gd name="T3" fmla="*/ 49 h 2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6" h="20">
                    <a:moveTo>
                      <a:pt x="5" y="0"/>
                    </a:moveTo>
                    <a:cubicBezTo>
                      <a:pt x="6" y="7"/>
                      <a:pt x="2" y="14"/>
                      <a:pt x="0" y="20"/>
                    </a:cubicBezTo>
                  </a:path>
                </a:pathLst>
              </a:custGeom>
              <a:solidFill>
                <a:srgbClr val="FEF6F2"/>
              </a:solidFill>
              <a:ln w="7938" cap="flat">
                <a:solidFill>
                  <a:srgbClr val="FEF6F2"/>
                </a:solidFill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96" name="Freeform 140">
                <a:extLst>
                  <a:ext uri="{FF2B5EF4-FFF2-40B4-BE49-F238E27FC236}">
                    <a16:creationId xmlns:a16="http://schemas.microsoft.com/office/drawing/2014/main" id="{981B780E-0092-92DB-AD37-35C3FF5624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16" y="1326"/>
                <a:ext cx="8" cy="27"/>
              </a:xfrm>
              <a:custGeom>
                <a:avLst/>
                <a:gdLst>
                  <a:gd name="T0" fmla="*/ 12 w 6"/>
                  <a:gd name="T1" fmla="*/ 0 h 20"/>
                  <a:gd name="T2" fmla="*/ 0 w 6"/>
                  <a:gd name="T3" fmla="*/ 49 h 2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6" h="20">
                    <a:moveTo>
                      <a:pt x="5" y="0"/>
                    </a:moveTo>
                    <a:cubicBezTo>
                      <a:pt x="6" y="7"/>
                      <a:pt x="2" y="14"/>
                      <a:pt x="0" y="20"/>
                    </a:cubicBezTo>
                  </a:path>
                </a:pathLst>
              </a:custGeom>
              <a:noFill/>
              <a:ln w="7938" cap="flat">
                <a:solidFill>
                  <a:srgbClr val="FEF6F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97" name="Freeform 141">
                <a:extLst>
                  <a:ext uri="{FF2B5EF4-FFF2-40B4-BE49-F238E27FC236}">
                    <a16:creationId xmlns:a16="http://schemas.microsoft.com/office/drawing/2014/main" id="{35A12F48-D0BD-7384-A768-468A043475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08" y="1325"/>
                <a:ext cx="8" cy="27"/>
              </a:xfrm>
              <a:custGeom>
                <a:avLst/>
                <a:gdLst>
                  <a:gd name="T0" fmla="*/ 15 w 6"/>
                  <a:gd name="T1" fmla="*/ 0 h 20"/>
                  <a:gd name="T2" fmla="*/ 0 w 6"/>
                  <a:gd name="T3" fmla="*/ 49 h 2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6" h="20">
                    <a:moveTo>
                      <a:pt x="6" y="0"/>
                    </a:moveTo>
                    <a:cubicBezTo>
                      <a:pt x="5" y="6"/>
                      <a:pt x="1" y="15"/>
                      <a:pt x="0" y="20"/>
                    </a:cubicBezTo>
                  </a:path>
                </a:pathLst>
              </a:custGeom>
              <a:solidFill>
                <a:srgbClr val="FEF6F2"/>
              </a:solidFill>
              <a:ln w="7938" cap="flat">
                <a:solidFill>
                  <a:srgbClr val="FEF6F2"/>
                </a:solidFill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98" name="Freeform 142">
                <a:extLst>
                  <a:ext uri="{FF2B5EF4-FFF2-40B4-BE49-F238E27FC236}">
                    <a16:creationId xmlns:a16="http://schemas.microsoft.com/office/drawing/2014/main" id="{81F7FA43-97F1-115B-B896-1ED08576A2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08" y="1325"/>
                <a:ext cx="8" cy="27"/>
              </a:xfrm>
              <a:custGeom>
                <a:avLst/>
                <a:gdLst>
                  <a:gd name="T0" fmla="*/ 15 w 6"/>
                  <a:gd name="T1" fmla="*/ 0 h 20"/>
                  <a:gd name="T2" fmla="*/ 0 w 6"/>
                  <a:gd name="T3" fmla="*/ 49 h 2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6" h="20">
                    <a:moveTo>
                      <a:pt x="6" y="0"/>
                    </a:moveTo>
                    <a:cubicBezTo>
                      <a:pt x="5" y="6"/>
                      <a:pt x="1" y="15"/>
                      <a:pt x="0" y="20"/>
                    </a:cubicBezTo>
                  </a:path>
                </a:pathLst>
              </a:custGeom>
              <a:noFill/>
              <a:ln w="7938" cap="flat">
                <a:solidFill>
                  <a:srgbClr val="FEF6F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99" name="Freeform 143">
                <a:extLst>
                  <a:ext uri="{FF2B5EF4-FFF2-40B4-BE49-F238E27FC236}">
                    <a16:creationId xmlns:a16="http://schemas.microsoft.com/office/drawing/2014/main" id="{DB3399A1-A48C-9942-955C-C2935CE68E5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33" y="1356"/>
                <a:ext cx="35" cy="8"/>
              </a:xfrm>
              <a:custGeom>
                <a:avLst/>
                <a:gdLst>
                  <a:gd name="T0" fmla="*/ 0 w 26"/>
                  <a:gd name="T1" fmla="*/ 0 h 6"/>
                  <a:gd name="T2" fmla="*/ 63 w 26"/>
                  <a:gd name="T3" fmla="*/ 15 h 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6" h="6">
                    <a:moveTo>
                      <a:pt x="0" y="0"/>
                    </a:moveTo>
                    <a:cubicBezTo>
                      <a:pt x="8" y="3"/>
                      <a:pt x="18" y="4"/>
                      <a:pt x="26" y="6"/>
                    </a:cubicBezTo>
                  </a:path>
                </a:pathLst>
              </a:custGeom>
              <a:solidFill>
                <a:srgbClr val="FEF6F2"/>
              </a:solidFill>
              <a:ln w="7938" cap="flat">
                <a:solidFill>
                  <a:srgbClr val="FEF6F2"/>
                </a:solidFill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00" name="Freeform 144">
                <a:extLst>
                  <a:ext uri="{FF2B5EF4-FFF2-40B4-BE49-F238E27FC236}">
                    <a16:creationId xmlns:a16="http://schemas.microsoft.com/office/drawing/2014/main" id="{BDD12E2A-0277-532D-39A1-C0C15D4E342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33" y="1356"/>
                <a:ext cx="35" cy="8"/>
              </a:xfrm>
              <a:custGeom>
                <a:avLst/>
                <a:gdLst>
                  <a:gd name="T0" fmla="*/ 0 w 26"/>
                  <a:gd name="T1" fmla="*/ 0 h 6"/>
                  <a:gd name="T2" fmla="*/ 63 w 26"/>
                  <a:gd name="T3" fmla="*/ 15 h 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6" h="6">
                    <a:moveTo>
                      <a:pt x="0" y="0"/>
                    </a:moveTo>
                    <a:cubicBezTo>
                      <a:pt x="8" y="3"/>
                      <a:pt x="18" y="4"/>
                      <a:pt x="26" y="6"/>
                    </a:cubicBezTo>
                  </a:path>
                </a:pathLst>
              </a:custGeom>
              <a:noFill/>
              <a:ln w="7938" cap="flat">
                <a:solidFill>
                  <a:srgbClr val="FEF6F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01" name="Freeform 145">
                <a:extLst>
                  <a:ext uri="{FF2B5EF4-FFF2-40B4-BE49-F238E27FC236}">
                    <a16:creationId xmlns:a16="http://schemas.microsoft.com/office/drawing/2014/main" id="{EBF6D801-6E66-4D4C-BCD7-92AB24A6A94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29" y="1360"/>
                <a:ext cx="25" cy="16"/>
              </a:xfrm>
              <a:custGeom>
                <a:avLst/>
                <a:gdLst>
                  <a:gd name="T0" fmla="*/ 0 w 19"/>
                  <a:gd name="T1" fmla="*/ 0 h 12"/>
                  <a:gd name="T2" fmla="*/ 43 w 19"/>
                  <a:gd name="T3" fmla="*/ 28 h 1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9" h="12">
                    <a:moveTo>
                      <a:pt x="0" y="0"/>
                    </a:moveTo>
                    <a:cubicBezTo>
                      <a:pt x="5" y="6"/>
                      <a:pt x="13" y="8"/>
                      <a:pt x="19" y="12"/>
                    </a:cubicBezTo>
                  </a:path>
                </a:pathLst>
              </a:custGeom>
              <a:solidFill>
                <a:srgbClr val="FEF6F2"/>
              </a:solidFill>
              <a:ln w="7938" cap="flat">
                <a:solidFill>
                  <a:srgbClr val="FEF6F2"/>
                </a:solidFill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02" name="Freeform 146">
                <a:extLst>
                  <a:ext uri="{FF2B5EF4-FFF2-40B4-BE49-F238E27FC236}">
                    <a16:creationId xmlns:a16="http://schemas.microsoft.com/office/drawing/2014/main" id="{40E708FF-3A8B-E1B2-E4FA-93F1DC68CC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29" y="1360"/>
                <a:ext cx="25" cy="16"/>
              </a:xfrm>
              <a:custGeom>
                <a:avLst/>
                <a:gdLst>
                  <a:gd name="T0" fmla="*/ 0 w 19"/>
                  <a:gd name="T1" fmla="*/ 0 h 12"/>
                  <a:gd name="T2" fmla="*/ 43 w 19"/>
                  <a:gd name="T3" fmla="*/ 28 h 1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9" h="12">
                    <a:moveTo>
                      <a:pt x="0" y="0"/>
                    </a:moveTo>
                    <a:cubicBezTo>
                      <a:pt x="5" y="6"/>
                      <a:pt x="13" y="8"/>
                      <a:pt x="19" y="12"/>
                    </a:cubicBezTo>
                  </a:path>
                </a:pathLst>
              </a:custGeom>
              <a:noFill/>
              <a:ln w="7938" cap="flat">
                <a:solidFill>
                  <a:srgbClr val="FEF6F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03" name="Freeform 147">
                <a:extLst>
                  <a:ext uri="{FF2B5EF4-FFF2-40B4-BE49-F238E27FC236}">
                    <a16:creationId xmlns:a16="http://schemas.microsoft.com/office/drawing/2014/main" id="{8FF9C6A9-A917-4EF7-6A89-791FD3DEDC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76" y="1359"/>
                <a:ext cx="30" cy="4"/>
              </a:xfrm>
              <a:custGeom>
                <a:avLst/>
                <a:gdLst>
                  <a:gd name="T0" fmla="*/ 0 w 22"/>
                  <a:gd name="T1" fmla="*/ 7 h 3"/>
                  <a:gd name="T2" fmla="*/ 56 w 22"/>
                  <a:gd name="T3" fmla="*/ 0 h 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2" h="3">
                    <a:moveTo>
                      <a:pt x="0" y="3"/>
                    </a:moveTo>
                    <a:cubicBezTo>
                      <a:pt x="7" y="1"/>
                      <a:pt x="15" y="1"/>
                      <a:pt x="22" y="0"/>
                    </a:cubicBezTo>
                  </a:path>
                </a:pathLst>
              </a:custGeom>
              <a:solidFill>
                <a:srgbClr val="FEF6F2"/>
              </a:solidFill>
              <a:ln w="7938" cap="flat">
                <a:solidFill>
                  <a:srgbClr val="FEF6F2"/>
                </a:solidFill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04" name="Freeform 148">
                <a:extLst>
                  <a:ext uri="{FF2B5EF4-FFF2-40B4-BE49-F238E27FC236}">
                    <a16:creationId xmlns:a16="http://schemas.microsoft.com/office/drawing/2014/main" id="{BB79F984-CBF1-BB6D-8F8A-A0C691EB37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76" y="1359"/>
                <a:ext cx="30" cy="4"/>
              </a:xfrm>
              <a:custGeom>
                <a:avLst/>
                <a:gdLst>
                  <a:gd name="T0" fmla="*/ 0 w 22"/>
                  <a:gd name="T1" fmla="*/ 7 h 3"/>
                  <a:gd name="T2" fmla="*/ 56 w 22"/>
                  <a:gd name="T3" fmla="*/ 0 h 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2" h="3">
                    <a:moveTo>
                      <a:pt x="0" y="3"/>
                    </a:moveTo>
                    <a:cubicBezTo>
                      <a:pt x="7" y="1"/>
                      <a:pt x="15" y="1"/>
                      <a:pt x="22" y="0"/>
                    </a:cubicBezTo>
                  </a:path>
                </a:pathLst>
              </a:custGeom>
              <a:noFill/>
              <a:ln w="7938" cap="flat">
                <a:solidFill>
                  <a:srgbClr val="FEF6F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05" name="Freeform 149">
                <a:extLst>
                  <a:ext uri="{FF2B5EF4-FFF2-40B4-BE49-F238E27FC236}">
                    <a16:creationId xmlns:a16="http://schemas.microsoft.com/office/drawing/2014/main" id="{AD15ED24-BC9A-1EC4-3F09-F743C110D5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87" y="1359"/>
                <a:ext cx="30" cy="12"/>
              </a:xfrm>
              <a:custGeom>
                <a:avLst/>
                <a:gdLst>
                  <a:gd name="T0" fmla="*/ 0 w 22"/>
                  <a:gd name="T1" fmla="*/ 21 h 9"/>
                  <a:gd name="T2" fmla="*/ 56 w 22"/>
                  <a:gd name="T3" fmla="*/ 0 h 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2" h="9">
                    <a:moveTo>
                      <a:pt x="0" y="9"/>
                    </a:moveTo>
                    <a:cubicBezTo>
                      <a:pt x="8" y="6"/>
                      <a:pt x="15" y="4"/>
                      <a:pt x="22" y="0"/>
                    </a:cubicBezTo>
                  </a:path>
                </a:pathLst>
              </a:custGeom>
              <a:solidFill>
                <a:srgbClr val="FEF6F2"/>
              </a:solidFill>
              <a:ln w="7938" cap="flat">
                <a:solidFill>
                  <a:srgbClr val="FEF6F2"/>
                </a:solidFill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06" name="Freeform 150">
                <a:extLst>
                  <a:ext uri="{FF2B5EF4-FFF2-40B4-BE49-F238E27FC236}">
                    <a16:creationId xmlns:a16="http://schemas.microsoft.com/office/drawing/2014/main" id="{D670D2D4-ACC3-8D7D-D8AA-B3D17168B0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87" y="1359"/>
                <a:ext cx="30" cy="12"/>
              </a:xfrm>
              <a:custGeom>
                <a:avLst/>
                <a:gdLst>
                  <a:gd name="T0" fmla="*/ 0 w 22"/>
                  <a:gd name="T1" fmla="*/ 21 h 9"/>
                  <a:gd name="T2" fmla="*/ 56 w 22"/>
                  <a:gd name="T3" fmla="*/ 0 h 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2" h="9">
                    <a:moveTo>
                      <a:pt x="0" y="9"/>
                    </a:moveTo>
                    <a:cubicBezTo>
                      <a:pt x="8" y="6"/>
                      <a:pt x="15" y="4"/>
                      <a:pt x="22" y="0"/>
                    </a:cubicBezTo>
                  </a:path>
                </a:pathLst>
              </a:custGeom>
              <a:noFill/>
              <a:ln w="7938" cap="flat">
                <a:solidFill>
                  <a:srgbClr val="FEF6F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23" name="Freeform 167">
                <a:extLst>
                  <a:ext uri="{FF2B5EF4-FFF2-40B4-BE49-F238E27FC236}">
                    <a16:creationId xmlns:a16="http://schemas.microsoft.com/office/drawing/2014/main" id="{EF936B57-1C6F-0E21-EBAA-330858803FF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62" y="1091"/>
                <a:ext cx="22" cy="11"/>
              </a:xfrm>
              <a:custGeom>
                <a:avLst/>
                <a:gdLst>
                  <a:gd name="T0" fmla="*/ 41 w 16"/>
                  <a:gd name="T1" fmla="*/ 8 h 8"/>
                  <a:gd name="T2" fmla="*/ 0 w 16"/>
                  <a:gd name="T3" fmla="*/ 1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6" h="8">
                    <a:moveTo>
                      <a:pt x="16" y="3"/>
                    </a:moveTo>
                    <a:cubicBezTo>
                      <a:pt x="11" y="8"/>
                      <a:pt x="5" y="0"/>
                      <a:pt x="0" y="1"/>
                    </a:cubicBezTo>
                  </a:path>
                </a:pathLst>
              </a:custGeom>
              <a:noFill/>
              <a:ln w="3175" cap="rnd">
                <a:solidFill>
                  <a:srgbClr val="1A1A1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24" name="Freeform 168">
                <a:extLst>
                  <a:ext uri="{FF2B5EF4-FFF2-40B4-BE49-F238E27FC236}">
                    <a16:creationId xmlns:a16="http://schemas.microsoft.com/office/drawing/2014/main" id="{B42E0307-16FF-ABB4-810D-864767CF48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39" y="970"/>
                <a:ext cx="42" cy="46"/>
              </a:xfrm>
              <a:custGeom>
                <a:avLst/>
                <a:gdLst>
                  <a:gd name="T0" fmla="*/ 41 w 31"/>
                  <a:gd name="T1" fmla="*/ 0 h 34"/>
                  <a:gd name="T2" fmla="*/ 20 w 31"/>
                  <a:gd name="T3" fmla="*/ 9 h 34"/>
                  <a:gd name="T4" fmla="*/ 1 w 31"/>
                  <a:gd name="T5" fmla="*/ 22 h 34"/>
                  <a:gd name="T6" fmla="*/ 27 w 31"/>
                  <a:gd name="T7" fmla="*/ 72 h 34"/>
                  <a:gd name="T8" fmla="*/ 50 w 31"/>
                  <a:gd name="T9" fmla="*/ 72 h 34"/>
                  <a:gd name="T10" fmla="*/ 72 w 31"/>
                  <a:gd name="T11" fmla="*/ 78 h 34"/>
                  <a:gd name="T12" fmla="*/ 64 w 31"/>
                  <a:gd name="T13" fmla="*/ 62 h 34"/>
                  <a:gd name="T14" fmla="*/ 62 w 31"/>
                  <a:gd name="T15" fmla="*/ 30 h 34"/>
                  <a:gd name="T16" fmla="*/ 57 w 31"/>
                  <a:gd name="T17" fmla="*/ 26 h 3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1" h="34">
                    <a:moveTo>
                      <a:pt x="16" y="0"/>
                    </a:moveTo>
                    <a:cubicBezTo>
                      <a:pt x="11" y="2"/>
                      <a:pt x="10" y="4"/>
                      <a:pt x="8" y="4"/>
                    </a:cubicBezTo>
                    <a:cubicBezTo>
                      <a:pt x="6" y="4"/>
                      <a:pt x="2" y="4"/>
                      <a:pt x="1" y="9"/>
                    </a:cubicBezTo>
                    <a:cubicBezTo>
                      <a:pt x="0" y="14"/>
                      <a:pt x="6" y="29"/>
                      <a:pt x="11" y="29"/>
                    </a:cubicBezTo>
                    <a:cubicBezTo>
                      <a:pt x="15" y="29"/>
                      <a:pt x="19" y="28"/>
                      <a:pt x="20" y="29"/>
                    </a:cubicBezTo>
                    <a:cubicBezTo>
                      <a:pt x="21" y="30"/>
                      <a:pt x="26" y="34"/>
                      <a:pt x="29" y="32"/>
                    </a:cubicBezTo>
                    <a:cubicBezTo>
                      <a:pt x="31" y="29"/>
                      <a:pt x="27" y="27"/>
                      <a:pt x="26" y="25"/>
                    </a:cubicBezTo>
                    <a:cubicBezTo>
                      <a:pt x="25" y="24"/>
                      <a:pt x="25" y="12"/>
                      <a:pt x="25" y="12"/>
                    </a:cubicBezTo>
                    <a:cubicBezTo>
                      <a:pt x="24" y="10"/>
                      <a:pt x="23" y="10"/>
                      <a:pt x="23" y="10"/>
                    </a:cubicBezTo>
                  </a:path>
                </a:pathLst>
              </a:custGeom>
              <a:noFill/>
              <a:ln w="317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25" name="Freeform 169">
                <a:extLst>
                  <a:ext uri="{FF2B5EF4-FFF2-40B4-BE49-F238E27FC236}">
                    <a16:creationId xmlns:a16="http://schemas.microsoft.com/office/drawing/2014/main" id="{036D8AD0-E958-C981-BB22-48CDC40076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62" y="1091"/>
                <a:ext cx="22" cy="11"/>
              </a:xfrm>
              <a:custGeom>
                <a:avLst/>
                <a:gdLst>
                  <a:gd name="T0" fmla="*/ 41 w 16"/>
                  <a:gd name="T1" fmla="*/ 8 h 8"/>
                  <a:gd name="T2" fmla="*/ 0 w 16"/>
                  <a:gd name="T3" fmla="*/ 1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6" h="8">
                    <a:moveTo>
                      <a:pt x="16" y="3"/>
                    </a:moveTo>
                    <a:cubicBezTo>
                      <a:pt x="11" y="8"/>
                      <a:pt x="5" y="0"/>
                      <a:pt x="0" y="1"/>
                    </a:cubicBezTo>
                  </a:path>
                </a:pathLst>
              </a:custGeom>
              <a:noFill/>
              <a:ln w="3175" cap="rnd">
                <a:solidFill>
                  <a:srgbClr val="58585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26" name="Freeform 170">
                <a:extLst>
                  <a:ext uri="{FF2B5EF4-FFF2-40B4-BE49-F238E27FC236}">
                    <a16:creationId xmlns:a16="http://schemas.microsoft.com/office/drawing/2014/main" id="{91B31DBF-8ACE-3EB6-4BB0-E8234FE05C6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39" y="970"/>
                <a:ext cx="42" cy="46"/>
              </a:xfrm>
              <a:custGeom>
                <a:avLst/>
                <a:gdLst>
                  <a:gd name="T0" fmla="*/ 41 w 31"/>
                  <a:gd name="T1" fmla="*/ 0 h 34"/>
                  <a:gd name="T2" fmla="*/ 20 w 31"/>
                  <a:gd name="T3" fmla="*/ 9 h 34"/>
                  <a:gd name="T4" fmla="*/ 1 w 31"/>
                  <a:gd name="T5" fmla="*/ 22 h 34"/>
                  <a:gd name="T6" fmla="*/ 27 w 31"/>
                  <a:gd name="T7" fmla="*/ 72 h 34"/>
                  <a:gd name="T8" fmla="*/ 50 w 31"/>
                  <a:gd name="T9" fmla="*/ 72 h 34"/>
                  <a:gd name="T10" fmla="*/ 72 w 31"/>
                  <a:gd name="T11" fmla="*/ 78 h 34"/>
                  <a:gd name="T12" fmla="*/ 64 w 31"/>
                  <a:gd name="T13" fmla="*/ 62 h 34"/>
                  <a:gd name="T14" fmla="*/ 62 w 31"/>
                  <a:gd name="T15" fmla="*/ 30 h 34"/>
                  <a:gd name="T16" fmla="*/ 57 w 31"/>
                  <a:gd name="T17" fmla="*/ 26 h 3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1" h="34">
                    <a:moveTo>
                      <a:pt x="16" y="0"/>
                    </a:moveTo>
                    <a:cubicBezTo>
                      <a:pt x="11" y="2"/>
                      <a:pt x="10" y="4"/>
                      <a:pt x="8" y="4"/>
                    </a:cubicBezTo>
                    <a:cubicBezTo>
                      <a:pt x="6" y="4"/>
                      <a:pt x="2" y="4"/>
                      <a:pt x="1" y="9"/>
                    </a:cubicBezTo>
                    <a:cubicBezTo>
                      <a:pt x="0" y="14"/>
                      <a:pt x="6" y="29"/>
                      <a:pt x="11" y="29"/>
                    </a:cubicBezTo>
                    <a:cubicBezTo>
                      <a:pt x="15" y="29"/>
                      <a:pt x="19" y="28"/>
                      <a:pt x="20" y="29"/>
                    </a:cubicBezTo>
                    <a:cubicBezTo>
                      <a:pt x="21" y="30"/>
                      <a:pt x="26" y="34"/>
                      <a:pt x="29" y="32"/>
                    </a:cubicBezTo>
                    <a:cubicBezTo>
                      <a:pt x="31" y="29"/>
                      <a:pt x="27" y="27"/>
                      <a:pt x="26" y="25"/>
                    </a:cubicBezTo>
                    <a:cubicBezTo>
                      <a:pt x="25" y="24"/>
                      <a:pt x="25" y="12"/>
                      <a:pt x="25" y="12"/>
                    </a:cubicBezTo>
                    <a:cubicBezTo>
                      <a:pt x="24" y="10"/>
                      <a:pt x="23" y="10"/>
                      <a:pt x="23" y="10"/>
                    </a:cubicBezTo>
                  </a:path>
                </a:pathLst>
              </a:custGeom>
              <a:noFill/>
              <a:ln w="3175" cap="rnd">
                <a:solidFill>
                  <a:srgbClr val="58585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27" name="Freeform 171">
                <a:extLst>
                  <a:ext uri="{FF2B5EF4-FFF2-40B4-BE49-F238E27FC236}">
                    <a16:creationId xmlns:a16="http://schemas.microsoft.com/office/drawing/2014/main" id="{3EC843AF-729E-6C81-9E99-26E087F8BCF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19" y="939"/>
                <a:ext cx="68" cy="101"/>
              </a:xfrm>
              <a:custGeom>
                <a:avLst/>
                <a:gdLst>
                  <a:gd name="T0" fmla="*/ 73 w 51"/>
                  <a:gd name="T1" fmla="*/ 20 h 75"/>
                  <a:gd name="T2" fmla="*/ 5 w 51"/>
                  <a:gd name="T3" fmla="*/ 62 h 75"/>
                  <a:gd name="T4" fmla="*/ 48 w 51"/>
                  <a:gd name="T5" fmla="*/ 162 h 75"/>
                  <a:gd name="T6" fmla="*/ 92 w 51"/>
                  <a:gd name="T7" fmla="*/ 182 h 75"/>
                  <a:gd name="T8" fmla="*/ 121 w 51"/>
                  <a:gd name="T9" fmla="*/ 162 h 7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1" h="75">
                    <a:moveTo>
                      <a:pt x="31" y="8"/>
                    </a:moveTo>
                    <a:cubicBezTo>
                      <a:pt x="24" y="0"/>
                      <a:pt x="0" y="3"/>
                      <a:pt x="2" y="25"/>
                    </a:cubicBezTo>
                    <a:cubicBezTo>
                      <a:pt x="3" y="47"/>
                      <a:pt x="9" y="62"/>
                      <a:pt x="20" y="66"/>
                    </a:cubicBezTo>
                    <a:cubicBezTo>
                      <a:pt x="26" y="68"/>
                      <a:pt x="31" y="75"/>
                      <a:pt x="39" y="74"/>
                    </a:cubicBezTo>
                    <a:cubicBezTo>
                      <a:pt x="50" y="74"/>
                      <a:pt x="51" y="66"/>
                      <a:pt x="51" y="66"/>
                    </a:cubicBezTo>
                  </a:path>
                </a:pathLst>
              </a:custGeom>
              <a:noFill/>
              <a:ln w="3175" cap="rnd">
                <a:solidFill>
                  <a:srgbClr val="58585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28" name="Freeform 172">
                <a:extLst>
                  <a:ext uri="{FF2B5EF4-FFF2-40B4-BE49-F238E27FC236}">
                    <a16:creationId xmlns:a16="http://schemas.microsoft.com/office/drawing/2014/main" id="{5CAC63BB-0F01-6EE7-2794-B5324780B2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56" y="830"/>
                <a:ext cx="4" cy="10"/>
              </a:xfrm>
              <a:custGeom>
                <a:avLst/>
                <a:gdLst>
                  <a:gd name="T0" fmla="*/ 0 w 3"/>
                  <a:gd name="T1" fmla="*/ 0 h 7"/>
                  <a:gd name="T2" fmla="*/ 7 w 3"/>
                  <a:gd name="T3" fmla="*/ 20 h 7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" h="7">
                    <a:moveTo>
                      <a:pt x="0" y="0"/>
                    </a:moveTo>
                    <a:cubicBezTo>
                      <a:pt x="1" y="2"/>
                      <a:pt x="2" y="5"/>
                      <a:pt x="3" y="7"/>
                    </a:cubicBezTo>
                  </a:path>
                </a:pathLst>
              </a:custGeom>
              <a:noFill/>
              <a:ln w="317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29" name="Freeform 173">
                <a:extLst>
                  <a:ext uri="{FF2B5EF4-FFF2-40B4-BE49-F238E27FC236}">
                    <a16:creationId xmlns:a16="http://schemas.microsoft.com/office/drawing/2014/main" id="{9A70B04A-23BC-8BB6-DF06-B2C012693CD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29" y="946"/>
                <a:ext cx="28" cy="35"/>
              </a:xfrm>
              <a:custGeom>
                <a:avLst/>
                <a:gdLst>
                  <a:gd name="T0" fmla="*/ 49 w 21"/>
                  <a:gd name="T1" fmla="*/ 0 h 26"/>
                  <a:gd name="T2" fmla="*/ 0 w 21"/>
                  <a:gd name="T3" fmla="*/ 16 h 26"/>
                  <a:gd name="T4" fmla="*/ 37 w 21"/>
                  <a:gd name="T5" fmla="*/ 32 h 26"/>
                  <a:gd name="T6" fmla="*/ 36 w 21"/>
                  <a:gd name="T7" fmla="*/ 47 h 26"/>
                  <a:gd name="T8" fmla="*/ 36 w 21"/>
                  <a:gd name="T9" fmla="*/ 63 h 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1" h="26">
                    <a:moveTo>
                      <a:pt x="21" y="0"/>
                    </a:moveTo>
                    <a:cubicBezTo>
                      <a:pt x="15" y="0"/>
                      <a:pt x="6" y="1"/>
                      <a:pt x="0" y="7"/>
                    </a:cubicBezTo>
                    <a:cubicBezTo>
                      <a:pt x="3" y="11"/>
                      <a:pt x="12" y="14"/>
                      <a:pt x="16" y="13"/>
                    </a:cubicBezTo>
                    <a:cubicBezTo>
                      <a:pt x="18" y="16"/>
                      <a:pt x="15" y="15"/>
                      <a:pt x="15" y="19"/>
                    </a:cubicBezTo>
                    <a:cubicBezTo>
                      <a:pt x="15" y="22"/>
                      <a:pt x="15" y="26"/>
                      <a:pt x="15" y="26"/>
                    </a:cubicBezTo>
                  </a:path>
                </a:pathLst>
              </a:custGeom>
              <a:noFill/>
              <a:ln w="317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30" name="Freeform 174">
                <a:extLst>
                  <a:ext uri="{FF2B5EF4-FFF2-40B4-BE49-F238E27FC236}">
                    <a16:creationId xmlns:a16="http://schemas.microsoft.com/office/drawing/2014/main" id="{80419EF6-A178-153F-A91E-EB81DCCE0D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23" y="939"/>
                <a:ext cx="34" cy="16"/>
              </a:xfrm>
              <a:custGeom>
                <a:avLst/>
                <a:gdLst>
                  <a:gd name="T0" fmla="*/ 0 w 25"/>
                  <a:gd name="T1" fmla="*/ 28 h 12"/>
                  <a:gd name="T2" fmla="*/ 63 w 25"/>
                  <a:gd name="T3" fmla="*/ 1 h 1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5" h="12">
                    <a:moveTo>
                      <a:pt x="0" y="12"/>
                    </a:moveTo>
                    <a:cubicBezTo>
                      <a:pt x="8" y="3"/>
                      <a:pt x="19" y="0"/>
                      <a:pt x="25" y="1"/>
                    </a:cubicBezTo>
                  </a:path>
                </a:pathLst>
              </a:custGeom>
              <a:noFill/>
              <a:ln w="15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31" name="Freeform 175">
                <a:extLst>
                  <a:ext uri="{FF2B5EF4-FFF2-40B4-BE49-F238E27FC236}">
                    <a16:creationId xmlns:a16="http://schemas.microsoft.com/office/drawing/2014/main" id="{899CDDA9-1256-514C-5953-90A50FC9EA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21" y="912"/>
                <a:ext cx="44" cy="18"/>
              </a:xfrm>
              <a:custGeom>
                <a:avLst/>
                <a:gdLst>
                  <a:gd name="T0" fmla="*/ 0 w 33"/>
                  <a:gd name="T1" fmla="*/ 35 h 13"/>
                  <a:gd name="T2" fmla="*/ 59 w 33"/>
                  <a:gd name="T3" fmla="*/ 19 h 13"/>
                  <a:gd name="T4" fmla="*/ 76 w 33"/>
                  <a:gd name="T5" fmla="*/ 24 h 13"/>
                  <a:gd name="T6" fmla="*/ 48 w 33"/>
                  <a:gd name="T7" fmla="*/ 1 h 13"/>
                  <a:gd name="T8" fmla="*/ 0 w 33"/>
                  <a:gd name="T9" fmla="*/ 35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" h="13">
                    <a:moveTo>
                      <a:pt x="0" y="13"/>
                    </a:moveTo>
                    <a:cubicBezTo>
                      <a:pt x="13" y="7"/>
                      <a:pt x="20" y="4"/>
                      <a:pt x="25" y="7"/>
                    </a:cubicBezTo>
                    <a:cubicBezTo>
                      <a:pt x="29" y="11"/>
                      <a:pt x="31" y="12"/>
                      <a:pt x="32" y="9"/>
                    </a:cubicBezTo>
                    <a:cubicBezTo>
                      <a:pt x="33" y="4"/>
                      <a:pt x="28" y="0"/>
                      <a:pt x="20" y="1"/>
                    </a:cubicBezTo>
                    <a:cubicBezTo>
                      <a:pt x="12" y="2"/>
                      <a:pt x="7" y="7"/>
                      <a:pt x="0" y="13"/>
                    </a:cubicBezTo>
                    <a:close/>
                  </a:path>
                </a:pathLst>
              </a:custGeom>
              <a:solidFill>
                <a:srgbClr val="B492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32" name="Freeform 176">
                <a:extLst>
                  <a:ext uri="{FF2B5EF4-FFF2-40B4-BE49-F238E27FC236}">
                    <a16:creationId xmlns:a16="http://schemas.microsoft.com/office/drawing/2014/main" id="{D108E437-438E-AD48-5CE1-07A0D1B110C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42" y="947"/>
                <a:ext cx="11" cy="16"/>
              </a:xfrm>
              <a:custGeom>
                <a:avLst/>
                <a:gdLst>
                  <a:gd name="T0" fmla="*/ 6 w 8"/>
                  <a:gd name="T1" fmla="*/ 0 h 12"/>
                  <a:gd name="T2" fmla="*/ 14 w 8"/>
                  <a:gd name="T3" fmla="*/ 28 h 12"/>
                  <a:gd name="T4" fmla="*/ 21 w 8"/>
                  <a:gd name="T5" fmla="*/ 15 h 12"/>
                  <a:gd name="T6" fmla="*/ 19 w 8"/>
                  <a:gd name="T7" fmla="*/ 0 h 1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" h="12">
                    <a:moveTo>
                      <a:pt x="2" y="0"/>
                    </a:moveTo>
                    <a:cubicBezTo>
                      <a:pt x="0" y="6"/>
                      <a:pt x="1" y="12"/>
                      <a:pt x="5" y="12"/>
                    </a:cubicBezTo>
                    <a:cubicBezTo>
                      <a:pt x="7" y="12"/>
                      <a:pt x="7" y="9"/>
                      <a:pt x="8" y="6"/>
                    </a:cubicBezTo>
                    <a:cubicBezTo>
                      <a:pt x="8" y="3"/>
                      <a:pt x="7" y="0"/>
                      <a:pt x="7" y="0"/>
                    </a:cubicBezTo>
                  </a:path>
                </a:pathLst>
              </a:custGeom>
              <a:noFill/>
              <a:ln w="317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33" name="Freeform 177">
                <a:extLst>
                  <a:ext uri="{FF2B5EF4-FFF2-40B4-BE49-F238E27FC236}">
                    <a16:creationId xmlns:a16="http://schemas.microsoft.com/office/drawing/2014/main" id="{12DB81B0-72EE-053E-CCE2-36EEC3002B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57" y="946"/>
                <a:ext cx="8" cy="4"/>
              </a:xfrm>
              <a:custGeom>
                <a:avLst/>
                <a:gdLst>
                  <a:gd name="T0" fmla="*/ 0 w 6"/>
                  <a:gd name="T1" fmla="*/ 1 h 3"/>
                  <a:gd name="T2" fmla="*/ 15 w 6"/>
                  <a:gd name="T3" fmla="*/ 0 h 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6" h="3">
                    <a:moveTo>
                      <a:pt x="0" y="1"/>
                    </a:moveTo>
                    <a:cubicBezTo>
                      <a:pt x="3" y="3"/>
                      <a:pt x="4" y="0"/>
                      <a:pt x="6" y="0"/>
                    </a:cubicBezTo>
                  </a:path>
                </a:pathLst>
              </a:custGeom>
              <a:noFill/>
              <a:ln w="317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34" name="Freeform 178">
                <a:extLst>
                  <a:ext uri="{FF2B5EF4-FFF2-40B4-BE49-F238E27FC236}">
                    <a16:creationId xmlns:a16="http://schemas.microsoft.com/office/drawing/2014/main" id="{07AD617B-4108-681C-A928-3D8C6E32056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58" y="1015"/>
                <a:ext cx="34" cy="25"/>
              </a:xfrm>
              <a:custGeom>
                <a:avLst/>
                <a:gdLst>
                  <a:gd name="T0" fmla="*/ 22 w 25"/>
                  <a:gd name="T1" fmla="*/ 0 h 19"/>
                  <a:gd name="T2" fmla="*/ 7 w 25"/>
                  <a:gd name="T3" fmla="*/ 29 h 19"/>
                  <a:gd name="T4" fmla="*/ 35 w 25"/>
                  <a:gd name="T5" fmla="*/ 37 h 19"/>
                  <a:gd name="T6" fmla="*/ 63 w 25"/>
                  <a:gd name="T7" fmla="*/ 28 h 1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5" h="19">
                    <a:moveTo>
                      <a:pt x="9" y="0"/>
                    </a:moveTo>
                    <a:cubicBezTo>
                      <a:pt x="4" y="1"/>
                      <a:pt x="0" y="7"/>
                      <a:pt x="3" y="13"/>
                    </a:cubicBezTo>
                    <a:cubicBezTo>
                      <a:pt x="7" y="19"/>
                      <a:pt x="10" y="18"/>
                      <a:pt x="14" y="16"/>
                    </a:cubicBezTo>
                    <a:cubicBezTo>
                      <a:pt x="17" y="15"/>
                      <a:pt x="22" y="9"/>
                      <a:pt x="25" y="12"/>
                    </a:cubicBezTo>
                  </a:path>
                </a:pathLst>
              </a:custGeom>
              <a:noFill/>
              <a:ln w="317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35" name="Freeform 179">
                <a:extLst>
                  <a:ext uri="{FF2B5EF4-FFF2-40B4-BE49-F238E27FC236}">
                    <a16:creationId xmlns:a16="http://schemas.microsoft.com/office/drawing/2014/main" id="{8BF32BEB-9D8F-A699-54E6-307C60EE2CE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9" y="717"/>
                <a:ext cx="1301" cy="3367"/>
              </a:xfrm>
              <a:custGeom>
                <a:avLst/>
                <a:gdLst>
                  <a:gd name="T0" fmla="*/ 1394 w 967"/>
                  <a:gd name="T1" fmla="*/ 818 h 2504"/>
                  <a:gd name="T2" fmla="*/ 1573 w 967"/>
                  <a:gd name="T3" fmla="*/ 672 h 2504"/>
                  <a:gd name="T4" fmla="*/ 1566 w 967"/>
                  <a:gd name="T5" fmla="*/ 584 h 2504"/>
                  <a:gd name="T6" fmla="*/ 1545 w 967"/>
                  <a:gd name="T7" fmla="*/ 403 h 2504"/>
                  <a:gd name="T8" fmla="*/ 1522 w 967"/>
                  <a:gd name="T9" fmla="*/ 221 h 2504"/>
                  <a:gd name="T10" fmla="*/ 1440 w 967"/>
                  <a:gd name="T11" fmla="*/ 83 h 2504"/>
                  <a:gd name="T12" fmla="*/ 1306 w 967"/>
                  <a:gd name="T13" fmla="*/ 30 h 2504"/>
                  <a:gd name="T14" fmla="*/ 1183 w 967"/>
                  <a:gd name="T15" fmla="*/ 5 h 2504"/>
                  <a:gd name="T16" fmla="*/ 833 w 967"/>
                  <a:gd name="T17" fmla="*/ 410 h 2504"/>
                  <a:gd name="T18" fmla="*/ 928 w 967"/>
                  <a:gd name="T19" fmla="*/ 640 h 2504"/>
                  <a:gd name="T20" fmla="*/ 866 w 967"/>
                  <a:gd name="T21" fmla="*/ 945 h 2504"/>
                  <a:gd name="T22" fmla="*/ 351 w 967"/>
                  <a:gd name="T23" fmla="*/ 1604 h 2504"/>
                  <a:gd name="T24" fmla="*/ 225 w 967"/>
                  <a:gd name="T25" fmla="*/ 2849 h 2504"/>
                  <a:gd name="T26" fmla="*/ 43 w 967"/>
                  <a:gd name="T27" fmla="*/ 3282 h 2504"/>
                  <a:gd name="T28" fmla="*/ 147 w 967"/>
                  <a:gd name="T29" fmla="*/ 3274 h 2504"/>
                  <a:gd name="T30" fmla="*/ 256 w 967"/>
                  <a:gd name="T31" fmla="*/ 3590 h 2504"/>
                  <a:gd name="T32" fmla="*/ 362 w 967"/>
                  <a:gd name="T33" fmla="*/ 3540 h 2504"/>
                  <a:gd name="T34" fmla="*/ 452 w 967"/>
                  <a:gd name="T35" fmla="*/ 3278 h 2504"/>
                  <a:gd name="T36" fmla="*/ 565 w 967"/>
                  <a:gd name="T37" fmla="*/ 2502 h 2504"/>
                  <a:gd name="T38" fmla="*/ 620 w 967"/>
                  <a:gd name="T39" fmla="*/ 1835 h 2504"/>
                  <a:gd name="T40" fmla="*/ 692 w 967"/>
                  <a:gd name="T41" fmla="*/ 2595 h 2504"/>
                  <a:gd name="T42" fmla="*/ 720 w 967"/>
                  <a:gd name="T43" fmla="*/ 4365 h 2504"/>
                  <a:gd name="T44" fmla="*/ 887 w 967"/>
                  <a:gd name="T45" fmla="*/ 5638 h 2504"/>
                  <a:gd name="T46" fmla="*/ 727 w 967"/>
                  <a:gd name="T47" fmla="*/ 5947 h 2504"/>
                  <a:gd name="T48" fmla="*/ 724 w 967"/>
                  <a:gd name="T49" fmla="*/ 6023 h 2504"/>
                  <a:gd name="T50" fmla="*/ 844 w 967"/>
                  <a:gd name="T51" fmla="*/ 6060 h 2504"/>
                  <a:gd name="T52" fmla="*/ 1099 w 967"/>
                  <a:gd name="T53" fmla="*/ 5986 h 2504"/>
                  <a:gd name="T54" fmla="*/ 1078 w 967"/>
                  <a:gd name="T55" fmla="*/ 5545 h 2504"/>
                  <a:gd name="T56" fmla="*/ 1074 w 967"/>
                  <a:gd name="T57" fmla="*/ 4359 h 2504"/>
                  <a:gd name="T58" fmla="*/ 1211 w 967"/>
                  <a:gd name="T59" fmla="*/ 3817 h 2504"/>
                  <a:gd name="T60" fmla="*/ 1262 w 967"/>
                  <a:gd name="T61" fmla="*/ 5221 h 2504"/>
                  <a:gd name="T62" fmla="*/ 1253 w 967"/>
                  <a:gd name="T63" fmla="*/ 5916 h 2504"/>
                  <a:gd name="T64" fmla="*/ 1426 w 967"/>
                  <a:gd name="T65" fmla="*/ 6054 h 2504"/>
                  <a:gd name="T66" fmla="*/ 1588 w 967"/>
                  <a:gd name="T67" fmla="*/ 6037 h 2504"/>
                  <a:gd name="T68" fmla="*/ 1639 w 967"/>
                  <a:gd name="T69" fmla="*/ 6001 h 2504"/>
                  <a:gd name="T70" fmla="*/ 1458 w 967"/>
                  <a:gd name="T71" fmla="*/ 5723 h 2504"/>
                  <a:gd name="T72" fmla="*/ 1598 w 967"/>
                  <a:gd name="T73" fmla="*/ 4537 h 2504"/>
                  <a:gd name="T74" fmla="*/ 1729 w 967"/>
                  <a:gd name="T75" fmla="*/ 3117 h 2504"/>
                  <a:gd name="T76" fmla="*/ 1719 w 967"/>
                  <a:gd name="T77" fmla="*/ 1998 h 2504"/>
                  <a:gd name="T78" fmla="*/ 1746 w 967"/>
                  <a:gd name="T79" fmla="*/ 1956 h 2504"/>
                  <a:gd name="T80" fmla="*/ 1945 w 967"/>
                  <a:gd name="T81" fmla="*/ 2976 h 2504"/>
                  <a:gd name="T82" fmla="*/ 1940 w 967"/>
                  <a:gd name="T83" fmla="*/ 3467 h 2504"/>
                  <a:gd name="T84" fmla="*/ 2044 w 967"/>
                  <a:gd name="T85" fmla="*/ 3578 h 2504"/>
                  <a:gd name="T86" fmla="*/ 2170 w 967"/>
                  <a:gd name="T87" fmla="*/ 3457 h 2504"/>
                  <a:gd name="T88" fmla="*/ 2318 w 967"/>
                  <a:gd name="T89" fmla="*/ 3409 h 2504"/>
                  <a:gd name="T90" fmla="*/ 2158 w 967"/>
                  <a:gd name="T91" fmla="*/ 3025 h 2504"/>
                  <a:gd name="T92" fmla="*/ 2071 w 967"/>
                  <a:gd name="T93" fmla="*/ 2199 h 2504"/>
                  <a:gd name="T94" fmla="*/ 1807 w 967"/>
                  <a:gd name="T95" fmla="*/ 1074 h 2504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967" h="2504">
                    <a:moveTo>
                      <a:pt x="553" y="386"/>
                    </a:moveTo>
                    <a:cubicBezTo>
                      <a:pt x="553" y="386"/>
                      <a:pt x="551" y="369"/>
                      <a:pt x="559" y="361"/>
                    </a:cubicBezTo>
                    <a:cubicBezTo>
                      <a:pt x="564" y="356"/>
                      <a:pt x="567" y="346"/>
                      <a:pt x="567" y="346"/>
                    </a:cubicBezTo>
                    <a:cubicBezTo>
                      <a:pt x="567" y="346"/>
                      <a:pt x="568" y="342"/>
                      <a:pt x="572" y="336"/>
                    </a:cubicBezTo>
                    <a:cubicBezTo>
                      <a:pt x="578" y="327"/>
                      <a:pt x="598" y="333"/>
                      <a:pt x="619" y="328"/>
                    </a:cubicBezTo>
                    <a:cubicBezTo>
                      <a:pt x="640" y="323"/>
                      <a:pt x="636" y="304"/>
                      <a:pt x="636" y="297"/>
                    </a:cubicBezTo>
                    <a:cubicBezTo>
                      <a:pt x="636" y="290"/>
                      <a:pt x="637" y="287"/>
                      <a:pt x="643" y="282"/>
                    </a:cubicBezTo>
                    <a:cubicBezTo>
                      <a:pt x="643" y="280"/>
                      <a:pt x="645" y="280"/>
                      <a:pt x="646" y="277"/>
                    </a:cubicBezTo>
                    <a:cubicBezTo>
                      <a:pt x="646" y="273"/>
                      <a:pt x="644" y="271"/>
                      <a:pt x="643" y="269"/>
                    </a:cubicBezTo>
                    <a:cubicBezTo>
                      <a:pt x="646" y="267"/>
                      <a:pt x="646" y="264"/>
                      <a:pt x="644" y="260"/>
                    </a:cubicBezTo>
                    <a:cubicBezTo>
                      <a:pt x="644" y="258"/>
                      <a:pt x="642" y="256"/>
                      <a:pt x="642" y="253"/>
                    </a:cubicBezTo>
                    <a:cubicBezTo>
                      <a:pt x="641" y="248"/>
                      <a:pt x="640" y="241"/>
                      <a:pt x="643" y="240"/>
                    </a:cubicBezTo>
                    <a:cubicBezTo>
                      <a:pt x="649" y="237"/>
                      <a:pt x="652" y="239"/>
                      <a:pt x="658" y="234"/>
                    </a:cubicBezTo>
                    <a:cubicBezTo>
                      <a:pt x="669" y="226"/>
                      <a:pt x="663" y="216"/>
                      <a:pt x="657" y="207"/>
                    </a:cubicBezTo>
                    <a:cubicBezTo>
                      <a:pt x="651" y="198"/>
                      <a:pt x="653" y="204"/>
                      <a:pt x="644" y="189"/>
                    </a:cubicBezTo>
                    <a:cubicBezTo>
                      <a:pt x="640" y="182"/>
                      <a:pt x="635" y="178"/>
                      <a:pt x="634" y="166"/>
                    </a:cubicBezTo>
                    <a:cubicBezTo>
                      <a:pt x="633" y="163"/>
                      <a:pt x="635" y="158"/>
                      <a:pt x="635" y="152"/>
                    </a:cubicBezTo>
                    <a:cubicBezTo>
                      <a:pt x="635" y="141"/>
                      <a:pt x="634" y="132"/>
                      <a:pt x="632" y="123"/>
                    </a:cubicBezTo>
                    <a:cubicBezTo>
                      <a:pt x="629" y="115"/>
                      <a:pt x="628" y="102"/>
                      <a:pt x="625" y="91"/>
                    </a:cubicBezTo>
                    <a:cubicBezTo>
                      <a:pt x="625" y="91"/>
                      <a:pt x="625" y="91"/>
                      <a:pt x="625" y="91"/>
                    </a:cubicBezTo>
                    <a:cubicBezTo>
                      <a:pt x="631" y="87"/>
                      <a:pt x="627" y="77"/>
                      <a:pt x="636" y="75"/>
                    </a:cubicBezTo>
                    <a:cubicBezTo>
                      <a:pt x="628" y="73"/>
                      <a:pt x="620" y="63"/>
                      <a:pt x="616" y="56"/>
                    </a:cubicBezTo>
                    <a:cubicBezTo>
                      <a:pt x="613" y="52"/>
                      <a:pt x="612" y="46"/>
                      <a:pt x="608" y="43"/>
                    </a:cubicBezTo>
                    <a:cubicBezTo>
                      <a:pt x="604" y="39"/>
                      <a:pt x="596" y="37"/>
                      <a:pt x="591" y="34"/>
                    </a:cubicBezTo>
                    <a:cubicBezTo>
                      <a:pt x="586" y="31"/>
                      <a:pt x="582" y="28"/>
                      <a:pt x="576" y="27"/>
                    </a:cubicBezTo>
                    <a:cubicBezTo>
                      <a:pt x="570" y="25"/>
                      <a:pt x="565" y="24"/>
                      <a:pt x="559" y="21"/>
                    </a:cubicBezTo>
                    <a:cubicBezTo>
                      <a:pt x="555" y="18"/>
                      <a:pt x="553" y="15"/>
                      <a:pt x="548" y="14"/>
                    </a:cubicBezTo>
                    <a:cubicBezTo>
                      <a:pt x="544" y="13"/>
                      <a:pt x="540" y="13"/>
                      <a:pt x="537" y="12"/>
                    </a:cubicBezTo>
                    <a:cubicBezTo>
                      <a:pt x="533" y="11"/>
                      <a:pt x="530" y="8"/>
                      <a:pt x="527" y="7"/>
                    </a:cubicBezTo>
                    <a:cubicBezTo>
                      <a:pt x="521" y="5"/>
                      <a:pt x="513" y="8"/>
                      <a:pt x="506" y="6"/>
                    </a:cubicBezTo>
                    <a:cubicBezTo>
                      <a:pt x="506" y="5"/>
                      <a:pt x="506" y="5"/>
                      <a:pt x="506" y="5"/>
                    </a:cubicBezTo>
                    <a:cubicBezTo>
                      <a:pt x="498" y="4"/>
                      <a:pt x="491" y="2"/>
                      <a:pt x="485" y="2"/>
                    </a:cubicBezTo>
                    <a:cubicBezTo>
                      <a:pt x="469" y="0"/>
                      <a:pt x="413" y="14"/>
                      <a:pt x="379" y="51"/>
                    </a:cubicBezTo>
                    <a:cubicBezTo>
                      <a:pt x="363" y="69"/>
                      <a:pt x="352" y="101"/>
                      <a:pt x="345" y="125"/>
                    </a:cubicBezTo>
                    <a:cubicBezTo>
                      <a:pt x="341" y="138"/>
                      <a:pt x="340" y="153"/>
                      <a:pt x="337" y="166"/>
                    </a:cubicBezTo>
                    <a:cubicBezTo>
                      <a:pt x="339" y="167"/>
                      <a:pt x="340" y="168"/>
                      <a:pt x="342" y="169"/>
                    </a:cubicBezTo>
                    <a:cubicBezTo>
                      <a:pt x="337" y="176"/>
                      <a:pt x="336" y="185"/>
                      <a:pt x="335" y="193"/>
                    </a:cubicBezTo>
                    <a:cubicBezTo>
                      <a:pt x="349" y="194"/>
                      <a:pt x="340" y="220"/>
                      <a:pt x="340" y="228"/>
                    </a:cubicBezTo>
                    <a:cubicBezTo>
                      <a:pt x="354" y="220"/>
                      <a:pt x="357" y="249"/>
                      <a:pt x="364" y="256"/>
                    </a:cubicBezTo>
                    <a:cubicBezTo>
                      <a:pt x="368" y="259"/>
                      <a:pt x="376" y="259"/>
                      <a:pt x="381" y="263"/>
                    </a:cubicBezTo>
                    <a:cubicBezTo>
                      <a:pt x="387" y="269"/>
                      <a:pt x="389" y="271"/>
                      <a:pt x="391" y="280"/>
                    </a:cubicBezTo>
                    <a:cubicBezTo>
                      <a:pt x="398" y="271"/>
                      <a:pt x="404" y="279"/>
                      <a:pt x="412" y="282"/>
                    </a:cubicBezTo>
                    <a:cubicBezTo>
                      <a:pt x="412" y="283"/>
                      <a:pt x="412" y="283"/>
                      <a:pt x="412" y="283"/>
                    </a:cubicBezTo>
                    <a:cubicBezTo>
                      <a:pt x="412" y="301"/>
                      <a:pt x="398" y="381"/>
                      <a:pt x="356" y="389"/>
                    </a:cubicBezTo>
                    <a:cubicBezTo>
                      <a:pt x="339" y="391"/>
                      <a:pt x="287" y="417"/>
                      <a:pt x="279" y="425"/>
                    </a:cubicBezTo>
                    <a:cubicBezTo>
                      <a:pt x="268" y="436"/>
                      <a:pt x="242" y="438"/>
                      <a:pt x="225" y="442"/>
                    </a:cubicBezTo>
                    <a:cubicBezTo>
                      <a:pt x="208" y="446"/>
                      <a:pt x="172" y="465"/>
                      <a:pt x="155" y="540"/>
                    </a:cubicBezTo>
                    <a:cubicBezTo>
                      <a:pt x="147" y="574"/>
                      <a:pt x="138" y="618"/>
                      <a:pt x="144" y="660"/>
                    </a:cubicBezTo>
                    <a:cubicBezTo>
                      <a:pt x="146" y="688"/>
                      <a:pt x="125" y="741"/>
                      <a:pt x="123" y="832"/>
                    </a:cubicBezTo>
                    <a:cubicBezTo>
                      <a:pt x="124" y="866"/>
                      <a:pt x="120" y="889"/>
                      <a:pt x="116" y="904"/>
                    </a:cubicBezTo>
                    <a:cubicBezTo>
                      <a:pt x="97" y="950"/>
                      <a:pt x="97" y="1079"/>
                      <a:pt x="96" y="1111"/>
                    </a:cubicBezTo>
                    <a:cubicBezTo>
                      <a:pt x="95" y="1130"/>
                      <a:pt x="95" y="1158"/>
                      <a:pt x="92" y="1172"/>
                    </a:cubicBezTo>
                    <a:cubicBezTo>
                      <a:pt x="88" y="1186"/>
                      <a:pt x="91" y="1199"/>
                      <a:pt x="87" y="1211"/>
                    </a:cubicBezTo>
                    <a:cubicBezTo>
                      <a:pt x="83" y="1222"/>
                      <a:pt x="85" y="1240"/>
                      <a:pt x="83" y="1244"/>
                    </a:cubicBezTo>
                    <a:cubicBezTo>
                      <a:pt x="75" y="1251"/>
                      <a:pt x="45" y="1295"/>
                      <a:pt x="38" y="1305"/>
                    </a:cubicBezTo>
                    <a:cubicBezTo>
                      <a:pt x="30" y="1315"/>
                      <a:pt x="22" y="1345"/>
                      <a:pt x="18" y="1350"/>
                    </a:cubicBezTo>
                    <a:cubicBezTo>
                      <a:pt x="13" y="1356"/>
                      <a:pt x="12" y="1370"/>
                      <a:pt x="8" y="1381"/>
                    </a:cubicBezTo>
                    <a:cubicBezTo>
                      <a:pt x="3" y="1393"/>
                      <a:pt x="0" y="1403"/>
                      <a:pt x="14" y="1402"/>
                    </a:cubicBezTo>
                    <a:cubicBezTo>
                      <a:pt x="26" y="1401"/>
                      <a:pt x="39" y="1381"/>
                      <a:pt x="41" y="1367"/>
                    </a:cubicBezTo>
                    <a:cubicBezTo>
                      <a:pt x="45" y="1365"/>
                      <a:pt x="52" y="1356"/>
                      <a:pt x="60" y="1347"/>
                    </a:cubicBezTo>
                    <a:cubicBezTo>
                      <a:pt x="58" y="1355"/>
                      <a:pt x="64" y="1362"/>
                      <a:pt x="70" y="1386"/>
                    </a:cubicBezTo>
                    <a:cubicBezTo>
                      <a:pt x="70" y="1394"/>
                      <a:pt x="76" y="1413"/>
                      <a:pt x="76" y="1422"/>
                    </a:cubicBezTo>
                    <a:cubicBezTo>
                      <a:pt x="75" y="1431"/>
                      <a:pt x="81" y="1455"/>
                      <a:pt x="84" y="1468"/>
                    </a:cubicBezTo>
                    <a:cubicBezTo>
                      <a:pt x="86" y="1480"/>
                      <a:pt x="97" y="1481"/>
                      <a:pt x="105" y="1477"/>
                    </a:cubicBezTo>
                    <a:cubicBezTo>
                      <a:pt x="105" y="1477"/>
                      <a:pt x="104" y="1488"/>
                      <a:pt x="115" y="1489"/>
                    </a:cubicBezTo>
                    <a:cubicBezTo>
                      <a:pt x="126" y="1491"/>
                      <a:pt x="128" y="1472"/>
                      <a:pt x="128" y="1472"/>
                    </a:cubicBezTo>
                    <a:cubicBezTo>
                      <a:pt x="128" y="1472"/>
                      <a:pt x="128" y="1479"/>
                      <a:pt x="136" y="1480"/>
                    </a:cubicBezTo>
                    <a:cubicBezTo>
                      <a:pt x="147" y="1480"/>
                      <a:pt x="149" y="1456"/>
                      <a:pt x="149" y="1456"/>
                    </a:cubicBezTo>
                    <a:cubicBezTo>
                      <a:pt x="150" y="1459"/>
                      <a:pt x="150" y="1461"/>
                      <a:pt x="156" y="1461"/>
                    </a:cubicBezTo>
                    <a:cubicBezTo>
                      <a:pt x="162" y="1461"/>
                      <a:pt x="167" y="1436"/>
                      <a:pt x="170" y="1426"/>
                    </a:cubicBezTo>
                    <a:cubicBezTo>
                      <a:pt x="172" y="1416"/>
                      <a:pt x="177" y="1406"/>
                      <a:pt x="178" y="1398"/>
                    </a:cubicBezTo>
                    <a:cubicBezTo>
                      <a:pt x="178" y="1390"/>
                      <a:pt x="179" y="1385"/>
                      <a:pt x="186" y="1348"/>
                    </a:cubicBezTo>
                    <a:cubicBezTo>
                      <a:pt x="193" y="1310"/>
                      <a:pt x="171" y="1271"/>
                      <a:pt x="174" y="1259"/>
                    </a:cubicBezTo>
                    <a:cubicBezTo>
                      <a:pt x="178" y="1246"/>
                      <a:pt x="166" y="1227"/>
                      <a:pt x="168" y="1224"/>
                    </a:cubicBezTo>
                    <a:cubicBezTo>
                      <a:pt x="169" y="1220"/>
                      <a:pt x="173" y="1206"/>
                      <a:pt x="175" y="1192"/>
                    </a:cubicBezTo>
                    <a:cubicBezTo>
                      <a:pt x="178" y="1178"/>
                      <a:pt x="228" y="1056"/>
                      <a:pt x="232" y="1029"/>
                    </a:cubicBezTo>
                    <a:cubicBezTo>
                      <a:pt x="243" y="976"/>
                      <a:pt x="242" y="953"/>
                      <a:pt x="236" y="917"/>
                    </a:cubicBezTo>
                    <a:cubicBezTo>
                      <a:pt x="237" y="890"/>
                      <a:pt x="248" y="818"/>
                      <a:pt x="250" y="805"/>
                    </a:cubicBezTo>
                    <a:cubicBezTo>
                      <a:pt x="251" y="802"/>
                      <a:pt x="251" y="789"/>
                      <a:pt x="253" y="780"/>
                    </a:cubicBezTo>
                    <a:cubicBezTo>
                      <a:pt x="253" y="775"/>
                      <a:pt x="254" y="766"/>
                      <a:pt x="255" y="755"/>
                    </a:cubicBezTo>
                    <a:cubicBezTo>
                      <a:pt x="255" y="756"/>
                      <a:pt x="255" y="756"/>
                      <a:pt x="255" y="756"/>
                    </a:cubicBezTo>
                    <a:cubicBezTo>
                      <a:pt x="255" y="768"/>
                      <a:pt x="259" y="789"/>
                      <a:pt x="261" y="822"/>
                    </a:cubicBezTo>
                    <a:cubicBezTo>
                      <a:pt x="259" y="849"/>
                      <a:pt x="272" y="898"/>
                      <a:pt x="274" y="923"/>
                    </a:cubicBezTo>
                    <a:cubicBezTo>
                      <a:pt x="271" y="932"/>
                      <a:pt x="284" y="1067"/>
                      <a:pt x="284" y="1067"/>
                    </a:cubicBezTo>
                    <a:cubicBezTo>
                      <a:pt x="279" y="1075"/>
                      <a:pt x="256" y="1178"/>
                      <a:pt x="255" y="1209"/>
                    </a:cubicBezTo>
                    <a:cubicBezTo>
                      <a:pt x="252" y="1225"/>
                      <a:pt x="258" y="1247"/>
                      <a:pt x="257" y="1282"/>
                    </a:cubicBezTo>
                    <a:cubicBezTo>
                      <a:pt x="255" y="1325"/>
                      <a:pt x="216" y="1497"/>
                      <a:pt x="287" y="1715"/>
                    </a:cubicBezTo>
                    <a:cubicBezTo>
                      <a:pt x="291" y="1727"/>
                      <a:pt x="292" y="1771"/>
                      <a:pt x="296" y="1795"/>
                    </a:cubicBezTo>
                    <a:cubicBezTo>
                      <a:pt x="297" y="1801"/>
                      <a:pt x="310" y="1828"/>
                      <a:pt x="310" y="1866"/>
                    </a:cubicBezTo>
                    <a:cubicBezTo>
                      <a:pt x="312" y="1926"/>
                      <a:pt x="305" y="2004"/>
                      <a:pt x="307" y="2048"/>
                    </a:cubicBezTo>
                    <a:cubicBezTo>
                      <a:pt x="310" y="2118"/>
                      <a:pt x="339" y="2183"/>
                      <a:pt x="351" y="2228"/>
                    </a:cubicBezTo>
                    <a:cubicBezTo>
                      <a:pt x="362" y="2273"/>
                      <a:pt x="366" y="2310"/>
                      <a:pt x="364" y="2319"/>
                    </a:cubicBezTo>
                    <a:cubicBezTo>
                      <a:pt x="362" y="2326"/>
                      <a:pt x="360" y="2341"/>
                      <a:pt x="367" y="2354"/>
                    </a:cubicBezTo>
                    <a:cubicBezTo>
                      <a:pt x="367" y="2355"/>
                      <a:pt x="347" y="2401"/>
                      <a:pt x="335" y="2408"/>
                    </a:cubicBezTo>
                    <a:cubicBezTo>
                      <a:pt x="325" y="2416"/>
                      <a:pt x="322" y="2424"/>
                      <a:pt x="314" y="2428"/>
                    </a:cubicBezTo>
                    <a:cubicBezTo>
                      <a:pt x="305" y="2433"/>
                      <a:pt x="301" y="2437"/>
                      <a:pt x="298" y="2446"/>
                    </a:cubicBezTo>
                    <a:cubicBezTo>
                      <a:pt x="295" y="2453"/>
                      <a:pt x="287" y="2463"/>
                      <a:pt x="293" y="2468"/>
                    </a:cubicBezTo>
                    <a:cubicBezTo>
                      <a:pt x="294" y="2469"/>
                      <a:pt x="295" y="2470"/>
                      <a:pt x="296" y="2470"/>
                    </a:cubicBezTo>
                    <a:cubicBezTo>
                      <a:pt x="296" y="2470"/>
                      <a:pt x="296" y="2470"/>
                      <a:pt x="296" y="2470"/>
                    </a:cubicBezTo>
                    <a:cubicBezTo>
                      <a:pt x="296" y="2473"/>
                      <a:pt x="296" y="2475"/>
                      <a:pt x="297" y="2477"/>
                    </a:cubicBezTo>
                    <a:cubicBezTo>
                      <a:pt x="300" y="2483"/>
                      <a:pt x="307" y="2484"/>
                      <a:pt x="314" y="2483"/>
                    </a:cubicBezTo>
                    <a:cubicBezTo>
                      <a:pt x="315" y="2482"/>
                      <a:pt x="315" y="2482"/>
                      <a:pt x="315" y="2482"/>
                    </a:cubicBezTo>
                    <a:cubicBezTo>
                      <a:pt x="315" y="2484"/>
                      <a:pt x="316" y="2486"/>
                      <a:pt x="318" y="2489"/>
                    </a:cubicBezTo>
                    <a:cubicBezTo>
                      <a:pt x="323" y="2496"/>
                      <a:pt x="340" y="2499"/>
                      <a:pt x="346" y="2493"/>
                    </a:cubicBezTo>
                    <a:cubicBezTo>
                      <a:pt x="355" y="2498"/>
                      <a:pt x="373" y="2499"/>
                      <a:pt x="380" y="2490"/>
                    </a:cubicBezTo>
                    <a:cubicBezTo>
                      <a:pt x="385" y="2504"/>
                      <a:pt x="405" y="2502"/>
                      <a:pt x="417" y="2499"/>
                    </a:cubicBezTo>
                    <a:cubicBezTo>
                      <a:pt x="429" y="2497"/>
                      <a:pt x="434" y="2490"/>
                      <a:pt x="441" y="2484"/>
                    </a:cubicBezTo>
                    <a:cubicBezTo>
                      <a:pt x="448" y="2479"/>
                      <a:pt x="453" y="2474"/>
                      <a:pt x="451" y="2462"/>
                    </a:cubicBezTo>
                    <a:cubicBezTo>
                      <a:pt x="449" y="2449"/>
                      <a:pt x="451" y="2449"/>
                      <a:pt x="452" y="2433"/>
                    </a:cubicBezTo>
                    <a:cubicBezTo>
                      <a:pt x="453" y="2424"/>
                      <a:pt x="461" y="2421"/>
                      <a:pt x="462" y="2406"/>
                    </a:cubicBezTo>
                    <a:cubicBezTo>
                      <a:pt x="463" y="2394"/>
                      <a:pt x="454" y="2343"/>
                      <a:pt x="455" y="2336"/>
                    </a:cubicBezTo>
                    <a:cubicBezTo>
                      <a:pt x="457" y="2320"/>
                      <a:pt x="446" y="2307"/>
                      <a:pt x="442" y="2281"/>
                    </a:cubicBezTo>
                    <a:cubicBezTo>
                      <a:pt x="438" y="2254"/>
                      <a:pt x="449" y="2165"/>
                      <a:pt x="449" y="2148"/>
                    </a:cubicBezTo>
                    <a:cubicBezTo>
                      <a:pt x="449" y="2117"/>
                      <a:pt x="465" y="2067"/>
                      <a:pt x="461" y="2003"/>
                    </a:cubicBezTo>
                    <a:cubicBezTo>
                      <a:pt x="458" y="1967"/>
                      <a:pt x="440" y="1855"/>
                      <a:pt x="440" y="1830"/>
                    </a:cubicBezTo>
                    <a:cubicBezTo>
                      <a:pt x="440" y="1826"/>
                      <a:pt x="439" y="1798"/>
                      <a:pt x="441" y="1793"/>
                    </a:cubicBezTo>
                    <a:cubicBezTo>
                      <a:pt x="446" y="1776"/>
                      <a:pt x="470" y="1572"/>
                      <a:pt x="470" y="1570"/>
                    </a:cubicBezTo>
                    <a:cubicBezTo>
                      <a:pt x="472" y="1546"/>
                      <a:pt x="482" y="1385"/>
                      <a:pt x="482" y="1385"/>
                    </a:cubicBezTo>
                    <a:cubicBezTo>
                      <a:pt x="484" y="1385"/>
                      <a:pt x="484" y="1385"/>
                      <a:pt x="484" y="1385"/>
                    </a:cubicBezTo>
                    <a:cubicBezTo>
                      <a:pt x="484" y="1385"/>
                      <a:pt x="494" y="1546"/>
                      <a:pt x="497" y="1570"/>
                    </a:cubicBezTo>
                    <a:cubicBezTo>
                      <a:pt x="497" y="1572"/>
                      <a:pt x="520" y="1776"/>
                      <a:pt x="525" y="1793"/>
                    </a:cubicBezTo>
                    <a:cubicBezTo>
                      <a:pt x="527" y="1798"/>
                      <a:pt x="526" y="1826"/>
                      <a:pt x="526" y="1830"/>
                    </a:cubicBezTo>
                    <a:cubicBezTo>
                      <a:pt x="526" y="1855"/>
                      <a:pt x="508" y="1967"/>
                      <a:pt x="506" y="2003"/>
                    </a:cubicBezTo>
                    <a:cubicBezTo>
                      <a:pt x="501" y="2067"/>
                      <a:pt x="518" y="2117"/>
                      <a:pt x="518" y="2148"/>
                    </a:cubicBezTo>
                    <a:cubicBezTo>
                      <a:pt x="518" y="2165"/>
                      <a:pt x="528" y="2254"/>
                      <a:pt x="524" y="2281"/>
                    </a:cubicBezTo>
                    <a:cubicBezTo>
                      <a:pt x="520" y="2307"/>
                      <a:pt x="509" y="2320"/>
                      <a:pt x="512" y="2336"/>
                    </a:cubicBezTo>
                    <a:cubicBezTo>
                      <a:pt x="513" y="2343"/>
                      <a:pt x="503" y="2394"/>
                      <a:pt x="504" y="2406"/>
                    </a:cubicBezTo>
                    <a:cubicBezTo>
                      <a:pt x="505" y="2421"/>
                      <a:pt x="513" y="2424"/>
                      <a:pt x="514" y="2433"/>
                    </a:cubicBezTo>
                    <a:cubicBezTo>
                      <a:pt x="516" y="2449"/>
                      <a:pt x="517" y="2449"/>
                      <a:pt x="515" y="2462"/>
                    </a:cubicBezTo>
                    <a:cubicBezTo>
                      <a:pt x="514" y="2474"/>
                      <a:pt x="518" y="2479"/>
                      <a:pt x="525" y="2484"/>
                    </a:cubicBezTo>
                    <a:cubicBezTo>
                      <a:pt x="532" y="2490"/>
                      <a:pt x="537" y="2497"/>
                      <a:pt x="549" y="2499"/>
                    </a:cubicBezTo>
                    <a:cubicBezTo>
                      <a:pt x="561" y="2502"/>
                      <a:pt x="582" y="2504"/>
                      <a:pt x="586" y="2490"/>
                    </a:cubicBezTo>
                    <a:cubicBezTo>
                      <a:pt x="593" y="2499"/>
                      <a:pt x="611" y="2498"/>
                      <a:pt x="620" y="2493"/>
                    </a:cubicBezTo>
                    <a:cubicBezTo>
                      <a:pt x="627" y="2499"/>
                      <a:pt x="644" y="2496"/>
                      <a:pt x="649" y="2489"/>
                    </a:cubicBezTo>
                    <a:cubicBezTo>
                      <a:pt x="651" y="2486"/>
                      <a:pt x="651" y="2484"/>
                      <a:pt x="651" y="2482"/>
                    </a:cubicBezTo>
                    <a:cubicBezTo>
                      <a:pt x="652" y="2483"/>
                      <a:pt x="652" y="2483"/>
                      <a:pt x="652" y="2483"/>
                    </a:cubicBezTo>
                    <a:cubicBezTo>
                      <a:pt x="660" y="2484"/>
                      <a:pt x="668" y="2481"/>
                      <a:pt x="669" y="2477"/>
                    </a:cubicBezTo>
                    <a:cubicBezTo>
                      <a:pt x="671" y="2475"/>
                      <a:pt x="671" y="2473"/>
                      <a:pt x="670" y="2470"/>
                    </a:cubicBezTo>
                    <a:cubicBezTo>
                      <a:pt x="670" y="2470"/>
                      <a:pt x="670" y="2470"/>
                      <a:pt x="670" y="2470"/>
                    </a:cubicBezTo>
                    <a:cubicBezTo>
                      <a:pt x="671" y="2470"/>
                      <a:pt x="672" y="2469"/>
                      <a:pt x="673" y="2468"/>
                    </a:cubicBezTo>
                    <a:cubicBezTo>
                      <a:pt x="679" y="2463"/>
                      <a:pt x="671" y="2453"/>
                      <a:pt x="668" y="2446"/>
                    </a:cubicBezTo>
                    <a:cubicBezTo>
                      <a:pt x="665" y="2437"/>
                      <a:pt x="661" y="2433"/>
                      <a:pt x="653" y="2428"/>
                    </a:cubicBezTo>
                    <a:cubicBezTo>
                      <a:pt x="644" y="2424"/>
                      <a:pt x="641" y="2416"/>
                      <a:pt x="631" y="2408"/>
                    </a:cubicBezTo>
                    <a:cubicBezTo>
                      <a:pt x="619" y="2401"/>
                      <a:pt x="599" y="2355"/>
                      <a:pt x="599" y="2354"/>
                    </a:cubicBezTo>
                    <a:cubicBezTo>
                      <a:pt x="606" y="2341"/>
                      <a:pt x="604" y="2326"/>
                      <a:pt x="602" y="2319"/>
                    </a:cubicBezTo>
                    <a:cubicBezTo>
                      <a:pt x="600" y="2310"/>
                      <a:pt x="604" y="2273"/>
                      <a:pt x="616" y="2228"/>
                    </a:cubicBezTo>
                    <a:cubicBezTo>
                      <a:pt x="627" y="2183"/>
                      <a:pt x="656" y="2118"/>
                      <a:pt x="659" y="2048"/>
                    </a:cubicBezTo>
                    <a:cubicBezTo>
                      <a:pt x="661" y="2004"/>
                      <a:pt x="655" y="1926"/>
                      <a:pt x="656" y="1866"/>
                    </a:cubicBezTo>
                    <a:cubicBezTo>
                      <a:pt x="657" y="1828"/>
                      <a:pt x="669" y="1801"/>
                      <a:pt x="670" y="1795"/>
                    </a:cubicBezTo>
                    <a:cubicBezTo>
                      <a:pt x="675" y="1771"/>
                      <a:pt x="675" y="1727"/>
                      <a:pt x="679" y="1715"/>
                    </a:cubicBezTo>
                    <a:cubicBezTo>
                      <a:pt x="750" y="1497"/>
                      <a:pt x="712" y="1325"/>
                      <a:pt x="710" y="1282"/>
                    </a:cubicBezTo>
                    <a:cubicBezTo>
                      <a:pt x="710" y="1282"/>
                      <a:pt x="710" y="1282"/>
                      <a:pt x="710" y="1282"/>
                    </a:cubicBezTo>
                    <a:cubicBezTo>
                      <a:pt x="708" y="1247"/>
                      <a:pt x="715" y="1225"/>
                      <a:pt x="712" y="1209"/>
                    </a:cubicBezTo>
                    <a:cubicBezTo>
                      <a:pt x="711" y="1178"/>
                      <a:pt x="688" y="1075"/>
                      <a:pt x="683" y="1067"/>
                    </a:cubicBezTo>
                    <a:cubicBezTo>
                      <a:pt x="683" y="1067"/>
                      <a:pt x="696" y="932"/>
                      <a:pt x="693" y="923"/>
                    </a:cubicBezTo>
                    <a:cubicBezTo>
                      <a:pt x="694" y="898"/>
                      <a:pt x="708" y="849"/>
                      <a:pt x="706" y="822"/>
                    </a:cubicBezTo>
                    <a:cubicBezTo>
                      <a:pt x="708" y="789"/>
                      <a:pt x="712" y="768"/>
                      <a:pt x="712" y="756"/>
                    </a:cubicBezTo>
                    <a:cubicBezTo>
                      <a:pt x="712" y="755"/>
                      <a:pt x="712" y="755"/>
                      <a:pt x="712" y="755"/>
                    </a:cubicBezTo>
                    <a:cubicBezTo>
                      <a:pt x="713" y="766"/>
                      <a:pt x="713" y="775"/>
                      <a:pt x="714" y="780"/>
                    </a:cubicBezTo>
                    <a:cubicBezTo>
                      <a:pt x="716" y="789"/>
                      <a:pt x="715" y="802"/>
                      <a:pt x="717" y="805"/>
                    </a:cubicBezTo>
                    <a:cubicBezTo>
                      <a:pt x="719" y="818"/>
                      <a:pt x="729" y="890"/>
                      <a:pt x="730" y="917"/>
                    </a:cubicBezTo>
                    <a:cubicBezTo>
                      <a:pt x="725" y="953"/>
                      <a:pt x="724" y="976"/>
                      <a:pt x="734" y="1029"/>
                    </a:cubicBezTo>
                    <a:cubicBezTo>
                      <a:pt x="739" y="1056"/>
                      <a:pt x="789" y="1178"/>
                      <a:pt x="791" y="1192"/>
                    </a:cubicBezTo>
                    <a:cubicBezTo>
                      <a:pt x="794" y="1206"/>
                      <a:pt x="797" y="1220"/>
                      <a:pt x="799" y="1224"/>
                    </a:cubicBezTo>
                    <a:cubicBezTo>
                      <a:pt x="800" y="1227"/>
                      <a:pt x="789" y="1246"/>
                      <a:pt x="792" y="1259"/>
                    </a:cubicBezTo>
                    <a:cubicBezTo>
                      <a:pt x="796" y="1271"/>
                      <a:pt x="774" y="1310"/>
                      <a:pt x="781" y="1348"/>
                    </a:cubicBezTo>
                    <a:cubicBezTo>
                      <a:pt x="787" y="1385"/>
                      <a:pt x="788" y="1390"/>
                      <a:pt x="789" y="1398"/>
                    </a:cubicBezTo>
                    <a:cubicBezTo>
                      <a:pt x="790" y="1406"/>
                      <a:pt x="794" y="1416"/>
                      <a:pt x="797" y="1426"/>
                    </a:cubicBezTo>
                    <a:cubicBezTo>
                      <a:pt x="800" y="1436"/>
                      <a:pt x="804" y="1461"/>
                      <a:pt x="811" y="1461"/>
                    </a:cubicBezTo>
                    <a:cubicBezTo>
                      <a:pt x="817" y="1461"/>
                      <a:pt x="817" y="1459"/>
                      <a:pt x="817" y="1456"/>
                    </a:cubicBezTo>
                    <a:cubicBezTo>
                      <a:pt x="817" y="1456"/>
                      <a:pt x="819" y="1480"/>
                      <a:pt x="831" y="1480"/>
                    </a:cubicBezTo>
                    <a:cubicBezTo>
                      <a:pt x="839" y="1479"/>
                      <a:pt x="839" y="1472"/>
                      <a:pt x="839" y="1472"/>
                    </a:cubicBezTo>
                    <a:cubicBezTo>
                      <a:pt x="839" y="1472"/>
                      <a:pt x="841" y="1491"/>
                      <a:pt x="852" y="1489"/>
                    </a:cubicBezTo>
                    <a:cubicBezTo>
                      <a:pt x="862" y="1488"/>
                      <a:pt x="862" y="1477"/>
                      <a:pt x="862" y="1477"/>
                    </a:cubicBezTo>
                    <a:cubicBezTo>
                      <a:pt x="870" y="1481"/>
                      <a:pt x="880" y="1480"/>
                      <a:pt x="883" y="1468"/>
                    </a:cubicBezTo>
                    <a:cubicBezTo>
                      <a:pt x="886" y="1455"/>
                      <a:pt x="892" y="1431"/>
                      <a:pt x="891" y="1422"/>
                    </a:cubicBezTo>
                    <a:cubicBezTo>
                      <a:pt x="890" y="1413"/>
                      <a:pt x="897" y="1394"/>
                      <a:pt x="897" y="1386"/>
                    </a:cubicBezTo>
                    <a:cubicBezTo>
                      <a:pt x="903" y="1362"/>
                      <a:pt x="909" y="1355"/>
                      <a:pt x="907" y="1347"/>
                    </a:cubicBezTo>
                    <a:cubicBezTo>
                      <a:pt x="914" y="1356"/>
                      <a:pt x="921" y="1365"/>
                      <a:pt x="925" y="1367"/>
                    </a:cubicBezTo>
                    <a:cubicBezTo>
                      <a:pt x="927" y="1381"/>
                      <a:pt x="941" y="1401"/>
                      <a:pt x="952" y="1402"/>
                    </a:cubicBezTo>
                    <a:cubicBezTo>
                      <a:pt x="967" y="1403"/>
                      <a:pt x="963" y="1393"/>
                      <a:pt x="959" y="1381"/>
                    </a:cubicBezTo>
                    <a:cubicBezTo>
                      <a:pt x="954" y="1370"/>
                      <a:pt x="953" y="1356"/>
                      <a:pt x="949" y="1350"/>
                    </a:cubicBezTo>
                    <a:cubicBezTo>
                      <a:pt x="945" y="1345"/>
                      <a:pt x="938" y="1315"/>
                      <a:pt x="931" y="1305"/>
                    </a:cubicBezTo>
                    <a:cubicBezTo>
                      <a:pt x="923" y="1295"/>
                      <a:pt x="893" y="1251"/>
                      <a:pt x="886" y="1244"/>
                    </a:cubicBezTo>
                    <a:cubicBezTo>
                      <a:pt x="883" y="1240"/>
                      <a:pt x="885" y="1222"/>
                      <a:pt x="881" y="1211"/>
                    </a:cubicBezTo>
                    <a:cubicBezTo>
                      <a:pt x="878" y="1199"/>
                      <a:pt x="878" y="1186"/>
                      <a:pt x="875" y="1172"/>
                    </a:cubicBezTo>
                    <a:cubicBezTo>
                      <a:pt x="872" y="1158"/>
                      <a:pt x="871" y="1130"/>
                      <a:pt x="871" y="1111"/>
                    </a:cubicBezTo>
                    <a:cubicBezTo>
                      <a:pt x="869" y="1079"/>
                      <a:pt x="869" y="950"/>
                      <a:pt x="850" y="904"/>
                    </a:cubicBezTo>
                    <a:cubicBezTo>
                      <a:pt x="846" y="889"/>
                      <a:pt x="843" y="866"/>
                      <a:pt x="843" y="832"/>
                    </a:cubicBezTo>
                    <a:cubicBezTo>
                      <a:pt x="841" y="741"/>
                      <a:pt x="821" y="688"/>
                      <a:pt x="823" y="660"/>
                    </a:cubicBezTo>
                    <a:cubicBezTo>
                      <a:pt x="828" y="618"/>
                      <a:pt x="819" y="574"/>
                      <a:pt x="812" y="540"/>
                    </a:cubicBezTo>
                    <a:cubicBezTo>
                      <a:pt x="795" y="465"/>
                      <a:pt x="759" y="446"/>
                      <a:pt x="742" y="442"/>
                    </a:cubicBezTo>
                    <a:cubicBezTo>
                      <a:pt x="725" y="438"/>
                      <a:pt x="686" y="427"/>
                      <a:pt x="672" y="421"/>
                    </a:cubicBezTo>
                    <a:cubicBezTo>
                      <a:pt x="655" y="414"/>
                      <a:pt x="614" y="390"/>
                      <a:pt x="598" y="384"/>
                    </a:cubicBezTo>
                    <a:cubicBezTo>
                      <a:pt x="584" y="379"/>
                      <a:pt x="558" y="363"/>
                      <a:pt x="558" y="363"/>
                    </a:cubicBezTo>
                  </a:path>
                </a:pathLst>
              </a:custGeom>
              <a:noFill/>
              <a:ln w="317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36" name="Freeform 180">
                <a:extLst>
                  <a:ext uri="{FF2B5EF4-FFF2-40B4-BE49-F238E27FC236}">
                    <a16:creationId xmlns:a16="http://schemas.microsoft.com/office/drawing/2014/main" id="{05A76D5B-87B9-F3EB-72FE-F9BAA8FDD98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28" y="951"/>
                <a:ext cx="34" cy="47"/>
              </a:xfrm>
              <a:custGeom>
                <a:avLst/>
                <a:gdLst>
                  <a:gd name="T0" fmla="*/ 57 w 25"/>
                  <a:gd name="T1" fmla="*/ 48 h 35"/>
                  <a:gd name="T2" fmla="*/ 56 w 25"/>
                  <a:gd name="T3" fmla="*/ 15 h 35"/>
                  <a:gd name="T4" fmla="*/ 14 w 25"/>
                  <a:gd name="T5" fmla="*/ 16 h 35"/>
                  <a:gd name="T6" fmla="*/ 10 w 25"/>
                  <a:gd name="T7" fmla="*/ 85 h 3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5" h="35">
                    <a:moveTo>
                      <a:pt x="23" y="20"/>
                    </a:moveTo>
                    <a:cubicBezTo>
                      <a:pt x="25" y="19"/>
                      <a:pt x="25" y="11"/>
                      <a:pt x="22" y="6"/>
                    </a:cubicBezTo>
                    <a:cubicBezTo>
                      <a:pt x="19" y="2"/>
                      <a:pt x="10" y="0"/>
                      <a:pt x="5" y="7"/>
                    </a:cubicBezTo>
                    <a:cubicBezTo>
                      <a:pt x="1" y="12"/>
                      <a:pt x="0" y="25"/>
                      <a:pt x="4" y="35"/>
                    </a:cubicBezTo>
                  </a:path>
                </a:pathLst>
              </a:custGeom>
              <a:noFill/>
              <a:ln w="317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37" name="Freeform 181">
                <a:extLst>
                  <a:ext uri="{FF2B5EF4-FFF2-40B4-BE49-F238E27FC236}">
                    <a16:creationId xmlns:a16="http://schemas.microsoft.com/office/drawing/2014/main" id="{52FCDE73-B270-B871-1384-04F6094F75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39" y="955"/>
                <a:ext cx="5" cy="17"/>
              </a:xfrm>
              <a:custGeom>
                <a:avLst/>
                <a:gdLst>
                  <a:gd name="T0" fmla="*/ 8 w 4"/>
                  <a:gd name="T1" fmla="*/ 0 h 12"/>
                  <a:gd name="T2" fmla="*/ 6 w 4"/>
                  <a:gd name="T3" fmla="*/ 34 h 1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" h="12">
                    <a:moveTo>
                      <a:pt x="4" y="0"/>
                    </a:moveTo>
                    <a:cubicBezTo>
                      <a:pt x="1" y="3"/>
                      <a:pt x="0" y="9"/>
                      <a:pt x="3" y="12"/>
                    </a:cubicBezTo>
                  </a:path>
                </a:pathLst>
              </a:custGeom>
              <a:noFill/>
              <a:ln w="317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38" name="Freeform 182">
                <a:extLst>
                  <a:ext uri="{FF2B5EF4-FFF2-40B4-BE49-F238E27FC236}">
                    <a16:creationId xmlns:a16="http://schemas.microsoft.com/office/drawing/2014/main" id="{67557F58-301A-4DBA-B8CF-37267FBA20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58" y="1078"/>
                <a:ext cx="26" cy="9"/>
              </a:xfrm>
              <a:custGeom>
                <a:avLst/>
                <a:gdLst>
                  <a:gd name="T0" fmla="*/ 49 w 19"/>
                  <a:gd name="T1" fmla="*/ 0 h 7"/>
                  <a:gd name="T2" fmla="*/ 36 w 19"/>
                  <a:gd name="T3" fmla="*/ 8 h 7"/>
                  <a:gd name="T4" fmla="*/ 0 w 19"/>
                  <a:gd name="T5" fmla="*/ 8 h 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9" h="7">
                    <a:moveTo>
                      <a:pt x="19" y="0"/>
                    </a:moveTo>
                    <a:cubicBezTo>
                      <a:pt x="17" y="2"/>
                      <a:pt x="16" y="2"/>
                      <a:pt x="14" y="4"/>
                    </a:cubicBezTo>
                    <a:cubicBezTo>
                      <a:pt x="8" y="7"/>
                      <a:pt x="6" y="2"/>
                      <a:pt x="0" y="4"/>
                    </a:cubicBezTo>
                  </a:path>
                </a:pathLst>
              </a:custGeom>
              <a:noFill/>
              <a:ln w="317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39" name="Freeform 183">
                <a:extLst>
                  <a:ext uri="{FF2B5EF4-FFF2-40B4-BE49-F238E27FC236}">
                    <a16:creationId xmlns:a16="http://schemas.microsoft.com/office/drawing/2014/main" id="{6BD570DD-4AFF-73B1-EB10-26453CB6C1A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50" y="2202"/>
                <a:ext cx="42" cy="24"/>
              </a:xfrm>
              <a:custGeom>
                <a:avLst/>
                <a:gdLst>
                  <a:gd name="T0" fmla="*/ 22 w 31"/>
                  <a:gd name="T1" fmla="*/ 0 h 18"/>
                  <a:gd name="T2" fmla="*/ 22 w 31"/>
                  <a:gd name="T3" fmla="*/ 36 h 18"/>
                  <a:gd name="T4" fmla="*/ 50 w 31"/>
                  <a:gd name="T5" fmla="*/ 16 h 1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1" h="18">
                    <a:moveTo>
                      <a:pt x="9" y="0"/>
                    </a:moveTo>
                    <a:cubicBezTo>
                      <a:pt x="0" y="2"/>
                      <a:pt x="0" y="12"/>
                      <a:pt x="9" y="15"/>
                    </a:cubicBezTo>
                    <a:cubicBezTo>
                      <a:pt x="16" y="18"/>
                      <a:pt x="31" y="9"/>
                      <a:pt x="20" y="7"/>
                    </a:cubicBezTo>
                  </a:path>
                </a:pathLst>
              </a:custGeom>
              <a:solidFill>
                <a:srgbClr val="FDEA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40" name="Freeform 184">
                <a:extLst>
                  <a:ext uri="{FF2B5EF4-FFF2-40B4-BE49-F238E27FC236}">
                    <a16:creationId xmlns:a16="http://schemas.microsoft.com/office/drawing/2014/main" id="{A8374AC3-3C4A-0A1A-4C34-9CE63ABDBD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34" y="1590"/>
                <a:ext cx="41" cy="40"/>
              </a:xfrm>
              <a:custGeom>
                <a:avLst/>
                <a:gdLst>
                  <a:gd name="T0" fmla="*/ 21 w 30"/>
                  <a:gd name="T1" fmla="*/ 9 h 30"/>
                  <a:gd name="T2" fmla="*/ 46 w 30"/>
                  <a:gd name="T3" fmla="*/ 63 h 30"/>
                  <a:gd name="T4" fmla="*/ 75 w 30"/>
                  <a:gd name="T5" fmla="*/ 33 h 30"/>
                  <a:gd name="T6" fmla="*/ 42 w 30"/>
                  <a:gd name="T7" fmla="*/ 0 h 3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0" h="30">
                    <a:moveTo>
                      <a:pt x="8" y="4"/>
                    </a:moveTo>
                    <a:cubicBezTo>
                      <a:pt x="0" y="13"/>
                      <a:pt x="4" y="30"/>
                      <a:pt x="18" y="26"/>
                    </a:cubicBezTo>
                    <a:cubicBezTo>
                      <a:pt x="24" y="25"/>
                      <a:pt x="28" y="20"/>
                      <a:pt x="29" y="14"/>
                    </a:cubicBezTo>
                    <a:cubicBezTo>
                      <a:pt x="30" y="6"/>
                      <a:pt x="24" y="3"/>
                      <a:pt x="17" y="0"/>
                    </a:cubicBezTo>
                  </a:path>
                </a:pathLst>
              </a:custGeom>
              <a:solidFill>
                <a:srgbClr val="FDEA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41" name="Freeform 185">
                <a:extLst>
                  <a:ext uri="{FF2B5EF4-FFF2-40B4-BE49-F238E27FC236}">
                    <a16:creationId xmlns:a16="http://schemas.microsoft.com/office/drawing/2014/main" id="{C38FCFE7-8F31-015A-094F-34BBA606A1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55" y="1590"/>
                <a:ext cx="60" cy="54"/>
              </a:xfrm>
              <a:custGeom>
                <a:avLst/>
                <a:gdLst>
                  <a:gd name="T0" fmla="*/ 52 w 45"/>
                  <a:gd name="T1" fmla="*/ 0 h 40"/>
                  <a:gd name="T2" fmla="*/ 20 w 45"/>
                  <a:gd name="T3" fmla="*/ 57 h 40"/>
                  <a:gd name="T4" fmla="*/ 84 w 45"/>
                  <a:gd name="T5" fmla="*/ 9 h 4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5" h="40">
                    <a:moveTo>
                      <a:pt x="22" y="0"/>
                    </a:moveTo>
                    <a:cubicBezTo>
                      <a:pt x="10" y="0"/>
                      <a:pt x="0" y="12"/>
                      <a:pt x="8" y="23"/>
                    </a:cubicBezTo>
                    <a:cubicBezTo>
                      <a:pt x="20" y="40"/>
                      <a:pt x="45" y="21"/>
                      <a:pt x="35" y="4"/>
                    </a:cubicBezTo>
                  </a:path>
                </a:pathLst>
              </a:custGeom>
              <a:solidFill>
                <a:srgbClr val="FDEA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42" name="Freeform 186">
                <a:extLst>
                  <a:ext uri="{FF2B5EF4-FFF2-40B4-BE49-F238E27FC236}">
                    <a16:creationId xmlns:a16="http://schemas.microsoft.com/office/drawing/2014/main" id="{DBF3718C-9C5C-8B3C-E28B-B97A30A55B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60" y="1562"/>
                <a:ext cx="6" cy="172"/>
              </a:xfrm>
              <a:custGeom>
                <a:avLst/>
                <a:gdLst>
                  <a:gd name="T0" fmla="*/ 5 w 4"/>
                  <a:gd name="T1" fmla="*/ 310 h 128"/>
                  <a:gd name="T2" fmla="*/ 5 w 4"/>
                  <a:gd name="T3" fmla="*/ 309 h 128"/>
                  <a:gd name="T4" fmla="*/ 0 w 4"/>
                  <a:gd name="T5" fmla="*/ 0 h 12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" h="128">
                    <a:moveTo>
                      <a:pt x="1" y="128"/>
                    </a:moveTo>
                    <a:cubicBezTo>
                      <a:pt x="1" y="127"/>
                      <a:pt x="1" y="127"/>
                      <a:pt x="1" y="127"/>
                    </a:cubicBezTo>
                    <a:cubicBezTo>
                      <a:pt x="3" y="84"/>
                      <a:pt x="4" y="8"/>
                      <a:pt x="0" y="0"/>
                    </a:cubicBezTo>
                  </a:path>
                </a:pathLst>
              </a:custGeom>
              <a:noFill/>
              <a:ln w="317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43" name="Freeform 187">
                <a:extLst>
                  <a:ext uri="{FF2B5EF4-FFF2-40B4-BE49-F238E27FC236}">
                    <a16:creationId xmlns:a16="http://schemas.microsoft.com/office/drawing/2014/main" id="{D5B7EF74-8933-A41F-DA1E-3DE4C14F79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64" y="1599"/>
                <a:ext cx="1" cy="4"/>
              </a:xfrm>
              <a:custGeom>
                <a:avLst/>
                <a:gdLst>
                  <a:gd name="T0" fmla="*/ 0 w 1"/>
                  <a:gd name="T1" fmla="*/ 7 h 3"/>
                  <a:gd name="T2" fmla="*/ 1 w 1"/>
                  <a:gd name="T3" fmla="*/ 0 h 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3">
                    <a:moveTo>
                      <a:pt x="0" y="3"/>
                    </a:moveTo>
                    <a:cubicBezTo>
                      <a:pt x="0" y="2"/>
                      <a:pt x="1" y="1"/>
                      <a:pt x="1" y="0"/>
                    </a:cubicBezTo>
                  </a:path>
                </a:pathLst>
              </a:custGeom>
              <a:noFill/>
              <a:ln w="317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44" name="Freeform 188">
                <a:extLst>
                  <a:ext uri="{FF2B5EF4-FFF2-40B4-BE49-F238E27FC236}">
                    <a16:creationId xmlns:a16="http://schemas.microsoft.com/office/drawing/2014/main" id="{C11CC9E9-DD06-86C7-3C63-D756F46CE2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64" y="1590"/>
                <a:ext cx="38" cy="39"/>
              </a:xfrm>
              <a:custGeom>
                <a:avLst/>
                <a:gdLst>
                  <a:gd name="T0" fmla="*/ 33 w 28"/>
                  <a:gd name="T1" fmla="*/ 0 h 29"/>
                  <a:gd name="T2" fmla="*/ 71 w 28"/>
                  <a:gd name="T3" fmla="*/ 36 h 29"/>
                  <a:gd name="T4" fmla="*/ 33 w 28"/>
                  <a:gd name="T5" fmla="*/ 70 h 29"/>
                  <a:gd name="T6" fmla="*/ 0 w 28"/>
                  <a:gd name="T7" fmla="*/ 51 h 2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" h="29">
                    <a:moveTo>
                      <a:pt x="13" y="0"/>
                    </a:moveTo>
                    <a:cubicBezTo>
                      <a:pt x="21" y="0"/>
                      <a:pt x="28" y="7"/>
                      <a:pt x="28" y="15"/>
                    </a:cubicBezTo>
                    <a:cubicBezTo>
                      <a:pt x="28" y="23"/>
                      <a:pt x="21" y="29"/>
                      <a:pt x="13" y="29"/>
                    </a:cubicBezTo>
                    <a:cubicBezTo>
                      <a:pt x="8" y="29"/>
                      <a:pt x="3" y="26"/>
                      <a:pt x="0" y="21"/>
                    </a:cubicBezTo>
                  </a:path>
                </a:pathLst>
              </a:custGeom>
              <a:noFill/>
              <a:ln w="317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45" name="Oval 189">
                <a:extLst>
                  <a:ext uri="{FF2B5EF4-FFF2-40B4-BE49-F238E27FC236}">
                    <a16:creationId xmlns:a16="http://schemas.microsoft.com/office/drawing/2014/main" id="{8B36FE58-04B3-06D3-7692-B2D55F5A69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6" y="1605"/>
                <a:ext cx="11" cy="11"/>
              </a:xfrm>
              <a:prstGeom prst="ellipse">
                <a:avLst/>
              </a:prstGeom>
              <a:noFill/>
              <a:ln w="317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2746" name="Freeform 190">
                <a:extLst>
                  <a:ext uri="{FF2B5EF4-FFF2-40B4-BE49-F238E27FC236}">
                    <a16:creationId xmlns:a16="http://schemas.microsoft.com/office/drawing/2014/main" id="{AE99A86D-9CBE-0014-7D7F-E15BFD21DE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32" y="1324"/>
                <a:ext cx="173" cy="19"/>
              </a:xfrm>
              <a:custGeom>
                <a:avLst/>
                <a:gdLst>
                  <a:gd name="T0" fmla="*/ 0 w 129"/>
                  <a:gd name="T1" fmla="*/ 1 h 14"/>
                  <a:gd name="T2" fmla="*/ 28 w 129"/>
                  <a:gd name="T3" fmla="*/ 5 h 14"/>
                  <a:gd name="T4" fmla="*/ 62 w 129"/>
                  <a:gd name="T5" fmla="*/ 7 h 14"/>
                  <a:gd name="T6" fmla="*/ 170 w 129"/>
                  <a:gd name="T7" fmla="*/ 22 h 14"/>
                  <a:gd name="T8" fmla="*/ 207 w 129"/>
                  <a:gd name="T9" fmla="*/ 30 h 14"/>
                  <a:gd name="T10" fmla="*/ 311 w 129"/>
                  <a:gd name="T11" fmla="*/ 30 h 14"/>
                  <a:gd name="T12" fmla="*/ 311 w 129"/>
                  <a:gd name="T13" fmla="*/ 30 h 14"/>
                  <a:gd name="T14" fmla="*/ 311 w 129"/>
                  <a:gd name="T15" fmla="*/ 30 h 14"/>
                  <a:gd name="T16" fmla="*/ 311 w 129"/>
                  <a:gd name="T17" fmla="*/ 30 h 14"/>
                  <a:gd name="T18" fmla="*/ 211 w 129"/>
                  <a:gd name="T19" fmla="*/ 26 h 14"/>
                  <a:gd name="T20" fmla="*/ 170 w 129"/>
                  <a:gd name="T21" fmla="*/ 19 h 14"/>
                  <a:gd name="T22" fmla="*/ 62 w 129"/>
                  <a:gd name="T23" fmla="*/ 1 h 14"/>
                  <a:gd name="T24" fmla="*/ 28 w 129"/>
                  <a:gd name="T25" fmla="*/ 0 h 14"/>
                  <a:gd name="T26" fmla="*/ 0 w 129"/>
                  <a:gd name="T27" fmla="*/ 1 h 14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129" h="14">
                    <a:moveTo>
                      <a:pt x="0" y="1"/>
                    </a:moveTo>
                    <a:cubicBezTo>
                      <a:pt x="12" y="2"/>
                      <a:pt x="12" y="2"/>
                      <a:pt x="12" y="2"/>
                    </a:cubicBezTo>
                    <a:cubicBezTo>
                      <a:pt x="18" y="3"/>
                      <a:pt x="25" y="3"/>
                      <a:pt x="25" y="3"/>
                    </a:cubicBezTo>
                    <a:cubicBezTo>
                      <a:pt x="41" y="5"/>
                      <a:pt x="57" y="7"/>
                      <a:pt x="71" y="9"/>
                    </a:cubicBezTo>
                    <a:cubicBezTo>
                      <a:pt x="86" y="12"/>
                      <a:pt x="86" y="12"/>
                      <a:pt x="86" y="12"/>
                    </a:cubicBezTo>
                    <a:cubicBezTo>
                      <a:pt x="101" y="14"/>
                      <a:pt x="119" y="12"/>
                      <a:pt x="129" y="12"/>
                    </a:cubicBezTo>
                    <a:cubicBezTo>
                      <a:pt x="129" y="12"/>
                      <a:pt x="129" y="12"/>
                      <a:pt x="129" y="12"/>
                    </a:cubicBezTo>
                    <a:cubicBezTo>
                      <a:pt x="129" y="12"/>
                      <a:pt x="129" y="12"/>
                      <a:pt x="129" y="12"/>
                    </a:cubicBezTo>
                    <a:cubicBezTo>
                      <a:pt x="129" y="12"/>
                      <a:pt x="129" y="12"/>
                      <a:pt x="129" y="12"/>
                    </a:cubicBezTo>
                    <a:cubicBezTo>
                      <a:pt x="119" y="12"/>
                      <a:pt x="101" y="11"/>
                      <a:pt x="87" y="10"/>
                    </a:cubicBezTo>
                    <a:cubicBezTo>
                      <a:pt x="71" y="7"/>
                      <a:pt x="71" y="7"/>
                      <a:pt x="71" y="7"/>
                    </a:cubicBezTo>
                    <a:cubicBezTo>
                      <a:pt x="58" y="5"/>
                      <a:pt x="41" y="2"/>
                      <a:pt x="25" y="1"/>
                    </a:cubicBezTo>
                    <a:cubicBezTo>
                      <a:pt x="25" y="1"/>
                      <a:pt x="18" y="1"/>
                      <a:pt x="12" y="0"/>
                    </a:cubicBezTo>
                    <a:cubicBezTo>
                      <a:pt x="12" y="0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A7A8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47" name="Freeform 191">
                <a:extLst>
                  <a:ext uri="{FF2B5EF4-FFF2-40B4-BE49-F238E27FC236}">
                    <a16:creationId xmlns:a16="http://schemas.microsoft.com/office/drawing/2014/main" id="{F8A2AD56-3164-E9FC-D233-8517304648C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31" y="1261"/>
                <a:ext cx="81" cy="78"/>
              </a:xfrm>
              <a:custGeom>
                <a:avLst/>
                <a:gdLst>
                  <a:gd name="T0" fmla="*/ 72 w 60"/>
                  <a:gd name="T1" fmla="*/ 134 h 58"/>
                  <a:gd name="T2" fmla="*/ 63 w 60"/>
                  <a:gd name="T3" fmla="*/ 136 h 58"/>
                  <a:gd name="T4" fmla="*/ 55 w 60"/>
                  <a:gd name="T5" fmla="*/ 134 h 58"/>
                  <a:gd name="T6" fmla="*/ 0 w 60"/>
                  <a:gd name="T7" fmla="*/ 63 h 58"/>
                  <a:gd name="T8" fmla="*/ 0 w 60"/>
                  <a:gd name="T9" fmla="*/ 63 h 58"/>
                  <a:gd name="T10" fmla="*/ 55 w 60"/>
                  <a:gd name="T11" fmla="*/ 141 h 58"/>
                  <a:gd name="T12" fmla="*/ 63 w 60"/>
                  <a:gd name="T13" fmla="*/ 141 h 58"/>
                  <a:gd name="T14" fmla="*/ 72 w 60"/>
                  <a:gd name="T15" fmla="*/ 141 h 58"/>
                  <a:gd name="T16" fmla="*/ 147 w 60"/>
                  <a:gd name="T17" fmla="*/ 0 h 58"/>
                  <a:gd name="T18" fmla="*/ 147 w 60"/>
                  <a:gd name="T19" fmla="*/ 0 h 58"/>
                  <a:gd name="T20" fmla="*/ 72 w 60"/>
                  <a:gd name="T21" fmla="*/ 134 h 5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60" h="58">
                    <a:moveTo>
                      <a:pt x="29" y="55"/>
                    </a:moveTo>
                    <a:cubicBezTo>
                      <a:pt x="26" y="56"/>
                      <a:pt x="26" y="56"/>
                      <a:pt x="26" y="56"/>
                    </a:cubicBezTo>
                    <a:cubicBezTo>
                      <a:pt x="22" y="55"/>
                      <a:pt x="22" y="55"/>
                      <a:pt x="22" y="55"/>
                    </a:cubicBezTo>
                    <a:cubicBezTo>
                      <a:pt x="17" y="55"/>
                      <a:pt x="7" y="43"/>
                      <a:pt x="0" y="26"/>
                    </a:cubicBezTo>
                    <a:cubicBezTo>
                      <a:pt x="0" y="26"/>
                      <a:pt x="0" y="26"/>
                      <a:pt x="0" y="26"/>
                    </a:cubicBezTo>
                    <a:cubicBezTo>
                      <a:pt x="3" y="33"/>
                      <a:pt x="12" y="57"/>
                      <a:pt x="22" y="58"/>
                    </a:cubicBezTo>
                    <a:cubicBezTo>
                      <a:pt x="26" y="58"/>
                      <a:pt x="26" y="58"/>
                      <a:pt x="26" y="58"/>
                    </a:cubicBezTo>
                    <a:cubicBezTo>
                      <a:pt x="29" y="58"/>
                      <a:pt x="29" y="58"/>
                      <a:pt x="29" y="58"/>
                    </a:cubicBezTo>
                    <a:cubicBezTo>
                      <a:pt x="41" y="56"/>
                      <a:pt x="55" y="22"/>
                      <a:pt x="60" y="0"/>
                    </a:cubicBezTo>
                    <a:cubicBezTo>
                      <a:pt x="60" y="0"/>
                      <a:pt x="60" y="0"/>
                      <a:pt x="60" y="0"/>
                    </a:cubicBezTo>
                    <a:cubicBezTo>
                      <a:pt x="55" y="24"/>
                      <a:pt x="39" y="54"/>
                      <a:pt x="29" y="55"/>
                    </a:cubicBezTo>
                    <a:close/>
                  </a:path>
                </a:pathLst>
              </a:custGeom>
              <a:solidFill>
                <a:srgbClr val="58585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48" name="Freeform 192">
                <a:extLst>
                  <a:ext uri="{FF2B5EF4-FFF2-40B4-BE49-F238E27FC236}">
                    <a16:creationId xmlns:a16="http://schemas.microsoft.com/office/drawing/2014/main" id="{CA89219B-EA5B-A667-4911-C4C2DFEC14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44" y="2200"/>
                <a:ext cx="46" cy="17"/>
              </a:xfrm>
              <a:custGeom>
                <a:avLst/>
                <a:gdLst>
                  <a:gd name="T0" fmla="*/ 0 w 34"/>
                  <a:gd name="T1" fmla="*/ 34 h 12"/>
                  <a:gd name="T2" fmla="*/ 41 w 34"/>
                  <a:gd name="T3" fmla="*/ 0 h 12"/>
                  <a:gd name="T4" fmla="*/ 84 w 34"/>
                  <a:gd name="T5" fmla="*/ 34 h 1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" h="12">
                    <a:moveTo>
                      <a:pt x="0" y="12"/>
                    </a:moveTo>
                    <a:cubicBezTo>
                      <a:pt x="8" y="2"/>
                      <a:pt x="9" y="0"/>
                      <a:pt x="16" y="0"/>
                    </a:cubicBezTo>
                    <a:cubicBezTo>
                      <a:pt x="24" y="0"/>
                      <a:pt x="26" y="2"/>
                      <a:pt x="34" y="12"/>
                    </a:cubicBezTo>
                  </a:path>
                </a:pathLst>
              </a:custGeom>
              <a:noFill/>
              <a:ln w="317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49" name="Freeform 193">
                <a:extLst>
                  <a:ext uri="{FF2B5EF4-FFF2-40B4-BE49-F238E27FC236}">
                    <a16:creationId xmlns:a16="http://schemas.microsoft.com/office/drawing/2014/main" id="{2563A124-5E38-B442-F861-BF791E89B6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44" y="2463"/>
                <a:ext cx="46" cy="6"/>
              </a:xfrm>
              <a:custGeom>
                <a:avLst/>
                <a:gdLst>
                  <a:gd name="T0" fmla="*/ 0 w 34"/>
                  <a:gd name="T1" fmla="*/ 0 h 5"/>
                  <a:gd name="T2" fmla="*/ 41 w 34"/>
                  <a:gd name="T3" fmla="*/ 8 h 5"/>
                  <a:gd name="T4" fmla="*/ 84 w 34"/>
                  <a:gd name="T5" fmla="*/ 0 h 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" h="5">
                    <a:moveTo>
                      <a:pt x="0" y="0"/>
                    </a:moveTo>
                    <a:cubicBezTo>
                      <a:pt x="8" y="4"/>
                      <a:pt x="9" y="5"/>
                      <a:pt x="16" y="5"/>
                    </a:cubicBezTo>
                    <a:cubicBezTo>
                      <a:pt x="24" y="5"/>
                      <a:pt x="26" y="4"/>
                      <a:pt x="34" y="0"/>
                    </a:cubicBezTo>
                  </a:path>
                </a:pathLst>
              </a:custGeom>
              <a:noFill/>
              <a:ln w="317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50" name="Freeform 194">
                <a:extLst>
                  <a:ext uri="{FF2B5EF4-FFF2-40B4-BE49-F238E27FC236}">
                    <a16:creationId xmlns:a16="http://schemas.microsoft.com/office/drawing/2014/main" id="{DB65E335-D176-D7C1-FB9D-A4E1B7BEBC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52" y="2210"/>
                <a:ext cx="30" cy="13"/>
              </a:xfrm>
              <a:custGeom>
                <a:avLst/>
                <a:gdLst>
                  <a:gd name="T0" fmla="*/ 0 w 22"/>
                  <a:gd name="T1" fmla="*/ 0 h 10"/>
                  <a:gd name="T2" fmla="*/ 56 w 22"/>
                  <a:gd name="T3" fmla="*/ 0 h 1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2" h="10">
                    <a:moveTo>
                      <a:pt x="0" y="0"/>
                    </a:moveTo>
                    <a:cubicBezTo>
                      <a:pt x="2" y="10"/>
                      <a:pt x="19" y="10"/>
                      <a:pt x="22" y="0"/>
                    </a:cubicBezTo>
                  </a:path>
                </a:pathLst>
              </a:custGeom>
              <a:noFill/>
              <a:ln w="317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51" name="Freeform 195">
                <a:extLst>
                  <a:ext uri="{FF2B5EF4-FFF2-40B4-BE49-F238E27FC236}">
                    <a16:creationId xmlns:a16="http://schemas.microsoft.com/office/drawing/2014/main" id="{CCAC0D24-6B32-260D-96B9-B100980520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05" y="1665"/>
                <a:ext cx="202" cy="33"/>
              </a:xfrm>
              <a:custGeom>
                <a:avLst/>
                <a:gdLst>
                  <a:gd name="T0" fmla="*/ 0 w 150"/>
                  <a:gd name="T1" fmla="*/ 0 h 24"/>
                  <a:gd name="T2" fmla="*/ 281 w 150"/>
                  <a:gd name="T3" fmla="*/ 29 h 24"/>
                  <a:gd name="T4" fmla="*/ 366 w 150"/>
                  <a:gd name="T5" fmla="*/ 14 h 24"/>
                  <a:gd name="T6" fmla="*/ 366 w 150"/>
                  <a:gd name="T7" fmla="*/ 14 h 24"/>
                  <a:gd name="T8" fmla="*/ 281 w 150"/>
                  <a:gd name="T9" fmla="*/ 23 h 24"/>
                  <a:gd name="T10" fmla="*/ 0 w 150"/>
                  <a:gd name="T11" fmla="*/ 0 h 2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50" h="24">
                    <a:moveTo>
                      <a:pt x="0" y="0"/>
                    </a:moveTo>
                    <a:cubicBezTo>
                      <a:pt x="29" y="24"/>
                      <a:pt x="75" y="18"/>
                      <a:pt x="115" y="11"/>
                    </a:cubicBezTo>
                    <a:cubicBezTo>
                      <a:pt x="128" y="9"/>
                      <a:pt x="140" y="6"/>
                      <a:pt x="150" y="5"/>
                    </a:cubicBezTo>
                    <a:cubicBezTo>
                      <a:pt x="150" y="5"/>
                      <a:pt x="150" y="5"/>
                      <a:pt x="150" y="5"/>
                    </a:cubicBezTo>
                    <a:cubicBezTo>
                      <a:pt x="139" y="6"/>
                      <a:pt x="128" y="7"/>
                      <a:pt x="115" y="9"/>
                    </a:cubicBezTo>
                    <a:cubicBezTo>
                      <a:pt x="75" y="15"/>
                      <a:pt x="28" y="23"/>
                      <a:pt x="0" y="0"/>
                    </a:cubicBezTo>
                    <a:close/>
                  </a:path>
                </a:pathLst>
              </a:custGeom>
              <a:solidFill>
                <a:srgbClr val="58585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52" name="Freeform 196">
                <a:extLst>
                  <a:ext uri="{FF2B5EF4-FFF2-40B4-BE49-F238E27FC236}">
                    <a16:creationId xmlns:a16="http://schemas.microsoft.com/office/drawing/2014/main" id="{74D9234D-B11B-1A20-CC6F-0834C03244C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71" y="1562"/>
                <a:ext cx="6" cy="172"/>
              </a:xfrm>
              <a:custGeom>
                <a:avLst/>
                <a:gdLst>
                  <a:gd name="T0" fmla="*/ 14 w 4"/>
                  <a:gd name="T1" fmla="*/ 310 h 128"/>
                  <a:gd name="T2" fmla="*/ 14 w 4"/>
                  <a:gd name="T3" fmla="*/ 309 h 128"/>
                  <a:gd name="T4" fmla="*/ 14 w 4"/>
                  <a:gd name="T5" fmla="*/ 0 h 12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" h="128">
                    <a:moveTo>
                      <a:pt x="4" y="128"/>
                    </a:moveTo>
                    <a:cubicBezTo>
                      <a:pt x="4" y="127"/>
                      <a:pt x="4" y="127"/>
                      <a:pt x="4" y="127"/>
                    </a:cubicBezTo>
                    <a:cubicBezTo>
                      <a:pt x="2" y="84"/>
                      <a:pt x="0" y="8"/>
                      <a:pt x="4" y="0"/>
                    </a:cubicBezTo>
                  </a:path>
                </a:pathLst>
              </a:custGeom>
              <a:noFill/>
              <a:ln w="317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53" name="Freeform 197">
                <a:extLst>
                  <a:ext uri="{FF2B5EF4-FFF2-40B4-BE49-F238E27FC236}">
                    <a16:creationId xmlns:a16="http://schemas.microsoft.com/office/drawing/2014/main" id="{6382FEF8-E337-C716-3640-8AF7B17A97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2" y="1599"/>
                <a:ext cx="3" cy="4"/>
              </a:xfrm>
              <a:custGeom>
                <a:avLst/>
                <a:gdLst>
                  <a:gd name="T0" fmla="*/ 8 w 2"/>
                  <a:gd name="T1" fmla="*/ 7 h 3"/>
                  <a:gd name="T2" fmla="*/ 0 w 2"/>
                  <a:gd name="T3" fmla="*/ 0 h 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" h="3">
                    <a:moveTo>
                      <a:pt x="2" y="3"/>
                    </a:moveTo>
                    <a:cubicBezTo>
                      <a:pt x="1" y="2"/>
                      <a:pt x="1" y="1"/>
                      <a:pt x="0" y="0"/>
                    </a:cubicBezTo>
                  </a:path>
                </a:pathLst>
              </a:custGeom>
              <a:noFill/>
              <a:ln w="317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54" name="Freeform 198">
                <a:extLst>
                  <a:ext uri="{FF2B5EF4-FFF2-40B4-BE49-F238E27FC236}">
                    <a16:creationId xmlns:a16="http://schemas.microsoft.com/office/drawing/2014/main" id="{87576118-F1E1-3C32-ADAE-45A55D5D24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37" y="1590"/>
                <a:ext cx="36" cy="39"/>
              </a:xfrm>
              <a:custGeom>
                <a:avLst/>
                <a:gdLst>
                  <a:gd name="T0" fmla="*/ 33 w 27"/>
                  <a:gd name="T1" fmla="*/ 0 h 29"/>
                  <a:gd name="T2" fmla="*/ 0 w 27"/>
                  <a:gd name="T3" fmla="*/ 36 h 29"/>
                  <a:gd name="T4" fmla="*/ 33 w 27"/>
                  <a:gd name="T5" fmla="*/ 70 h 29"/>
                  <a:gd name="T6" fmla="*/ 64 w 27"/>
                  <a:gd name="T7" fmla="*/ 51 h 2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7" h="29">
                    <a:moveTo>
                      <a:pt x="14" y="0"/>
                    </a:moveTo>
                    <a:cubicBezTo>
                      <a:pt x="6" y="0"/>
                      <a:pt x="0" y="7"/>
                      <a:pt x="0" y="15"/>
                    </a:cubicBezTo>
                    <a:cubicBezTo>
                      <a:pt x="0" y="23"/>
                      <a:pt x="6" y="29"/>
                      <a:pt x="14" y="29"/>
                    </a:cubicBezTo>
                    <a:cubicBezTo>
                      <a:pt x="20" y="29"/>
                      <a:pt x="25" y="26"/>
                      <a:pt x="27" y="21"/>
                    </a:cubicBezTo>
                  </a:path>
                </a:pathLst>
              </a:custGeom>
              <a:noFill/>
              <a:ln w="317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55" name="Oval 199">
                <a:extLst>
                  <a:ext uri="{FF2B5EF4-FFF2-40B4-BE49-F238E27FC236}">
                    <a16:creationId xmlns:a16="http://schemas.microsoft.com/office/drawing/2014/main" id="{4EECB3C6-82EF-46E0-119D-A94F5D6CB6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50" y="1605"/>
                <a:ext cx="11" cy="11"/>
              </a:xfrm>
              <a:prstGeom prst="ellipse">
                <a:avLst/>
              </a:prstGeom>
              <a:noFill/>
              <a:ln w="317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2756" name="Freeform 200">
                <a:extLst>
                  <a:ext uri="{FF2B5EF4-FFF2-40B4-BE49-F238E27FC236}">
                    <a16:creationId xmlns:a16="http://schemas.microsoft.com/office/drawing/2014/main" id="{FE1CB372-C5FB-E269-CFDF-977B52DF22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33" y="1324"/>
                <a:ext cx="173" cy="19"/>
              </a:xfrm>
              <a:custGeom>
                <a:avLst/>
                <a:gdLst>
                  <a:gd name="T0" fmla="*/ 254 w 128"/>
                  <a:gd name="T1" fmla="*/ 1 h 14"/>
                  <a:gd name="T2" fmla="*/ 142 w 128"/>
                  <a:gd name="T3" fmla="*/ 19 h 14"/>
                  <a:gd name="T4" fmla="*/ 104 w 128"/>
                  <a:gd name="T5" fmla="*/ 26 h 14"/>
                  <a:gd name="T6" fmla="*/ 0 w 128"/>
                  <a:gd name="T7" fmla="*/ 30 h 14"/>
                  <a:gd name="T8" fmla="*/ 0 w 128"/>
                  <a:gd name="T9" fmla="*/ 30 h 14"/>
                  <a:gd name="T10" fmla="*/ 0 w 128"/>
                  <a:gd name="T11" fmla="*/ 30 h 14"/>
                  <a:gd name="T12" fmla="*/ 0 w 128"/>
                  <a:gd name="T13" fmla="*/ 30 h 14"/>
                  <a:gd name="T14" fmla="*/ 104 w 128"/>
                  <a:gd name="T15" fmla="*/ 30 h 14"/>
                  <a:gd name="T16" fmla="*/ 142 w 128"/>
                  <a:gd name="T17" fmla="*/ 22 h 14"/>
                  <a:gd name="T18" fmla="*/ 258 w 128"/>
                  <a:gd name="T19" fmla="*/ 7 h 14"/>
                  <a:gd name="T20" fmla="*/ 287 w 128"/>
                  <a:gd name="T21" fmla="*/ 5 h 14"/>
                  <a:gd name="T22" fmla="*/ 316 w 128"/>
                  <a:gd name="T23" fmla="*/ 1 h 14"/>
                  <a:gd name="T24" fmla="*/ 316 w 128"/>
                  <a:gd name="T25" fmla="*/ 1 h 14"/>
                  <a:gd name="T26" fmla="*/ 287 w 128"/>
                  <a:gd name="T27" fmla="*/ 0 h 14"/>
                  <a:gd name="T28" fmla="*/ 254 w 128"/>
                  <a:gd name="T29" fmla="*/ 1 h 14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128" h="14">
                    <a:moveTo>
                      <a:pt x="103" y="1"/>
                    </a:moveTo>
                    <a:cubicBezTo>
                      <a:pt x="88" y="2"/>
                      <a:pt x="71" y="5"/>
                      <a:pt x="58" y="7"/>
                    </a:cubicBezTo>
                    <a:cubicBezTo>
                      <a:pt x="42" y="10"/>
                      <a:pt x="42" y="10"/>
                      <a:pt x="42" y="10"/>
                    </a:cubicBezTo>
                    <a:cubicBezTo>
                      <a:pt x="28" y="11"/>
                      <a:pt x="9" y="12"/>
                      <a:pt x="0" y="12"/>
                    </a:cubicBezTo>
                    <a:cubicBezTo>
                      <a:pt x="0" y="12"/>
                      <a:pt x="0" y="12"/>
                      <a:pt x="0" y="12"/>
                    </a:cubicBezTo>
                    <a:cubicBezTo>
                      <a:pt x="0" y="12"/>
                      <a:pt x="0" y="12"/>
                      <a:pt x="0" y="12"/>
                    </a:cubicBezTo>
                    <a:cubicBezTo>
                      <a:pt x="0" y="12"/>
                      <a:pt x="0" y="12"/>
                      <a:pt x="0" y="12"/>
                    </a:cubicBezTo>
                    <a:cubicBezTo>
                      <a:pt x="9" y="12"/>
                      <a:pt x="28" y="14"/>
                      <a:pt x="42" y="12"/>
                    </a:cubicBezTo>
                    <a:cubicBezTo>
                      <a:pt x="58" y="9"/>
                      <a:pt x="58" y="9"/>
                      <a:pt x="58" y="9"/>
                    </a:cubicBezTo>
                    <a:cubicBezTo>
                      <a:pt x="71" y="7"/>
                      <a:pt x="88" y="5"/>
                      <a:pt x="104" y="3"/>
                    </a:cubicBezTo>
                    <a:cubicBezTo>
                      <a:pt x="109" y="2"/>
                      <a:pt x="116" y="2"/>
                      <a:pt x="116" y="2"/>
                    </a:cubicBezTo>
                    <a:cubicBezTo>
                      <a:pt x="116" y="2"/>
                      <a:pt x="128" y="1"/>
                      <a:pt x="128" y="1"/>
                    </a:cubicBezTo>
                    <a:cubicBezTo>
                      <a:pt x="128" y="1"/>
                      <a:pt x="128" y="1"/>
                      <a:pt x="128" y="1"/>
                    </a:cubicBezTo>
                    <a:cubicBezTo>
                      <a:pt x="116" y="0"/>
                      <a:pt x="116" y="0"/>
                      <a:pt x="116" y="0"/>
                    </a:cubicBezTo>
                    <a:cubicBezTo>
                      <a:pt x="116" y="0"/>
                      <a:pt x="109" y="0"/>
                      <a:pt x="103" y="1"/>
                    </a:cubicBezTo>
                    <a:close/>
                  </a:path>
                </a:pathLst>
              </a:custGeom>
              <a:solidFill>
                <a:srgbClr val="A7A8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57" name="Freeform 201">
                <a:extLst>
                  <a:ext uri="{FF2B5EF4-FFF2-40B4-BE49-F238E27FC236}">
                    <a16:creationId xmlns:a16="http://schemas.microsoft.com/office/drawing/2014/main" id="{658265F5-2091-2CCE-D6B7-B5BA5A9066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32" y="1665"/>
                <a:ext cx="202" cy="33"/>
              </a:xfrm>
              <a:custGeom>
                <a:avLst/>
                <a:gdLst>
                  <a:gd name="T0" fmla="*/ 85 w 150"/>
                  <a:gd name="T1" fmla="*/ 23 h 24"/>
                  <a:gd name="T2" fmla="*/ 0 w 150"/>
                  <a:gd name="T3" fmla="*/ 14 h 24"/>
                  <a:gd name="T4" fmla="*/ 0 w 150"/>
                  <a:gd name="T5" fmla="*/ 14 h 24"/>
                  <a:gd name="T6" fmla="*/ 83 w 150"/>
                  <a:gd name="T7" fmla="*/ 29 h 24"/>
                  <a:gd name="T8" fmla="*/ 366 w 150"/>
                  <a:gd name="T9" fmla="*/ 0 h 24"/>
                  <a:gd name="T10" fmla="*/ 366 w 150"/>
                  <a:gd name="T11" fmla="*/ 0 h 24"/>
                  <a:gd name="T12" fmla="*/ 85 w 150"/>
                  <a:gd name="T13" fmla="*/ 23 h 2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50" h="24">
                    <a:moveTo>
                      <a:pt x="35" y="9"/>
                    </a:moveTo>
                    <a:cubicBezTo>
                      <a:pt x="22" y="7"/>
                      <a:pt x="10" y="6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10" y="6"/>
                      <a:pt x="22" y="9"/>
                      <a:pt x="34" y="11"/>
                    </a:cubicBezTo>
                    <a:cubicBezTo>
                      <a:pt x="75" y="18"/>
                      <a:pt x="120" y="24"/>
                      <a:pt x="150" y="0"/>
                    </a:cubicBezTo>
                    <a:cubicBezTo>
                      <a:pt x="150" y="0"/>
                      <a:pt x="150" y="0"/>
                      <a:pt x="150" y="0"/>
                    </a:cubicBezTo>
                    <a:cubicBezTo>
                      <a:pt x="121" y="23"/>
                      <a:pt x="75" y="15"/>
                      <a:pt x="35" y="9"/>
                    </a:cubicBezTo>
                    <a:close/>
                  </a:path>
                </a:pathLst>
              </a:custGeom>
              <a:solidFill>
                <a:srgbClr val="58585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58" name="Freeform 202">
                <a:extLst>
                  <a:ext uri="{FF2B5EF4-FFF2-40B4-BE49-F238E27FC236}">
                    <a16:creationId xmlns:a16="http://schemas.microsoft.com/office/drawing/2014/main" id="{E2A0EEB5-5DCB-FE30-A938-E1202719E8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57" y="1542"/>
                <a:ext cx="33" cy="39"/>
              </a:xfrm>
              <a:custGeom>
                <a:avLst/>
                <a:gdLst>
                  <a:gd name="T0" fmla="*/ 0 w 25"/>
                  <a:gd name="T1" fmla="*/ 70 h 29"/>
                  <a:gd name="T2" fmla="*/ 0 w 25"/>
                  <a:gd name="T3" fmla="*/ 70 h 29"/>
                  <a:gd name="T4" fmla="*/ 58 w 25"/>
                  <a:gd name="T5" fmla="*/ 1 h 29"/>
                  <a:gd name="T6" fmla="*/ 53 w 25"/>
                  <a:gd name="T7" fmla="*/ 0 h 29"/>
                  <a:gd name="T8" fmla="*/ 0 w 25"/>
                  <a:gd name="T9" fmla="*/ 70 h 2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" h="29">
                    <a:moveTo>
                      <a:pt x="0" y="29"/>
                    </a:moveTo>
                    <a:cubicBezTo>
                      <a:pt x="0" y="29"/>
                      <a:pt x="0" y="29"/>
                      <a:pt x="0" y="29"/>
                    </a:cubicBezTo>
                    <a:cubicBezTo>
                      <a:pt x="10" y="23"/>
                      <a:pt x="19" y="14"/>
                      <a:pt x="25" y="1"/>
                    </a:cubicBezTo>
                    <a:cubicBezTo>
                      <a:pt x="23" y="0"/>
                      <a:pt x="23" y="0"/>
                      <a:pt x="23" y="0"/>
                    </a:cubicBezTo>
                    <a:cubicBezTo>
                      <a:pt x="17" y="13"/>
                      <a:pt x="9" y="23"/>
                      <a:pt x="0" y="29"/>
                    </a:cubicBezTo>
                    <a:close/>
                  </a:path>
                </a:pathLst>
              </a:custGeom>
              <a:solidFill>
                <a:srgbClr val="58585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59" name="Freeform 203">
                <a:extLst>
                  <a:ext uri="{FF2B5EF4-FFF2-40B4-BE49-F238E27FC236}">
                    <a16:creationId xmlns:a16="http://schemas.microsoft.com/office/drawing/2014/main" id="{10759680-FC53-4391-B871-531AEEB181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7" y="1542"/>
                <a:ext cx="35" cy="39"/>
              </a:xfrm>
              <a:custGeom>
                <a:avLst/>
                <a:gdLst>
                  <a:gd name="T0" fmla="*/ 0 w 26"/>
                  <a:gd name="T1" fmla="*/ 1 h 29"/>
                  <a:gd name="T2" fmla="*/ 63 w 26"/>
                  <a:gd name="T3" fmla="*/ 70 h 29"/>
                  <a:gd name="T4" fmla="*/ 63 w 26"/>
                  <a:gd name="T5" fmla="*/ 70 h 29"/>
                  <a:gd name="T6" fmla="*/ 5 w 26"/>
                  <a:gd name="T7" fmla="*/ 0 h 29"/>
                  <a:gd name="T8" fmla="*/ 0 w 26"/>
                  <a:gd name="T9" fmla="*/ 1 h 2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6" h="29">
                    <a:moveTo>
                      <a:pt x="0" y="1"/>
                    </a:moveTo>
                    <a:cubicBezTo>
                      <a:pt x="7" y="14"/>
                      <a:pt x="16" y="23"/>
                      <a:pt x="26" y="29"/>
                    </a:cubicBezTo>
                    <a:cubicBezTo>
                      <a:pt x="26" y="29"/>
                      <a:pt x="26" y="29"/>
                      <a:pt x="26" y="29"/>
                    </a:cubicBezTo>
                    <a:cubicBezTo>
                      <a:pt x="16" y="23"/>
                      <a:pt x="9" y="13"/>
                      <a:pt x="2" y="0"/>
                    </a:cubicBez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58585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0" name="Freeform 204">
                <a:extLst>
                  <a:ext uri="{FF2B5EF4-FFF2-40B4-BE49-F238E27FC236}">
                    <a16:creationId xmlns:a16="http://schemas.microsoft.com/office/drawing/2014/main" id="{82E05448-4B11-06F9-CEF7-1777AA04D92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48" y="934"/>
                <a:ext cx="19" cy="17"/>
              </a:xfrm>
              <a:custGeom>
                <a:avLst/>
                <a:gdLst>
                  <a:gd name="T0" fmla="*/ 15 w 14"/>
                  <a:gd name="T1" fmla="*/ 29 h 13"/>
                  <a:gd name="T2" fmla="*/ 5 w 14"/>
                  <a:gd name="T3" fmla="*/ 22 h 1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4" h="13">
                    <a:moveTo>
                      <a:pt x="6" y="13"/>
                    </a:moveTo>
                    <a:cubicBezTo>
                      <a:pt x="14" y="4"/>
                      <a:pt x="0" y="0"/>
                      <a:pt x="2" y="10"/>
                    </a:cubicBezTo>
                  </a:path>
                </a:pathLst>
              </a:custGeom>
              <a:noFill/>
              <a:ln w="3175" cap="flat">
                <a:solidFill>
                  <a:srgbClr val="FEF6F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349" name="Group 205">
              <a:extLst>
                <a:ext uri="{FF2B5EF4-FFF2-40B4-BE49-F238E27FC236}">
                  <a16:creationId xmlns:a16="http://schemas.microsoft.com/office/drawing/2014/main" id="{8173363C-FE57-7A22-AF9F-247C90975BA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43" y="789"/>
              <a:ext cx="1255" cy="3274"/>
              <a:chOff x="543" y="789"/>
              <a:chExt cx="1255" cy="3274"/>
            </a:xfrm>
          </p:grpSpPr>
          <p:sp>
            <p:nvSpPr>
              <p:cNvPr id="2361" name="Freeform 206">
                <a:extLst>
                  <a:ext uri="{FF2B5EF4-FFF2-40B4-BE49-F238E27FC236}">
                    <a16:creationId xmlns:a16="http://schemas.microsoft.com/office/drawing/2014/main" id="{E69C0EC0-F6F7-8BC7-5951-94095D50450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82" y="1029"/>
                <a:ext cx="5" cy="2"/>
              </a:xfrm>
              <a:custGeom>
                <a:avLst/>
                <a:gdLst>
                  <a:gd name="T0" fmla="*/ 0 w 4"/>
                  <a:gd name="T1" fmla="*/ 0 h 1"/>
                  <a:gd name="T2" fmla="*/ 8 w 4"/>
                  <a:gd name="T3" fmla="*/ 8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" h="1">
                    <a:moveTo>
                      <a:pt x="0" y="0"/>
                    </a:moveTo>
                    <a:cubicBezTo>
                      <a:pt x="2" y="0"/>
                      <a:pt x="3" y="1"/>
                      <a:pt x="4" y="1"/>
                    </a:cubicBezTo>
                  </a:path>
                </a:pathLst>
              </a:custGeom>
              <a:noFill/>
              <a:ln w="3175" cap="flat">
                <a:solidFill>
                  <a:srgbClr val="FEF6F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2" name="Freeform 207">
                <a:extLst>
                  <a:ext uri="{FF2B5EF4-FFF2-40B4-BE49-F238E27FC236}">
                    <a16:creationId xmlns:a16="http://schemas.microsoft.com/office/drawing/2014/main" id="{AFE7FB55-2641-DB8E-CB73-C4F4022448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27" y="989"/>
                <a:ext cx="8" cy="7"/>
              </a:xfrm>
              <a:custGeom>
                <a:avLst/>
                <a:gdLst>
                  <a:gd name="T0" fmla="*/ 15 w 6"/>
                  <a:gd name="T1" fmla="*/ 14 h 5"/>
                  <a:gd name="T2" fmla="*/ 0 w 6"/>
                  <a:gd name="T3" fmla="*/ 8 h 5"/>
                  <a:gd name="T4" fmla="*/ 9 w 6"/>
                  <a:gd name="T5" fmla="*/ 0 h 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6" h="5">
                    <a:moveTo>
                      <a:pt x="6" y="5"/>
                    </a:moveTo>
                    <a:cubicBezTo>
                      <a:pt x="5" y="5"/>
                      <a:pt x="1" y="5"/>
                      <a:pt x="0" y="3"/>
                    </a:cubicBezTo>
                    <a:cubicBezTo>
                      <a:pt x="0" y="1"/>
                      <a:pt x="4" y="0"/>
                      <a:pt x="4" y="0"/>
                    </a:cubicBezTo>
                  </a:path>
                </a:pathLst>
              </a:custGeom>
              <a:noFill/>
              <a:ln w="3175" cap="flat">
                <a:solidFill>
                  <a:srgbClr val="FEF6F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3" name="Freeform 208">
                <a:extLst>
                  <a:ext uri="{FF2B5EF4-FFF2-40B4-BE49-F238E27FC236}">
                    <a16:creationId xmlns:a16="http://schemas.microsoft.com/office/drawing/2014/main" id="{448ABBD6-2624-1EF8-F76B-3E8A144A25E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46" y="974"/>
                <a:ext cx="7" cy="4"/>
              </a:xfrm>
              <a:custGeom>
                <a:avLst/>
                <a:gdLst>
                  <a:gd name="T0" fmla="*/ 0 w 5"/>
                  <a:gd name="T1" fmla="*/ 5 h 3"/>
                  <a:gd name="T2" fmla="*/ 14 w 5"/>
                  <a:gd name="T3" fmla="*/ 0 h 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" h="3">
                    <a:moveTo>
                      <a:pt x="0" y="2"/>
                    </a:moveTo>
                    <a:cubicBezTo>
                      <a:pt x="2" y="2"/>
                      <a:pt x="5" y="3"/>
                      <a:pt x="5" y="0"/>
                    </a:cubicBezTo>
                  </a:path>
                </a:pathLst>
              </a:custGeom>
              <a:noFill/>
              <a:ln w="3175" cap="flat">
                <a:solidFill>
                  <a:srgbClr val="FEF6F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4" name="Freeform 209">
                <a:extLst>
                  <a:ext uri="{FF2B5EF4-FFF2-40B4-BE49-F238E27FC236}">
                    <a16:creationId xmlns:a16="http://schemas.microsoft.com/office/drawing/2014/main" id="{348E0C42-74E6-2731-C9DA-97B073EBEA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61" y="1006"/>
                <a:ext cx="10" cy="17"/>
              </a:xfrm>
              <a:custGeom>
                <a:avLst/>
                <a:gdLst>
                  <a:gd name="T0" fmla="*/ 20 w 7"/>
                  <a:gd name="T1" fmla="*/ 26 h 12"/>
                  <a:gd name="T2" fmla="*/ 20 w 7"/>
                  <a:gd name="T3" fmla="*/ 34 h 1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" h="12">
                    <a:moveTo>
                      <a:pt x="7" y="9"/>
                    </a:moveTo>
                    <a:cubicBezTo>
                      <a:pt x="0" y="0"/>
                      <a:pt x="0" y="12"/>
                      <a:pt x="7" y="12"/>
                    </a:cubicBezTo>
                  </a:path>
                </a:pathLst>
              </a:custGeom>
              <a:noFill/>
              <a:ln w="3175" cap="flat">
                <a:solidFill>
                  <a:srgbClr val="FEF6F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5" name="Freeform 210">
                <a:extLst>
                  <a:ext uri="{FF2B5EF4-FFF2-40B4-BE49-F238E27FC236}">
                    <a16:creationId xmlns:a16="http://schemas.microsoft.com/office/drawing/2014/main" id="{65251C55-D26A-AF6B-08A1-D98BB49D37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60" y="1076"/>
                <a:ext cx="16" cy="12"/>
              </a:xfrm>
              <a:custGeom>
                <a:avLst/>
                <a:gdLst>
                  <a:gd name="T0" fmla="*/ 1 w 12"/>
                  <a:gd name="T1" fmla="*/ 16 h 9"/>
                  <a:gd name="T2" fmla="*/ 5 w 12"/>
                  <a:gd name="T3" fmla="*/ 5 h 9"/>
                  <a:gd name="T4" fmla="*/ 16 w 12"/>
                  <a:gd name="T5" fmla="*/ 21 h 9"/>
                  <a:gd name="T6" fmla="*/ 21 w 12"/>
                  <a:gd name="T7" fmla="*/ 0 h 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" h="9">
                    <a:moveTo>
                      <a:pt x="1" y="7"/>
                    </a:moveTo>
                    <a:cubicBezTo>
                      <a:pt x="0" y="5"/>
                      <a:pt x="0" y="3"/>
                      <a:pt x="2" y="2"/>
                    </a:cubicBezTo>
                    <a:cubicBezTo>
                      <a:pt x="4" y="3"/>
                      <a:pt x="4" y="8"/>
                      <a:pt x="7" y="9"/>
                    </a:cubicBezTo>
                    <a:cubicBezTo>
                      <a:pt x="12" y="9"/>
                      <a:pt x="10" y="2"/>
                      <a:pt x="9" y="0"/>
                    </a:cubicBezTo>
                  </a:path>
                </a:pathLst>
              </a:custGeom>
              <a:noFill/>
              <a:ln w="3175" cap="flat">
                <a:solidFill>
                  <a:srgbClr val="FEF6F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6" name="Freeform 211">
                <a:extLst>
                  <a:ext uri="{FF2B5EF4-FFF2-40B4-BE49-F238E27FC236}">
                    <a16:creationId xmlns:a16="http://schemas.microsoft.com/office/drawing/2014/main" id="{A080A85B-961E-389C-5BF9-0F5EDFC799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65" y="1091"/>
                <a:ext cx="1" cy="7"/>
              </a:xfrm>
              <a:custGeom>
                <a:avLst/>
                <a:gdLst>
                  <a:gd name="T0" fmla="*/ 1 w 1"/>
                  <a:gd name="T1" fmla="*/ 0 h 5"/>
                  <a:gd name="T2" fmla="*/ 0 w 1"/>
                  <a:gd name="T3" fmla="*/ 14 h 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5">
                    <a:moveTo>
                      <a:pt x="1" y="0"/>
                    </a:moveTo>
                    <a:cubicBezTo>
                      <a:pt x="0" y="1"/>
                      <a:pt x="0" y="3"/>
                      <a:pt x="0" y="5"/>
                    </a:cubicBezTo>
                  </a:path>
                </a:pathLst>
              </a:custGeom>
              <a:noFill/>
              <a:ln w="3175" cap="flat">
                <a:solidFill>
                  <a:srgbClr val="FEF6F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7" name="Freeform 212">
                <a:extLst>
                  <a:ext uri="{FF2B5EF4-FFF2-40B4-BE49-F238E27FC236}">
                    <a16:creationId xmlns:a16="http://schemas.microsoft.com/office/drawing/2014/main" id="{15ECF30A-1D16-83AD-4FC9-1E9AB8CE6A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57" y="1227"/>
                <a:ext cx="11" cy="8"/>
              </a:xfrm>
              <a:custGeom>
                <a:avLst/>
                <a:gdLst>
                  <a:gd name="T0" fmla="*/ 1 w 8"/>
                  <a:gd name="T1" fmla="*/ 15 h 6"/>
                  <a:gd name="T2" fmla="*/ 21 w 8"/>
                  <a:gd name="T3" fmla="*/ 7 h 6"/>
                  <a:gd name="T4" fmla="*/ 0 w 8"/>
                  <a:gd name="T5" fmla="*/ 1 h 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8" h="6">
                    <a:moveTo>
                      <a:pt x="1" y="6"/>
                    </a:moveTo>
                    <a:cubicBezTo>
                      <a:pt x="4" y="6"/>
                      <a:pt x="6" y="5"/>
                      <a:pt x="8" y="3"/>
                    </a:cubicBezTo>
                    <a:cubicBezTo>
                      <a:pt x="7" y="0"/>
                      <a:pt x="3" y="1"/>
                      <a:pt x="0" y="1"/>
                    </a:cubicBezTo>
                  </a:path>
                </a:pathLst>
              </a:custGeom>
              <a:noFill/>
              <a:ln w="3175" cap="flat">
                <a:solidFill>
                  <a:srgbClr val="FEF6F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8" name="Freeform 213">
                <a:extLst>
                  <a:ext uri="{FF2B5EF4-FFF2-40B4-BE49-F238E27FC236}">
                    <a16:creationId xmlns:a16="http://schemas.microsoft.com/office/drawing/2014/main" id="{CC800753-5CEF-4B8E-1F55-EBE0D7C94D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59" y="2577"/>
                <a:ext cx="24" cy="3"/>
              </a:xfrm>
              <a:custGeom>
                <a:avLst/>
                <a:gdLst>
                  <a:gd name="T0" fmla="*/ 0 w 18"/>
                  <a:gd name="T1" fmla="*/ 0 h 2"/>
                  <a:gd name="T2" fmla="*/ 43 w 18"/>
                  <a:gd name="T3" fmla="*/ 0 h 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8" h="2">
                    <a:moveTo>
                      <a:pt x="0" y="0"/>
                    </a:moveTo>
                    <a:cubicBezTo>
                      <a:pt x="6" y="2"/>
                      <a:pt x="15" y="1"/>
                      <a:pt x="18" y="0"/>
                    </a:cubicBezTo>
                  </a:path>
                </a:pathLst>
              </a:custGeom>
              <a:noFill/>
              <a:ln w="317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9" name="Freeform 214">
                <a:extLst>
                  <a:ext uri="{FF2B5EF4-FFF2-40B4-BE49-F238E27FC236}">
                    <a16:creationId xmlns:a16="http://schemas.microsoft.com/office/drawing/2014/main" id="{E9912068-1D8B-9CE6-1722-B371C69221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75" y="2569"/>
                <a:ext cx="4" cy="23"/>
              </a:xfrm>
              <a:custGeom>
                <a:avLst/>
                <a:gdLst>
                  <a:gd name="T0" fmla="*/ 7 w 3"/>
                  <a:gd name="T1" fmla="*/ 0 h 17"/>
                  <a:gd name="T2" fmla="*/ 7 w 3"/>
                  <a:gd name="T3" fmla="*/ 42 h 17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" h="17">
                    <a:moveTo>
                      <a:pt x="3" y="0"/>
                    </a:moveTo>
                    <a:cubicBezTo>
                      <a:pt x="0" y="5"/>
                      <a:pt x="2" y="12"/>
                      <a:pt x="3" y="17"/>
                    </a:cubicBezTo>
                  </a:path>
                </a:pathLst>
              </a:custGeom>
              <a:noFill/>
              <a:ln w="7938" cap="flat">
                <a:solidFill>
                  <a:srgbClr val="FEF6F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70" name="Freeform 215">
                <a:extLst>
                  <a:ext uri="{FF2B5EF4-FFF2-40B4-BE49-F238E27FC236}">
                    <a16:creationId xmlns:a16="http://schemas.microsoft.com/office/drawing/2014/main" id="{772B0511-3546-AFD4-D46A-098A3BE044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71" y="2387"/>
                <a:ext cx="129" cy="903"/>
              </a:xfrm>
              <a:custGeom>
                <a:avLst/>
                <a:gdLst>
                  <a:gd name="T0" fmla="*/ 203 w 96"/>
                  <a:gd name="T1" fmla="*/ 125 h 671"/>
                  <a:gd name="T2" fmla="*/ 172 w 96"/>
                  <a:gd name="T3" fmla="*/ 171 h 671"/>
                  <a:gd name="T4" fmla="*/ 157 w 96"/>
                  <a:gd name="T5" fmla="*/ 168 h 671"/>
                  <a:gd name="T6" fmla="*/ 133 w 96"/>
                  <a:gd name="T7" fmla="*/ 30 h 671"/>
                  <a:gd name="T8" fmla="*/ 136 w 96"/>
                  <a:gd name="T9" fmla="*/ 0 h 671"/>
                  <a:gd name="T10" fmla="*/ 121 w 96"/>
                  <a:gd name="T11" fmla="*/ 0 h 671"/>
                  <a:gd name="T12" fmla="*/ 120 w 96"/>
                  <a:gd name="T13" fmla="*/ 27 h 671"/>
                  <a:gd name="T14" fmla="*/ 142 w 96"/>
                  <a:gd name="T15" fmla="*/ 183 h 671"/>
                  <a:gd name="T16" fmla="*/ 142 w 96"/>
                  <a:gd name="T17" fmla="*/ 195 h 671"/>
                  <a:gd name="T18" fmla="*/ 93 w 96"/>
                  <a:gd name="T19" fmla="*/ 270 h 671"/>
                  <a:gd name="T20" fmla="*/ 93 w 96"/>
                  <a:gd name="T21" fmla="*/ 270 h 671"/>
                  <a:gd name="T22" fmla="*/ 23 w 96"/>
                  <a:gd name="T23" fmla="*/ 284 h 671"/>
                  <a:gd name="T24" fmla="*/ 16 w 96"/>
                  <a:gd name="T25" fmla="*/ 277 h 671"/>
                  <a:gd name="T26" fmla="*/ 85 w 96"/>
                  <a:gd name="T27" fmla="*/ 295 h 671"/>
                  <a:gd name="T28" fmla="*/ 78 w 96"/>
                  <a:gd name="T29" fmla="*/ 324 h 671"/>
                  <a:gd name="T30" fmla="*/ 70 w 96"/>
                  <a:gd name="T31" fmla="*/ 472 h 671"/>
                  <a:gd name="T32" fmla="*/ 62 w 96"/>
                  <a:gd name="T33" fmla="*/ 480 h 671"/>
                  <a:gd name="T34" fmla="*/ 36 w 96"/>
                  <a:gd name="T35" fmla="*/ 444 h 671"/>
                  <a:gd name="T36" fmla="*/ 27 w 96"/>
                  <a:gd name="T37" fmla="*/ 408 h 671"/>
                  <a:gd name="T38" fmla="*/ 16 w 96"/>
                  <a:gd name="T39" fmla="*/ 409 h 671"/>
                  <a:gd name="T40" fmla="*/ 27 w 96"/>
                  <a:gd name="T41" fmla="*/ 445 h 671"/>
                  <a:gd name="T42" fmla="*/ 35 w 96"/>
                  <a:gd name="T43" fmla="*/ 472 h 671"/>
                  <a:gd name="T44" fmla="*/ 16 w 96"/>
                  <a:gd name="T45" fmla="*/ 538 h 671"/>
                  <a:gd name="T46" fmla="*/ 16 w 96"/>
                  <a:gd name="T47" fmla="*/ 561 h 671"/>
                  <a:gd name="T48" fmla="*/ 12 w 96"/>
                  <a:gd name="T49" fmla="*/ 604 h 671"/>
                  <a:gd name="T50" fmla="*/ 12 w 96"/>
                  <a:gd name="T51" fmla="*/ 719 h 671"/>
                  <a:gd name="T52" fmla="*/ 20 w 96"/>
                  <a:gd name="T53" fmla="*/ 717 h 671"/>
                  <a:gd name="T54" fmla="*/ 22 w 96"/>
                  <a:gd name="T55" fmla="*/ 607 h 671"/>
                  <a:gd name="T56" fmla="*/ 30 w 96"/>
                  <a:gd name="T57" fmla="*/ 561 h 671"/>
                  <a:gd name="T58" fmla="*/ 30 w 96"/>
                  <a:gd name="T59" fmla="*/ 536 h 671"/>
                  <a:gd name="T60" fmla="*/ 42 w 96"/>
                  <a:gd name="T61" fmla="*/ 486 h 671"/>
                  <a:gd name="T62" fmla="*/ 62 w 96"/>
                  <a:gd name="T63" fmla="*/ 494 h 671"/>
                  <a:gd name="T64" fmla="*/ 70 w 96"/>
                  <a:gd name="T65" fmla="*/ 509 h 671"/>
                  <a:gd name="T66" fmla="*/ 85 w 96"/>
                  <a:gd name="T67" fmla="*/ 838 h 671"/>
                  <a:gd name="T68" fmla="*/ 114 w 96"/>
                  <a:gd name="T69" fmla="*/ 968 h 671"/>
                  <a:gd name="T70" fmla="*/ 146 w 96"/>
                  <a:gd name="T71" fmla="*/ 1101 h 671"/>
                  <a:gd name="T72" fmla="*/ 156 w 96"/>
                  <a:gd name="T73" fmla="*/ 1184 h 671"/>
                  <a:gd name="T74" fmla="*/ 156 w 96"/>
                  <a:gd name="T75" fmla="*/ 1292 h 671"/>
                  <a:gd name="T76" fmla="*/ 153 w 96"/>
                  <a:gd name="T77" fmla="*/ 1379 h 671"/>
                  <a:gd name="T78" fmla="*/ 148 w 96"/>
                  <a:gd name="T79" fmla="*/ 1440 h 671"/>
                  <a:gd name="T80" fmla="*/ 172 w 96"/>
                  <a:gd name="T81" fmla="*/ 1635 h 671"/>
                  <a:gd name="T82" fmla="*/ 163 w 96"/>
                  <a:gd name="T83" fmla="*/ 1444 h 671"/>
                  <a:gd name="T84" fmla="*/ 163 w 96"/>
                  <a:gd name="T85" fmla="*/ 1432 h 671"/>
                  <a:gd name="T86" fmla="*/ 175 w 96"/>
                  <a:gd name="T87" fmla="*/ 1447 h 671"/>
                  <a:gd name="T88" fmla="*/ 183 w 96"/>
                  <a:gd name="T89" fmla="*/ 1457 h 671"/>
                  <a:gd name="T90" fmla="*/ 219 w 96"/>
                  <a:gd name="T91" fmla="*/ 1507 h 671"/>
                  <a:gd name="T92" fmla="*/ 231 w 96"/>
                  <a:gd name="T93" fmla="*/ 1560 h 671"/>
                  <a:gd name="T94" fmla="*/ 226 w 96"/>
                  <a:gd name="T95" fmla="*/ 1503 h 671"/>
                  <a:gd name="T96" fmla="*/ 195 w 96"/>
                  <a:gd name="T97" fmla="*/ 1447 h 671"/>
                  <a:gd name="T98" fmla="*/ 184 w 96"/>
                  <a:gd name="T99" fmla="*/ 1439 h 671"/>
                  <a:gd name="T100" fmla="*/ 168 w 96"/>
                  <a:gd name="T101" fmla="*/ 1389 h 671"/>
                  <a:gd name="T102" fmla="*/ 168 w 96"/>
                  <a:gd name="T103" fmla="*/ 1382 h 671"/>
                  <a:gd name="T104" fmla="*/ 175 w 96"/>
                  <a:gd name="T105" fmla="*/ 1295 h 671"/>
                  <a:gd name="T106" fmla="*/ 175 w 96"/>
                  <a:gd name="T107" fmla="*/ 1179 h 671"/>
                  <a:gd name="T108" fmla="*/ 164 w 96"/>
                  <a:gd name="T109" fmla="*/ 1101 h 671"/>
                  <a:gd name="T110" fmla="*/ 133 w 96"/>
                  <a:gd name="T111" fmla="*/ 964 h 671"/>
                  <a:gd name="T112" fmla="*/ 105 w 96"/>
                  <a:gd name="T113" fmla="*/ 837 h 671"/>
                  <a:gd name="T114" fmla="*/ 98 w 96"/>
                  <a:gd name="T115" fmla="*/ 326 h 671"/>
                  <a:gd name="T116" fmla="*/ 175 w 96"/>
                  <a:gd name="T117" fmla="*/ 192 h 671"/>
                  <a:gd name="T118" fmla="*/ 196 w 96"/>
                  <a:gd name="T119" fmla="*/ 210 h 671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0" t="0" r="r" b="b"/>
                <a:pathLst>
                  <a:path w="96" h="671">
                    <a:moveTo>
                      <a:pt x="83" y="51"/>
                    </a:moveTo>
                    <a:cubicBezTo>
                      <a:pt x="82" y="57"/>
                      <a:pt x="77" y="69"/>
                      <a:pt x="71" y="70"/>
                    </a:cubicBezTo>
                    <a:cubicBezTo>
                      <a:pt x="70" y="71"/>
                      <a:pt x="66" y="70"/>
                      <a:pt x="65" y="69"/>
                    </a:cubicBezTo>
                    <a:cubicBezTo>
                      <a:pt x="50" y="57"/>
                      <a:pt x="53" y="32"/>
                      <a:pt x="55" y="12"/>
                    </a:cubicBezTo>
                    <a:cubicBezTo>
                      <a:pt x="56" y="0"/>
                      <a:pt x="56" y="0"/>
                      <a:pt x="56" y="0"/>
                    </a:cubicBezTo>
                    <a:cubicBezTo>
                      <a:pt x="50" y="0"/>
                      <a:pt x="50" y="0"/>
                      <a:pt x="50" y="0"/>
                    </a:cubicBezTo>
                    <a:cubicBezTo>
                      <a:pt x="49" y="11"/>
                      <a:pt x="49" y="11"/>
                      <a:pt x="49" y="11"/>
                    </a:cubicBezTo>
                    <a:cubicBezTo>
                      <a:pt x="47" y="32"/>
                      <a:pt x="42" y="60"/>
                      <a:pt x="59" y="75"/>
                    </a:cubicBezTo>
                    <a:cubicBezTo>
                      <a:pt x="60" y="75"/>
                      <a:pt x="60" y="79"/>
                      <a:pt x="59" y="80"/>
                    </a:cubicBezTo>
                    <a:cubicBezTo>
                      <a:pt x="50" y="87"/>
                      <a:pt x="42" y="99"/>
                      <a:pt x="38" y="111"/>
                    </a:cubicBezTo>
                    <a:cubicBezTo>
                      <a:pt x="38" y="111"/>
                      <a:pt x="38" y="111"/>
                      <a:pt x="38" y="111"/>
                    </a:cubicBezTo>
                    <a:cubicBezTo>
                      <a:pt x="28" y="120"/>
                      <a:pt x="19" y="128"/>
                      <a:pt x="10" y="117"/>
                    </a:cubicBezTo>
                    <a:cubicBezTo>
                      <a:pt x="7" y="114"/>
                      <a:pt x="7" y="114"/>
                      <a:pt x="7" y="114"/>
                    </a:cubicBezTo>
                    <a:cubicBezTo>
                      <a:pt x="12" y="126"/>
                      <a:pt x="21" y="135"/>
                      <a:pt x="35" y="121"/>
                    </a:cubicBezTo>
                    <a:cubicBezTo>
                      <a:pt x="34" y="125"/>
                      <a:pt x="33" y="129"/>
                      <a:pt x="32" y="133"/>
                    </a:cubicBezTo>
                    <a:cubicBezTo>
                      <a:pt x="30" y="149"/>
                      <a:pt x="30" y="171"/>
                      <a:pt x="29" y="194"/>
                    </a:cubicBezTo>
                    <a:cubicBezTo>
                      <a:pt x="29" y="196"/>
                      <a:pt x="26" y="198"/>
                      <a:pt x="25" y="197"/>
                    </a:cubicBezTo>
                    <a:cubicBezTo>
                      <a:pt x="19" y="194"/>
                      <a:pt x="16" y="190"/>
                      <a:pt x="15" y="182"/>
                    </a:cubicBezTo>
                    <a:cubicBezTo>
                      <a:pt x="14" y="178"/>
                      <a:pt x="13" y="173"/>
                      <a:pt x="11" y="167"/>
                    </a:cubicBezTo>
                    <a:cubicBezTo>
                      <a:pt x="7" y="168"/>
                      <a:pt x="7" y="168"/>
                      <a:pt x="7" y="168"/>
                    </a:cubicBezTo>
                    <a:cubicBezTo>
                      <a:pt x="9" y="174"/>
                      <a:pt x="10" y="178"/>
                      <a:pt x="11" y="183"/>
                    </a:cubicBezTo>
                    <a:cubicBezTo>
                      <a:pt x="11" y="187"/>
                      <a:pt x="12" y="191"/>
                      <a:pt x="14" y="194"/>
                    </a:cubicBezTo>
                    <a:cubicBezTo>
                      <a:pt x="6" y="199"/>
                      <a:pt x="7" y="212"/>
                      <a:pt x="7" y="221"/>
                    </a:cubicBezTo>
                    <a:cubicBezTo>
                      <a:pt x="7" y="230"/>
                      <a:pt x="7" y="230"/>
                      <a:pt x="7" y="230"/>
                    </a:cubicBezTo>
                    <a:cubicBezTo>
                      <a:pt x="5" y="248"/>
                      <a:pt x="5" y="248"/>
                      <a:pt x="5" y="248"/>
                    </a:cubicBezTo>
                    <a:cubicBezTo>
                      <a:pt x="2" y="264"/>
                      <a:pt x="0" y="279"/>
                      <a:pt x="5" y="295"/>
                    </a:cubicBezTo>
                    <a:cubicBezTo>
                      <a:pt x="8" y="294"/>
                      <a:pt x="8" y="294"/>
                      <a:pt x="8" y="294"/>
                    </a:cubicBezTo>
                    <a:cubicBezTo>
                      <a:pt x="3" y="280"/>
                      <a:pt x="7" y="264"/>
                      <a:pt x="9" y="249"/>
                    </a:cubicBezTo>
                    <a:cubicBezTo>
                      <a:pt x="12" y="230"/>
                      <a:pt x="12" y="230"/>
                      <a:pt x="12" y="230"/>
                    </a:cubicBezTo>
                    <a:cubicBezTo>
                      <a:pt x="12" y="220"/>
                      <a:pt x="12" y="220"/>
                      <a:pt x="12" y="220"/>
                    </a:cubicBezTo>
                    <a:cubicBezTo>
                      <a:pt x="11" y="210"/>
                      <a:pt x="13" y="202"/>
                      <a:pt x="17" y="199"/>
                    </a:cubicBezTo>
                    <a:cubicBezTo>
                      <a:pt x="19" y="201"/>
                      <a:pt x="22" y="202"/>
                      <a:pt x="25" y="203"/>
                    </a:cubicBezTo>
                    <a:cubicBezTo>
                      <a:pt x="27" y="204"/>
                      <a:pt x="29" y="207"/>
                      <a:pt x="29" y="209"/>
                    </a:cubicBezTo>
                    <a:cubicBezTo>
                      <a:pt x="29" y="258"/>
                      <a:pt x="32" y="314"/>
                      <a:pt x="35" y="344"/>
                    </a:cubicBezTo>
                    <a:cubicBezTo>
                      <a:pt x="36" y="355"/>
                      <a:pt x="41" y="376"/>
                      <a:pt x="47" y="397"/>
                    </a:cubicBezTo>
                    <a:cubicBezTo>
                      <a:pt x="54" y="425"/>
                      <a:pt x="61" y="438"/>
                      <a:pt x="60" y="452"/>
                    </a:cubicBezTo>
                    <a:cubicBezTo>
                      <a:pt x="60" y="463"/>
                      <a:pt x="62" y="475"/>
                      <a:pt x="64" y="486"/>
                    </a:cubicBezTo>
                    <a:cubicBezTo>
                      <a:pt x="66" y="496"/>
                      <a:pt x="65" y="516"/>
                      <a:pt x="64" y="530"/>
                    </a:cubicBezTo>
                    <a:cubicBezTo>
                      <a:pt x="63" y="542"/>
                      <a:pt x="64" y="554"/>
                      <a:pt x="63" y="566"/>
                    </a:cubicBezTo>
                    <a:cubicBezTo>
                      <a:pt x="61" y="591"/>
                      <a:pt x="61" y="591"/>
                      <a:pt x="61" y="591"/>
                    </a:cubicBezTo>
                    <a:cubicBezTo>
                      <a:pt x="59" y="620"/>
                      <a:pt x="58" y="648"/>
                      <a:pt x="71" y="671"/>
                    </a:cubicBezTo>
                    <a:cubicBezTo>
                      <a:pt x="59" y="651"/>
                      <a:pt x="65" y="620"/>
                      <a:pt x="67" y="592"/>
                    </a:cubicBezTo>
                    <a:cubicBezTo>
                      <a:pt x="67" y="588"/>
                      <a:pt x="67" y="588"/>
                      <a:pt x="67" y="588"/>
                    </a:cubicBezTo>
                    <a:cubicBezTo>
                      <a:pt x="68" y="589"/>
                      <a:pt x="70" y="591"/>
                      <a:pt x="72" y="594"/>
                    </a:cubicBezTo>
                    <a:cubicBezTo>
                      <a:pt x="75" y="598"/>
                      <a:pt x="75" y="598"/>
                      <a:pt x="75" y="598"/>
                    </a:cubicBezTo>
                    <a:cubicBezTo>
                      <a:pt x="80" y="605"/>
                      <a:pt x="87" y="610"/>
                      <a:pt x="90" y="618"/>
                    </a:cubicBezTo>
                    <a:cubicBezTo>
                      <a:pt x="92" y="622"/>
                      <a:pt x="95" y="640"/>
                      <a:pt x="95" y="640"/>
                    </a:cubicBezTo>
                    <a:cubicBezTo>
                      <a:pt x="95" y="640"/>
                      <a:pt x="96" y="625"/>
                      <a:pt x="93" y="617"/>
                    </a:cubicBezTo>
                    <a:cubicBezTo>
                      <a:pt x="90" y="608"/>
                      <a:pt x="85" y="601"/>
                      <a:pt x="80" y="594"/>
                    </a:cubicBezTo>
                    <a:cubicBezTo>
                      <a:pt x="76" y="590"/>
                      <a:pt x="76" y="590"/>
                      <a:pt x="76" y="590"/>
                    </a:cubicBezTo>
                    <a:cubicBezTo>
                      <a:pt x="71" y="583"/>
                      <a:pt x="70" y="578"/>
                      <a:pt x="69" y="570"/>
                    </a:cubicBezTo>
                    <a:cubicBezTo>
                      <a:pt x="69" y="567"/>
                      <a:pt x="69" y="567"/>
                      <a:pt x="69" y="567"/>
                    </a:cubicBezTo>
                    <a:cubicBezTo>
                      <a:pt x="69" y="555"/>
                      <a:pt x="71" y="543"/>
                      <a:pt x="72" y="531"/>
                    </a:cubicBezTo>
                    <a:cubicBezTo>
                      <a:pt x="73" y="517"/>
                      <a:pt x="74" y="494"/>
                      <a:pt x="72" y="484"/>
                    </a:cubicBezTo>
                    <a:cubicBezTo>
                      <a:pt x="70" y="473"/>
                      <a:pt x="68" y="463"/>
                      <a:pt x="68" y="452"/>
                    </a:cubicBezTo>
                    <a:cubicBezTo>
                      <a:pt x="69" y="437"/>
                      <a:pt x="62" y="425"/>
                      <a:pt x="55" y="395"/>
                    </a:cubicBezTo>
                    <a:cubicBezTo>
                      <a:pt x="49" y="374"/>
                      <a:pt x="44" y="354"/>
                      <a:pt x="43" y="343"/>
                    </a:cubicBezTo>
                    <a:cubicBezTo>
                      <a:pt x="39" y="297"/>
                      <a:pt x="34" y="184"/>
                      <a:pt x="40" y="134"/>
                    </a:cubicBezTo>
                    <a:cubicBezTo>
                      <a:pt x="44" y="106"/>
                      <a:pt x="55" y="91"/>
                      <a:pt x="72" y="79"/>
                    </a:cubicBezTo>
                    <a:cubicBezTo>
                      <a:pt x="76" y="78"/>
                      <a:pt x="79" y="77"/>
                      <a:pt x="81" y="86"/>
                    </a:cubicBezTo>
                  </a:path>
                </a:pathLst>
              </a:custGeom>
              <a:noFill/>
              <a:ln w="6350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71" name="Freeform 216">
                <a:extLst>
                  <a:ext uri="{FF2B5EF4-FFF2-40B4-BE49-F238E27FC236}">
                    <a16:creationId xmlns:a16="http://schemas.microsoft.com/office/drawing/2014/main" id="{322A9AA9-F9CC-DF5F-9D56-CAEC95CE266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10" y="1270"/>
                <a:ext cx="170" cy="301"/>
              </a:xfrm>
              <a:custGeom>
                <a:avLst/>
                <a:gdLst>
                  <a:gd name="T0" fmla="*/ 217 w 126"/>
                  <a:gd name="T1" fmla="*/ 410 h 224"/>
                  <a:gd name="T2" fmla="*/ 205 w 126"/>
                  <a:gd name="T3" fmla="*/ 395 h 224"/>
                  <a:gd name="T4" fmla="*/ 192 w 126"/>
                  <a:gd name="T5" fmla="*/ 325 h 224"/>
                  <a:gd name="T6" fmla="*/ 217 w 126"/>
                  <a:gd name="T7" fmla="*/ 331 h 224"/>
                  <a:gd name="T8" fmla="*/ 217 w 126"/>
                  <a:gd name="T9" fmla="*/ 320 h 224"/>
                  <a:gd name="T10" fmla="*/ 194 w 126"/>
                  <a:gd name="T11" fmla="*/ 316 h 224"/>
                  <a:gd name="T12" fmla="*/ 182 w 126"/>
                  <a:gd name="T13" fmla="*/ 298 h 224"/>
                  <a:gd name="T14" fmla="*/ 171 w 126"/>
                  <a:gd name="T15" fmla="*/ 269 h 224"/>
                  <a:gd name="T16" fmla="*/ 157 w 126"/>
                  <a:gd name="T17" fmla="*/ 241 h 224"/>
                  <a:gd name="T18" fmla="*/ 105 w 126"/>
                  <a:gd name="T19" fmla="*/ 114 h 224"/>
                  <a:gd name="T20" fmla="*/ 108 w 126"/>
                  <a:gd name="T21" fmla="*/ 101 h 224"/>
                  <a:gd name="T22" fmla="*/ 121 w 126"/>
                  <a:gd name="T23" fmla="*/ 93 h 224"/>
                  <a:gd name="T24" fmla="*/ 219 w 126"/>
                  <a:gd name="T25" fmla="*/ 98 h 224"/>
                  <a:gd name="T26" fmla="*/ 287 w 126"/>
                  <a:gd name="T27" fmla="*/ 138 h 224"/>
                  <a:gd name="T28" fmla="*/ 309 w 126"/>
                  <a:gd name="T29" fmla="*/ 120 h 224"/>
                  <a:gd name="T30" fmla="*/ 228 w 126"/>
                  <a:gd name="T31" fmla="*/ 70 h 224"/>
                  <a:gd name="T32" fmla="*/ 183 w 126"/>
                  <a:gd name="T33" fmla="*/ 58 h 224"/>
                  <a:gd name="T34" fmla="*/ 175 w 126"/>
                  <a:gd name="T35" fmla="*/ 48 h 224"/>
                  <a:gd name="T36" fmla="*/ 177 w 126"/>
                  <a:gd name="T37" fmla="*/ 30 h 224"/>
                  <a:gd name="T38" fmla="*/ 205 w 126"/>
                  <a:gd name="T39" fmla="*/ 15 h 224"/>
                  <a:gd name="T40" fmla="*/ 202 w 126"/>
                  <a:gd name="T41" fmla="*/ 1 h 224"/>
                  <a:gd name="T42" fmla="*/ 175 w 126"/>
                  <a:gd name="T43" fmla="*/ 15 h 224"/>
                  <a:gd name="T44" fmla="*/ 162 w 126"/>
                  <a:gd name="T45" fmla="*/ 15 h 224"/>
                  <a:gd name="T46" fmla="*/ 147 w 126"/>
                  <a:gd name="T47" fmla="*/ 0 h 224"/>
                  <a:gd name="T48" fmla="*/ 139 w 126"/>
                  <a:gd name="T49" fmla="*/ 12 h 224"/>
                  <a:gd name="T50" fmla="*/ 157 w 126"/>
                  <a:gd name="T51" fmla="*/ 30 h 224"/>
                  <a:gd name="T52" fmla="*/ 155 w 126"/>
                  <a:gd name="T53" fmla="*/ 48 h 224"/>
                  <a:gd name="T54" fmla="*/ 142 w 126"/>
                  <a:gd name="T55" fmla="*/ 56 h 224"/>
                  <a:gd name="T56" fmla="*/ 111 w 126"/>
                  <a:gd name="T57" fmla="*/ 65 h 224"/>
                  <a:gd name="T58" fmla="*/ 104 w 126"/>
                  <a:gd name="T59" fmla="*/ 70 h 224"/>
                  <a:gd name="T60" fmla="*/ 97 w 126"/>
                  <a:gd name="T61" fmla="*/ 65 h 224"/>
                  <a:gd name="T62" fmla="*/ 73 w 126"/>
                  <a:gd name="T63" fmla="*/ 27 h 224"/>
                  <a:gd name="T64" fmla="*/ 57 w 126"/>
                  <a:gd name="T65" fmla="*/ 43 h 224"/>
                  <a:gd name="T66" fmla="*/ 73 w 126"/>
                  <a:gd name="T67" fmla="*/ 78 h 224"/>
                  <a:gd name="T68" fmla="*/ 72 w 126"/>
                  <a:gd name="T69" fmla="*/ 98 h 224"/>
                  <a:gd name="T70" fmla="*/ 0 w 126"/>
                  <a:gd name="T71" fmla="*/ 254 h 224"/>
                  <a:gd name="T72" fmla="*/ 30 w 126"/>
                  <a:gd name="T73" fmla="*/ 262 h 224"/>
                  <a:gd name="T74" fmla="*/ 84 w 126"/>
                  <a:gd name="T75" fmla="*/ 126 h 224"/>
                  <a:gd name="T76" fmla="*/ 89 w 126"/>
                  <a:gd name="T77" fmla="*/ 128 h 224"/>
                  <a:gd name="T78" fmla="*/ 140 w 126"/>
                  <a:gd name="T79" fmla="*/ 249 h 224"/>
                  <a:gd name="T80" fmla="*/ 152 w 126"/>
                  <a:gd name="T81" fmla="*/ 277 h 224"/>
                  <a:gd name="T82" fmla="*/ 175 w 126"/>
                  <a:gd name="T83" fmla="*/ 335 h 224"/>
                  <a:gd name="T84" fmla="*/ 198 w 126"/>
                  <a:gd name="T85" fmla="*/ 453 h 224"/>
                  <a:gd name="T86" fmla="*/ 198 w 126"/>
                  <a:gd name="T87" fmla="*/ 542 h 224"/>
                  <a:gd name="T88" fmla="*/ 209 w 126"/>
                  <a:gd name="T89" fmla="*/ 543 h 224"/>
                  <a:gd name="T90" fmla="*/ 205 w 126"/>
                  <a:gd name="T91" fmla="*/ 422 h 224"/>
                  <a:gd name="T92" fmla="*/ 209 w 126"/>
                  <a:gd name="T93" fmla="*/ 417 h 224"/>
                  <a:gd name="T94" fmla="*/ 255 w 126"/>
                  <a:gd name="T95" fmla="*/ 430 h 224"/>
                  <a:gd name="T96" fmla="*/ 255 w 126"/>
                  <a:gd name="T97" fmla="*/ 419 h 224"/>
                  <a:gd name="T98" fmla="*/ 217 w 126"/>
                  <a:gd name="T99" fmla="*/ 410 h 224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0" t="0" r="r" b="b"/>
                <a:pathLst>
                  <a:path w="126" h="224">
                    <a:moveTo>
                      <a:pt x="88" y="169"/>
                    </a:moveTo>
                    <a:cubicBezTo>
                      <a:pt x="86" y="168"/>
                      <a:pt x="84" y="163"/>
                      <a:pt x="84" y="163"/>
                    </a:cubicBezTo>
                    <a:cubicBezTo>
                      <a:pt x="82" y="153"/>
                      <a:pt x="80" y="143"/>
                      <a:pt x="78" y="134"/>
                    </a:cubicBezTo>
                    <a:cubicBezTo>
                      <a:pt x="81" y="135"/>
                      <a:pt x="85" y="136"/>
                      <a:pt x="88" y="136"/>
                    </a:cubicBezTo>
                    <a:cubicBezTo>
                      <a:pt x="88" y="132"/>
                      <a:pt x="88" y="132"/>
                      <a:pt x="88" y="132"/>
                    </a:cubicBezTo>
                    <a:cubicBezTo>
                      <a:pt x="85" y="132"/>
                      <a:pt x="82" y="131"/>
                      <a:pt x="79" y="130"/>
                    </a:cubicBezTo>
                    <a:cubicBezTo>
                      <a:pt x="76" y="128"/>
                      <a:pt x="75" y="125"/>
                      <a:pt x="74" y="123"/>
                    </a:cubicBezTo>
                    <a:cubicBezTo>
                      <a:pt x="73" y="119"/>
                      <a:pt x="71" y="115"/>
                      <a:pt x="70" y="111"/>
                    </a:cubicBezTo>
                    <a:cubicBezTo>
                      <a:pt x="64" y="99"/>
                      <a:pt x="64" y="99"/>
                      <a:pt x="64" y="99"/>
                    </a:cubicBezTo>
                    <a:cubicBezTo>
                      <a:pt x="56" y="84"/>
                      <a:pt x="46" y="63"/>
                      <a:pt x="43" y="47"/>
                    </a:cubicBezTo>
                    <a:cubicBezTo>
                      <a:pt x="43" y="46"/>
                      <a:pt x="44" y="42"/>
                      <a:pt x="44" y="42"/>
                    </a:cubicBezTo>
                    <a:cubicBezTo>
                      <a:pt x="46" y="40"/>
                      <a:pt x="48" y="39"/>
                      <a:pt x="50" y="38"/>
                    </a:cubicBezTo>
                    <a:cubicBezTo>
                      <a:pt x="61" y="33"/>
                      <a:pt x="73" y="34"/>
                      <a:pt x="89" y="40"/>
                    </a:cubicBezTo>
                    <a:cubicBezTo>
                      <a:pt x="95" y="43"/>
                      <a:pt x="105" y="48"/>
                      <a:pt x="117" y="57"/>
                    </a:cubicBezTo>
                    <a:cubicBezTo>
                      <a:pt x="126" y="49"/>
                      <a:pt x="126" y="49"/>
                      <a:pt x="126" y="49"/>
                    </a:cubicBezTo>
                    <a:cubicBezTo>
                      <a:pt x="112" y="38"/>
                      <a:pt x="101" y="33"/>
                      <a:pt x="93" y="29"/>
                    </a:cubicBezTo>
                    <a:cubicBezTo>
                      <a:pt x="87" y="26"/>
                      <a:pt x="81" y="25"/>
                      <a:pt x="75" y="24"/>
                    </a:cubicBezTo>
                    <a:cubicBezTo>
                      <a:pt x="71" y="23"/>
                      <a:pt x="71" y="20"/>
                      <a:pt x="71" y="20"/>
                    </a:cubicBezTo>
                    <a:cubicBezTo>
                      <a:pt x="72" y="12"/>
                      <a:pt x="72" y="12"/>
                      <a:pt x="72" y="12"/>
                    </a:cubicBezTo>
                    <a:cubicBezTo>
                      <a:pt x="74" y="11"/>
                      <a:pt x="78" y="9"/>
                      <a:pt x="84" y="6"/>
                    </a:cubicBezTo>
                    <a:cubicBezTo>
                      <a:pt x="82" y="1"/>
                      <a:pt x="82" y="1"/>
                      <a:pt x="82" y="1"/>
                    </a:cubicBezTo>
                    <a:cubicBezTo>
                      <a:pt x="77" y="2"/>
                      <a:pt x="74" y="4"/>
                      <a:pt x="71" y="6"/>
                    </a:cubicBezTo>
                    <a:cubicBezTo>
                      <a:pt x="70" y="6"/>
                      <a:pt x="66" y="6"/>
                      <a:pt x="66" y="6"/>
                    </a:cubicBezTo>
                    <a:cubicBezTo>
                      <a:pt x="63" y="3"/>
                      <a:pt x="60" y="0"/>
                      <a:pt x="60" y="0"/>
                    </a:cubicBezTo>
                    <a:cubicBezTo>
                      <a:pt x="56" y="5"/>
                      <a:pt x="56" y="5"/>
                      <a:pt x="56" y="5"/>
                    </a:cubicBezTo>
                    <a:cubicBezTo>
                      <a:pt x="64" y="12"/>
                      <a:pt x="64" y="12"/>
                      <a:pt x="64" y="12"/>
                    </a:cubicBezTo>
                    <a:cubicBezTo>
                      <a:pt x="63" y="20"/>
                      <a:pt x="63" y="20"/>
                      <a:pt x="63" y="20"/>
                    </a:cubicBezTo>
                    <a:cubicBezTo>
                      <a:pt x="63" y="20"/>
                      <a:pt x="63" y="23"/>
                      <a:pt x="58" y="23"/>
                    </a:cubicBezTo>
                    <a:cubicBezTo>
                      <a:pt x="54" y="24"/>
                      <a:pt x="49" y="25"/>
                      <a:pt x="45" y="27"/>
                    </a:cubicBezTo>
                    <a:cubicBezTo>
                      <a:pt x="44" y="28"/>
                      <a:pt x="43" y="28"/>
                      <a:pt x="42" y="29"/>
                    </a:cubicBezTo>
                    <a:cubicBezTo>
                      <a:pt x="41" y="29"/>
                      <a:pt x="39" y="28"/>
                      <a:pt x="39" y="27"/>
                    </a:cubicBezTo>
                    <a:cubicBezTo>
                      <a:pt x="37" y="21"/>
                      <a:pt x="34" y="16"/>
                      <a:pt x="30" y="11"/>
                    </a:cubicBezTo>
                    <a:cubicBezTo>
                      <a:pt x="23" y="18"/>
                      <a:pt x="23" y="18"/>
                      <a:pt x="23" y="18"/>
                    </a:cubicBezTo>
                    <a:cubicBezTo>
                      <a:pt x="26" y="22"/>
                      <a:pt x="28" y="27"/>
                      <a:pt x="30" y="32"/>
                    </a:cubicBezTo>
                    <a:cubicBezTo>
                      <a:pt x="30" y="34"/>
                      <a:pt x="29" y="39"/>
                      <a:pt x="29" y="40"/>
                    </a:cubicBezTo>
                    <a:cubicBezTo>
                      <a:pt x="14" y="56"/>
                      <a:pt x="6" y="81"/>
                      <a:pt x="0" y="105"/>
                    </a:cubicBezTo>
                    <a:cubicBezTo>
                      <a:pt x="12" y="108"/>
                      <a:pt x="12" y="108"/>
                      <a:pt x="12" y="108"/>
                    </a:cubicBezTo>
                    <a:cubicBezTo>
                      <a:pt x="16" y="89"/>
                      <a:pt x="23" y="67"/>
                      <a:pt x="34" y="52"/>
                    </a:cubicBezTo>
                    <a:cubicBezTo>
                      <a:pt x="34" y="52"/>
                      <a:pt x="36" y="52"/>
                      <a:pt x="36" y="53"/>
                    </a:cubicBezTo>
                    <a:cubicBezTo>
                      <a:pt x="40" y="70"/>
                      <a:pt x="50" y="88"/>
                      <a:pt x="57" y="103"/>
                    </a:cubicBezTo>
                    <a:cubicBezTo>
                      <a:pt x="62" y="114"/>
                      <a:pt x="62" y="114"/>
                      <a:pt x="62" y="114"/>
                    </a:cubicBezTo>
                    <a:cubicBezTo>
                      <a:pt x="66" y="123"/>
                      <a:pt x="69" y="128"/>
                      <a:pt x="71" y="138"/>
                    </a:cubicBezTo>
                    <a:cubicBezTo>
                      <a:pt x="73" y="145"/>
                      <a:pt x="80" y="179"/>
                      <a:pt x="81" y="187"/>
                    </a:cubicBezTo>
                    <a:cubicBezTo>
                      <a:pt x="81" y="199"/>
                      <a:pt x="82" y="212"/>
                      <a:pt x="81" y="223"/>
                    </a:cubicBezTo>
                    <a:cubicBezTo>
                      <a:pt x="85" y="224"/>
                      <a:pt x="85" y="224"/>
                      <a:pt x="85" y="224"/>
                    </a:cubicBezTo>
                    <a:cubicBezTo>
                      <a:pt x="86" y="207"/>
                      <a:pt x="85" y="189"/>
                      <a:pt x="84" y="174"/>
                    </a:cubicBezTo>
                    <a:cubicBezTo>
                      <a:pt x="83" y="172"/>
                      <a:pt x="85" y="172"/>
                      <a:pt x="85" y="172"/>
                    </a:cubicBezTo>
                    <a:cubicBezTo>
                      <a:pt x="90" y="176"/>
                      <a:pt x="96" y="178"/>
                      <a:pt x="104" y="177"/>
                    </a:cubicBezTo>
                    <a:cubicBezTo>
                      <a:pt x="104" y="173"/>
                      <a:pt x="104" y="173"/>
                      <a:pt x="104" y="173"/>
                    </a:cubicBezTo>
                    <a:cubicBezTo>
                      <a:pt x="97" y="174"/>
                      <a:pt x="92" y="173"/>
                      <a:pt x="88" y="169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72" name="Freeform 217">
                <a:extLst>
                  <a:ext uri="{FF2B5EF4-FFF2-40B4-BE49-F238E27FC236}">
                    <a16:creationId xmlns:a16="http://schemas.microsoft.com/office/drawing/2014/main" id="{8AF61B5E-4CA9-28A5-9143-B2174848EEA2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179" y="2051"/>
                <a:ext cx="196" cy="1801"/>
              </a:xfrm>
              <a:custGeom>
                <a:avLst/>
                <a:gdLst>
                  <a:gd name="T0" fmla="*/ 265 w 145"/>
                  <a:gd name="T1" fmla="*/ 471 h 1339"/>
                  <a:gd name="T2" fmla="*/ 89 w 145"/>
                  <a:gd name="T3" fmla="*/ 90 h 1339"/>
                  <a:gd name="T4" fmla="*/ 62 w 145"/>
                  <a:gd name="T5" fmla="*/ 58 h 1339"/>
                  <a:gd name="T6" fmla="*/ 36 w 145"/>
                  <a:gd name="T7" fmla="*/ 0 h 1339"/>
                  <a:gd name="T8" fmla="*/ 0 w 145"/>
                  <a:gd name="T9" fmla="*/ 98 h 1339"/>
                  <a:gd name="T10" fmla="*/ 51 w 145"/>
                  <a:gd name="T11" fmla="*/ 125 h 1339"/>
                  <a:gd name="T12" fmla="*/ 134 w 145"/>
                  <a:gd name="T13" fmla="*/ 256 h 1339"/>
                  <a:gd name="T14" fmla="*/ 128 w 145"/>
                  <a:gd name="T15" fmla="*/ 299 h 1339"/>
                  <a:gd name="T16" fmla="*/ 92 w 145"/>
                  <a:gd name="T17" fmla="*/ 331 h 1339"/>
                  <a:gd name="T18" fmla="*/ 108 w 145"/>
                  <a:gd name="T19" fmla="*/ 360 h 1339"/>
                  <a:gd name="T20" fmla="*/ 139 w 145"/>
                  <a:gd name="T21" fmla="*/ 332 h 1339"/>
                  <a:gd name="T22" fmla="*/ 147 w 145"/>
                  <a:gd name="T23" fmla="*/ 332 h 1339"/>
                  <a:gd name="T24" fmla="*/ 289 w 145"/>
                  <a:gd name="T25" fmla="*/ 859 h 1339"/>
                  <a:gd name="T26" fmla="*/ 281 w 145"/>
                  <a:gd name="T27" fmla="*/ 1285 h 1339"/>
                  <a:gd name="T28" fmla="*/ 216 w 145"/>
                  <a:gd name="T29" fmla="*/ 1404 h 1339"/>
                  <a:gd name="T30" fmla="*/ 196 w 145"/>
                  <a:gd name="T31" fmla="*/ 1454 h 1339"/>
                  <a:gd name="T32" fmla="*/ 161 w 145"/>
                  <a:gd name="T33" fmla="*/ 1570 h 1339"/>
                  <a:gd name="T34" fmla="*/ 141 w 145"/>
                  <a:gd name="T35" fmla="*/ 1742 h 1339"/>
                  <a:gd name="T36" fmla="*/ 139 w 145"/>
                  <a:gd name="T37" fmla="*/ 1766 h 1339"/>
                  <a:gd name="T38" fmla="*/ 114 w 145"/>
                  <a:gd name="T39" fmla="*/ 1903 h 1339"/>
                  <a:gd name="T40" fmla="*/ 134 w 145"/>
                  <a:gd name="T41" fmla="*/ 1913 h 1339"/>
                  <a:gd name="T42" fmla="*/ 160 w 145"/>
                  <a:gd name="T43" fmla="*/ 1792 h 1339"/>
                  <a:gd name="T44" fmla="*/ 160 w 145"/>
                  <a:gd name="T45" fmla="*/ 1792 h 1339"/>
                  <a:gd name="T46" fmla="*/ 182 w 145"/>
                  <a:gd name="T47" fmla="*/ 1734 h 1339"/>
                  <a:gd name="T48" fmla="*/ 210 w 145"/>
                  <a:gd name="T49" fmla="*/ 1673 h 1339"/>
                  <a:gd name="T50" fmla="*/ 234 w 145"/>
                  <a:gd name="T51" fmla="*/ 1645 h 1339"/>
                  <a:gd name="T52" fmla="*/ 239 w 145"/>
                  <a:gd name="T53" fmla="*/ 1641 h 1339"/>
                  <a:gd name="T54" fmla="*/ 238 w 145"/>
                  <a:gd name="T55" fmla="*/ 1658 h 1339"/>
                  <a:gd name="T56" fmla="*/ 210 w 145"/>
                  <a:gd name="T57" fmla="*/ 1876 h 1339"/>
                  <a:gd name="T58" fmla="*/ 191 w 145"/>
                  <a:gd name="T59" fmla="*/ 2102 h 1339"/>
                  <a:gd name="T60" fmla="*/ 168 w 145"/>
                  <a:gd name="T61" fmla="*/ 2280 h 1339"/>
                  <a:gd name="T62" fmla="*/ 168 w 145"/>
                  <a:gd name="T63" fmla="*/ 2280 h 1339"/>
                  <a:gd name="T64" fmla="*/ 139 w 145"/>
                  <a:gd name="T65" fmla="*/ 2915 h 1339"/>
                  <a:gd name="T66" fmla="*/ 104 w 145"/>
                  <a:gd name="T67" fmla="*/ 3088 h 1339"/>
                  <a:gd name="T68" fmla="*/ 78 w 145"/>
                  <a:gd name="T69" fmla="*/ 3188 h 1339"/>
                  <a:gd name="T70" fmla="*/ 58 w 145"/>
                  <a:gd name="T71" fmla="*/ 3256 h 1339"/>
                  <a:gd name="T72" fmla="*/ 72 w 145"/>
                  <a:gd name="T73" fmla="*/ 3258 h 1339"/>
                  <a:gd name="T74" fmla="*/ 108 w 145"/>
                  <a:gd name="T75" fmla="*/ 3131 h 1339"/>
                  <a:gd name="T76" fmla="*/ 160 w 145"/>
                  <a:gd name="T77" fmla="*/ 2925 h 1339"/>
                  <a:gd name="T78" fmla="*/ 196 w 145"/>
                  <a:gd name="T79" fmla="*/ 2285 h 1339"/>
                  <a:gd name="T80" fmla="*/ 210 w 145"/>
                  <a:gd name="T81" fmla="*/ 2287 h 1339"/>
                  <a:gd name="T82" fmla="*/ 232 w 145"/>
                  <a:gd name="T83" fmla="*/ 2112 h 1339"/>
                  <a:gd name="T84" fmla="*/ 260 w 145"/>
                  <a:gd name="T85" fmla="*/ 1882 h 1339"/>
                  <a:gd name="T86" fmla="*/ 287 w 145"/>
                  <a:gd name="T87" fmla="*/ 1664 h 1339"/>
                  <a:gd name="T88" fmla="*/ 338 w 145"/>
                  <a:gd name="T89" fmla="*/ 855 h 1339"/>
                  <a:gd name="T90" fmla="*/ 292 w 145"/>
                  <a:gd name="T91" fmla="*/ 551 h 1339"/>
                  <a:gd name="T92" fmla="*/ 265 w 145"/>
                  <a:gd name="T93" fmla="*/ 471 h 1339"/>
                  <a:gd name="T94" fmla="*/ 246 w 145"/>
                  <a:gd name="T95" fmla="*/ 1606 h 1339"/>
                  <a:gd name="T96" fmla="*/ 224 w 145"/>
                  <a:gd name="T97" fmla="*/ 1630 h 1339"/>
                  <a:gd name="T98" fmla="*/ 196 w 145"/>
                  <a:gd name="T99" fmla="*/ 1662 h 1339"/>
                  <a:gd name="T100" fmla="*/ 166 w 145"/>
                  <a:gd name="T101" fmla="*/ 1728 h 1339"/>
                  <a:gd name="T102" fmla="*/ 162 w 145"/>
                  <a:gd name="T103" fmla="*/ 1736 h 1339"/>
                  <a:gd name="T104" fmla="*/ 181 w 145"/>
                  <a:gd name="T105" fmla="*/ 1574 h 1339"/>
                  <a:gd name="T106" fmla="*/ 218 w 145"/>
                  <a:gd name="T107" fmla="*/ 1462 h 1339"/>
                  <a:gd name="T108" fmla="*/ 234 w 145"/>
                  <a:gd name="T109" fmla="*/ 1410 h 1339"/>
                  <a:gd name="T110" fmla="*/ 281 w 145"/>
                  <a:gd name="T111" fmla="*/ 1317 h 1339"/>
                  <a:gd name="T112" fmla="*/ 246 w 145"/>
                  <a:gd name="T113" fmla="*/ 1606 h 1339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145" h="1339">
                    <a:moveTo>
                      <a:pt x="107" y="193"/>
                    </a:moveTo>
                    <a:cubicBezTo>
                      <a:pt x="81" y="118"/>
                      <a:pt x="66" y="71"/>
                      <a:pt x="36" y="37"/>
                    </a:cubicBezTo>
                    <a:cubicBezTo>
                      <a:pt x="36" y="37"/>
                      <a:pt x="27" y="27"/>
                      <a:pt x="25" y="24"/>
                    </a:cubicBezTo>
                    <a:cubicBezTo>
                      <a:pt x="20" y="18"/>
                      <a:pt x="15" y="9"/>
                      <a:pt x="15" y="0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7" y="40"/>
                      <a:pt x="16" y="45"/>
                      <a:pt x="21" y="51"/>
                    </a:cubicBezTo>
                    <a:cubicBezTo>
                      <a:pt x="36" y="69"/>
                      <a:pt x="42" y="74"/>
                      <a:pt x="54" y="105"/>
                    </a:cubicBezTo>
                    <a:cubicBezTo>
                      <a:pt x="57" y="114"/>
                      <a:pt x="54" y="119"/>
                      <a:pt x="52" y="123"/>
                    </a:cubicBezTo>
                    <a:cubicBezTo>
                      <a:pt x="48" y="131"/>
                      <a:pt x="42" y="132"/>
                      <a:pt x="37" y="136"/>
                    </a:cubicBezTo>
                    <a:cubicBezTo>
                      <a:pt x="44" y="148"/>
                      <a:pt x="44" y="148"/>
                      <a:pt x="44" y="148"/>
                    </a:cubicBezTo>
                    <a:cubicBezTo>
                      <a:pt x="49" y="144"/>
                      <a:pt x="52" y="143"/>
                      <a:pt x="56" y="137"/>
                    </a:cubicBezTo>
                    <a:cubicBezTo>
                      <a:pt x="57" y="135"/>
                      <a:pt x="59" y="135"/>
                      <a:pt x="60" y="137"/>
                    </a:cubicBezTo>
                    <a:cubicBezTo>
                      <a:pt x="88" y="187"/>
                      <a:pt x="111" y="255"/>
                      <a:pt x="117" y="353"/>
                    </a:cubicBezTo>
                    <a:cubicBezTo>
                      <a:pt x="121" y="414"/>
                      <a:pt x="119" y="473"/>
                      <a:pt x="114" y="528"/>
                    </a:cubicBezTo>
                    <a:cubicBezTo>
                      <a:pt x="100" y="542"/>
                      <a:pt x="93" y="558"/>
                      <a:pt x="87" y="577"/>
                    </a:cubicBezTo>
                    <a:cubicBezTo>
                      <a:pt x="79" y="598"/>
                      <a:pt x="79" y="598"/>
                      <a:pt x="79" y="598"/>
                    </a:cubicBezTo>
                    <a:cubicBezTo>
                      <a:pt x="74" y="614"/>
                      <a:pt x="68" y="629"/>
                      <a:pt x="65" y="645"/>
                    </a:cubicBezTo>
                    <a:cubicBezTo>
                      <a:pt x="60" y="668"/>
                      <a:pt x="58" y="692"/>
                      <a:pt x="57" y="716"/>
                    </a:cubicBezTo>
                    <a:cubicBezTo>
                      <a:pt x="56" y="726"/>
                      <a:pt x="56" y="726"/>
                      <a:pt x="56" y="726"/>
                    </a:cubicBezTo>
                    <a:cubicBezTo>
                      <a:pt x="55" y="744"/>
                      <a:pt x="54" y="766"/>
                      <a:pt x="46" y="782"/>
                    </a:cubicBezTo>
                    <a:cubicBezTo>
                      <a:pt x="54" y="786"/>
                      <a:pt x="54" y="786"/>
                      <a:pt x="54" y="786"/>
                    </a:cubicBezTo>
                    <a:cubicBezTo>
                      <a:pt x="60" y="771"/>
                      <a:pt x="62" y="753"/>
                      <a:pt x="64" y="736"/>
                    </a:cubicBezTo>
                    <a:cubicBezTo>
                      <a:pt x="64" y="736"/>
                      <a:pt x="64" y="736"/>
                      <a:pt x="64" y="736"/>
                    </a:cubicBezTo>
                    <a:cubicBezTo>
                      <a:pt x="68" y="729"/>
                      <a:pt x="71" y="720"/>
                      <a:pt x="74" y="712"/>
                    </a:cubicBezTo>
                    <a:cubicBezTo>
                      <a:pt x="77" y="703"/>
                      <a:pt x="80" y="694"/>
                      <a:pt x="85" y="688"/>
                    </a:cubicBezTo>
                    <a:cubicBezTo>
                      <a:pt x="88" y="684"/>
                      <a:pt x="91" y="680"/>
                      <a:pt x="95" y="676"/>
                    </a:cubicBezTo>
                    <a:cubicBezTo>
                      <a:pt x="96" y="675"/>
                      <a:pt x="97" y="675"/>
                      <a:pt x="97" y="674"/>
                    </a:cubicBezTo>
                    <a:cubicBezTo>
                      <a:pt x="97" y="677"/>
                      <a:pt x="97" y="679"/>
                      <a:pt x="96" y="682"/>
                    </a:cubicBezTo>
                    <a:cubicBezTo>
                      <a:pt x="92" y="716"/>
                      <a:pt x="88" y="745"/>
                      <a:pt x="85" y="771"/>
                    </a:cubicBezTo>
                    <a:cubicBezTo>
                      <a:pt x="81" y="820"/>
                      <a:pt x="81" y="842"/>
                      <a:pt x="77" y="864"/>
                    </a:cubicBezTo>
                    <a:cubicBezTo>
                      <a:pt x="74" y="883"/>
                      <a:pt x="71" y="902"/>
                      <a:pt x="68" y="937"/>
                    </a:cubicBezTo>
                    <a:cubicBezTo>
                      <a:pt x="68" y="937"/>
                      <a:pt x="68" y="937"/>
                      <a:pt x="68" y="937"/>
                    </a:cubicBezTo>
                    <a:cubicBezTo>
                      <a:pt x="62" y="1010"/>
                      <a:pt x="59" y="1113"/>
                      <a:pt x="56" y="1198"/>
                    </a:cubicBezTo>
                    <a:cubicBezTo>
                      <a:pt x="55" y="1217"/>
                      <a:pt x="48" y="1247"/>
                      <a:pt x="42" y="1269"/>
                    </a:cubicBezTo>
                    <a:cubicBezTo>
                      <a:pt x="41" y="1273"/>
                      <a:pt x="34" y="1305"/>
                      <a:pt x="32" y="1310"/>
                    </a:cubicBezTo>
                    <a:cubicBezTo>
                      <a:pt x="28" y="1321"/>
                      <a:pt x="24" y="1328"/>
                      <a:pt x="24" y="1338"/>
                    </a:cubicBezTo>
                    <a:cubicBezTo>
                      <a:pt x="29" y="1339"/>
                      <a:pt x="29" y="1339"/>
                      <a:pt x="29" y="1339"/>
                    </a:cubicBezTo>
                    <a:cubicBezTo>
                      <a:pt x="32" y="1324"/>
                      <a:pt x="38" y="1306"/>
                      <a:pt x="44" y="1287"/>
                    </a:cubicBezTo>
                    <a:cubicBezTo>
                      <a:pt x="53" y="1258"/>
                      <a:pt x="63" y="1229"/>
                      <a:pt x="64" y="1202"/>
                    </a:cubicBezTo>
                    <a:cubicBezTo>
                      <a:pt x="67" y="1116"/>
                      <a:pt x="73" y="1012"/>
                      <a:pt x="79" y="939"/>
                    </a:cubicBezTo>
                    <a:cubicBezTo>
                      <a:pt x="85" y="940"/>
                      <a:pt x="85" y="940"/>
                      <a:pt x="85" y="940"/>
                    </a:cubicBezTo>
                    <a:cubicBezTo>
                      <a:pt x="88" y="905"/>
                      <a:pt x="91" y="887"/>
                      <a:pt x="94" y="868"/>
                    </a:cubicBezTo>
                    <a:cubicBezTo>
                      <a:pt x="97" y="847"/>
                      <a:pt x="101" y="822"/>
                      <a:pt x="105" y="773"/>
                    </a:cubicBezTo>
                    <a:cubicBezTo>
                      <a:pt x="107" y="748"/>
                      <a:pt x="111" y="718"/>
                      <a:pt x="116" y="684"/>
                    </a:cubicBezTo>
                    <a:cubicBezTo>
                      <a:pt x="129" y="593"/>
                      <a:pt x="145" y="479"/>
                      <a:pt x="137" y="352"/>
                    </a:cubicBezTo>
                    <a:cubicBezTo>
                      <a:pt x="134" y="304"/>
                      <a:pt x="127" y="263"/>
                      <a:pt x="118" y="227"/>
                    </a:cubicBezTo>
                    <a:cubicBezTo>
                      <a:pt x="115" y="216"/>
                      <a:pt x="112" y="206"/>
                      <a:pt x="107" y="193"/>
                    </a:cubicBezTo>
                    <a:close/>
                    <a:moveTo>
                      <a:pt x="100" y="660"/>
                    </a:moveTo>
                    <a:cubicBezTo>
                      <a:pt x="98" y="664"/>
                      <a:pt x="94" y="667"/>
                      <a:pt x="91" y="670"/>
                    </a:cubicBezTo>
                    <a:cubicBezTo>
                      <a:pt x="87" y="674"/>
                      <a:pt x="83" y="678"/>
                      <a:pt x="79" y="683"/>
                    </a:cubicBezTo>
                    <a:cubicBezTo>
                      <a:pt x="74" y="691"/>
                      <a:pt x="71" y="700"/>
                      <a:pt x="67" y="710"/>
                    </a:cubicBezTo>
                    <a:cubicBezTo>
                      <a:pt x="67" y="711"/>
                      <a:pt x="66" y="712"/>
                      <a:pt x="66" y="714"/>
                    </a:cubicBezTo>
                    <a:cubicBezTo>
                      <a:pt x="68" y="691"/>
                      <a:pt x="69" y="668"/>
                      <a:pt x="73" y="647"/>
                    </a:cubicBezTo>
                    <a:cubicBezTo>
                      <a:pt x="76" y="631"/>
                      <a:pt x="82" y="616"/>
                      <a:pt x="88" y="601"/>
                    </a:cubicBezTo>
                    <a:cubicBezTo>
                      <a:pt x="95" y="579"/>
                      <a:pt x="95" y="579"/>
                      <a:pt x="95" y="579"/>
                    </a:cubicBezTo>
                    <a:cubicBezTo>
                      <a:pt x="100" y="564"/>
                      <a:pt x="105" y="552"/>
                      <a:pt x="114" y="541"/>
                    </a:cubicBezTo>
                    <a:cubicBezTo>
                      <a:pt x="110" y="584"/>
                      <a:pt x="105" y="624"/>
                      <a:pt x="100" y="660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73" name="Freeform 218">
                <a:extLst>
                  <a:ext uri="{FF2B5EF4-FFF2-40B4-BE49-F238E27FC236}">
                    <a16:creationId xmlns:a16="http://schemas.microsoft.com/office/drawing/2014/main" id="{9E1A4B73-767A-FDE2-9C5C-419B08386ED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38" y="1314"/>
                <a:ext cx="362" cy="1227"/>
              </a:xfrm>
              <a:custGeom>
                <a:avLst/>
                <a:gdLst>
                  <a:gd name="T0" fmla="*/ 632 w 269"/>
                  <a:gd name="T1" fmla="*/ 1993 h 912"/>
                  <a:gd name="T2" fmla="*/ 627 w 269"/>
                  <a:gd name="T3" fmla="*/ 1959 h 912"/>
                  <a:gd name="T4" fmla="*/ 591 w 269"/>
                  <a:gd name="T5" fmla="*/ 1678 h 912"/>
                  <a:gd name="T6" fmla="*/ 478 w 269"/>
                  <a:gd name="T7" fmla="*/ 1305 h 912"/>
                  <a:gd name="T8" fmla="*/ 456 w 269"/>
                  <a:gd name="T9" fmla="*/ 1243 h 912"/>
                  <a:gd name="T10" fmla="*/ 414 w 269"/>
                  <a:gd name="T11" fmla="*/ 704 h 912"/>
                  <a:gd name="T12" fmla="*/ 210 w 269"/>
                  <a:gd name="T13" fmla="*/ 163 h 912"/>
                  <a:gd name="T14" fmla="*/ 12 w 269"/>
                  <a:gd name="T15" fmla="*/ 0 h 912"/>
                  <a:gd name="T16" fmla="*/ 0 w 269"/>
                  <a:gd name="T17" fmla="*/ 27 h 912"/>
                  <a:gd name="T18" fmla="*/ 386 w 269"/>
                  <a:gd name="T19" fmla="*/ 706 h 912"/>
                  <a:gd name="T20" fmla="*/ 428 w 269"/>
                  <a:gd name="T21" fmla="*/ 1249 h 912"/>
                  <a:gd name="T22" fmla="*/ 431 w 269"/>
                  <a:gd name="T23" fmla="*/ 1341 h 912"/>
                  <a:gd name="T24" fmla="*/ 428 w 269"/>
                  <a:gd name="T25" fmla="*/ 1472 h 912"/>
                  <a:gd name="T26" fmla="*/ 444 w 269"/>
                  <a:gd name="T27" fmla="*/ 1680 h 912"/>
                  <a:gd name="T28" fmla="*/ 487 w 269"/>
                  <a:gd name="T29" fmla="*/ 1859 h 912"/>
                  <a:gd name="T30" fmla="*/ 509 w 269"/>
                  <a:gd name="T31" fmla="*/ 1975 h 912"/>
                  <a:gd name="T32" fmla="*/ 509 w 269"/>
                  <a:gd name="T33" fmla="*/ 1982 h 912"/>
                  <a:gd name="T34" fmla="*/ 505 w 269"/>
                  <a:gd name="T35" fmla="*/ 2025 h 912"/>
                  <a:gd name="T36" fmla="*/ 499 w 269"/>
                  <a:gd name="T37" fmla="*/ 2095 h 912"/>
                  <a:gd name="T38" fmla="*/ 576 w 269"/>
                  <a:gd name="T39" fmla="*/ 2212 h 912"/>
                  <a:gd name="T40" fmla="*/ 634 w 269"/>
                  <a:gd name="T41" fmla="*/ 2200 h 912"/>
                  <a:gd name="T42" fmla="*/ 655 w 269"/>
                  <a:gd name="T43" fmla="*/ 2123 h 912"/>
                  <a:gd name="T44" fmla="*/ 632 w 269"/>
                  <a:gd name="T45" fmla="*/ 1993 h 912"/>
                  <a:gd name="T46" fmla="*/ 619 w 269"/>
                  <a:gd name="T47" fmla="*/ 2186 h 912"/>
                  <a:gd name="T48" fmla="*/ 580 w 269"/>
                  <a:gd name="T49" fmla="*/ 2192 h 912"/>
                  <a:gd name="T50" fmla="*/ 523 w 269"/>
                  <a:gd name="T51" fmla="*/ 2029 h 912"/>
                  <a:gd name="T52" fmla="*/ 529 w 269"/>
                  <a:gd name="T53" fmla="*/ 1982 h 912"/>
                  <a:gd name="T54" fmla="*/ 529 w 269"/>
                  <a:gd name="T55" fmla="*/ 1982 h 912"/>
                  <a:gd name="T56" fmla="*/ 529 w 269"/>
                  <a:gd name="T57" fmla="*/ 1982 h 912"/>
                  <a:gd name="T58" fmla="*/ 529 w 269"/>
                  <a:gd name="T59" fmla="*/ 1975 h 912"/>
                  <a:gd name="T60" fmla="*/ 507 w 269"/>
                  <a:gd name="T61" fmla="*/ 1851 h 912"/>
                  <a:gd name="T62" fmla="*/ 464 w 269"/>
                  <a:gd name="T63" fmla="*/ 1676 h 912"/>
                  <a:gd name="T64" fmla="*/ 445 w 269"/>
                  <a:gd name="T65" fmla="*/ 1472 h 912"/>
                  <a:gd name="T66" fmla="*/ 451 w 269"/>
                  <a:gd name="T67" fmla="*/ 1341 h 912"/>
                  <a:gd name="T68" fmla="*/ 451 w 269"/>
                  <a:gd name="T69" fmla="*/ 1317 h 912"/>
                  <a:gd name="T70" fmla="*/ 460 w 269"/>
                  <a:gd name="T71" fmla="*/ 1312 h 912"/>
                  <a:gd name="T72" fmla="*/ 571 w 269"/>
                  <a:gd name="T73" fmla="*/ 1678 h 912"/>
                  <a:gd name="T74" fmla="*/ 607 w 269"/>
                  <a:gd name="T75" fmla="*/ 1962 h 912"/>
                  <a:gd name="T76" fmla="*/ 612 w 269"/>
                  <a:gd name="T77" fmla="*/ 1997 h 912"/>
                  <a:gd name="T78" fmla="*/ 612 w 269"/>
                  <a:gd name="T79" fmla="*/ 1997 h 912"/>
                  <a:gd name="T80" fmla="*/ 635 w 269"/>
                  <a:gd name="T81" fmla="*/ 2123 h 912"/>
                  <a:gd name="T82" fmla="*/ 619 w 269"/>
                  <a:gd name="T83" fmla="*/ 2186 h 912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269" h="912">
                    <a:moveTo>
                      <a:pt x="259" y="818"/>
                    </a:moveTo>
                    <a:cubicBezTo>
                      <a:pt x="259" y="817"/>
                      <a:pt x="257" y="804"/>
                      <a:pt x="257" y="804"/>
                    </a:cubicBezTo>
                    <a:cubicBezTo>
                      <a:pt x="254" y="791"/>
                      <a:pt x="250" y="772"/>
                      <a:pt x="242" y="689"/>
                    </a:cubicBezTo>
                    <a:cubicBezTo>
                      <a:pt x="235" y="610"/>
                      <a:pt x="210" y="563"/>
                      <a:pt x="196" y="536"/>
                    </a:cubicBezTo>
                    <a:cubicBezTo>
                      <a:pt x="190" y="525"/>
                      <a:pt x="187" y="511"/>
                      <a:pt x="187" y="511"/>
                    </a:cubicBezTo>
                    <a:cubicBezTo>
                      <a:pt x="187" y="511"/>
                      <a:pt x="183" y="474"/>
                      <a:pt x="170" y="289"/>
                    </a:cubicBezTo>
                    <a:cubicBezTo>
                      <a:pt x="163" y="185"/>
                      <a:pt x="124" y="109"/>
                      <a:pt x="86" y="67"/>
                    </a:cubicBezTo>
                    <a:cubicBezTo>
                      <a:pt x="54" y="30"/>
                      <a:pt x="34" y="14"/>
                      <a:pt x="5" y="0"/>
                    </a:cubicBezTo>
                    <a:cubicBezTo>
                      <a:pt x="0" y="11"/>
                      <a:pt x="0" y="11"/>
                      <a:pt x="0" y="11"/>
                    </a:cubicBezTo>
                    <a:cubicBezTo>
                      <a:pt x="61" y="41"/>
                      <a:pt x="147" y="129"/>
                      <a:pt x="158" y="290"/>
                    </a:cubicBezTo>
                    <a:cubicBezTo>
                      <a:pt x="171" y="476"/>
                      <a:pt x="175" y="512"/>
                      <a:pt x="175" y="513"/>
                    </a:cubicBezTo>
                    <a:cubicBezTo>
                      <a:pt x="175" y="513"/>
                      <a:pt x="177" y="540"/>
                      <a:pt x="177" y="551"/>
                    </a:cubicBezTo>
                    <a:cubicBezTo>
                      <a:pt x="176" y="566"/>
                      <a:pt x="175" y="584"/>
                      <a:pt x="175" y="604"/>
                    </a:cubicBezTo>
                    <a:cubicBezTo>
                      <a:pt x="175" y="631"/>
                      <a:pt x="177" y="661"/>
                      <a:pt x="182" y="690"/>
                    </a:cubicBezTo>
                    <a:cubicBezTo>
                      <a:pt x="189" y="723"/>
                      <a:pt x="195" y="745"/>
                      <a:pt x="200" y="763"/>
                    </a:cubicBezTo>
                    <a:cubicBezTo>
                      <a:pt x="206" y="782"/>
                      <a:pt x="209" y="795"/>
                      <a:pt x="209" y="811"/>
                    </a:cubicBezTo>
                    <a:cubicBezTo>
                      <a:pt x="209" y="812"/>
                      <a:pt x="209" y="813"/>
                      <a:pt x="209" y="814"/>
                    </a:cubicBezTo>
                    <a:cubicBezTo>
                      <a:pt x="209" y="814"/>
                      <a:pt x="207" y="832"/>
                      <a:pt x="207" y="832"/>
                    </a:cubicBezTo>
                    <a:cubicBezTo>
                      <a:pt x="206" y="841"/>
                      <a:pt x="205" y="851"/>
                      <a:pt x="205" y="860"/>
                    </a:cubicBezTo>
                    <a:cubicBezTo>
                      <a:pt x="205" y="881"/>
                      <a:pt x="211" y="901"/>
                      <a:pt x="236" y="908"/>
                    </a:cubicBezTo>
                    <a:cubicBezTo>
                      <a:pt x="249" y="912"/>
                      <a:pt x="256" y="907"/>
                      <a:pt x="260" y="903"/>
                    </a:cubicBezTo>
                    <a:cubicBezTo>
                      <a:pt x="266" y="897"/>
                      <a:pt x="269" y="885"/>
                      <a:pt x="269" y="872"/>
                    </a:cubicBezTo>
                    <a:cubicBezTo>
                      <a:pt x="269" y="852"/>
                      <a:pt x="263" y="829"/>
                      <a:pt x="259" y="818"/>
                    </a:cubicBezTo>
                    <a:close/>
                    <a:moveTo>
                      <a:pt x="254" y="898"/>
                    </a:moveTo>
                    <a:cubicBezTo>
                      <a:pt x="251" y="902"/>
                      <a:pt x="246" y="902"/>
                      <a:pt x="238" y="900"/>
                    </a:cubicBezTo>
                    <a:cubicBezTo>
                      <a:pt x="208" y="891"/>
                      <a:pt x="212" y="862"/>
                      <a:pt x="215" y="833"/>
                    </a:cubicBezTo>
                    <a:cubicBezTo>
                      <a:pt x="217" y="814"/>
                      <a:pt x="217" y="814"/>
                      <a:pt x="217" y="814"/>
                    </a:cubicBezTo>
                    <a:cubicBezTo>
                      <a:pt x="217" y="814"/>
                      <a:pt x="217" y="814"/>
                      <a:pt x="217" y="814"/>
                    </a:cubicBezTo>
                    <a:cubicBezTo>
                      <a:pt x="217" y="814"/>
                      <a:pt x="217" y="814"/>
                      <a:pt x="217" y="814"/>
                    </a:cubicBezTo>
                    <a:cubicBezTo>
                      <a:pt x="217" y="813"/>
                      <a:pt x="217" y="812"/>
                      <a:pt x="217" y="811"/>
                    </a:cubicBezTo>
                    <a:cubicBezTo>
                      <a:pt x="217" y="794"/>
                      <a:pt x="213" y="781"/>
                      <a:pt x="208" y="760"/>
                    </a:cubicBezTo>
                    <a:cubicBezTo>
                      <a:pt x="203" y="743"/>
                      <a:pt x="196" y="721"/>
                      <a:pt x="190" y="688"/>
                    </a:cubicBezTo>
                    <a:cubicBezTo>
                      <a:pt x="185" y="660"/>
                      <a:pt x="183" y="631"/>
                      <a:pt x="183" y="604"/>
                    </a:cubicBezTo>
                    <a:cubicBezTo>
                      <a:pt x="183" y="584"/>
                      <a:pt x="184" y="566"/>
                      <a:pt x="185" y="551"/>
                    </a:cubicBezTo>
                    <a:cubicBezTo>
                      <a:pt x="185" y="547"/>
                      <a:pt x="185" y="544"/>
                      <a:pt x="185" y="541"/>
                    </a:cubicBezTo>
                    <a:cubicBezTo>
                      <a:pt x="185" y="538"/>
                      <a:pt x="187" y="537"/>
                      <a:pt x="189" y="539"/>
                    </a:cubicBezTo>
                    <a:cubicBezTo>
                      <a:pt x="203" y="567"/>
                      <a:pt x="227" y="612"/>
                      <a:pt x="234" y="689"/>
                    </a:cubicBezTo>
                    <a:cubicBezTo>
                      <a:pt x="242" y="773"/>
                      <a:pt x="246" y="792"/>
                      <a:pt x="249" y="806"/>
                    </a:cubicBezTo>
                    <a:cubicBezTo>
                      <a:pt x="251" y="820"/>
                      <a:pt x="251" y="820"/>
                      <a:pt x="251" y="820"/>
                    </a:cubicBezTo>
                    <a:cubicBezTo>
                      <a:pt x="251" y="820"/>
                      <a:pt x="251" y="820"/>
                      <a:pt x="251" y="820"/>
                    </a:cubicBezTo>
                    <a:cubicBezTo>
                      <a:pt x="256" y="833"/>
                      <a:pt x="261" y="855"/>
                      <a:pt x="261" y="872"/>
                    </a:cubicBezTo>
                    <a:cubicBezTo>
                      <a:pt x="261" y="883"/>
                      <a:pt x="259" y="893"/>
                      <a:pt x="254" y="898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74" name="Freeform 219">
                <a:extLst>
                  <a:ext uri="{FF2B5EF4-FFF2-40B4-BE49-F238E27FC236}">
                    <a16:creationId xmlns:a16="http://schemas.microsoft.com/office/drawing/2014/main" id="{D80A8DBF-9F87-ED88-6A09-F1DCB1F5B8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74" y="2120"/>
                <a:ext cx="62" cy="160"/>
              </a:xfrm>
              <a:custGeom>
                <a:avLst/>
                <a:gdLst>
                  <a:gd name="T0" fmla="*/ 16 w 46"/>
                  <a:gd name="T1" fmla="*/ 0 h 119"/>
                  <a:gd name="T2" fmla="*/ 43 w 46"/>
                  <a:gd name="T3" fmla="*/ 93 h 119"/>
                  <a:gd name="T4" fmla="*/ 96 w 46"/>
                  <a:gd name="T5" fmla="*/ 233 h 119"/>
                  <a:gd name="T6" fmla="*/ 113 w 46"/>
                  <a:gd name="T7" fmla="*/ 289 h 119"/>
                  <a:gd name="T8" fmla="*/ 113 w 46"/>
                  <a:gd name="T9" fmla="*/ 289 h 119"/>
                  <a:gd name="T10" fmla="*/ 90 w 46"/>
                  <a:gd name="T11" fmla="*/ 241 h 119"/>
                  <a:gd name="T12" fmla="*/ 30 w 46"/>
                  <a:gd name="T13" fmla="*/ 98 h 119"/>
                  <a:gd name="T14" fmla="*/ 1 w 46"/>
                  <a:gd name="T15" fmla="*/ 0 h 119"/>
                  <a:gd name="T16" fmla="*/ 16 w 46"/>
                  <a:gd name="T17" fmla="*/ 0 h 11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46" h="119">
                    <a:moveTo>
                      <a:pt x="7" y="0"/>
                    </a:moveTo>
                    <a:cubicBezTo>
                      <a:pt x="6" y="13"/>
                      <a:pt x="12" y="25"/>
                      <a:pt x="18" y="38"/>
                    </a:cubicBezTo>
                    <a:cubicBezTo>
                      <a:pt x="27" y="57"/>
                      <a:pt x="32" y="77"/>
                      <a:pt x="39" y="96"/>
                    </a:cubicBezTo>
                    <a:cubicBezTo>
                      <a:pt x="46" y="119"/>
                      <a:pt x="46" y="119"/>
                      <a:pt x="46" y="119"/>
                    </a:cubicBezTo>
                    <a:cubicBezTo>
                      <a:pt x="46" y="119"/>
                      <a:pt x="46" y="119"/>
                      <a:pt x="46" y="119"/>
                    </a:cubicBezTo>
                    <a:cubicBezTo>
                      <a:pt x="37" y="99"/>
                      <a:pt x="37" y="99"/>
                      <a:pt x="37" y="99"/>
                    </a:cubicBezTo>
                    <a:cubicBezTo>
                      <a:pt x="30" y="80"/>
                      <a:pt x="21" y="59"/>
                      <a:pt x="12" y="40"/>
                    </a:cubicBezTo>
                    <a:cubicBezTo>
                      <a:pt x="6" y="27"/>
                      <a:pt x="0" y="14"/>
                      <a:pt x="1" y="0"/>
                    </a:cubicBezTo>
                    <a:lnTo>
                      <a:pt x="7" y="0"/>
                    </a:lnTo>
                    <a:close/>
                  </a:path>
                </a:pathLst>
              </a:cu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75" name="Freeform 220">
                <a:extLst>
                  <a:ext uri="{FF2B5EF4-FFF2-40B4-BE49-F238E27FC236}">
                    <a16:creationId xmlns:a16="http://schemas.microsoft.com/office/drawing/2014/main" id="{91922D78-B601-CB35-7D2B-B0DF0516FD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27" y="1646"/>
                <a:ext cx="134" cy="564"/>
              </a:xfrm>
              <a:custGeom>
                <a:avLst/>
                <a:gdLst>
                  <a:gd name="T0" fmla="*/ 1 w 100"/>
                  <a:gd name="T1" fmla="*/ 397 h 419"/>
                  <a:gd name="T2" fmla="*/ 7 w 100"/>
                  <a:gd name="T3" fmla="*/ 339 h 419"/>
                  <a:gd name="T4" fmla="*/ 12 w 100"/>
                  <a:gd name="T5" fmla="*/ 256 h 419"/>
                  <a:gd name="T6" fmla="*/ 16 w 100"/>
                  <a:gd name="T7" fmla="*/ 203 h 419"/>
                  <a:gd name="T8" fmla="*/ 34 w 100"/>
                  <a:gd name="T9" fmla="*/ 0 h 419"/>
                  <a:gd name="T10" fmla="*/ 56 w 100"/>
                  <a:gd name="T11" fmla="*/ 22 h 419"/>
                  <a:gd name="T12" fmla="*/ 31 w 100"/>
                  <a:gd name="T13" fmla="*/ 203 h 419"/>
                  <a:gd name="T14" fmla="*/ 27 w 100"/>
                  <a:gd name="T15" fmla="*/ 258 h 419"/>
                  <a:gd name="T16" fmla="*/ 21 w 100"/>
                  <a:gd name="T17" fmla="*/ 339 h 419"/>
                  <a:gd name="T18" fmla="*/ 16 w 100"/>
                  <a:gd name="T19" fmla="*/ 397 h 419"/>
                  <a:gd name="T20" fmla="*/ 20 w 100"/>
                  <a:gd name="T21" fmla="*/ 459 h 419"/>
                  <a:gd name="T22" fmla="*/ 101 w 100"/>
                  <a:gd name="T23" fmla="*/ 598 h 419"/>
                  <a:gd name="T24" fmla="*/ 122 w 100"/>
                  <a:gd name="T25" fmla="*/ 629 h 419"/>
                  <a:gd name="T26" fmla="*/ 137 w 100"/>
                  <a:gd name="T27" fmla="*/ 649 h 419"/>
                  <a:gd name="T28" fmla="*/ 157 w 100"/>
                  <a:gd name="T29" fmla="*/ 677 h 419"/>
                  <a:gd name="T30" fmla="*/ 210 w 100"/>
                  <a:gd name="T31" fmla="*/ 774 h 419"/>
                  <a:gd name="T32" fmla="*/ 239 w 100"/>
                  <a:gd name="T33" fmla="*/ 938 h 419"/>
                  <a:gd name="T34" fmla="*/ 239 w 100"/>
                  <a:gd name="T35" fmla="*/ 980 h 419"/>
                  <a:gd name="T36" fmla="*/ 236 w 100"/>
                  <a:gd name="T37" fmla="*/ 1020 h 419"/>
                  <a:gd name="T38" fmla="*/ 221 w 100"/>
                  <a:gd name="T39" fmla="*/ 1022 h 419"/>
                  <a:gd name="T40" fmla="*/ 225 w 100"/>
                  <a:gd name="T41" fmla="*/ 979 h 419"/>
                  <a:gd name="T42" fmla="*/ 225 w 100"/>
                  <a:gd name="T43" fmla="*/ 938 h 419"/>
                  <a:gd name="T44" fmla="*/ 197 w 100"/>
                  <a:gd name="T45" fmla="*/ 777 h 419"/>
                  <a:gd name="T46" fmla="*/ 158 w 100"/>
                  <a:gd name="T47" fmla="*/ 707 h 419"/>
                  <a:gd name="T48" fmla="*/ 158 w 100"/>
                  <a:gd name="T49" fmla="*/ 711 h 419"/>
                  <a:gd name="T50" fmla="*/ 163 w 100"/>
                  <a:gd name="T51" fmla="*/ 766 h 419"/>
                  <a:gd name="T52" fmla="*/ 149 w 100"/>
                  <a:gd name="T53" fmla="*/ 770 h 419"/>
                  <a:gd name="T54" fmla="*/ 143 w 100"/>
                  <a:gd name="T55" fmla="*/ 711 h 419"/>
                  <a:gd name="T56" fmla="*/ 142 w 100"/>
                  <a:gd name="T57" fmla="*/ 682 h 419"/>
                  <a:gd name="T58" fmla="*/ 126 w 100"/>
                  <a:gd name="T59" fmla="*/ 658 h 419"/>
                  <a:gd name="T60" fmla="*/ 111 w 100"/>
                  <a:gd name="T61" fmla="*/ 635 h 419"/>
                  <a:gd name="T62" fmla="*/ 90 w 100"/>
                  <a:gd name="T63" fmla="*/ 607 h 419"/>
                  <a:gd name="T64" fmla="*/ 46 w 100"/>
                  <a:gd name="T65" fmla="*/ 548 h 419"/>
                  <a:gd name="T66" fmla="*/ 38 w 100"/>
                  <a:gd name="T67" fmla="*/ 549 h 419"/>
                  <a:gd name="T68" fmla="*/ 48 w 100"/>
                  <a:gd name="T69" fmla="*/ 629 h 419"/>
                  <a:gd name="T70" fmla="*/ 78 w 100"/>
                  <a:gd name="T71" fmla="*/ 826 h 419"/>
                  <a:gd name="T72" fmla="*/ 90 w 100"/>
                  <a:gd name="T73" fmla="*/ 859 h 419"/>
                  <a:gd name="T74" fmla="*/ 106 w 100"/>
                  <a:gd name="T75" fmla="*/ 896 h 419"/>
                  <a:gd name="T76" fmla="*/ 91 w 100"/>
                  <a:gd name="T77" fmla="*/ 902 h 419"/>
                  <a:gd name="T78" fmla="*/ 78 w 100"/>
                  <a:gd name="T79" fmla="*/ 864 h 419"/>
                  <a:gd name="T80" fmla="*/ 63 w 100"/>
                  <a:gd name="T81" fmla="*/ 832 h 419"/>
                  <a:gd name="T82" fmla="*/ 34 w 100"/>
                  <a:gd name="T83" fmla="*/ 629 h 419"/>
                  <a:gd name="T84" fmla="*/ 20 w 100"/>
                  <a:gd name="T85" fmla="*/ 528 h 419"/>
                  <a:gd name="T86" fmla="*/ 5 w 100"/>
                  <a:gd name="T87" fmla="*/ 464 h 419"/>
                  <a:gd name="T88" fmla="*/ 1 w 100"/>
                  <a:gd name="T89" fmla="*/ 397 h 419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100" h="419">
                    <a:moveTo>
                      <a:pt x="1" y="163"/>
                    </a:moveTo>
                    <a:cubicBezTo>
                      <a:pt x="3" y="139"/>
                      <a:pt x="3" y="139"/>
                      <a:pt x="3" y="139"/>
                    </a:cubicBezTo>
                    <a:cubicBezTo>
                      <a:pt x="3" y="126"/>
                      <a:pt x="4" y="114"/>
                      <a:pt x="5" y="105"/>
                    </a:cubicBezTo>
                    <a:cubicBezTo>
                      <a:pt x="6" y="102"/>
                      <a:pt x="6" y="94"/>
                      <a:pt x="7" y="83"/>
                    </a:cubicBezTo>
                    <a:cubicBezTo>
                      <a:pt x="11" y="44"/>
                      <a:pt x="13" y="9"/>
                      <a:pt x="14" y="0"/>
                    </a:cubicBezTo>
                    <a:cubicBezTo>
                      <a:pt x="23" y="9"/>
                      <a:pt x="23" y="9"/>
                      <a:pt x="23" y="9"/>
                    </a:cubicBezTo>
                    <a:cubicBezTo>
                      <a:pt x="19" y="14"/>
                      <a:pt x="15" y="61"/>
                      <a:pt x="13" y="83"/>
                    </a:cubicBezTo>
                    <a:cubicBezTo>
                      <a:pt x="12" y="95"/>
                      <a:pt x="12" y="103"/>
                      <a:pt x="11" y="106"/>
                    </a:cubicBezTo>
                    <a:cubicBezTo>
                      <a:pt x="10" y="114"/>
                      <a:pt x="9" y="127"/>
                      <a:pt x="9" y="139"/>
                    </a:cubicBezTo>
                    <a:cubicBezTo>
                      <a:pt x="7" y="163"/>
                      <a:pt x="7" y="163"/>
                      <a:pt x="7" y="163"/>
                    </a:cubicBezTo>
                    <a:cubicBezTo>
                      <a:pt x="6" y="172"/>
                      <a:pt x="7" y="180"/>
                      <a:pt x="8" y="188"/>
                    </a:cubicBezTo>
                    <a:cubicBezTo>
                      <a:pt x="13" y="206"/>
                      <a:pt x="29" y="228"/>
                      <a:pt x="42" y="245"/>
                    </a:cubicBezTo>
                    <a:cubicBezTo>
                      <a:pt x="51" y="258"/>
                      <a:pt x="51" y="258"/>
                      <a:pt x="51" y="258"/>
                    </a:cubicBezTo>
                    <a:cubicBezTo>
                      <a:pt x="57" y="266"/>
                      <a:pt x="57" y="266"/>
                      <a:pt x="57" y="266"/>
                    </a:cubicBezTo>
                    <a:cubicBezTo>
                      <a:pt x="59" y="270"/>
                      <a:pt x="65" y="277"/>
                      <a:pt x="65" y="278"/>
                    </a:cubicBezTo>
                    <a:cubicBezTo>
                      <a:pt x="73" y="290"/>
                      <a:pt x="81" y="303"/>
                      <a:pt x="87" y="317"/>
                    </a:cubicBezTo>
                    <a:cubicBezTo>
                      <a:pt x="96" y="339"/>
                      <a:pt x="98" y="362"/>
                      <a:pt x="99" y="385"/>
                    </a:cubicBezTo>
                    <a:cubicBezTo>
                      <a:pt x="100" y="389"/>
                      <a:pt x="99" y="396"/>
                      <a:pt x="99" y="402"/>
                    </a:cubicBezTo>
                    <a:cubicBezTo>
                      <a:pt x="98" y="408"/>
                      <a:pt x="98" y="414"/>
                      <a:pt x="98" y="418"/>
                    </a:cubicBezTo>
                    <a:cubicBezTo>
                      <a:pt x="92" y="419"/>
                      <a:pt x="92" y="419"/>
                      <a:pt x="92" y="419"/>
                    </a:cubicBezTo>
                    <a:cubicBezTo>
                      <a:pt x="92" y="415"/>
                      <a:pt x="92" y="408"/>
                      <a:pt x="93" y="401"/>
                    </a:cubicBezTo>
                    <a:cubicBezTo>
                      <a:pt x="93" y="395"/>
                      <a:pt x="94" y="389"/>
                      <a:pt x="93" y="385"/>
                    </a:cubicBezTo>
                    <a:cubicBezTo>
                      <a:pt x="92" y="363"/>
                      <a:pt x="90" y="340"/>
                      <a:pt x="82" y="319"/>
                    </a:cubicBezTo>
                    <a:cubicBezTo>
                      <a:pt x="77" y="309"/>
                      <a:pt x="72" y="299"/>
                      <a:pt x="66" y="290"/>
                    </a:cubicBezTo>
                    <a:cubicBezTo>
                      <a:pt x="66" y="291"/>
                      <a:pt x="66" y="291"/>
                      <a:pt x="66" y="291"/>
                    </a:cubicBezTo>
                    <a:cubicBezTo>
                      <a:pt x="66" y="298"/>
                      <a:pt x="65" y="305"/>
                      <a:pt x="68" y="314"/>
                    </a:cubicBezTo>
                    <a:cubicBezTo>
                      <a:pt x="62" y="316"/>
                      <a:pt x="62" y="316"/>
                      <a:pt x="62" y="316"/>
                    </a:cubicBezTo>
                    <a:cubicBezTo>
                      <a:pt x="59" y="305"/>
                      <a:pt x="60" y="297"/>
                      <a:pt x="60" y="291"/>
                    </a:cubicBezTo>
                    <a:cubicBezTo>
                      <a:pt x="60" y="287"/>
                      <a:pt x="60" y="283"/>
                      <a:pt x="59" y="280"/>
                    </a:cubicBezTo>
                    <a:cubicBezTo>
                      <a:pt x="57" y="277"/>
                      <a:pt x="54" y="273"/>
                      <a:pt x="52" y="270"/>
                    </a:cubicBezTo>
                    <a:cubicBezTo>
                      <a:pt x="46" y="261"/>
                      <a:pt x="46" y="261"/>
                      <a:pt x="46" y="261"/>
                    </a:cubicBezTo>
                    <a:cubicBezTo>
                      <a:pt x="37" y="249"/>
                      <a:pt x="37" y="249"/>
                      <a:pt x="37" y="249"/>
                    </a:cubicBezTo>
                    <a:cubicBezTo>
                      <a:pt x="32" y="241"/>
                      <a:pt x="25" y="233"/>
                      <a:pt x="19" y="224"/>
                    </a:cubicBezTo>
                    <a:cubicBezTo>
                      <a:pt x="17" y="221"/>
                      <a:pt x="15" y="221"/>
                      <a:pt x="16" y="225"/>
                    </a:cubicBezTo>
                    <a:cubicBezTo>
                      <a:pt x="18" y="236"/>
                      <a:pt x="20" y="247"/>
                      <a:pt x="20" y="258"/>
                    </a:cubicBezTo>
                    <a:cubicBezTo>
                      <a:pt x="20" y="286"/>
                      <a:pt x="22" y="310"/>
                      <a:pt x="32" y="339"/>
                    </a:cubicBezTo>
                    <a:cubicBezTo>
                      <a:pt x="37" y="352"/>
                      <a:pt x="37" y="352"/>
                      <a:pt x="37" y="352"/>
                    </a:cubicBezTo>
                    <a:cubicBezTo>
                      <a:pt x="44" y="368"/>
                      <a:pt x="44" y="368"/>
                      <a:pt x="44" y="368"/>
                    </a:cubicBezTo>
                    <a:cubicBezTo>
                      <a:pt x="38" y="370"/>
                      <a:pt x="38" y="370"/>
                      <a:pt x="38" y="370"/>
                    </a:cubicBezTo>
                    <a:cubicBezTo>
                      <a:pt x="32" y="354"/>
                      <a:pt x="32" y="354"/>
                      <a:pt x="32" y="354"/>
                    </a:cubicBezTo>
                    <a:cubicBezTo>
                      <a:pt x="26" y="341"/>
                      <a:pt x="26" y="341"/>
                      <a:pt x="26" y="341"/>
                    </a:cubicBezTo>
                    <a:cubicBezTo>
                      <a:pt x="16" y="311"/>
                      <a:pt x="14" y="286"/>
                      <a:pt x="14" y="258"/>
                    </a:cubicBezTo>
                    <a:cubicBezTo>
                      <a:pt x="14" y="244"/>
                      <a:pt x="11" y="230"/>
                      <a:pt x="8" y="216"/>
                    </a:cubicBezTo>
                    <a:cubicBezTo>
                      <a:pt x="6" y="207"/>
                      <a:pt x="4" y="198"/>
                      <a:pt x="2" y="190"/>
                    </a:cubicBezTo>
                    <a:cubicBezTo>
                      <a:pt x="1" y="182"/>
                      <a:pt x="0" y="170"/>
                      <a:pt x="1" y="163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76" name="Freeform 221">
                <a:extLst>
                  <a:ext uri="{FF2B5EF4-FFF2-40B4-BE49-F238E27FC236}">
                    <a16:creationId xmlns:a16="http://schemas.microsoft.com/office/drawing/2014/main" id="{FB964D49-DEE0-4841-DD14-E3E9B4B490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18" y="2383"/>
                <a:ext cx="180" cy="189"/>
              </a:xfrm>
              <a:custGeom>
                <a:avLst/>
                <a:gdLst>
                  <a:gd name="T0" fmla="*/ 43 w 134"/>
                  <a:gd name="T1" fmla="*/ 153 h 140"/>
                  <a:gd name="T2" fmla="*/ 42 w 134"/>
                  <a:gd name="T3" fmla="*/ 142 h 140"/>
                  <a:gd name="T4" fmla="*/ 0 w 134"/>
                  <a:gd name="T5" fmla="*/ 77 h 140"/>
                  <a:gd name="T6" fmla="*/ 9 w 134"/>
                  <a:gd name="T7" fmla="*/ 74 h 140"/>
                  <a:gd name="T8" fmla="*/ 70 w 134"/>
                  <a:gd name="T9" fmla="*/ 150 h 140"/>
                  <a:gd name="T10" fmla="*/ 132 w 134"/>
                  <a:gd name="T11" fmla="*/ 142 h 140"/>
                  <a:gd name="T12" fmla="*/ 157 w 134"/>
                  <a:gd name="T13" fmla="*/ 89 h 140"/>
                  <a:gd name="T14" fmla="*/ 149 w 134"/>
                  <a:gd name="T15" fmla="*/ 74 h 140"/>
                  <a:gd name="T16" fmla="*/ 99 w 134"/>
                  <a:gd name="T17" fmla="*/ 7 h 140"/>
                  <a:gd name="T18" fmla="*/ 101 w 134"/>
                  <a:gd name="T19" fmla="*/ 0 h 140"/>
                  <a:gd name="T20" fmla="*/ 109 w 134"/>
                  <a:gd name="T21" fmla="*/ 7 h 140"/>
                  <a:gd name="T22" fmla="*/ 109 w 134"/>
                  <a:gd name="T23" fmla="*/ 7 h 140"/>
                  <a:gd name="T24" fmla="*/ 220 w 134"/>
                  <a:gd name="T25" fmla="*/ 128 h 140"/>
                  <a:gd name="T26" fmla="*/ 294 w 134"/>
                  <a:gd name="T27" fmla="*/ 248 h 140"/>
                  <a:gd name="T28" fmla="*/ 310 w 134"/>
                  <a:gd name="T29" fmla="*/ 301 h 140"/>
                  <a:gd name="T30" fmla="*/ 325 w 134"/>
                  <a:gd name="T31" fmla="*/ 344 h 140"/>
                  <a:gd name="T32" fmla="*/ 325 w 134"/>
                  <a:gd name="T33" fmla="*/ 344 h 140"/>
                  <a:gd name="T34" fmla="*/ 304 w 134"/>
                  <a:gd name="T35" fmla="*/ 304 h 140"/>
                  <a:gd name="T36" fmla="*/ 283 w 134"/>
                  <a:gd name="T37" fmla="*/ 251 h 140"/>
                  <a:gd name="T38" fmla="*/ 216 w 134"/>
                  <a:gd name="T39" fmla="*/ 135 h 140"/>
                  <a:gd name="T40" fmla="*/ 172 w 134"/>
                  <a:gd name="T41" fmla="*/ 97 h 140"/>
                  <a:gd name="T42" fmla="*/ 164 w 134"/>
                  <a:gd name="T43" fmla="*/ 99 h 140"/>
                  <a:gd name="T44" fmla="*/ 136 w 134"/>
                  <a:gd name="T45" fmla="*/ 150 h 140"/>
                  <a:gd name="T46" fmla="*/ 120 w 134"/>
                  <a:gd name="T47" fmla="*/ 161 h 140"/>
                  <a:gd name="T48" fmla="*/ 116 w 134"/>
                  <a:gd name="T49" fmla="*/ 167 h 140"/>
                  <a:gd name="T50" fmla="*/ 116 w 134"/>
                  <a:gd name="T51" fmla="*/ 267 h 140"/>
                  <a:gd name="T52" fmla="*/ 106 w 134"/>
                  <a:gd name="T53" fmla="*/ 267 h 140"/>
                  <a:gd name="T54" fmla="*/ 106 w 134"/>
                  <a:gd name="T55" fmla="*/ 167 h 140"/>
                  <a:gd name="T56" fmla="*/ 101 w 134"/>
                  <a:gd name="T57" fmla="*/ 165 h 140"/>
                  <a:gd name="T58" fmla="*/ 85 w 134"/>
                  <a:gd name="T59" fmla="*/ 162 h 140"/>
                  <a:gd name="T60" fmla="*/ 79 w 134"/>
                  <a:gd name="T61" fmla="*/ 170 h 140"/>
                  <a:gd name="T62" fmla="*/ 78 w 134"/>
                  <a:gd name="T63" fmla="*/ 198 h 140"/>
                  <a:gd name="T64" fmla="*/ 75 w 134"/>
                  <a:gd name="T65" fmla="*/ 219 h 140"/>
                  <a:gd name="T66" fmla="*/ 73 w 134"/>
                  <a:gd name="T67" fmla="*/ 230 h 140"/>
                  <a:gd name="T68" fmla="*/ 73 w 134"/>
                  <a:gd name="T69" fmla="*/ 262 h 140"/>
                  <a:gd name="T70" fmla="*/ 63 w 134"/>
                  <a:gd name="T71" fmla="*/ 255 h 140"/>
                  <a:gd name="T72" fmla="*/ 63 w 134"/>
                  <a:gd name="T73" fmla="*/ 230 h 140"/>
                  <a:gd name="T74" fmla="*/ 64 w 134"/>
                  <a:gd name="T75" fmla="*/ 217 h 140"/>
                  <a:gd name="T76" fmla="*/ 69 w 134"/>
                  <a:gd name="T77" fmla="*/ 197 h 140"/>
                  <a:gd name="T78" fmla="*/ 70 w 134"/>
                  <a:gd name="T79" fmla="*/ 165 h 140"/>
                  <a:gd name="T80" fmla="*/ 69 w 134"/>
                  <a:gd name="T81" fmla="*/ 161 h 140"/>
                  <a:gd name="T82" fmla="*/ 62 w 134"/>
                  <a:gd name="T83" fmla="*/ 155 h 140"/>
                  <a:gd name="T84" fmla="*/ 54 w 134"/>
                  <a:gd name="T85" fmla="*/ 157 h 140"/>
                  <a:gd name="T86" fmla="*/ 47 w 134"/>
                  <a:gd name="T87" fmla="*/ 197 h 140"/>
                  <a:gd name="T88" fmla="*/ 35 w 134"/>
                  <a:gd name="T89" fmla="*/ 251 h 140"/>
                  <a:gd name="T90" fmla="*/ 23 w 134"/>
                  <a:gd name="T91" fmla="*/ 246 h 140"/>
                  <a:gd name="T92" fmla="*/ 36 w 134"/>
                  <a:gd name="T93" fmla="*/ 197 h 140"/>
                  <a:gd name="T94" fmla="*/ 43 w 134"/>
                  <a:gd name="T95" fmla="*/ 153 h 140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134" h="140">
                    <a:moveTo>
                      <a:pt x="18" y="62"/>
                    </a:moveTo>
                    <a:cubicBezTo>
                      <a:pt x="18" y="61"/>
                      <a:pt x="17" y="58"/>
                      <a:pt x="17" y="58"/>
                    </a:cubicBezTo>
                    <a:cubicBezTo>
                      <a:pt x="9" y="51"/>
                      <a:pt x="2" y="40"/>
                      <a:pt x="0" y="31"/>
                    </a:cubicBezTo>
                    <a:cubicBezTo>
                      <a:pt x="4" y="30"/>
                      <a:pt x="4" y="30"/>
                      <a:pt x="4" y="30"/>
                    </a:cubicBezTo>
                    <a:cubicBezTo>
                      <a:pt x="7" y="41"/>
                      <a:pt x="17" y="57"/>
                      <a:pt x="29" y="61"/>
                    </a:cubicBezTo>
                    <a:cubicBezTo>
                      <a:pt x="38" y="64"/>
                      <a:pt x="47" y="63"/>
                      <a:pt x="54" y="58"/>
                    </a:cubicBezTo>
                    <a:cubicBezTo>
                      <a:pt x="61" y="53"/>
                      <a:pt x="65" y="45"/>
                      <a:pt x="65" y="36"/>
                    </a:cubicBezTo>
                    <a:cubicBezTo>
                      <a:pt x="65" y="35"/>
                      <a:pt x="63" y="31"/>
                      <a:pt x="62" y="30"/>
                    </a:cubicBezTo>
                    <a:cubicBezTo>
                      <a:pt x="51" y="19"/>
                      <a:pt x="41" y="7"/>
                      <a:pt x="41" y="3"/>
                    </a:cubicBezTo>
                    <a:cubicBezTo>
                      <a:pt x="41" y="1"/>
                      <a:pt x="42" y="1"/>
                      <a:pt x="42" y="0"/>
                    </a:cubicBezTo>
                    <a:cubicBezTo>
                      <a:pt x="45" y="3"/>
                      <a:pt x="45" y="3"/>
                      <a:pt x="45" y="3"/>
                    </a:cubicBezTo>
                    <a:cubicBezTo>
                      <a:pt x="45" y="3"/>
                      <a:pt x="45" y="3"/>
                      <a:pt x="45" y="3"/>
                    </a:cubicBezTo>
                    <a:cubicBezTo>
                      <a:pt x="45" y="8"/>
                      <a:pt x="84" y="47"/>
                      <a:pt x="91" y="52"/>
                    </a:cubicBezTo>
                    <a:cubicBezTo>
                      <a:pt x="109" y="64"/>
                      <a:pt x="117" y="84"/>
                      <a:pt x="121" y="101"/>
                    </a:cubicBezTo>
                    <a:cubicBezTo>
                      <a:pt x="123" y="108"/>
                      <a:pt x="125" y="115"/>
                      <a:pt x="128" y="122"/>
                    </a:cubicBezTo>
                    <a:cubicBezTo>
                      <a:pt x="134" y="140"/>
                      <a:pt x="134" y="140"/>
                      <a:pt x="134" y="140"/>
                    </a:cubicBezTo>
                    <a:cubicBezTo>
                      <a:pt x="134" y="140"/>
                      <a:pt x="134" y="140"/>
                      <a:pt x="134" y="140"/>
                    </a:cubicBezTo>
                    <a:cubicBezTo>
                      <a:pt x="125" y="124"/>
                      <a:pt x="125" y="124"/>
                      <a:pt x="125" y="124"/>
                    </a:cubicBezTo>
                    <a:cubicBezTo>
                      <a:pt x="122" y="116"/>
                      <a:pt x="119" y="109"/>
                      <a:pt x="117" y="102"/>
                    </a:cubicBezTo>
                    <a:cubicBezTo>
                      <a:pt x="113" y="85"/>
                      <a:pt x="106" y="66"/>
                      <a:pt x="89" y="55"/>
                    </a:cubicBezTo>
                    <a:cubicBezTo>
                      <a:pt x="87" y="54"/>
                      <a:pt x="79" y="47"/>
                      <a:pt x="71" y="39"/>
                    </a:cubicBezTo>
                    <a:cubicBezTo>
                      <a:pt x="70" y="38"/>
                      <a:pt x="69" y="39"/>
                      <a:pt x="68" y="40"/>
                    </a:cubicBezTo>
                    <a:cubicBezTo>
                      <a:pt x="67" y="49"/>
                      <a:pt x="63" y="56"/>
                      <a:pt x="56" y="61"/>
                    </a:cubicBezTo>
                    <a:cubicBezTo>
                      <a:pt x="54" y="63"/>
                      <a:pt x="52" y="64"/>
                      <a:pt x="49" y="65"/>
                    </a:cubicBezTo>
                    <a:cubicBezTo>
                      <a:pt x="49" y="65"/>
                      <a:pt x="48" y="67"/>
                      <a:pt x="48" y="68"/>
                    </a:cubicBezTo>
                    <a:cubicBezTo>
                      <a:pt x="50" y="83"/>
                      <a:pt x="49" y="103"/>
                      <a:pt x="48" y="109"/>
                    </a:cubicBezTo>
                    <a:cubicBezTo>
                      <a:pt x="44" y="109"/>
                      <a:pt x="44" y="109"/>
                      <a:pt x="44" y="109"/>
                    </a:cubicBezTo>
                    <a:cubicBezTo>
                      <a:pt x="45" y="103"/>
                      <a:pt x="46" y="83"/>
                      <a:pt x="44" y="68"/>
                    </a:cubicBezTo>
                    <a:cubicBezTo>
                      <a:pt x="44" y="68"/>
                      <a:pt x="42" y="67"/>
                      <a:pt x="42" y="67"/>
                    </a:cubicBezTo>
                    <a:cubicBezTo>
                      <a:pt x="40" y="67"/>
                      <a:pt x="37" y="67"/>
                      <a:pt x="35" y="66"/>
                    </a:cubicBezTo>
                    <a:cubicBezTo>
                      <a:pt x="35" y="66"/>
                      <a:pt x="33" y="68"/>
                      <a:pt x="33" y="69"/>
                    </a:cubicBezTo>
                    <a:cubicBezTo>
                      <a:pt x="32" y="73"/>
                      <a:pt x="32" y="77"/>
                      <a:pt x="32" y="81"/>
                    </a:cubicBezTo>
                    <a:cubicBezTo>
                      <a:pt x="31" y="89"/>
                      <a:pt x="31" y="89"/>
                      <a:pt x="31" y="89"/>
                    </a:cubicBezTo>
                    <a:cubicBezTo>
                      <a:pt x="30" y="93"/>
                      <a:pt x="30" y="93"/>
                      <a:pt x="30" y="93"/>
                    </a:cubicBezTo>
                    <a:cubicBezTo>
                      <a:pt x="30" y="97"/>
                      <a:pt x="29" y="104"/>
                      <a:pt x="30" y="107"/>
                    </a:cubicBezTo>
                    <a:cubicBezTo>
                      <a:pt x="26" y="104"/>
                      <a:pt x="26" y="104"/>
                      <a:pt x="26" y="104"/>
                    </a:cubicBezTo>
                    <a:cubicBezTo>
                      <a:pt x="25" y="101"/>
                      <a:pt x="26" y="97"/>
                      <a:pt x="26" y="93"/>
                    </a:cubicBezTo>
                    <a:cubicBezTo>
                      <a:pt x="27" y="88"/>
                      <a:pt x="27" y="88"/>
                      <a:pt x="27" y="88"/>
                    </a:cubicBezTo>
                    <a:cubicBezTo>
                      <a:pt x="28" y="80"/>
                      <a:pt x="28" y="80"/>
                      <a:pt x="28" y="80"/>
                    </a:cubicBezTo>
                    <a:cubicBezTo>
                      <a:pt x="28" y="76"/>
                      <a:pt x="28" y="72"/>
                      <a:pt x="29" y="67"/>
                    </a:cubicBezTo>
                    <a:cubicBezTo>
                      <a:pt x="29" y="66"/>
                      <a:pt x="28" y="65"/>
                      <a:pt x="28" y="65"/>
                    </a:cubicBezTo>
                    <a:cubicBezTo>
                      <a:pt x="27" y="64"/>
                      <a:pt x="26" y="64"/>
                      <a:pt x="25" y="63"/>
                    </a:cubicBezTo>
                    <a:cubicBezTo>
                      <a:pt x="24" y="63"/>
                      <a:pt x="22" y="64"/>
                      <a:pt x="22" y="64"/>
                    </a:cubicBezTo>
                    <a:cubicBezTo>
                      <a:pt x="21" y="70"/>
                      <a:pt x="20" y="75"/>
                      <a:pt x="19" y="80"/>
                    </a:cubicBezTo>
                    <a:cubicBezTo>
                      <a:pt x="18" y="88"/>
                      <a:pt x="17" y="95"/>
                      <a:pt x="14" y="102"/>
                    </a:cubicBezTo>
                    <a:cubicBezTo>
                      <a:pt x="10" y="100"/>
                      <a:pt x="10" y="100"/>
                      <a:pt x="10" y="100"/>
                    </a:cubicBezTo>
                    <a:cubicBezTo>
                      <a:pt x="13" y="94"/>
                      <a:pt x="14" y="87"/>
                      <a:pt x="15" y="80"/>
                    </a:cubicBezTo>
                    <a:cubicBezTo>
                      <a:pt x="16" y="75"/>
                      <a:pt x="17" y="68"/>
                      <a:pt x="18" y="62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77" name="Freeform 222">
                <a:extLst>
                  <a:ext uri="{FF2B5EF4-FFF2-40B4-BE49-F238E27FC236}">
                    <a16:creationId xmlns:a16="http://schemas.microsoft.com/office/drawing/2014/main" id="{FEDE9B84-FA78-11BA-C052-C6FBFF7CC8B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594" y="2436"/>
                <a:ext cx="176" cy="275"/>
              </a:xfrm>
              <a:custGeom>
                <a:avLst/>
                <a:gdLst>
                  <a:gd name="T0" fmla="*/ 23 w 131"/>
                  <a:gd name="T1" fmla="*/ 402 h 205"/>
                  <a:gd name="T2" fmla="*/ 54 w 131"/>
                  <a:gd name="T3" fmla="*/ 200 h 205"/>
                  <a:gd name="T4" fmla="*/ 64 w 131"/>
                  <a:gd name="T5" fmla="*/ 205 h 205"/>
                  <a:gd name="T6" fmla="*/ 70 w 131"/>
                  <a:gd name="T7" fmla="*/ 468 h 205"/>
                  <a:gd name="T8" fmla="*/ 101 w 131"/>
                  <a:gd name="T9" fmla="*/ 299 h 205"/>
                  <a:gd name="T10" fmla="*/ 116 w 131"/>
                  <a:gd name="T11" fmla="*/ 217 h 205"/>
                  <a:gd name="T12" fmla="*/ 109 w 131"/>
                  <a:gd name="T13" fmla="*/ 347 h 205"/>
                  <a:gd name="T14" fmla="*/ 120 w 131"/>
                  <a:gd name="T15" fmla="*/ 490 h 205"/>
                  <a:gd name="T16" fmla="*/ 141 w 131"/>
                  <a:gd name="T17" fmla="*/ 439 h 205"/>
                  <a:gd name="T18" fmla="*/ 150 w 131"/>
                  <a:gd name="T19" fmla="*/ 346 h 205"/>
                  <a:gd name="T20" fmla="*/ 156 w 131"/>
                  <a:gd name="T21" fmla="*/ 228 h 205"/>
                  <a:gd name="T22" fmla="*/ 164 w 131"/>
                  <a:gd name="T23" fmla="*/ 306 h 205"/>
                  <a:gd name="T24" fmla="*/ 164 w 131"/>
                  <a:gd name="T25" fmla="*/ 465 h 205"/>
                  <a:gd name="T26" fmla="*/ 191 w 131"/>
                  <a:gd name="T27" fmla="*/ 431 h 205"/>
                  <a:gd name="T28" fmla="*/ 204 w 131"/>
                  <a:gd name="T29" fmla="*/ 290 h 205"/>
                  <a:gd name="T30" fmla="*/ 227 w 131"/>
                  <a:gd name="T31" fmla="*/ 107 h 205"/>
                  <a:gd name="T32" fmla="*/ 262 w 131"/>
                  <a:gd name="T33" fmla="*/ 144 h 205"/>
                  <a:gd name="T34" fmla="*/ 267 w 131"/>
                  <a:gd name="T35" fmla="*/ 141 h 205"/>
                  <a:gd name="T36" fmla="*/ 231 w 131"/>
                  <a:gd name="T37" fmla="*/ 63 h 205"/>
                  <a:gd name="T38" fmla="*/ 219 w 131"/>
                  <a:gd name="T39" fmla="*/ 101 h 205"/>
                  <a:gd name="T40" fmla="*/ 193 w 131"/>
                  <a:gd name="T41" fmla="*/ 290 h 205"/>
                  <a:gd name="T42" fmla="*/ 183 w 131"/>
                  <a:gd name="T43" fmla="*/ 427 h 205"/>
                  <a:gd name="T44" fmla="*/ 172 w 131"/>
                  <a:gd name="T45" fmla="*/ 459 h 205"/>
                  <a:gd name="T46" fmla="*/ 175 w 131"/>
                  <a:gd name="T47" fmla="*/ 306 h 205"/>
                  <a:gd name="T48" fmla="*/ 169 w 131"/>
                  <a:gd name="T49" fmla="*/ 204 h 205"/>
                  <a:gd name="T50" fmla="*/ 150 w 131"/>
                  <a:gd name="T51" fmla="*/ 170 h 205"/>
                  <a:gd name="T52" fmla="*/ 142 w 131"/>
                  <a:gd name="T53" fmla="*/ 291 h 205"/>
                  <a:gd name="T54" fmla="*/ 133 w 131"/>
                  <a:gd name="T55" fmla="*/ 431 h 205"/>
                  <a:gd name="T56" fmla="*/ 126 w 131"/>
                  <a:gd name="T57" fmla="*/ 479 h 205"/>
                  <a:gd name="T58" fmla="*/ 120 w 131"/>
                  <a:gd name="T59" fmla="*/ 449 h 205"/>
                  <a:gd name="T60" fmla="*/ 121 w 131"/>
                  <a:gd name="T61" fmla="*/ 268 h 205"/>
                  <a:gd name="T62" fmla="*/ 116 w 131"/>
                  <a:gd name="T63" fmla="*/ 168 h 205"/>
                  <a:gd name="T64" fmla="*/ 109 w 131"/>
                  <a:gd name="T65" fmla="*/ 204 h 205"/>
                  <a:gd name="T66" fmla="*/ 99 w 131"/>
                  <a:gd name="T67" fmla="*/ 169 h 205"/>
                  <a:gd name="T68" fmla="*/ 93 w 131"/>
                  <a:gd name="T69" fmla="*/ 360 h 205"/>
                  <a:gd name="T70" fmla="*/ 64 w 131"/>
                  <a:gd name="T71" fmla="*/ 354 h 205"/>
                  <a:gd name="T72" fmla="*/ 83 w 131"/>
                  <a:gd name="T73" fmla="*/ 157 h 205"/>
                  <a:gd name="T74" fmla="*/ 56 w 131"/>
                  <a:gd name="T75" fmla="*/ 185 h 205"/>
                  <a:gd name="T76" fmla="*/ 35 w 131"/>
                  <a:gd name="T77" fmla="*/ 291 h 205"/>
                  <a:gd name="T78" fmla="*/ 16 w 131"/>
                  <a:gd name="T79" fmla="*/ 346 h 205"/>
                  <a:gd name="T80" fmla="*/ 15 w 131"/>
                  <a:gd name="T81" fmla="*/ 204 h 205"/>
                  <a:gd name="T82" fmla="*/ 5 w 131"/>
                  <a:gd name="T83" fmla="*/ 204 h 205"/>
                  <a:gd name="T84" fmla="*/ 157 w 131"/>
                  <a:gd name="T85" fmla="*/ 184 h 205"/>
                  <a:gd name="T86" fmla="*/ 161 w 131"/>
                  <a:gd name="T87" fmla="*/ 217 h 205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131" h="205">
                    <a:moveTo>
                      <a:pt x="2" y="140"/>
                    </a:moveTo>
                    <a:cubicBezTo>
                      <a:pt x="3" y="143"/>
                      <a:pt x="3" y="143"/>
                      <a:pt x="3" y="143"/>
                    </a:cubicBezTo>
                    <a:cubicBezTo>
                      <a:pt x="3" y="152"/>
                      <a:pt x="4" y="164"/>
                      <a:pt x="10" y="167"/>
                    </a:cubicBezTo>
                    <a:cubicBezTo>
                      <a:pt x="10" y="167"/>
                      <a:pt x="13" y="167"/>
                      <a:pt x="14" y="163"/>
                    </a:cubicBezTo>
                    <a:cubicBezTo>
                      <a:pt x="17" y="150"/>
                      <a:pt x="18" y="135"/>
                      <a:pt x="18" y="121"/>
                    </a:cubicBezTo>
                    <a:cubicBezTo>
                      <a:pt x="19" y="108"/>
                      <a:pt x="19" y="96"/>
                      <a:pt x="22" y="83"/>
                    </a:cubicBezTo>
                    <a:cubicBezTo>
                      <a:pt x="22" y="83"/>
                      <a:pt x="23" y="82"/>
                      <a:pt x="23" y="82"/>
                    </a:cubicBezTo>
                    <a:cubicBezTo>
                      <a:pt x="24" y="82"/>
                      <a:pt x="25" y="82"/>
                      <a:pt x="25" y="83"/>
                    </a:cubicBezTo>
                    <a:cubicBezTo>
                      <a:pt x="26" y="83"/>
                      <a:pt x="27" y="84"/>
                      <a:pt x="27" y="85"/>
                    </a:cubicBezTo>
                    <a:cubicBezTo>
                      <a:pt x="25" y="97"/>
                      <a:pt x="25" y="109"/>
                      <a:pt x="24" y="121"/>
                    </a:cubicBezTo>
                    <a:cubicBezTo>
                      <a:pt x="23" y="135"/>
                      <a:pt x="23" y="135"/>
                      <a:pt x="23" y="135"/>
                    </a:cubicBezTo>
                    <a:cubicBezTo>
                      <a:pt x="23" y="136"/>
                      <a:pt x="22" y="186"/>
                      <a:pt x="29" y="194"/>
                    </a:cubicBezTo>
                    <a:cubicBezTo>
                      <a:pt x="29" y="194"/>
                      <a:pt x="34" y="196"/>
                      <a:pt x="35" y="192"/>
                    </a:cubicBezTo>
                    <a:cubicBezTo>
                      <a:pt x="40" y="183"/>
                      <a:pt x="42" y="150"/>
                      <a:pt x="42" y="150"/>
                    </a:cubicBezTo>
                    <a:cubicBezTo>
                      <a:pt x="42" y="124"/>
                      <a:pt x="42" y="124"/>
                      <a:pt x="42" y="124"/>
                    </a:cubicBezTo>
                    <a:cubicBezTo>
                      <a:pt x="42" y="112"/>
                      <a:pt x="42" y="100"/>
                      <a:pt x="43" y="88"/>
                    </a:cubicBezTo>
                    <a:cubicBezTo>
                      <a:pt x="43" y="89"/>
                      <a:pt x="43" y="89"/>
                      <a:pt x="43" y="89"/>
                    </a:cubicBezTo>
                    <a:cubicBezTo>
                      <a:pt x="45" y="88"/>
                      <a:pt x="47" y="89"/>
                      <a:pt x="48" y="90"/>
                    </a:cubicBezTo>
                    <a:cubicBezTo>
                      <a:pt x="48" y="90"/>
                      <a:pt x="48" y="90"/>
                      <a:pt x="48" y="90"/>
                    </a:cubicBezTo>
                    <a:cubicBezTo>
                      <a:pt x="47" y="97"/>
                      <a:pt x="47" y="104"/>
                      <a:pt x="46" y="111"/>
                    </a:cubicBezTo>
                    <a:cubicBezTo>
                      <a:pt x="46" y="122"/>
                      <a:pt x="45" y="133"/>
                      <a:pt x="45" y="144"/>
                    </a:cubicBezTo>
                    <a:cubicBezTo>
                      <a:pt x="45" y="184"/>
                      <a:pt x="45" y="184"/>
                      <a:pt x="45" y="184"/>
                    </a:cubicBezTo>
                    <a:cubicBezTo>
                      <a:pt x="45" y="186"/>
                      <a:pt x="45" y="186"/>
                      <a:pt x="45" y="186"/>
                    </a:cubicBezTo>
                    <a:cubicBezTo>
                      <a:pt x="45" y="191"/>
                      <a:pt x="45" y="199"/>
                      <a:pt x="49" y="203"/>
                    </a:cubicBezTo>
                    <a:cubicBezTo>
                      <a:pt x="51" y="205"/>
                      <a:pt x="54" y="204"/>
                      <a:pt x="55" y="201"/>
                    </a:cubicBezTo>
                    <a:cubicBezTo>
                      <a:pt x="57" y="197"/>
                      <a:pt x="57" y="192"/>
                      <a:pt x="58" y="188"/>
                    </a:cubicBezTo>
                    <a:cubicBezTo>
                      <a:pt x="58" y="182"/>
                      <a:pt x="58" y="182"/>
                      <a:pt x="58" y="182"/>
                    </a:cubicBezTo>
                    <a:cubicBezTo>
                      <a:pt x="59" y="178"/>
                      <a:pt x="59" y="178"/>
                      <a:pt x="59" y="178"/>
                    </a:cubicBezTo>
                    <a:cubicBezTo>
                      <a:pt x="60" y="170"/>
                      <a:pt x="61" y="163"/>
                      <a:pt x="62" y="154"/>
                    </a:cubicBezTo>
                    <a:cubicBezTo>
                      <a:pt x="62" y="143"/>
                      <a:pt x="62" y="143"/>
                      <a:pt x="62" y="143"/>
                    </a:cubicBezTo>
                    <a:cubicBezTo>
                      <a:pt x="63" y="134"/>
                      <a:pt x="63" y="125"/>
                      <a:pt x="63" y="115"/>
                    </a:cubicBezTo>
                    <a:cubicBezTo>
                      <a:pt x="63" y="111"/>
                      <a:pt x="63" y="104"/>
                      <a:pt x="63" y="97"/>
                    </a:cubicBezTo>
                    <a:cubicBezTo>
                      <a:pt x="63" y="96"/>
                      <a:pt x="64" y="95"/>
                      <a:pt x="64" y="95"/>
                    </a:cubicBezTo>
                    <a:cubicBezTo>
                      <a:pt x="64" y="95"/>
                      <a:pt x="66" y="94"/>
                      <a:pt x="68" y="94"/>
                    </a:cubicBezTo>
                    <a:cubicBezTo>
                      <a:pt x="69" y="101"/>
                      <a:pt x="68" y="108"/>
                      <a:pt x="68" y="116"/>
                    </a:cubicBezTo>
                    <a:cubicBezTo>
                      <a:pt x="68" y="127"/>
                      <a:pt x="68" y="127"/>
                      <a:pt x="68" y="127"/>
                    </a:cubicBezTo>
                    <a:cubicBezTo>
                      <a:pt x="68" y="140"/>
                      <a:pt x="67" y="153"/>
                      <a:pt x="67" y="165"/>
                    </a:cubicBezTo>
                    <a:cubicBezTo>
                      <a:pt x="66" y="180"/>
                      <a:pt x="66" y="180"/>
                      <a:pt x="66" y="180"/>
                    </a:cubicBezTo>
                    <a:cubicBezTo>
                      <a:pt x="65" y="185"/>
                      <a:pt x="65" y="191"/>
                      <a:pt x="68" y="193"/>
                    </a:cubicBezTo>
                    <a:cubicBezTo>
                      <a:pt x="69" y="194"/>
                      <a:pt x="71" y="195"/>
                      <a:pt x="74" y="193"/>
                    </a:cubicBezTo>
                    <a:cubicBezTo>
                      <a:pt x="79" y="191"/>
                      <a:pt x="79" y="185"/>
                      <a:pt x="79" y="180"/>
                    </a:cubicBezTo>
                    <a:cubicBezTo>
                      <a:pt x="79" y="178"/>
                      <a:pt x="79" y="178"/>
                      <a:pt x="79" y="178"/>
                    </a:cubicBezTo>
                    <a:cubicBezTo>
                      <a:pt x="80" y="171"/>
                      <a:pt x="80" y="165"/>
                      <a:pt x="80" y="159"/>
                    </a:cubicBezTo>
                    <a:cubicBezTo>
                      <a:pt x="80" y="152"/>
                      <a:pt x="80" y="145"/>
                      <a:pt x="81" y="138"/>
                    </a:cubicBezTo>
                    <a:cubicBezTo>
                      <a:pt x="84" y="120"/>
                      <a:pt x="84" y="120"/>
                      <a:pt x="84" y="120"/>
                    </a:cubicBezTo>
                    <a:cubicBezTo>
                      <a:pt x="88" y="101"/>
                      <a:pt x="88" y="101"/>
                      <a:pt x="88" y="101"/>
                    </a:cubicBezTo>
                    <a:cubicBezTo>
                      <a:pt x="93" y="51"/>
                      <a:pt x="93" y="51"/>
                      <a:pt x="93" y="51"/>
                    </a:cubicBezTo>
                    <a:cubicBezTo>
                      <a:pt x="94" y="45"/>
                      <a:pt x="94" y="45"/>
                      <a:pt x="94" y="45"/>
                    </a:cubicBezTo>
                    <a:cubicBezTo>
                      <a:pt x="94" y="45"/>
                      <a:pt x="95" y="44"/>
                      <a:pt x="96" y="45"/>
                    </a:cubicBezTo>
                    <a:cubicBezTo>
                      <a:pt x="98" y="50"/>
                      <a:pt x="101" y="53"/>
                      <a:pt x="106" y="58"/>
                    </a:cubicBezTo>
                    <a:cubicBezTo>
                      <a:pt x="108" y="60"/>
                      <a:pt x="108" y="60"/>
                      <a:pt x="108" y="60"/>
                    </a:cubicBezTo>
                    <a:cubicBezTo>
                      <a:pt x="116" y="67"/>
                      <a:pt x="126" y="75"/>
                      <a:pt x="131" y="85"/>
                    </a:cubicBezTo>
                    <a:cubicBezTo>
                      <a:pt x="131" y="85"/>
                      <a:pt x="131" y="85"/>
                      <a:pt x="131" y="85"/>
                    </a:cubicBezTo>
                    <a:cubicBezTo>
                      <a:pt x="126" y="74"/>
                      <a:pt x="119" y="66"/>
                      <a:pt x="110" y="58"/>
                    </a:cubicBezTo>
                    <a:cubicBezTo>
                      <a:pt x="108" y="56"/>
                      <a:pt x="108" y="56"/>
                      <a:pt x="108" y="56"/>
                    </a:cubicBezTo>
                    <a:cubicBezTo>
                      <a:pt x="102" y="50"/>
                      <a:pt x="100" y="44"/>
                      <a:pt x="97" y="37"/>
                    </a:cubicBezTo>
                    <a:cubicBezTo>
                      <a:pt x="97" y="37"/>
                      <a:pt x="95" y="31"/>
                      <a:pt x="95" y="26"/>
                    </a:cubicBezTo>
                    <a:cubicBezTo>
                      <a:pt x="96" y="17"/>
                      <a:pt x="96" y="8"/>
                      <a:pt x="94" y="0"/>
                    </a:cubicBezTo>
                    <a:cubicBezTo>
                      <a:pt x="90" y="0"/>
                      <a:pt x="90" y="0"/>
                      <a:pt x="90" y="0"/>
                    </a:cubicBezTo>
                    <a:cubicBezTo>
                      <a:pt x="93" y="12"/>
                      <a:pt x="91" y="29"/>
                      <a:pt x="90" y="42"/>
                    </a:cubicBezTo>
                    <a:cubicBezTo>
                      <a:pt x="89" y="51"/>
                      <a:pt x="89" y="51"/>
                      <a:pt x="89" y="51"/>
                    </a:cubicBezTo>
                    <a:cubicBezTo>
                      <a:pt x="84" y="100"/>
                      <a:pt x="84" y="100"/>
                      <a:pt x="84" y="100"/>
                    </a:cubicBezTo>
                    <a:cubicBezTo>
                      <a:pt x="80" y="120"/>
                      <a:pt x="80" y="120"/>
                      <a:pt x="80" y="120"/>
                    </a:cubicBezTo>
                    <a:cubicBezTo>
                      <a:pt x="77" y="137"/>
                      <a:pt x="77" y="137"/>
                      <a:pt x="77" y="137"/>
                    </a:cubicBezTo>
                    <a:cubicBezTo>
                      <a:pt x="76" y="145"/>
                      <a:pt x="76" y="152"/>
                      <a:pt x="76" y="159"/>
                    </a:cubicBezTo>
                    <a:cubicBezTo>
                      <a:pt x="76" y="165"/>
                      <a:pt x="76" y="171"/>
                      <a:pt x="75" y="177"/>
                    </a:cubicBezTo>
                    <a:cubicBezTo>
                      <a:pt x="75" y="180"/>
                      <a:pt x="75" y="180"/>
                      <a:pt x="75" y="180"/>
                    </a:cubicBezTo>
                    <a:cubicBezTo>
                      <a:pt x="75" y="184"/>
                      <a:pt x="75" y="189"/>
                      <a:pt x="73" y="190"/>
                    </a:cubicBezTo>
                    <a:cubicBezTo>
                      <a:pt x="72" y="190"/>
                      <a:pt x="71" y="190"/>
                      <a:pt x="71" y="190"/>
                    </a:cubicBezTo>
                    <a:cubicBezTo>
                      <a:pt x="69" y="189"/>
                      <a:pt x="69" y="186"/>
                      <a:pt x="70" y="180"/>
                    </a:cubicBezTo>
                    <a:cubicBezTo>
                      <a:pt x="71" y="165"/>
                      <a:pt x="71" y="165"/>
                      <a:pt x="71" y="165"/>
                    </a:cubicBezTo>
                    <a:cubicBezTo>
                      <a:pt x="71" y="153"/>
                      <a:pt x="72" y="140"/>
                      <a:pt x="72" y="127"/>
                    </a:cubicBezTo>
                    <a:cubicBezTo>
                      <a:pt x="72" y="116"/>
                      <a:pt x="72" y="116"/>
                      <a:pt x="72" y="116"/>
                    </a:cubicBezTo>
                    <a:cubicBezTo>
                      <a:pt x="73" y="107"/>
                      <a:pt x="73" y="98"/>
                      <a:pt x="71" y="89"/>
                    </a:cubicBezTo>
                    <a:cubicBezTo>
                      <a:pt x="70" y="84"/>
                      <a:pt x="70" y="84"/>
                      <a:pt x="70" y="84"/>
                    </a:cubicBezTo>
                    <a:cubicBezTo>
                      <a:pt x="70" y="79"/>
                      <a:pt x="69" y="73"/>
                      <a:pt x="67" y="70"/>
                    </a:cubicBezTo>
                    <a:cubicBezTo>
                      <a:pt x="65" y="72"/>
                      <a:pt x="65" y="72"/>
                      <a:pt x="65" y="72"/>
                    </a:cubicBezTo>
                    <a:cubicBezTo>
                      <a:pt x="62" y="71"/>
                      <a:pt x="62" y="71"/>
                      <a:pt x="62" y="71"/>
                    </a:cubicBezTo>
                    <a:cubicBezTo>
                      <a:pt x="60" y="83"/>
                      <a:pt x="59" y="96"/>
                      <a:pt x="59" y="106"/>
                    </a:cubicBezTo>
                    <a:cubicBezTo>
                      <a:pt x="59" y="110"/>
                      <a:pt x="59" y="113"/>
                      <a:pt x="59" y="115"/>
                    </a:cubicBezTo>
                    <a:cubicBezTo>
                      <a:pt x="59" y="117"/>
                      <a:pt x="59" y="119"/>
                      <a:pt x="59" y="121"/>
                    </a:cubicBezTo>
                    <a:cubicBezTo>
                      <a:pt x="59" y="128"/>
                      <a:pt x="59" y="136"/>
                      <a:pt x="58" y="143"/>
                    </a:cubicBezTo>
                    <a:cubicBezTo>
                      <a:pt x="58" y="154"/>
                      <a:pt x="58" y="154"/>
                      <a:pt x="58" y="154"/>
                    </a:cubicBezTo>
                    <a:cubicBezTo>
                      <a:pt x="57" y="162"/>
                      <a:pt x="56" y="170"/>
                      <a:pt x="55" y="178"/>
                    </a:cubicBezTo>
                    <a:cubicBezTo>
                      <a:pt x="54" y="182"/>
                      <a:pt x="54" y="182"/>
                      <a:pt x="54" y="182"/>
                    </a:cubicBezTo>
                    <a:cubicBezTo>
                      <a:pt x="54" y="187"/>
                      <a:pt x="54" y="187"/>
                      <a:pt x="54" y="187"/>
                    </a:cubicBezTo>
                    <a:cubicBezTo>
                      <a:pt x="53" y="191"/>
                      <a:pt x="53" y="195"/>
                      <a:pt x="52" y="198"/>
                    </a:cubicBezTo>
                    <a:cubicBezTo>
                      <a:pt x="52" y="199"/>
                      <a:pt x="50" y="198"/>
                      <a:pt x="50" y="197"/>
                    </a:cubicBezTo>
                    <a:cubicBezTo>
                      <a:pt x="49" y="195"/>
                      <a:pt x="49" y="192"/>
                      <a:pt x="49" y="189"/>
                    </a:cubicBezTo>
                    <a:cubicBezTo>
                      <a:pt x="49" y="188"/>
                      <a:pt x="49" y="187"/>
                      <a:pt x="49" y="186"/>
                    </a:cubicBezTo>
                    <a:cubicBezTo>
                      <a:pt x="49" y="184"/>
                      <a:pt x="49" y="184"/>
                      <a:pt x="49" y="184"/>
                    </a:cubicBezTo>
                    <a:cubicBezTo>
                      <a:pt x="49" y="144"/>
                      <a:pt x="49" y="144"/>
                      <a:pt x="49" y="144"/>
                    </a:cubicBezTo>
                    <a:cubicBezTo>
                      <a:pt x="49" y="133"/>
                      <a:pt x="50" y="122"/>
                      <a:pt x="50" y="111"/>
                    </a:cubicBezTo>
                    <a:cubicBezTo>
                      <a:pt x="51" y="101"/>
                      <a:pt x="52" y="90"/>
                      <a:pt x="52" y="79"/>
                    </a:cubicBezTo>
                    <a:cubicBezTo>
                      <a:pt x="52" y="75"/>
                      <a:pt x="52" y="72"/>
                      <a:pt x="52" y="69"/>
                    </a:cubicBezTo>
                    <a:cubicBezTo>
                      <a:pt x="48" y="69"/>
                      <a:pt x="48" y="69"/>
                      <a:pt x="48" y="69"/>
                    </a:cubicBezTo>
                    <a:cubicBezTo>
                      <a:pt x="48" y="74"/>
                      <a:pt x="48" y="79"/>
                      <a:pt x="48" y="84"/>
                    </a:cubicBezTo>
                    <a:cubicBezTo>
                      <a:pt x="48" y="84"/>
                      <a:pt x="47" y="85"/>
                      <a:pt x="46" y="85"/>
                    </a:cubicBezTo>
                    <a:cubicBezTo>
                      <a:pt x="46" y="85"/>
                      <a:pt x="45" y="85"/>
                      <a:pt x="45" y="84"/>
                    </a:cubicBezTo>
                    <a:cubicBezTo>
                      <a:pt x="44" y="84"/>
                      <a:pt x="43" y="83"/>
                      <a:pt x="43" y="83"/>
                    </a:cubicBezTo>
                    <a:cubicBezTo>
                      <a:pt x="44" y="79"/>
                      <a:pt x="44" y="75"/>
                      <a:pt x="45" y="71"/>
                    </a:cubicBezTo>
                    <a:cubicBezTo>
                      <a:pt x="41" y="70"/>
                      <a:pt x="41" y="70"/>
                      <a:pt x="41" y="70"/>
                    </a:cubicBezTo>
                    <a:cubicBezTo>
                      <a:pt x="38" y="86"/>
                      <a:pt x="38" y="103"/>
                      <a:pt x="38" y="119"/>
                    </a:cubicBezTo>
                    <a:cubicBezTo>
                      <a:pt x="38" y="121"/>
                      <a:pt x="38" y="122"/>
                      <a:pt x="38" y="124"/>
                    </a:cubicBezTo>
                    <a:cubicBezTo>
                      <a:pt x="38" y="149"/>
                      <a:pt x="38" y="149"/>
                      <a:pt x="38" y="149"/>
                    </a:cubicBezTo>
                    <a:cubicBezTo>
                      <a:pt x="37" y="158"/>
                      <a:pt x="35" y="181"/>
                      <a:pt x="32" y="189"/>
                    </a:cubicBezTo>
                    <a:cubicBezTo>
                      <a:pt x="32" y="189"/>
                      <a:pt x="31" y="189"/>
                      <a:pt x="31" y="188"/>
                    </a:cubicBezTo>
                    <a:cubicBezTo>
                      <a:pt x="28" y="181"/>
                      <a:pt x="27" y="161"/>
                      <a:pt x="27" y="147"/>
                    </a:cubicBezTo>
                    <a:cubicBezTo>
                      <a:pt x="27" y="142"/>
                      <a:pt x="27" y="138"/>
                      <a:pt x="27" y="136"/>
                    </a:cubicBezTo>
                    <a:cubicBezTo>
                      <a:pt x="28" y="122"/>
                      <a:pt x="28" y="122"/>
                      <a:pt x="28" y="122"/>
                    </a:cubicBezTo>
                    <a:cubicBezTo>
                      <a:pt x="29" y="102"/>
                      <a:pt x="30" y="83"/>
                      <a:pt x="34" y="65"/>
                    </a:cubicBezTo>
                    <a:cubicBezTo>
                      <a:pt x="30" y="64"/>
                      <a:pt x="30" y="64"/>
                      <a:pt x="30" y="64"/>
                    </a:cubicBezTo>
                    <a:cubicBezTo>
                      <a:pt x="29" y="69"/>
                      <a:pt x="28" y="74"/>
                      <a:pt x="28" y="79"/>
                    </a:cubicBezTo>
                    <a:cubicBezTo>
                      <a:pt x="26" y="79"/>
                      <a:pt x="24" y="78"/>
                      <a:pt x="23" y="77"/>
                    </a:cubicBezTo>
                    <a:cubicBezTo>
                      <a:pt x="25" y="72"/>
                      <a:pt x="26" y="67"/>
                      <a:pt x="29" y="62"/>
                    </a:cubicBezTo>
                    <a:cubicBezTo>
                      <a:pt x="25" y="60"/>
                      <a:pt x="25" y="60"/>
                      <a:pt x="25" y="60"/>
                    </a:cubicBezTo>
                    <a:cubicBezTo>
                      <a:pt x="16" y="79"/>
                      <a:pt x="15" y="100"/>
                      <a:pt x="14" y="121"/>
                    </a:cubicBezTo>
                    <a:cubicBezTo>
                      <a:pt x="14" y="133"/>
                      <a:pt x="13" y="146"/>
                      <a:pt x="10" y="159"/>
                    </a:cubicBezTo>
                    <a:cubicBezTo>
                      <a:pt x="10" y="159"/>
                      <a:pt x="9" y="159"/>
                      <a:pt x="9" y="158"/>
                    </a:cubicBezTo>
                    <a:cubicBezTo>
                      <a:pt x="7" y="154"/>
                      <a:pt x="7" y="147"/>
                      <a:pt x="7" y="143"/>
                    </a:cubicBezTo>
                    <a:cubicBezTo>
                      <a:pt x="6" y="140"/>
                      <a:pt x="6" y="140"/>
                      <a:pt x="6" y="140"/>
                    </a:cubicBezTo>
                    <a:cubicBezTo>
                      <a:pt x="5" y="131"/>
                      <a:pt x="5" y="121"/>
                      <a:pt x="5" y="112"/>
                    </a:cubicBezTo>
                    <a:cubicBezTo>
                      <a:pt x="5" y="103"/>
                      <a:pt x="5" y="94"/>
                      <a:pt x="6" y="84"/>
                    </a:cubicBezTo>
                    <a:cubicBezTo>
                      <a:pt x="7" y="63"/>
                      <a:pt x="9" y="38"/>
                      <a:pt x="19" y="20"/>
                    </a:cubicBezTo>
                    <a:cubicBezTo>
                      <a:pt x="16" y="18"/>
                      <a:pt x="16" y="18"/>
                      <a:pt x="16" y="18"/>
                    </a:cubicBezTo>
                    <a:cubicBezTo>
                      <a:pt x="5" y="37"/>
                      <a:pt x="3" y="62"/>
                      <a:pt x="2" y="84"/>
                    </a:cubicBezTo>
                    <a:cubicBezTo>
                      <a:pt x="1" y="102"/>
                      <a:pt x="0" y="121"/>
                      <a:pt x="2" y="140"/>
                    </a:cubicBezTo>
                    <a:close/>
                    <a:moveTo>
                      <a:pt x="64" y="89"/>
                    </a:moveTo>
                    <a:cubicBezTo>
                      <a:pt x="64" y="85"/>
                      <a:pt x="65" y="80"/>
                      <a:pt x="65" y="76"/>
                    </a:cubicBezTo>
                    <a:cubicBezTo>
                      <a:pt x="66" y="79"/>
                      <a:pt x="66" y="81"/>
                      <a:pt x="66" y="84"/>
                    </a:cubicBezTo>
                    <a:cubicBezTo>
                      <a:pt x="67" y="88"/>
                      <a:pt x="67" y="88"/>
                      <a:pt x="67" y="88"/>
                    </a:cubicBezTo>
                    <a:cubicBezTo>
                      <a:pt x="67" y="88"/>
                      <a:pt x="66" y="90"/>
                      <a:pt x="66" y="90"/>
                    </a:cubicBezTo>
                    <a:cubicBezTo>
                      <a:pt x="66" y="90"/>
                      <a:pt x="65" y="90"/>
                      <a:pt x="65" y="90"/>
                    </a:cubicBezTo>
                    <a:cubicBezTo>
                      <a:pt x="64" y="90"/>
                      <a:pt x="64" y="89"/>
                      <a:pt x="64" y="89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78" name="Freeform 223">
                <a:extLst>
                  <a:ext uri="{FF2B5EF4-FFF2-40B4-BE49-F238E27FC236}">
                    <a16:creationId xmlns:a16="http://schemas.microsoft.com/office/drawing/2014/main" id="{98F54B6E-5176-9D7E-7C2C-87EEC46000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37" y="3303"/>
                <a:ext cx="84" cy="729"/>
              </a:xfrm>
              <a:custGeom>
                <a:avLst/>
                <a:gdLst>
                  <a:gd name="T0" fmla="*/ 0 w 62"/>
                  <a:gd name="T1" fmla="*/ 1247 h 542"/>
                  <a:gd name="T2" fmla="*/ 27 w 62"/>
                  <a:gd name="T3" fmla="*/ 1084 h 542"/>
                  <a:gd name="T4" fmla="*/ 50 w 62"/>
                  <a:gd name="T5" fmla="*/ 881 h 542"/>
                  <a:gd name="T6" fmla="*/ 112 w 62"/>
                  <a:gd name="T7" fmla="*/ 577 h 542"/>
                  <a:gd name="T8" fmla="*/ 118 w 62"/>
                  <a:gd name="T9" fmla="*/ 472 h 542"/>
                  <a:gd name="T10" fmla="*/ 121 w 62"/>
                  <a:gd name="T11" fmla="*/ 418 h 542"/>
                  <a:gd name="T12" fmla="*/ 112 w 62"/>
                  <a:gd name="T13" fmla="*/ 319 h 542"/>
                  <a:gd name="T14" fmla="*/ 103 w 62"/>
                  <a:gd name="T15" fmla="*/ 227 h 542"/>
                  <a:gd name="T16" fmla="*/ 89 w 62"/>
                  <a:gd name="T17" fmla="*/ 121 h 542"/>
                  <a:gd name="T18" fmla="*/ 76 w 62"/>
                  <a:gd name="T19" fmla="*/ 5 h 542"/>
                  <a:gd name="T20" fmla="*/ 104 w 62"/>
                  <a:gd name="T21" fmla="*/ 0 h 542"/>
                  <a:gd name="T22" fmla="*/ 110 w 62"/>
                  <a:gd name="T23" fmla="*/ 117 h 542"/>
                  <a:gd name="T24" fmla="*/ 121 w 62"/>
                  <a:gd name="T25" fmla="*/ 227 h 542"/>
                  <a:gd name="T26" fmla="*/ 133 w 62"/>
                  <a:gd name="T27" fmla="*/ 316 h 542"/>
                  <a:gd name="T28" fmla="*/ 141 w 62"/>
                  <a:gd name="T29" fmla="*/ 418 h 542"/>
                  <a:gd name="T30" fmla="*/ 138 w 62"/>
                  <a:gd name="T31" fmla="*/ 473 h 542"/>
                  <a:gd name="T32" fmla="*/ 133 w 62"/>
                  <a:gd name="T33" fmla="*/ 573 h 542"/>
                  <a:gd name="T34" fmla="*/ 68 w 62"/>
                  <a:gd name="T35" fmla="*/ 888 h 542"/>
                  <a:gd name="T36" fmla="*/ 47 w 62"/>
                  <a:gd name="T37" fmla="*/ 1079 h 542"/>
                  <a:gd name="T38" fmla="*/ 45 w 62"/>
                  <a:gd name="T39" fmla="*/ 1190 h 542"/>
                  <a:gd name="T40" fmla="*/ 45 w 62"/>
                  <a:gd name="T41" fmla="*/ 1190 h 542"/>
                  <a:gd name="T42" fmla="*/ 129 w 62"/>
                  <a:gd name="T43" fmla="*/ 1289 h 542"/>
                  <a:gd name="T44" fmla="*/ 154 w 62"/>
                  <a:gd name="T45" fmla="*/ 1302 h 542"/>
                  <a:gd name="T46" fmla="*/ 141 w 62"/>
                  <a:gd name="T47" fmla="*/ 1319 h 542"/>
                  <a:gd name="T48" fmla="*/ 118 w 62"/>
                  <a:gd name="T49" fmla="*/ 1302 h 542"/>
                  <a:gd name="T50" fmla="*/ 45 w 62"/>
                  <a:gd name="T51" fmla="*/ 1241 h 542"/>
                  <a:gd name="T52" fmla="*/ 27 w 62"/>
                  <a:gd name="T53" fmla="*/ 1239 h 542"/>
                  <a:gd name="T54" fmla="*/ 15 w 62"/>
                  <a:gd name="T55" fmla="*/ 1258 h 542"/>
                  <a:gd name="T56" fmla="*/ 0 w 62"/>
                  <a:gd name="T57" fmla="*/ 1247 h 542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62" h="542">
                    <a:moveTo>
                      <a:pt x="0" y="512"/>
                    </a:moveTo>
                    <a:cubicBezTo>
                      <a:pt x="11" y="497"/>
                      <a:pt x="15" y="464"/>
                      <a:pt x="11" y="445"/>
                    </a:cubicBezTo>
                    <a:cubicBezTo>
                      <a:pt x="7" y="425"/>
                      <a:pt x="9" y="388"/>
                      <a:pt x="20" y="362"/>
                    </a:cubicBezTo>
                    <a:cubicBezTo>
                      <a:pt x="31" y="336"/>
                      <a:pt x="49" y="261"/>
                      <a:pt x="45" y="237"/>
                    </a:cubicBezTo>
                    <a:cubicBezTo>
                      <a:pt x="43" y="223"/>
                      <a:pt x="45" y="208"/>
                      <a:pt x="47" y="194"/>
                    </a:cubicBezTo>
                    <a:cubicBezTo>
                      <a:pt x="48" y="186"/>
                      <a:pt x="49" y="179"/>
                      <a:pt x="49" y="172"/>
                    </a:cubicBezTo>
                    <a:cubicBezTo>
                      <a:pt x="50" y="158"/>
                      <a:pt x="48" y="145"/>
                      <a:pt x="45" y="131"/>
                    </a:cubicBezTo>
                    <a:cubicBezTo>
                      <a:pt x="43" y="119"/>
                      <a:pt x="41" y="106"/>
                      <a:pt x="41" y="94"/>
                    </a:cubicBezTo>
                    <a:cubicBezTo>
                      <a:pt x="41" y="80"/>
                      <a:pt x="39" y="65"/>
                      <a:pt x="36" y="50"/>
                    </a:cubicBezTo>
                    <a:cubicBezTo>
                      <a:pt x="34" y="34"/>
                      <a:pt x="31" y="19"/>
                      <a:pt x="30" y="2"/>
                    </a:cubicBezTo>
                    <a:cubicBezTo>
                      <a:pt x="42" y="0"/>
                      <a:pt x="42" y="0"/>
                      <a:pt x="42" y="0"/>
                    </a:cubicBezTo>
                    <a:cubicBezTo>
                      <a:pt x="41" y="17"/>
                      <a:pt x="41" y="33"/>
                      <a:pt x="44" y="48"/>
                    </a:cubicBezTo>
                    <a:cubicBezTo>
                      <a:pt x="47" y="64"/>
                      <a:pt x="49" y="80"/>
                      <a:pt x="49" y="94"/>
                    </a:cubicBezTo>
                    <a:cubicBezTo>
                      <a:pt x="49" y="106"/>
                      <a:pt x="51" y="118"/>
                      <a:pt x="53" y="130"/>
                    </a:cubicBezTo>
                    <a:cubicBezTo>
                      <a:pt x="55" y="143"/>
                      <a:pt x="58" y="158"/>
                      <a:pt x="57" y="172"/>
                    </a:cubicBezTo>
                    <a:cubicBezTo>
                      <a:pt x="57" y="180"/>
                      <a:pt x="56" y="187"/>
                      <a:pt x="55" y="195"/>
                    </a:cubicBezTo>
                    <a:cubicBezTo>
                      <a:pt x="53" y="208"/>
                      <a:pt x="51" y="223"/>
                      <a:pt x="53" y="236"/>
                    </a:cubicBezTo>
                    <a:cubicBezTo>
                      <a:pt x="58" y="263"/>
                      <a:pt x="38" y="340"/>
                      <a:pt x="27" y="365"/>
                    </a:cubicBezTo>
                    <a:cubicBezTo>
                      <a:pt x="17" y="390"/>
                      <a:pt x="16" y="425"/>
                      <a:pt x="19" y="443"/>
                    </a:cubicBezTo>
                    <a:cubicBezTo>
                      <a:pt x="22" y="456"/>
                      <a:pt x="21" y="473"/>
                      <a:pt x="18" y="489"/>
                    </a:cubicBezTo>
                    <a:cubicBezTo>
                      <a:pt x="18" y="489"/>
                      <a:pt x="18" y="489"/>
                      <a:pt x="18" y="489"/>
                    </a:cubicBezTo>
                    <a:cubicBezTo>
                      <a:pt x="20" y="508"/>
                      <a:pt x="37" y="519"/>
                      <a:pt x="52" y="529"/>
                    </a:cubicBezTo>
                    <a:cubicBezTo>
                      <a:pt x="62" y="535"/>
                      <a:pt x="62" y="535"/>
                      <a:pt x="62" y="535"/>
                    </a:cubicBezTo>
                    <a:cubicBezTo>
                      <a:pt x="57" y="542"/>
                      <a:pt x="57" y="542"/>
                      <a:pt x="57" y="542"/>
                    </a:cubicBezTo>
                    <a:cubicBezTo>
                      <a:pt x="47" y="535"/>
                      <a:pt x="47" y="535"/>
                      <a:pt x="47" y="535"/>
                    </a:cubicBezTo>
                    <a:cubicBezTo>
                      <a:pt x="37" y="529"/>
                      <a:pt x="25" y="521"/>
                      <a:pt x="18" y="510"/>
                    </a:cubicBezTo>
                    <a:cubicBezTo>
                      <a:pt x="16" y="508"/>
                      <a:pt x="12" y="507"/>
                      <a:pt x="11" y="509"/>
                    </a:cubicBezTo>
                    <a:cubicBezTo>
                      <a:pt x="10" y="512"/>
                      <a:pt x="8" y="515"/>
                      <a:pt x="6" y="517"/>
                    </a:cubicBezTo>
                    <a:lnTo>
                      <a:pt x="0" y="512"/>
                    </a:lnTo>
                    <a:close/>
                  </a:path>
                </a:pathLst>
              </a:cu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79" name="Freeform 224">
                <a:extLst>
                  <a:ext uri="{FF2B5EF4-FFF2-40B4-BE49-F238E27FC236}">
                    <a16:creationId xmlns:a16="http://schemas.microsoft.com/office/drawing/2014/main" id="{A7E6991B-529E-C4F1-54F9-488F6E13C3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12" y="3116"/>
                <a:ext cx="202" cy="947"/>
              </a:xfrm>
              <a:custGeom>
                <a:avLst/>
                <a:gdLst>
                  <a:gd name="T0" fmla="*/ 0 w 150"/>
                  <a:gd name="T1" fmla="*/ 1375 h 704"/>
                  <a:gd name="T2" fmla="*/ 1 w 150"/>
                  <a:gd name="T3" fmla="*/ 1344 h 704"/>
                  <a:gd name="T4" fmla="*/ 1 w 150"/>
                  <a:gd name="T5" fmla="*/ 1310 h 704"/>
                  <a:gd name="T6" fmla="*/ 16 w 150"/>
                  <a:gd name="T7" fmla="*/ 1317 h 704"/>
                  <a:gd name="T8" fmla="*/ 22 w 150"/>
                  <a:gd name="T9" fmla="*/ 1361 h 704"/>
                  <a:gd name="T10" fmla="*/ 35 w 150"/>
                  <a:gd name="T11" fmla="*/ 1430 h 704"/>
                  <a:gd name="T12" fmla="*/ 79 w 150"/>
                  <a:gd name="T13" fmla="*/ 1616 h 704"/>
                  <a:gd name="T14" fmla="*/ 252 w 150"/>
                  <a:gd name="T15" fmla="*/ 1599 h 704"/>
                  <a:gd name="T16" fmla="*/ 261 w 150"/>
                  <a:gd name="T17" fmla="*/ 1585 h 704"/>
                  <a:gd name="T18" fmla="*/ 220 w 150"/>
                  <a:gd name="T19" fmla="*/ 1540 h 704"/>
                  <a:gd name="T20" fmla="*/ 184 w 150"/>
                  <a:gd name="T21" fmla="*/ 1511 h 704"/>
                  <a:gd name="T22" fmla="*/ 147 w 150"/>
                  <a:gd name="T23" fmla="*/ 1290 h 704"/>
                  <a:gd name="T24" fmla="*/ 147 w 150"/>
                  <a:gd name="T25" fmla="*/ 1289 h 704"/>
                  <a:gd name="T26" fmla="*/ 148 w 150"/>
                  <a:gd name="T27" fmla="*/ 1289 h 704"/>
                  <a:gd name="T28" fmla="*/ 225 w 150"/>
                  <a:gd name="T29" fmla="*/ 675 h 704"/>
                  <a:gd name="T30" fmla="*/ 182 w 150"/>
                  <a:gd name="T31" fmla="*/ 246 h 704"/>
                  <a:gd name="T32" fmla="*/ 154 w 150"/>
                  <a:gd name="T33" fmla="*/ 0 h 704"/>
                  <a:gd name="T34" fmla="*/ 183 w 150"/>
                  <a:gd name="T35" fmla="*/ 1 h 704"/>
                  <a:gd name="T36" fmla="*/ 183 w 150"/>
                  <a:gd name="T37" fmla="*/ 15 h 704"/>
                  <a:gd name="T38" fmla="*/ 210 w 150"/>
                  <a:gd name="T39" fmla="*/ 241 h 704"/>
                  <a:gd name="T40" fmla="*/ 255 w 150"/>
                  <a:gd name="T41" fmla="*/ 650 h 704"/>
                  <a:gd name="T42" fmla="*/ 255 w 150"/>
                  <a:gd name="T43" fmla="*/ 677 h 704"/>
                  <a:gd name="T44" fmla="*/ 176 w 150"/>
                  <a:gd name="T45" fmla="*/ 1295 h 704"/>
                  <a:gd name="T46" fmla="*/ 174 w 150"/>
                  <a:gd name="T47" fmla="*/ 1332 h 704"/>
                  <a:gd name="T48" fmla="*/ 210 w 150"/>
                  <a:gd name="T49" fmla="*/ 1494 h 704"/>
                  <a:gd name="T50" fmla="*/ 237 w 150"/>
                  <a:gd name="T51" fmla="*/ 1519 h 704"/>
                  <a:gd name="T52" fmla="*/ 290 w 150"/>
                  <a:gd name="T53" fmla="*/ 1579 h 704"/>
                  <a:gd name="T54" fmla="*/ 298 w 150"/>
                  <a:gd name="T55" fmla="*/ 1585 h 704"/>
                  <a:gd name="T56" fmla="*/ 315 w 150"/>
                  <a:gd name="T57" fmla="*/ 1594 h 704"/>
                  <a:gd name="T58" fmla="*/ 331 w 150"/>
                  <a:gd name="T59" fmla="*/ 1599 h 704"/>
                  <a:gd name="T60" fmla="*/ 366 w 150"/>
                  <a:gd name="T61" fmla="*/ 1629 h 704"/>
                  <a:gd name="T62" fmla="*/ 326 w 150"/>
                  <a:gd name="T63" fmla="*/ 1616 h 704"/>
                  <a:gd name="T64" fmla="*/ 308 w 150"/>
                  <a:gd name="T65" fmla="*/ 1609 h 704"/>
                  <a:gd name="T66" fmla="*/ 287 w 150"/>
                  <a:gd name="T67" fmla="*/ 1601 h 704"/>
                  <a:gd name="T68" fmla="*/ 287 w 150"/>
                  <a:gd name="T69" fmla="*/ 1601 h 704"/>
                  <a:gd name="T70" fmla="*/ 281 w 150"/>
                  <a:gd name="T71" fmla="*/ 1609 h 704"/>
                  <a:gd name="T72" fmla="*/ 310 w 150"/>
                  <a:gd name="T73" fmla="*/ 1630 h 704"/>
                  <a:gd name="T74" fmla="*/ 345 w 150"/>
                  <a:gd name="T75" fmla="*/ 1677 h 704"/>
                  <a:gd name="T76" fmla="*/ 298 w 150"/>
                  <a:gd name="T77" fmla="*/ 1642 h 704"/>
                  <a:gd name="T78" fmla="*/ 268 w 150"/>
                  <a:gd name="T79" fmla="*/ 1621 h 704"/>
                  <a:gd name="T80" fmla="*/ 246 w 150"/>
                  <a:gd name="T81" fmla="*/ 1636 h 704"/>
                  <a:gd name="T82" fmla="*/ 287 w 150"/>
                  <a:gd name="T83" fmla="*/ 1683 h 704"/>
                  <a:gd name="T84" fmla="*/ 296 w 150"/>
                  <a:gd name="T85" fmla="*/ 1714 h 704"/>
                  <a:gd name="T86" fmla="*/ 271 w 150"/>
                  <a:gd name="T87" fmla="*/ 1683 h 704"/>
                  <a:gd name="T88" fmla="*/ 226 w 150"/>
                  <a:gd name="T89" fmla="*/ 1645 h 704"/>
                  <a:gd name="T90" fmla="*/ 205 w 150"/>
                  <a:gd name="T91" fmla="*/ 1656 h 704"/>
                  <a:gd name="T92" fmla="*/ 218 w 150"/>
                  <a:gd name="T93" fmla="*/ 1712 h 704"/>
                  <a:gd name="T94" fmla="*/ 184 w 150"/>
                  <a:gd name="T95" fmla="*/ 1660 h 704"/>
                  <a:gd name="T96" fmla="*/ 110 w 150"/>
                  <a:gd name="T97" fmla="*/ 1665 h 704"/>
                  <a:gd name="T98" fmla="*/ 112 w 150"/>
                  <a:gd name="T99" fmla="*/ 1677 h 704"/>
                  <a:gd name="T100" fmla="*/ 119 w 150"/>
                  <a:gd name="T101" fmla="*/ 1714 h 704"/>
                  <a:gd name="T102" fmla="*/ 98 w 150"/>
                  <a:gd name="T103" fmla="*/ 1677 h 704"/>
                  <a:gd name="T104" fmla="*/ 90 w 150"/>
                  <a:gd name="T105" fmla="*/ 1657 h 704"/>
                  <a:gd name="T106" fmla="*/ 58 w 150"/>
                  <a:gd name="T107" fmla="*/ 1636 h 704"/>
                  <a:gd name="T108" fmla="*/ 5 w 150"/>
                  <a:gd name="T109" fmla="*/ 1426 h 704"/>
                  <a:gd name="T110" fmla="*/ 0 w 150"/>
                  <a:gd name="T111" fmla="*/ 1375 h 704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0" t="0" r="r" b="b"/>
                <a:pathLst>
                  <a:path w="150" h="704">
                    <a:moveTo>
                      <a:pt x="0" y="565"/>
                    </a:moveTo>
                    <a:cubicBezTo>
                      <a:pt x="1" y="560"/>
                      <a:pt x="2" y="554"/>
                      <a:pt x="1" y="552"/>
                    </a:cubicBezTo>
                    <a:cubicBezTo>
                      <a:pt x="1" y="548"/>
                      <a:pt x="0" y="542"/>
                      <a:pt x="1" y="538"/>
                    </a:cubicBezTo>
                    <a:cubicBezTo>
                      <a:pt x="7" y="541"/>
                      <a:pt x="7" y="541"/>
                      <a:pt x="7" y="541"/>
                    </a:cubicBezTo>
                    <a:cubicBezTo>
                      <a:pt x="5" y="546"/>
                      <a:pt x="7" y="552"/>
                      <a:pt x="9" y="559"/>
                    </a:cubicBezTo>
                    <a:cubicBezTo>
                      <a:pt x="12" y="567"/>
                      <a:pt x="14" y="576"/>
                      <a:pt x="14" y="587"/>
                    </a:cubicBezTo>
                    <a:cubicBezTo>
                      <a:pt x="12" y="608"/>
                      <a:pt x="18" y="647"/>
                      <a:pt x="33" y="664"/>
                    </a:cubicBezTo>
                    <a:cubicBezTo>
                      <a:pt x="48" y="682"/>
                      <a:pt x="84" y="671"/>
                      <a:pt x="103" y="657"/>
                    </a:cubicBezTo>
                    <a:cubicBezTo>
                      <a:pt x="105" y="655"/>
                      <a:pt x="107" y="653"/>
                      <a:pt x="107" y="651"/>
                    </a:cubicBezTo>
                    <a:cubicBezTo>
                      <a:pt x="107" y="646"/>
                      <a:pt x="97" y="639"/>
                      <a:pt x="90" y="633"/>
                    </a:cubicBezTo>
                    <a:cubicBezTo>
                      <a:pt x="84" y="629"/>
                      <a:pt x="79" y="625"/>
                      <a:pt x="76" y="621"/>
                    </a:cubicBezTo>
                    <a:cubicBezTo>
                      <a:pt x="65" y="607"/>
                      <a:pt x="55" y="557"/>
                      <a:pt x="60" y="530"/>
                    </a:cubicBezTo>
                    <a:cubicBezTo>
                      <a:pt x="60" y="529"/>
                      <a:pt x="60" y="529"/>
                      <a:pt x="60" y="529"/>
                    </a:cubicBezTo>
                    <a:cubicBezTo>
                      <a:pt x="61" y="529"/>
                      <a:pt x="61" y="529"/>
                      <a:pt x="61" y="529"/>
                    </a:cubicBezTo>
                    <a:cubicBezTo>
                      <a:pt x="80" y="465"/>
                      <a:pt x="90" y="383"/>
                      <a:pt x="92" y="277"/>
                    </a:cubicBezTo>
                    <a:cubicBezTo>
                      <a:pt x="93" y="214"/>
                      <a:pt x="83" y="154"/>
                      <a:pt x="74" y="101"/>
                    </a:cubicBezTo>
                    <a:cubicBezTo>
                      <a:pt x="68" y="61"/>
                      <a:pt x="62" y="26"/>
                      <a:pt x="63" y="0"/>
                    </a:cubicBezTo>
                    <a:cubicBezTo>
                      <a:pt x="75" y="1"/>
                      <a:pt x="75" y="1"/>
                      <a:pt x="75" y="1"/>
                    </a:cubicBezTo>
                    <a:cubicBezTo>
                      <a:pt x="75" y="2"/>
                      <a:pt x="75" y="4"/>
                      <a:pt x="75" y="6"/>
                    </a:cubicBezTo>
                    <a:cubicBezTo>
                      <a:pt x="75" y="30"/>
                      <a:pt x="80" y="62"/>
                      <a:pt x="86" y="99"/>
                    </a:cubicBezTo>
                    <a:cubicBezTo>
                      <a:pt x="95" y="150"/>
                      <a:pt x="104" y="207"/>
                      <a:pt x="104" y="267"/>
                    </a:cubicBezTo>
                    <a:cubicBezTo>
                      <a:pt x="104" y="271"/>
                      <a:pt x="104" y="274"/>
                      <a:pt x="104" y="278"/>
                    </a:cubicBezTo>
                    <a:cubicBezTo>
                      <a:pt x="102" y="384"/>
                      <a:pt x="91" y="467"/>
                      <a:pt x="72" y="532"/>
                    </a:cubicBezTo>
                    <a:cubicBezTo>
                      <a:pt x="71" y="537"/>
                      <a:pt x="71" y="542"/>
                      <a:pt x="71" y="547"/>
                    </a:cubicBezTo>
                    <a:cubicBezTo>
                      <a:pt x="71" y="573"/>
                      <a:pt x="79" y="605"/>
                      <a:pt x="86" y="614"/>
                    </a:cubicBezTo>
                    <a:cubicBezTo>
                      <a:pt x="88" y="617"/>
                      <a:pt x="93" y="620"/>
                      <a:pt x="97" y="624"/>
                    </a:cubicBezTo>
                    <a:cubicBezTo>
                      <a:pt x="107" y="631"/>
                      <a:pt x="117" y="639"/>
                      <a:pt x="119" y="649"/>
                    </a:cubicBezTo>
                    <a:cubicBezTo>
                      <a:pt x="120" y="650"/>
                      <a:pt x="121" y="650"/>
                      <a:pt x="122" y="651"/>
                    </a:cubicBezTo>
                    <a:cubicBezTo>
                      <a:pt x="129" y="655"/>
                      <a:pt x="129" y="655"/>
                      <a:pt x="129" y="655"/>
                    </a:cubicBezTo>
                    <a:cubicBezTo>
                      <a:pt x="136" y="657"/>
                      <a:pt x="136" y="657"/>
                      <a:pt x="136" y="657"/>
                    </a:cubicBezTo>
                    <a:cubicBezTo>
                      <a:pt x="142" y="659"/>
                      <a:pt x="145" y="663"/>
                      <a:pt x="150" y="669"/>
                    </a:cubicBezTo>
                    <a:cubicBezTo>
                      <a:pt x="147" y="665"/>
                      <a:pt x="139" y="665"/>
                      <a:pt x="134" y="664"/>
                    </a:cubicBezTo>
                    <a:cubicBezTo>
                      <a:pt x="126" y="661"/>
                      <a:pt x="126" y="661"/>
                      <a:pt x="126" y="661"/>
                    </a:cubicBezTo>
                    <a:cubicBezTo>
                      <a:pt x="117" y="658"/>
                      <a:pt x="117" y="658"/>
                      <a:pt x="117" y="658"/>
                    </a:cubicBezTo>
                    <a:cubicBezTo>
                      <a:pt x="117" y="658"/>
                      <a:pt x="117" y="658"/>
                      <a:pt x="117" y="658"/>
                    </a:cubicBezTo>
                    <a:cubicBezTo>
                      <a:pt x="117" y="659"/>
                      <a:pt x="116" y="660"/>
                      <a:pt x="115" y="661"/>
                    </a:cubicBezTo>
                    <a:cubicBezTo>
                      <a:pt x="119" y="664"/>
                      <a:pt x="123" y="667"/>
                      <a:pt x="127" y="670"/>
                    </a:cubicBezTo>
                    <a:cubicBezTo>
                      <a:pt x="133" y="675"/>
                      <a:pt x="137" y="681"/>
                      <a:pt x="141" y="689"/>
                    </a:cubicBezTo>
                    <a:cubicBezTo>
                      <a:pt x="137" y="683"/>
                      <a:pt x="128" y="679"/>
                      <a:pt x="122" y="675"/>
                    </a:cubicBezTo>
                    <a:cubicBezTo>
                      <a:pt x="117" y="672"/>
                      <a:pt x="113" y="670"/>
                      <a:pt x="110" y="666"/>
                    </a:cubicBezTo>
                    <a:cubicBezTo>
                      <a:pt x="107" y="668"/>
                      <a:pt x="104" y="670"/>
                      <a:pt x="101" y="672"/>
                    </a:cubicBezTo>
                    <a:cubicBezTo>
                      <a:pt x="110" y="677"/>
                      <a:pt x="114" y="683"/>
                      <a:pt x="117" y="691"/>
                    </a:cubicBezTo>
                    <a:cubicBezTo>
                      <a:pt x="121" y="704"/>
                      <a:pt x="121" y="704"/>
                      <a:pt x="121" y="704"/>
                    </a:cubicBezTo>
                    <a:cubicBezTo>
                      <a:pt x="111" y="691"/>
                      <a:pt x="111" y="691"/>
                      <a:pt x="111" y="691"/>
                    </a:cubicBezTo>
                    <a:cubicBezTo>
                      <a:pt x="105" y="683"/>
                      <a:pt x="102" y="681"/>
                      <a:pt x="93" y="676"/>
                    </a:cubicBezTo>
                    <a:cubicBezTo>
                      <a:pt x="90" y="678"/>
                      <a:pt x="87" y="679"/>
                      <a:pt x="84" y="680"/>
                    </a:cubicBezTo>
                    <a:cubicBezTo>
                      <a:pt x="88" y="686"/>
                      <a:pt x="90" y="696"/>
                      <a:pt x="89" y="703"/>
                    </a:cubicBezTo>
                    <a:cubicBezTo>
                      <a:pt x="90" y="698"/>
                      <a:pt x="82" y="687"/>
                      <a:pt x="76" y="682"/>
                    </a:cubicBezTo>
                    <a:cubicBezTo>
                      <a:pt x="66" y="685"/>
                      <a:pt x="55" y="686"/>
                      <a:pt x="45" y="684"/>
                    </a:cubicBezTo>
                    <a:cubicBezTo>
                      <a:pt x="46" y="685"/>
                      <a:pt x="46" y="687"/>
                      <a:pt x="46" y="689"/>
                    </a:cubicBezTo>
                    <a:cubicBezTo>
                      <a:pt x="47" y="694"/>
                      <a:pt x="45" y="701"/>
                      <a:pt x="48" y="704"/>
                    </a:cubicBezTo>
                    <a:cubicBezTo>
                      <a:pt x="43" y="700"/>
                      <a:pt x="41" y="695"/>
                      <a:pt x="40" y="689"/>
                    </a:cubicBezTo>
                    <a:cubicBezTo>
                      <a:pt x="39" y="686"/>
                      <a:pt x="39" y="684"/>
                      <a:pt x="37" y="681"/>
                    </a:cubicBezTo>
                    <a:cubicBezTo>
                      <a:pt x="32" y="679"/>
                      <a:pt x="28" y="676"/>
                      <a:pt x="24" y="672"/>
                    </a:cubicBezTo>
                    <a:cubicBezTo>
                      <a:pt x="4" y="649"/>
                      <a:pt x="0" y="604"/>
                      <a:pt x="2" y="586"/>
                    </a:cubicBezTo>
                    <a:cubicBezTo>
                      <a:pt x="2" y="578"/>
                      <a:pt x="3" y="573"/>
                      <a:pt x="0" y="565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80" name="Freeform 225">
                <a:extLst>
                  <a:ext uri="{FF2B5EF4-FFF2-40B4-BE49-F238E27FC236}">
                    <a16:creationId xmlns:a16="http://schemas.microsoft.com/office/drawing/2014/main" id="{AA2C34E7-B954-265B-ACCE-95BDCE617F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93" y="1199"/>
                <a:ext cx="48" cy="218"/>
              </a:xfrm>
              <a:custGeom>
                <a:avLst/>
                <a:gdLst>
                  <a:gd name="T0" fmla="*/ 59 w 36"/>
                  <a:gd name="T1" fmla="*/ 1 h 162"/>
                  <a:gd name="T2" fmla="*/ 0 w 36"/>
                  <a:gd name="T3" fmla="*/ 388 h 162"/>
                  <a:gd name="T4" fmla="*/ 27 w 36"/>
                  <a:gd name="T5" fmla="*/ 394 h 162"/>
                  <a:gd name="T6" fmla="*/ 79 w 36"/>
                  <a:gd name="T7" fmla="*/ 0 h 162"/>
                  <a:gd name="T8" fmla="*/ 59 w 36"/>
                  <a:gd name="T9" fmla="*/ 1 h 16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6" h="162">
                    <a:moveTo>
                      <a:pt x="25" y="1"/>
                    </a:moveTo>
                    <a:cubicBezTo>
                      <a:pt x="28" y="37"/>
                      <a:pt x="14" y="105"/>
                      <a:pt x="0" y="159"/>
                    </a:cubicBezTo>
                    <a:cubicBezTo>
                      <a:pt x="11" y="162"/>
                      <a:pt x="11" y="162"/>
                      <a:pt x="11" y="162"/>
                    </a:cubicBezTo>
                    <a:cubicBezTo>
                      <a:pt x="26" y="107"/>
                      <a:pt x="36" y="37"/>
                      <a:pt x="33" y="0"/>
                    </a:cubicBezTo>
                    <a:lnTo>
                      <a:pt x="25" y="1"/>
                    </a:lnTo>
                    <a:close/>
                  </a:path>
                </a:pathLst>
              </a:custGeom>
              <a:noFill/>
              <a:ln w="7938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81" name="Freeform 226">
                <a:extLst>
                  <a:ext uri="{FF2B5EF4-FFF2-40B4-BE49-F238E27FC236}">
                    <a16:creationId xmlns:a16="http://schemas.microsoft.com/office/drawing/2014/main" id="{C5037E40-BBFF-F528-434B-9DE8B7A8B0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88" y="1047"/>
                <a:ext cx="25" cy="258"/>
              </a:xfrm>
              <a:custGeom>
                <a:avLst/>
                <a:gdLst>
                  <a:gd name="T0" fmla="*/ 16 w 19"/>
                  <a:gd name="T1" fmla="*/ 51 h 192"/>
                  <a:gd name="T2" fmla="*/ 5 w 19"/>
                  <a:gd name="T3" fmla="*/ 98 h 192"/>
                  <a:gd name="T4" fmla="*/ 14 w 19"/>
                  <a:gd name="T5" fmla="*/ 231 h 192"/>
                  <a:gd name="T6" fmla="*/ 18 w 19"/>
                  <a:gd name="T7" fmla="*/ 262 h 192"/>
                  <a:gd name="T8" fmla="*/ 12 w 19"/>
                  <a:gd name="T9" fmla="*/ 383 h 192"/>
                  <a:gd name="T10" fmla="*/ 9 w 19"/>
                  <a:gd name="T11" fmla="*/ 398 h 192"/>
                  <a:gd name="T12" fmla="*/ 9 w 19"/>
                  <a:gd name="T13" fmla="*/ 466 h 192"/>
                  <a:gd name="T14" fmla="*/ 22 w 19"/>
                  <a:gd name="T15" fmla="*/ 457 h 192"/>
                  <a:gd name="T16" fmla="*/ 28 w 19"/>
                  <a:gd name="T17" fmla="*/ 400 h 192"/>
                  <a:gd name="T18" fmla="*/ 29 w 19"/>
                  <a:gd name="T19" fmla="*/ 388 h 192"/>
                  <a:gd name="T20" fmla="*/ 37 w 19"/>
                  <a:gd name="T21" fmla="*/ 261 h 192"/>
                  <a:gd name="T22" fmla="*/ 29 w 19"/>
                  <a:gd name="T23" fmla="*/ 227 h 192"/>
                  <a:gd name="T24" fmla="*/ 18 w 19"/>
                  <a:gd name="T25" fmla="*/ 99 h 192"/>
                  <a:gd name="T26" fmla="*/ 24 w 19"/>
                  <a:gd name="T27" fmla="*/ 56 h 192"/>
                  <a:gd name="T28" fmla="*/ 34 w 19"/>
                  <a:gd name="T29" fmla="*/ 0 h 192"/>
                  <a:gd name="T30" fmla="*/ 24 w 19"/>
                  <a:gd name="T31" fmla="*/ 0 h 192"/>
                  <a:gd name="T32" fmla="*/ 16 w 19"/>
                  <a:gd name="T33" fmla="*/ 51 h 19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9" h="192">
                    <a:moveTo>
                      <a:pt x="7" y="21"/>
                    </a:moveTo>
                    <a:cubicBezTo>
                      <a:pt x="5" y="26"/>
                      <a:pt x="3" y="32"/>
                      <a:pt x="2" y="40"/>
                    </a:cubicBezTo>
                    <a:cubicBezTo>
                      <a:pt x="0" y="57"/>
                      <a:pt x="2" y="77"/>
                      <a:pt x="6" y="95"/>
                    </a:cubicBezTo>
                    <a:cubicBezTo>
                      <a:pt x="8" y="108"/>
                      <a:pt x="8" y="108"/>
                      <a:pt x="8" y="108"/>
                    </a:cubicBezTo>
                    <a:cubicBezTo>
                      <a:pt x="11" y="125"/>
                      <a:pt x="8" y="141"/>
                      <a:pt x="5" y="158"/>
                    </a:cubicBezTo>
                    <a:cubicBezTo>
                      <a:pt x="4" y="164"/>
                      <a:pt x="4" y="164"/>
                      <a:pt x="4" y="164"/>
                    </a:cubicBezTo>
                    <a:cubicBezTo>
                      <a:pt x="2" y="176"/>
                      <a:pt x="0" y="187"/>
                      <a:pt x="4" y="192"/>
                    </a:cubicBezTo>
                    <a:cubicBezTo>
                      <a:pt x="10" y="188"/>
                      <a:pt x="10" y="188"/>
                      <a:pt x="10" y="188"/>
                    </a:cubicBezTo>
                    <a:cubicBezTo>
                      <a:pt x="8" y="185"/>
                      <a:pt x="11" y="172"/>
                      <a:pt x="12" y="165"/>
                    </a:cubicBezTo>
                    <a:cubicBezTo>
                      <a:pt x="13" y="160"/>
                      <a:pt x="13" y="160"/>
                      <a:pt x="13" y="160"/>
                    </a:cubicBezTo>
                    <a:cubicBezTo>
                      <a:pt x="16" y="142"/>
                      <a:pt x="19" y="125"/>
                      <a:pt x="16" y="107"/>
                    </a:cubicBezTo>
                    <a:cubicBezTo>
                      <a:pt x="13" y="94"/>
                      <a:pt x="13" y="94"/>
                      <a:pt x="13" y="94"/>
                    </a:cubicBezTo>
                    <a:cubicBezTo>
                      <a:pt x="10" y="76"/>
                      <a:pt x="6" y="56"/>
                      <a:pt x="8" y="41"/>
                    </a:cubicBezTo>
                    <a:cubicBezTo>
                      <a:pt x="9" y="33"/>
                      <a:pt x="10" y="28"/>
                      <a:pt x="11" y="23"/>
                    </a:cubicBezTo>
                    <a:cubicBezTo>
                      <a:pt x="13" y="16"/>
                      <a:pt x="15" y="10"/>
                      <a:pt x="15" y="0"/>
                    </a:cubicBezTo>
                    <a:cubicBezTo>
                      <a:pt x="11" y="0"/>
                      <a:pt x="11" y="0"/>
                      <a:pt x="11" y="0"/>
                    </a:cubicBezTo>
                    <a:cubicBezTo>
                      <a:pt x="10" y="8"/>
                      <a:pt x="8" y="14"/>
                      <a:pt x="7" y="21"/>
                    </a:cubicBezTo>
                    <a:close/>
                  </a:path>
                </a:pathLst>
              </a:custGeom>
              <a:noFill/>
              <a:ln w="7938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82" name="Freeform 227">
                <a:extLst>
                  <a:ext uri="{FF2B5EF4-FFF2-40B4-BE49-F238E27FC236}">
                    <a16:creationId xmlns:a16="http://schemas.microsoft.com/office/drawing/2014/main" id="{59C731A0-F319-6E8E-5E58-0C83C3AFF08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44" y="876"/>
                <a:ext cx="167" cy="362"/>
              </a:xfrm>
              <a:custGeom>
                <a:avLst/>
                <a:gdLst>
                  <a:gd name="T0" fmla="*/ 303 w 124"/>
                  <a:gd name="T1" fmla="*/ 23 h 269"/>
                  <a:gd name="T2" fmla="*/ 296 w 124"/>
                  <a:gd name="T3" fmla="*/ 27 h 269"/>
                  <a:gd name="T4" fmla="*/ 268 w 124"/>
                  <a:gd name="T5" fmla="*/ 54 h 269"/>
                  <a:gd name="T6" fmla="*/ 260 w 124"/>
                  <a:gd name="T7" fmla="*/ 58 h 269"/>
                  <a:gd name="T8" fmla="*/ 246 w 124"/>
                  <a:gd name="T9" fmla="*/ 51 h 269"/>
                  <a:gd name="T10" fmla="*/ 246 w 124"/>
                  <a:gd name="T11" fmla="*/ 42 h 269"/>
                  <a:gd name="T12" fmla="*/ 249 w 124"/>
                  <a:gd name="T13" fmla="*/ 7 h 269"/>
                  <a:gd name="T14" fmla="*/ 252 w 124"/>
                  <a:gd name="T15" fmla="*/ 0 h 269"/>
                  <a:gd name="T16" fmla="*/ 252 w 124"/>
                  <a:gd name="T17" fmla="*/ 0 h 269"/>
                  <a:gd name="T18" fmla="*/ 237 w 124"/>
                  <a:gd name="T19" fmla="*/ 43 h 269"/>
                  <a:gd name="T20" fmla="*/ 237 w 124"/>
                  <a:gd name="T21" fmla="*/ 65 h 269"/>
                  <a:gd name="T22" fmla="*/ 220 w 124"/>
                  <a:gd name="T23" fmla="*/ 85 h 269"/>
                  <a:gd name="T24" fmla="*/ 203 w 124"/>
                  <a:gd name="T25" fmla="*/ 98 h 269"/>
                  <a:gd name="T26" fmla="*/ 193 w 124"/>
                  <a:gd name="T27" fmla="*/ 106 h 269"/>
                  <a:gd name="T28" fmla="*/ 168 w 124"/>
                  <a:gd name="T29" fmla="*/ 77 h 269"/>
                  <a:gd name="T30" fmla="*/ 163 w 124"/>
                  <a:gd name="T31" fmla="*/ 78 h 269"/>
                  <a:gd name="T32" fmla="*/ 182 w 124"/>
                  <a:gd name="T33" fmla="*/ 110 h 269"/>
                  <a:gd name="T34" fmla="*/ 178 w 124"/>
                  <a:gd name="T35" fmla="*/ 129 h 269"/>
                  <a:gd name="T36" fmla="*/ 174 w 124"/>
                  <a:gd name="T37" fmla="*/ 167 h 269"/>
                  <a:gd name="T38" fmla="*/ 174 w 124"/>
                  <a:gd name="T39" fmla="*/ 168 h 269"/>
                  <a:gd name="T40" fmla="*/ 154 w 124"/>
                  <a:gd name="T41" fmla="*/ 219 h 269"/>
                  <a:gd name="T42" fmla="*/ 114 w 124"/>
                  <a:gd name="T43" fmla="*/ 258 h 269"/>
                  <a:gd name="T44" fmla="*/ 15 w 124"/>
                  <a:gd name="T45" fmla="*/ 404 h 269"/>
                  <a:gd name="T46" fmla="*/ 9 w 124"/>
                  <a:gd name="T47" fmla="*/ 544 h 269"/>
                  <a:gd name="T48" fmla="*/ 0 w 124"/>
                  <a:gd name="T49" fmla="*/ 655 h 269"/>
                  <a:gd name="T50" fmla="*/ 35 w 124"/>
                  <a:gd name="T51" fmla="*/ 619 h 269"/>
                  <a:gd name="T52" fmla="*/ 35 w 124"/>
                  <a:gd name="T53" fmla="*/ 541 h 269"/>
                  <a:gd name="T54" fmla="*/ 40 w 124"/>
                  <a:gd name="T55" fmla="*/ 409 h 269"/>
                  <a:gd name="T56" fmla="*/ 132 w 124"/>
                  <a:gd name="T57" fmla="*/ 277 h 269"/>
                  <a:gd name="T58" fmla="*/ 174 w 124"/>
                  <a:gd name="T59" fmla="*/ 237 h 269"/>
                  <a:gd name="T60" fmla="*/ 198 w 124"/>
                  <a:gd name="T61" fmla="*/ 168 h 269"/>
                  <a:gd name="T62" fmla="*/ 198 w 124"/>
                  <a:gd name="T63" fmla="*/ 167 h 269"/>
                  <a:gd name="T64" fmla="*/ 215 w 124"/>
                  <a:gd name="T65" fmla="*/ 112 h 269"/>
                  <a:gd name="T66" fmla="*/ 226 w 124"/>
                  <a:gd name="T67" fmla="*/ 104 h 269"/>
                  <a:gd name="T68" fmla="*/ 246 w 124"/>
                  <a:gd name="T69" fmla="*/ 85 h 269"/>
                  <a:gd name="T70" fmla="*/ 260 w 124"/>
                  <a:gd name="T71" fmla="*/ 70 h 269"/>
                  <a:gd name="T72" fmla="*/ 271 w 124"/>
                  <a:gd name="T73" fmla="*/ 65 h 269"/>
                  <a:gd name="T74" fmla="*/ 303 w 124"/>
                  <a:gd name="T75" fmla="*/ 23 h 269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24" h="269">
                    <a:moveTo>
                      <a:pt x="124" y="10"/>
                    </a:moveTo>
                    <a:cubicBezTo>
                      <a:pt x="123" y="10"/>
                      <a:pt x="122" y="9"/>
                      <a:pt x="121" y="11"/>
                    </a:cubicBezTo>
                    <a:cubicBezTo>
                      <a:pt x="119" y="14"/>
                      <a:pt x="118" y="19"/>
                      <a:pt x="110" y="22"/>
                    </a:cubicBezTo>
                    <a:cubicBezTo>
                      <a:pt x="106" y="24"/>
                      <a:pt x="106" y="24"/>
                      <a:pt x="106" y="24"/>
                    </a:cubicBezTo>
                    <a:cubicBezTo>
                      <a:pt x="105" y="24"/>
                      <a:pt x="102" y="24"/>
                      <a:pt x="101" y="21"/>
                    </a:cubicBezTo>
                    <a:cubicBezTo>
                      <a:pt x="101" y="19"/>
                      <a:pt x="101" y="18"/>
                      <a:pt x="101" y="17"/>
                    </a:cubicBezTo>
                    <a:cubicBezTo>
                      <a:pt x="100" y="12"/>
                      <a:pt x="99" y="5"/>
                      <a:pt x="102" y="3"/>
                    </a:cubicBezTo>
                    <a:cubicBezTo>
                      <a:pt x="103" y="2"/>
                      <a:pt x="102" y="1"/>
                      <a:pt x="103" y="0"/>
                    </a:cubicBezTo>
                    <a:cubicBezTo>
                      <a:pt x="103" y="0"/>
                      <a:pt x="103" y="0"/>
                      <a:pt x="103" y="0"/>
                    </a:cubicBezTo>
                    <a:cubicBezTo>
                      <a:pt x="95" y="4"/>
                      <a:pt x="95" y="11"/>
                      <a:pt x="97" y="18"/>
                    </a:cubicBezTo>
                    <a:cubicBezTo>
                      <a:pt x="97" y="21"/>
                      <a:pt x="97" y="27"/>
                      <a:pt x="97" y="27"/>
                    </a:cubicBezTo>
                    <a:cubicBezTo>
                      <a:pt x="96" y="33"/>
                      <a:pt x="93" y="33"/>
                      <a:pt x="90" y="35"/>
                    </a:cubicBezTo>
                    <a:cubicBezTo>
                      <a:pt x="83" y="40"/>
                      <a:pt x="83" y="40"/>
                      <a:pt x="83" y="40"/>
                    </a:cubicBezTo>
                    <a:cubicBezTo>
                      <a:pt x="81" y="41"/>
                      <a:pt x="80" y="42"/>
                      <a:pt x="79" y="44"/>
                    </a:cubicBezTo>
                    <a:cubicBezTo>
                      <a:pt x="77" y="40"/>
                      <a:pt x="72" y="33"/>
                      <a:pt x="69" y="31"/>
                    </a:cubicBezTo>
                    <a:cubicBezTo>
                      <a:pt x="67" y="29"/>
                      <a:pt x="67" y="32"/>
                      <a:pt x="67" y="32"/>
                    </a:cubicBezTo>
                    <a:cubicBezTo>
                      <a:pt x="71" y="36"/>
                      <a:pt x="74" y="39"/>
                      <a:pt x="74" y="45"/>
                    </a:cubicBezTo>
                    <a:cubicBezTo>
                      <a:pt x="74" y="46"/>
                      <a:pt x="75" y="50"/>
                      <a:pt x="73" y="53"/>
                    </a:cubicBezTo>
                    <a:cubicBezTo>
                      <a:pt x="72" y="57"/>
                      <a:pt x="71" y="62"/>
                      <a:pt x="71" y="68"/>
                    </a:cubicBezTo>
                    <a:cubicBezTo>
                      <a:pt x="71" y="69"/>
                      <a:pt x="71" y="69"/>
                      <a:pt x="71" y="69"/>
                    </a:cubicBezTo>
                    <a:cubicBezTo>
                      <a:pt x="71" y="80"/>
                      <a:pt x="71" y="82"/>
                      <a:pt x="63" y="90"/>
                    </a:cubicBezTo>
                    <a:cubicBezTo>
                      <a:pt x="58" y="96"/>
                      <a:pt x="52" y="101"/>
                      <a:pt x="47" y="106"/>
                    </a:cubicBezTo>
                    <a:cubicBezTo>
                      <a:pt x="29" y="123"/>
                      <a:pt x="11" y="140"/>
                      <a:pt x="6" y="166"/>
                    </a:cubicBezTo>
                    <a:cubicBezTo>
                      <a:pt x="3" y="184"/>
                      <a:pt x="3" y="204"/>
                      <a:pt x="4" y="223"/>
                    </a:cubicBezTo>
                    <a:cubicBezTo>
                      <a:pt x="4" y="233"/>
                      <a:pt x="5" y="252"/>
                      <a:pt x="0" y="269"/>
                    </a:cubicBezTo>
                    <a:cubicBezTo>
                      <a:pt x="14" y="254"/>
                      <a:pt x="14" y="254"/>
                      <a:pt x="14" y="254"/>
                    </a:cubicBezTo>
                    <a:cubicBezTo>
                      <a:pt x="14" y="244"/>
                      <a:pt x="14" y="233"/>
                      <a:pt x="14" y="222"/>
                    </a:cubicBezTo>
                    <a:cubicBezTo>
                      <a:pt x="13" y="204"/>
                      <a:pt x="13" y="185"/>
                      <a:pt x="16" y="168"/>
                    </a:cubicBezTo>
                    <a:cubicBezTo>
                      <a:pt x="20" y="145"/>
                      <a:pt x="36" y="130"/>
                      <a:pt x="54" y="114"/>
                    </a:cubicBezTo>
                    <a:cubicBezTo>
                      <a:pt x="59" y="108"/>
                      <a:pt x="65" y="103"/>
                      <a:pt x="71" y="97"/>
                    </a:cubicBezTo>
                    <a:cubicBezTo>
                      <a:pt x="81" y="86"/>
                      <a:pt x="81" y="81"/>
                      <a:pt x="81" y="69"/>
                    </a:cubicBezTo>
                    <a:cubicBezTo>
                      <a:pt x="81" y="68"/>
                      <a:pt x="81" y="68"/>
                      <a:pt x="81" y="68"/>
                    </a:cubicBezTo>
                    <a:cubicBezTo>
                      <a:pt x="81" y="58"/>
                      <a:pt x="82" y="51"/>
                      <a:pt x="88" y="46"/>
                    </a:cubicBezTo>
                    <a:cubicBezTo>
                      <a:pt x="93" y="42"/>
                      <a:pt x="93" y="42"/>
                      <a:pt x="93" y="42"/>
                    </a:cubicBezTo>
                    <a:cubicBezTo>
                      <a:pt x="96" y="41"/>
                      <a:pt x="99" y="39"/>
                      <a:pt x="101" y="35"/>
                    </a:cubicBezTo>
                    <a:cubicBezTo>
                      <a:pt x="102" y="33"/>
                      <a:pt x="105" y="29"/>
                      <a:pt x="106" y="29"/>
                    </a:cubicBezTo>
                    <a:cubicBezTo>
                      <a:pt x="111" y="27"/>
                      <a:pt x="111" y="27"/>
                      <a:pt x="111" y="27"/>
                    </a:cubicBezTo>
                    <a:cubicBezTo>
                      <a:pt x="118" y="23"/>
                      <a:pt x="121" y="18"/>
                      <a:pt x="124" y="10"/>
                    </a:cubicBezTo>
                    <a:close/>
                  </a:path>
                </a:pathLst>
              </a:custGeom>
              <a:noFill/>
              <a:ln w="7938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83" name="Freeform 228">
                <a:extLst>
                  <a:ext uri="{FF2B5EF4-FFF2-40B4-BE49-F238E27FC236}">
                    <a16:creationId xmlns:a16="http://schemas.microsoft.com/office/drawing/2014/main" id="{B84474D2-E80E-C031-533C-F89CB0E19C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50" y="794"/>
                <a:ext cx="315" cy="549"/>
              </a:xfrm>
              <a:custGeom>
                <a:avLst/>
                <a:gdLst>
                  <a:gd name="T0" fmla="*/ 543 w 234"/>
                  <a:gd name="T1" fmla="*/ 494 h 408"/>
                  <a:gd name="T2" fmla="*/ 522 w 234"/>
                  <a:gd name="T3" fmla="*/ 492 h 408"/>
                  <a:gd name="T4" fmla="*/ 530 w 234"/>
                  <a:gd name="T5" fmla="*/ 436 h 408"/>
                  <a:gd name="T6" fmla="*/ 528 w 234"/>
                  <a:gd name="T7" fmla="*/ 373 h 408"/>
                  <a:gd name="T8" fmla="*/ 522 w 234"/>
                  <a:gd name="T9" fmla="*/ 435 h 408"/>
                  <a:gd name="T10" fmla="*/ 513 w 234"/>
                  <a:gd name="T11" fmla="*/ 488 h 408"/>
                  <a:gd name="T12" fmla="*/ 506 w 234"/>
                  <a:gd name="T13" fmla="*/ 509 h 408"/>
                  <a:gd name="T14" fmla="*/ 444 w 234"/>
                  <a:gd name="T15" fmla="*/ 569 h 408"/>
                  <a:gd name="T16" fmla="*/ 394 w 234"/>
                  <a:gd name="T17" fmla="*/ 587 h 408"/>
                  <a:gd name="T18" fmla="*/ 324 w 234"/>
                  <a:gd name="T19" fmla="*/ 593 h 408"/>
                  <a:gd name="T20" fmla="*/ 289 w 234"/>
                  <a:gd name="T21" fmla="*/ 569 h 408"/>
                  <a:gd name="T22" fmla="*/ 318 w 234"/>
                  <a:gd name="T23" fmla="*/ 502 h 408"/>
                  <a:gd name="T24" fmla="*/ 389 w 234"/>
                  <a:gd name="T25" fmla="*/ 471 h 408"/>
                  <a:gd name="T26" fmla="*/ 413 w 234"/>
                  <a:gd name="T27" fmla="*/ 452 h 408"/>
                  <a:gd name="T28" fmla="*/ 451 w 234"/>
                  <a:gd name="T29" fmla="*/ 414 h 408"/>
                  <a:gd name="T30" fmla="*/ 408 w 234"/>
                  <a:gd name="T31" fmla="*/ 439 h 408"/>
                  <a:gd name="T32" fmla="*/ 381 w 234"/>
                  <a:gd name="T33" fmla="*/ 460 h 408"/>
                  <a:gd name="T34" fmla="*/ 323 w 234"/>
                  <a:gd name="T35" fmla="*/ 482 h 408"/>
                  <a:gd name="T36" fmla="*/ 312 w 234"/>
                  <a:gd name="T37" fmla="*/ 386 h 408"/>
                  <a:gd name="T38" fmla="*/ 283 w 234"/>
                  <a:gd name="T39" fmla="*/ 225 h 408"/>
                  <a:gd name="T40" fmla="*/ 341 w 234"/>
                  <a:gd name="T41" fmla="*/ 79 h 408"/>
                  <a:gd name="T42" fmla="*/ 417 w 234"/>
                  <a:gd name="T43" fmla="*/ 57 h 408"/>
                  <a:gd name="T44" fmla="*/ 365 w 234"/>
                  <a:gd name="T45" fmla="*/ 65 h 408"/>
                  <a:gd name="T46" fmla="*/ 361 w 234"/>
                  <a:gd name="T47" fmla="*/ 36 h 408"/>
                  <a:gd name="T48" fmla="*/ 351 w 234"/>
                  <a:gd name="T49" fmla="*/ 0 h 408"/>
                  <a:gd name="T50" fmla="*/ 334 w 234"/>
                  <a:gd name="T51" fmla="*/ 70 h 408"/>
                  <a:gd name="T52" fmla="*/ 252 w 234"/>
                  <a:gd name="T53" fmla="*/ 199 h 408"/>
                  <a:gd name="T54" fmla="*/ 153 w 234"/>
                  <a:gd name="T55" fmla="*/ 136 h 408"/>
                  <a:gd name="T56" fmla="*/ 163 w 234"/>
                  <a:gd name="T57" fmla="*/ 42 h 408"/>
                  <a:gd name="T58" fmla="*/ 183 w 234"/>
                  <a:gd name="T59" fmla="*/ 15 h 408"/>
                  <a:gd name="T60" fmla="*/ 148 w 234"/>
                  <a:gd name="T61" fmla="*/ 48 h 408"/>
                  <a:gd name="T62" fmla="*/ 114 w 234"/>
                  <a:gd name="T63" fmla="*/ 7 h 408"/>
                  <a:gd name="T64" fmla="*/ 135 w 234"/>
                  <a:gd name="T65" fmla="*/ 69 h 408"/>
                  <a:gd name="T66" fmla="*/ 121 w 234"/>
                  <a:gd name="T67" fmla="*/ 136 h 408"/>
                  <a:gd name="T68" fmla="*/ 51 w 234"/>
                  <a:gd name="T69" fmla="*/ 120 h 408"/>
                  <a:gd name="T70" fmla="*/ 35 w 234"/>
                  <a:gd name="T71" fmla="*/ 85 h 408"/>
                  <a:gd name="T72" fmla="*/ 40 w 234"/>
                  <a:gd name="T73" fmla="*/ 135 h 408"/>
                  <a:gd name="T74" fmla="*/ 1 w 234"/>
                  <a:gd name="T75" fmla="*/ 156 h 408"/>
                  <a:gd name="T76" fmla="*/ 118 w 234"/>
                  <a:gd name="T77" fmla="*/ 156 h 408"/>
                  <a:gd name="T78" fmla="*/ 263 w 234"/>
                  <a:gd name="T79" fmla="*/ 262 h 408"/>
                  <a:gd name="T80" fmla="*/ 288 w 234"/>
                  <a:gd name="T81" fmla="*/ 389 h 408"/>
                  <a:gd name="T82" fmla="*/ 277 w 234"/>
                  <a:gd name="T83" fmla="*/ 498 h 408"/>
                  <a:gd name="T84" fmla="*/ 198 w 234"/>
                  <a:gd name="T85" fmla="*/ 460 h 408"/>
                  <a:gd name="T86" fmla="*/ 136 w 234"/>
                  <a:gd name="T87" fmla="*/ 429 h 408"/>
                  <a:gd name="T88" fmla="*/ 127 w 234"/>
                  <a:gd name="T89" fmla="*/ 431 h 408"/>
                  <a:gd name="T90" fmla="*/ 193 w 234"/>
                  <a:gd name="T91" fmla="*/ 475 h 408"/>
                  <a:gd name="T92" fmla="*/ 276 w 234"/>
                  <a:gd name="T93" fmla="*/ 514 h 408"/>
                  <a:gd name="T94" fmla="*/ 256 w 234"/>
                  <a:gd name="T95" fmla="*/ 585 h 408"/>
                  <a:gd name="T96" fmla="*/ 156 w 234"/>
                  <a:gd name="T97" fmla="*/ 994 h 408"/>
                  <a:gd name="T98" fmla="*/ 241 w 234"/>
                  <a:gd name="T99" fmla="*/ 680 h 408"/>
                  <a:gd name="T100" fmla="*/ 261 w 234"/>
                  <a:gd name="T101" fmla="*/ 675 h 408"/>
                  <a:gd name="T102" fmla="*/ 289 w 234"/>
                  <a:gd name="T103" fmla="*/ 690 h 408"/>
                  <a:gd name="T104" fmla="*/ 256 w 234"/>
                  <a:gd name="T105" fmla="*/ 649 h 408"/>
                  <a:gd name="T106" fmla="*/ 287 w 234"/>
                  <a:gd name="T107" fmla="*/ 599 h 408"/>
                  <a:gd name="T108" fmla="*/ 386 w 234"/>
                  <a:gd name="T109" fmla="*/ 619 h 408"/>
                  <a:gd name="T110" fmla="*/ 428 w 234"/>
                  <a:gd name="T111" fmla="*/ 592 h 408"/>
                  <a:gd name="T112" fmla="*/ 481 w 234"/>
                  <a:gd name="T113" fmla="*/ 576 h 408"/>
                  <a:gd name="T114" fmla="*/ 543 w 234"/>
                  <a:gd name="T115" fmla="*/ 505 h 408"/>
                  <a:gd name="T116" fmla="*/ 569 w 234"/>
                  <a:gd name="T117" fmla="*/ 487 h 408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0" t="0" r="r" b="b"/>
                <a:pathLst>
                  <a:path w="234" h="408">
                    <a:moveTo>
                      <a:pt x="233" y="200"/>
                    </a:moveTo>
                    <a:cubicBezTo>
                      <a:pt x="231" y="203"/>
                      <a:pt x="228" y="203"/>
                      <a:pt x="222" y="203"/>
                    </a:cubicBezTo>
                    <a:cubicBezTo>
                      <a:pt x="220" y="203"/>
                      <a:pt x="217" y="204"/>
                      <a:pt x="214" y="204"/>
                    </a:cubicBezTo>
                    <a:cubicBezTo>
                      <a:pt x="214" y="204"/>
                      <a:pt x="214" y="203"/>
                      <a:pt x="214" y="202"/>
                    </a:cubicBezTo>
                    <a:cubicBezTo>
                      <a:pt x="216" y="192"/>
                      <a:pt x="216" y="192"/>
                      <a:pt x="216" y="192"/>
                    </a:cubicBezTo>
                    <a:cubicBezTo>
                      <a:pt x="216" y="188"/>
                      <a:pt x="217" y="184"/>
                      <a:pt x="218" y="179"/>
                    </a:cubicBezTo>
                    <a:cubicBezTo>
                      <a:pt x="220" y="173"/>
                      <a:pt x="219" y="164"/>
                      <a:pt x="219" y="161"/>
                    </a:cubicBezTo>
                    <a:cubicBezTo>
                      <a:pt x="219" y="158"/>
                      <a:pt x="216" y="153"/>
                      <a:pt x="216" y="153"/>
                    </a:cubicBezTo>
                    <a:cubicBezTo>
                      <a:pt x="217" y="162"/>
                      <a:pt x="217" y="162"/>
                      <a:pt x="217" y="162"/>
                    </a:cubicBezTo>
                    <a:cubicBezTo>
                      <a:pt x="218" y="167"/>
                      <a:pt x="216" y="173"/>
                      <a:pt x="214" y="178"/>
                    </a:cubicBezTo>
                    <a:cubicBezTo>
                      <a:pt x="213" y="183"/>
                      <a:pt x="212" y="188"/>
                      <a:pt x="212" y="192"/>
                    </a:cubicBezTo>
                    <a:cubicBezTo>
                      <a:pt x="210" y="201"/>
                      <a:pt x="210" y="201"/>
                      <a:pt x="210" y="201"/>
                    </a:cubicBezTo>
                    <a:cubicBezTo>
                      <a:pt x="210" y="203"/>
                      <a:pt x="208" y="206"/>
                      <a:pt x="207" y="209"/>
                    </a:cubicBezTo>
                    <a:cubicBezTo>
                      <a:pt x="207" y="209"/>
                      <a:pt x="207" y="209"/>
                      <a:pt x="207" y="209"/>
                    </a:cubicBezTo>
                    <a:cubicBezTo>
                      <a:pt x="203" y="219"/>
                      <a:pt x="196" y="227"/>
                      <a:pt x="192" y="230"/>
                    </a:cubicBezTo>
                    <a:cubicBezTo>
                      <a:pt x="189" y="232"/>
                      <a:pt x="186" y="232"/>
                      <a:pt x="182" y="233"/>
                    </a:cubicBezTo>
                    <a:cubicBezTo>
                      <a:pt x="178" y="233"/>
                      <a:pt x="174" y="234"/>
                      <a:pt x="171" y="235"/>
                    </a:cubicBezTo>
                    <a:cubicBezTo>
                      <a:pt x="168" y="237"/>
                      <a:pt x="165" y="239"/>
                      <a:pt x="162" y="241"/>
                    </a:cubicBezTo>
                    <a:cubicBezTo>
                      <a:pt x="160" y="243"/>
                      <a:pt x="158" y="245"/>
                      <a:pt x="155" y="247"/>
                    </a:cubicBezTo>
                    <a:cubicBezTo>
                      <a:pt x="147" y="250"/>
                      <a:pt x="141" y="247"/>
                      <a:pt x="133" y="244"/>
                    </a:cubicBezTo>
                    <a:cubicBezTo>
                      <a:pt x="130" y="242"/>
                      <a:pt x="125" y="240"/>
                      <a:pt x="121" y="239"/>
                    </a:cubicBezTo>
                    <a:cubicBezTo>
                      <a:pt x="117" y="238"/>
                      <a:pt x="118" y="235"/>
                      <a:pt x="119" y="233"/>
                    </a:cubicBezTo>
                    <a:cubicBezTo>
                      <a:pt x="122" y="225"/>
                      <a:pt x="124" y="218"/>
                      <a:pt x="126" y="211"/>
                    </a:cubicBezTo>
                    <a:cubicBezTo>
                      <a:pt x="126" y="210"/>
                      <a:pt x="127" y="206"/>
                      <a:pt x="130" y="206"/>
                    </a:cubicBezTo>
                    <a:cubicBezTo>
                      <a:pt x="133" y="204"/>
                      <a:pt x="137" y="203"/>
                      <a:pt x="141" y="202"/>
                    </a:cubicBezTo>
                    <a:cubicBezTo>
                      <a:pt x="147" y="201"/>
                      <a:pt x="154" y="199"/>
                      <a:pt x="160" y="193"/>
                    </a:cubicBezTo>
                    <a:cubicBezTo>
                      <a:pt x="163" y="190"/>
                      <a:pt x="163" y="190"/>
                      <a:pt x="163" y="190"/>
                    </a:cubicBezTo>
                    <a:cubicBezTo>
                      <a:pt x="165" y="188"/>
                      <a:pt x="165" y="187"/>
                      <a:pt x="169" y="186"/>
                    </a:cubicBezTo>
                    <a:cubicBezTo>
                      <a:pt x="173" y="184"/>
                      <a:pt x="173" y="184"/>
                      <a:pt x="173" y="184"/>
                    </a:cubicBezTo>
                    <a:cubicBezTo>
                      <a:pt x="179" y="181"/>
                      <a:pt x="180" y="178"/>
                      <a:pt x="185" y="170"/>
                    </a:cubicBezTo>
                    <a:cubicBezTo>
                      <a:pt x="181" y="176"/>
                      <a:pt x="176" y="176"/>
                      <a:pt x="170" y="178"/>
                    </a:cubicBezTo>
                    <a:cubicBezTo>
                      <a:pt x="167" y="180"/>
                      <a:pt x="167" y="180"/>
                      <a:pt x="167" y="180"/>
                    </a:cubicBezTo>
                    <a:cubicBezTo>
                      <a:pt x="162" y="182"/>
                      <a:pt x="161" y="184"/>
                      <a:pt x="159" y="186"/>
                    </a:cubicBezTo>
                    <a:cubicBezTo>
                      <a:pt x="156" y="189"/>
                      <a:pt x="156" y="189"/>
                      <a:pt x="156" y="189"/>
                    </a:cubicBezTo>
                    <a:cubicBezTo>
                      <a:pt x="151" y="194"/>
                      <a:pt x="145" y="195"/>
                      <a:pt x="139" y="196"/>
                    </a:cubicBezTo>
                    <a:cubicBezTo>
                      <a:pt x="137" y="197"/>
                      <a:pt x="134" y="198"/>
                      <a:pt x="132" y="198"/>
                    </a:cubicBezTo>
                    <a:cubicBezTo>
                      <a:pt x="131" y="199"/>
                      <a:pt x="129" y="196"/>
                      <a:pt x="129" y="195"/>
                    </a:cubicBezTo>
                    <a:cubicBezTo>
                      <a:pt x="131" y="182"/>
                      <a:pt x="130" y="172"/>
                      <a:pt x="128" y="158"/>
                    </a:cubicBezTo>
                    <a:cubicBezTo>
                      <a:pt x="123" y="137"/>
                      <a:pt x="123" y="137"/>
                      <a:pt x="123" y="137"/>
                    </a:cubicBezTo>
                    <a:cubicBezTo>
                      <a:pt x="120" y="121"/>
                      <a:pt x="117" y="108"/>
                      <a:pt x="116" y="92"/>
                    </a:cubicBezTo>
                    <a:cubicBezTo>
                      <a:pt x="116" y="92"/>
                      <a:pt x="116" y="76"/>
                      <a:pt x="118" y="71"/>
                    </a:cubicBezTo>
                    <a:cubicBezTo>
                      <a:pt x="123" y="54"/>
                      <a:pt x="128" y="45"/>
                      <a:pt x="140" y="33"/>
                    </a:cubicBezTo>
                    <a:cubicBezTo>
                      <a:pt x="142" y="31"/>
                      <a:pt x="145" y="31"/>
                      <a:pt x="147" y="31"/>
                    </a:cubicBezTo>
                    <a:cubicBezTo>
                      <a:pt x="152" y="31"/>
                      <a:pt x="165" y="32"/>
                      <a:pt x="171" y="23"/>
                    </a:cubicBezTo>
                    <a:cubicBezTo>
                      <a:pt x="170" y="23"/>
                      <a:pt x="170" y="23"/>
                      <a:pt x="169" y="23"/>
                    </a:cubicBezTo>
                    <a:cubicBezTo>
                      <a:pt x="163" y="27"/>
                      <a:pt x="154" y="28"/>
                      <a:pt x="149" y="27"/>
                    </a:cubicBezTo>
                    <a:cubicBezTo>
                      <a:pt x="148" y="26"/>
                      <a:pt x="148" y="24"/>
                      <a:pt x="148" y="22"/>
                    </a:cubicBezTo>
                    <a:cubicBezTo>
                      <a:pt x="148" y="20"/>
                      <a:pt x="148" y="17"/>
                      <a:pt x="148" y="15"/>
                    </a:cubicBezTo>
                    <a:cubicBezTo>
                      <a:pt x="148" y="12"/>
                      <a:pt x="147" y="6"/>
                      <a:pt x="146" y="2"/>
                    </a:cubicBezTo>
                    <a:cubicBezTo>
                      <a:pt x="145" y="0"/>
                      <a:pt x="145" y="0"/>
                      <a:pt x="144" y="0"/>
                    </a:cubicBezTo>
                    <a:cubicBezTo>
                      <a:pt x="146" y="9"/>
                      <a:pt x="145" y="17"/>
                      <a:pt x="144" y="21"/>
                    </a:cubicBezTo>
                    <a:cubicBezTo>
                      <a:pt x="144" y="25"/>
                      <a:pt x="139" y="27"/>
                      <a:pt x="137" y="29"/>
                    </a:cubicBezTo>
                    <a:cubicBezTo>
                      <a:pt x="124" y="43"/>
                      <a:pt x="113" y="56"/>
                      <a:pt x="108" y="77"/>
                    </a:cubicBezTo>
                    <a:cubicBezTo>
                      <a:pt x="108" y="80"/>
                      <a:pt x="106" y="84"/>
                      <a:pt x="103" y="82"/>
                    </a:cubicBezTo>
                    <a:cubicBezTo>
                      <a:pt x="94" y="75"/>
                      <a:pt x="82" y="69"/>
                      <a:pt x="71" y="64"/>
                    </a:cubicBezTo>
                    <a:cubicBezTo>
                      <a:pt x="66" y="61"/>
                      <a:pt x="64" y="58"/>
                      <a:pt x="63" y="56"/>
                    </a:cubicBezTo>
                    <a:cubicBezTo>
                      <a:pt x="59" y="48"/>
                      <a:pt x="60" y="38"/>
                      <a:pt x="61" y="30"/>
                    </a:cubicBezTo>
                    <a:cubicBezTo>
                      <a:pt x="61" y="30"/>
                      <a:pt x="65" y="20"/>
                      <a:pt x="67" y="17"/>
                    </a:cubicBezTo>
                    <a:cubicBezTo>
                      <a:pt x="69" y="14"/>
                      <a:pt x="73" y="10"/>
                      <a:pt x="75" y="8"/>
                    </a:cubicBezTo>
                    <a:cubicBezTo>
                      <a:pt x="76" y="7"/>
                      <a:pt x="76" y="7"/>
                      <a:pt x="75" y="6"/>
                    </a:cubicBezTo>
                    <a:cubicBezTo>
                      <a:pt x="73" y="9"/>
                      <a:pt x="67" y="11"/>
                      <a:pt x="64" y="15"/>
                    </a:cubicBezTo>
                    <a:cubicBezTo>
                      <a:pt x="63" y="16"/>
                      <a:pt x="61" y="19"/>
                      <a:pt x="61" y="20"/>
                    </a:cubicBezTo>
                    <a:cubicBezTo>
                      <a:pt x="60" y="18"/>
                      <a:pt x="53" y="9"/>
                      <a:pt x="50" y="5"/>
                    </a:cubicBezTo>
                    <a:cubicBezTo>
                      <a:pt x="48" y="3"/>
                      <a:pt x="47" y="3"/>
                      <a:pt x="47" y="3"/>
                    </a:cubicBezTo>
                    <a:cubicBezTo>
                      <a:pt x="47" y="3"/>
                      <a:pt x="55" y="19"/>
                      <a:pt x="55" y="21"/>
                    </a:cubicBezTo>
                    <a:cubicBezTo>
                      <a:pt x="56" y="25"/>
                      <a:pt x="55" y="28"/>
                      <a:pt x="55" y="28"/>
                    </a:cubicBezTo>
                    <a:cubicBezTo>
                      <a:pt x="54" y="34"/>
                      <a:pt x="52" y="44"/>
                      <a:pt x="53" y="53"/>
                    </a:cubicBezTo>
                    <a:cubicBezTo>
                      <a:pt x="54" y="55"/>
                      <a:pt x="52" y="57"/>
                      <a:pt x="50" y="56"/>
                    </a:cubicBezTo>
                    <a:cubicBezTo>
                      <a:pt x="50" y="56"/>
                      <a:pt x="38" y="55"/>
                      <a:pt x="34" y="54"/>
                    </a:cubicBezTo>
                    <a:cubicBezTo>
                      <a:pt x="31" y="53"/>
                      <a:pt x="23" y="52"/>
                      <a:pt x="21" y="49"/>
                    </a:cubicBezTo>
                    <a:cubicBezTo>
                      <a:pt x="18" y="45"/>
                      <a:pt x="15" y="39"/>
                      <a:pt x="16" y="34"/>
                    </a:cubicBezTo>
                    <a:cubicBezTo>
                      <a:pt x="15" y="35"/>
                      <a:pt x="14" y="33"/>
                      <a:pt x="14" y="35"/>
                    </a:cubicBezTo>
                    <a:cubicBezTo>
                      <a:pt x="14" y="40"/>
                      <a:pt x="15" y="46"/>
                      <a:pt x="17" y="50"/>
                    </a:cubicBezTo>
                    <a:cubicBezTo>
                      <a:pt x="17" y="51"/>
                      <a:pt x="18" y="54"/>
                      <a:pt x="16" y="55"/>
                    </a:cubicBezTo>
                    <a:cubicBezTo>
                      <a:pt x="11" y="56"/>
                      <a:pt x="5" y="59"/>
                      <a:pt x="1" y="62"/>
                    </a:cubicBezTo>
                    <a:cubicBezTo>
                      <a:pt x="0" y="63"/>
                      <a:pt x="1" y="64"/>
                      <a:pt x="1" y="64"/>
                    </a:cubicBezTo>
                    <a:cubicBezTo>
                      <a:pt x="10" y="59"/>
                      <a:pt x="25" y="56"/>
                      <a:pt x="45" y="63"/>
                    </a:cubicBezTo>
                    <a:cubicBezTo>
                      <a:pt x="48" y="64"/>
                      <a:pt x="48" y="64"/>
                      <a:pt x="48" y="64"/>
                    </a:cubicBezTo>
                    <a:cubicBezTo>
                      <a:pt x="61" y="68"/>
                      <a:pt x="81" y="77"/>
                      <a:pt x="95" y="86"/>
                    </a:cubicBezTo>
                    <a:cubicBezTo>
                      <a:pt x="105" y="92"/>
                      <a:pt x="107" y="104"/>
                      <a:pt x="108" y="108"/>
                    </a:cubicBezTo>
                    <a:cubicBezTo>
                      <a:pt x="109" y="118"/>
                      <a:pt x="111" y="128"/>
                      <a:pt x="114" y="139"/>
                    </a:cubicBezTo>
                    <a:cubicBezTo>
                      <a:pt x="118" y="160"/>
                      <a:pt x="118" y="160"/>
                      <a:pt x="118" y="160"/>
                    </a:cubicBezTo>
                    <a:cubicBezTo>
                      <a:pt x="121" y="175"/>
                      <a:pt x="122" y="186"/>
                      <a:pt x="118" y="203"/>
                    </a:cubicBezTo>
                    <a:cubicBezTo>
                      <a:pt x="117" y="206"/>
                      <a:pt x="115" y="205"/>
                      <a:pt x="114" y="204"/>
                    </a:cubicBezTo>
                    <a:cubicBezTo>
                      <a:pt x="108" y="200"/>
                      <a:pt x="101" y="197"/>
                      <a:pt x="97" y="194"/>
                    </a:cubicBezTo>
                    <a:cubicBezTo>
                      <a:pt x="91" y="192"/>
                      <a:pt x="86" y="190"/>
                      <a:pt x="81" y="189"/>
                    </a:cubicBezTo>
                    <a:cubicBezTo>
                      <a:pt x="75" y="187"/>
                      <a:pt x="69" y="186"/>
                      <a:pt x="64" y="183"/>
                    </a:cubicBezTo>
                    <a:cubicBezTo>
                      <a:pt x="61" y="182"/>
                      <a:pt x="59" y="179"/>
                      <a:pt x="56" y="176"/>
                    </a:cubicBezTo>
                    <a:cubicBezTo>
                      <a:pt x="54" y="172"/>
                      <a:pt x="49" y="168"/>
                      <a:pt x="46" y="166"/>
                    </a:cubicBezTo>
                    <a:cubicBezTo>
                      <a:pt x="48" y="168"/>
                      <a:pt x="50" y="174"/>
                      <a:pt x="52" y="177"/>
                    </a:cubicBezTo>
                    <a:cubicBezTo>
                      <a:pt x="55" y="181"/>
                      <a:pt x="57" y="186"/>
                      <a:pt x="61" y="188"/>
                    </a:cubicBezTo>
                    <a:cubicBezTo>
                      <a:pt x="67" y="192"/>
                      <a:pt x="73" y="193"/>
                      <a:pt x="79" y="195"/>
                    </a:cubicBezTo>
                    <a:cubicBezTo>
                      <a:pt x="84" y="196"/>
                      <a:pt x="89" y="198"/>
                      <a:pt x="94" y="200"/>
                    </a:cubicBezTo>
                    <a:cubicBezTo>
                      <a:pt x="99" y="202"/>
                      <a:pt x="108" y="206"/>
                      <a:pt x="113" y="211"/>
                    </a:cubicBezTo>
                    <a:cubicBezTo>
                      <a:pt x="113" y="212"/>
                      <a:pt x="115" y="214"/>
                      <a:pt x="113" y="218"/>
                    </a:cubicBezTo>
                    <a:cubicBezTo>
                      <a:pt x="111" y="225"/>
                      <a:pt x="109" y="232"/>
                      <a:pt x="105" y="240"/>
                    </a:cubicBezTo>
                    <a:cubicBezTo>
                      <a:pt x="102" y="249"/>
                      <a:pt x="98" y="258"/>
                      <a:pt x="94" y="268"/>
                    </a:cubicBezTo>
                    <a:cubicBezTo>
                      <a:pt x="78" y="303"/>
                      <a:pt x="58" y="347"/>
                      <a:pt x="64" y="408"/>
                    </a:cubicBezTo>
                    <a:cubicBezTo>
                      <a:pt x="74" y="407"/>
                      <a:pt x="74" y="407"/>
                      <a:pt x="74" y="407"/>
                    </a:cubicBezTo>
                    <a:cubicBezTo>
                      <a:pt x="68" y="353"/>
                      <a:pt x="84" y="314"/>
                      <a:pt x="99" y="279"/>
                    </a:cubicBezTo>
                    <a:cubicBezTo>
                      <a:pt x="101" y="276"/>
                      <a:pt x="103" y="276"/>
                      <a:pt x="104" y="277"/>
                    </a:cubicBezTo>
                    <a:cubicBezTo>
                      <a:pt x="105" y="277"/>
                      <a:pt x="106" y="277"/>
                      <a:pt x="107" y="277"/>
                    </a:cubicBezTo>
                    <a:cubicBezTo>
                      <a:pt x="114" y="279"/>
                      <a:pt x="115" y="279"/>
                      <a:pt x="115" y="283"/>
                    </a:cubicBezTo>
                    <a:cubicBezTo>
                      <a:pt x="119" y="283"/>
                      <a:pt x="119" y="283"/>
                      <a:pt x="119" y="283"/>
                    </a:cubicBezTo>
                    <a:cubicBezTo>
                      <a:pt x="118" y="272"/>
                      <a:pt x="111" y="272"/>
                      <a:pt x="105" y="271"/>
                    </a:cubicBezTo>
                    <a:cubicBezTo>
                      <a:pt x="102" y="270"/>
                      <a:pt x="105" y="267"/>
                      <a:pt x="105" y="266"/>
                    </a:cubicBezTo>
                    <a:cubicBezTo>
                      <a:pt x="108" y="261"/>
                      <a:pt x="110" y="256"/>
                      <a:pt x="112" y="251"/>
                    </a:cubicBezTo>
                    <a:cubicBezTo>
                      <a:pt x="113" y="246"/>
                      <a:pt x="116" y="246"/>
                      <a:pt x="117" y="246"/>
                    </a:cubicBezTo>
                    <a:cubicBezTo>
                      <a:pt x="122" y="247"/>
                      <a:pt x="126" y="249"/>
                      <a:pt x="130" y="251"/>
                    </a:cubicBezTo>
                    <a:cubicBezTo>
                      <a:pt x="138" y="254"/>
                      <a:pt x="147" y="259"/>
                      <a:pt x="158" y="254"/>
                    </a:cubicBezTo>
                    <a:cubicBezTo>
                      <a:pt x="162" y="252"/>
                      <a:pt x="165" y="250"/>
                      <a:pt x="168" y="248"/>
                    </a:cubicBezTo>
                    <a:cubicBezTo>
                      <a:pt x="170" y="246"/>
                      <a:pt x="172" y="244"/>
                      <a:pt x="175" y="243"/>
                    </a:cubicBezTo>
                    <a:cubicBezTo>
                      <a:pt x="177" y="242"/>
                      <a:pt x="180" y="241"/>
                      <a:pt x="183" y="241"/>
                    </a:cubicBezTo>
                    <a:cubicBezTo>
                      <a:pt x="187" y="240"/>
                      <a:pt x="193" y="239"/>
                      <a:pt x="197" y="236"/>
                    </a:cubicBezTo>
                    <a:cubicBezTo>
                      <a:pt x="203" y="231"/>
                      <a:pt x="209" y="220"/>
                      <a:pt x="213" y="211"/>
                    </a:cubicBezTo>
                    <a:cubicBezTo>
                      <a:pt x="214" y="207"/>
                      <a:pt x="218" y="207"/>
                      <a:pt x="222" y="207"/>
                    </a:cubicBezTo>
                    <a:cubicBezTo>
                      <a:pt x="227" y="206"/>
                      <a:pt x="231" y="206"/>
                      <a:pt x="234" y="200"/>
                    </a:cubicBezTo>
                    <a:lnTo>
                      <a:pt x="233" y="200"/>
                    </a:lnTo>
                    <a:close/>
                  </a:path>
                </a:pathLst>
              </a:custGeom>
              <a:noFill/>
              <a:ln w="7938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84" name="Freeform 229">
                <a:extLst>
                  <a:ext uri="{FF2B5EF4-FFF2-40B4-BE49-F238E27FC236}">
                    <a16:creationId xmlns:a16="http://schemas.microsoft.com/office/drawing/2014/main" id="{8F602B66-F7A6-E506-1179-4695C5AA571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41" y="1259"/>
                <a:ext cx="541" cy="1282"/>
              </a:xfrm>
              <a:custGeom>
                <a:avLst/>
                <a:gdLst>
                  <a:gd name="T0" fmla="*/ 863 w 402"/>
                  <a:gd name="T1" fmla="*/ 70 h 953"/>
                  <a:gd name="T2" fmla="*/ 746 w 402"/>
                  <a:gd name="T3" fmla="*/ 54 h 953"/>
                  <a:gd name="T4" fmla="*/ 763 w 402"/>
                  <a:gd name="T5" fmla="*/ 9 h 953"/>
                  <a:gd name="T6" fmla="*/ 739 w 402"/>
                  <a:gd name="T7" fmla="*/ 12 h 953"/>
                  <a:gd name="T8" fmla="*/ 698 w 402"/>
                  <a:gd name="T9" fmla="*/ 0 h 953"/>
                  <a:gd name="T10" fmla="*/ 719 w 402"/>
                  <a:gd name="T11" fmla="*/ 27 h 953"/>
                  <a:gd name="T12" fmla="*/ 727 w 402"/>
                  <a:gd name="T13" fmla="*/ 58 h 953"/>
                  <a:gd name="T14" fmla="*/ 460 w 402"/>
                  <a:gd name="T15" fmla="*/ 269 h 953"/>
                  <a:gd name="T16" fmla="*/ 198 w 402"/>
                  <a:gd name="T17" fmla="*/ 1345 h 953"/>
                  <a:gd name="T18" fmla="*/ 63 w 402"/>
                  <a:gd name="T19" fmla="*/ 1777 h 953"/>
                  <a:gd name="T20" fmla="*/ 22 w 402"/>
                  <a:gd name="T21" fmla="*/ 2092 h 953"/>
                  <a:gd name="T22" fmla="*/ 20 w 402"/>
                  <a:gd name="T23" fmla="*/ 2298 h 953"/>
                  <a:gd name="T24" fmla="*/ 153 w 402"/>
                  <a:gd name="T25" fmla="*/ 2193 h 953"/>
                  <a:gd name="T26" fmla="*/ 143 w 402"/>
                  <a:gd name="T27" fmla="*/ 2081 h 953"/>
                  <a:gd name="T28" fmla="*/ 167 w 402"/>
                  <a:gd name="T29" fmla="*/ 1959 h 953"/>
                  <a:gd name="T30" fmla="*/ 226 w 402"/>
                  <a:gd name="T31" fmla="*/ 1571 h 953"/>
                  <a:gd name="T32" fmla="*/ 226 w 402"/>
                  <a:gd name="T33" fmla="*/ 1348 h 953"/>
                  <a:gd name="T34" fmla="*/ 766 w 402"/>
                  <a:gd name="T35" fmla="*/ 87 h 953"/>
                  <a:gd name="T36" fmla="*/ 813 w 402"/>
                  <a:gd name="T37" fmla="*/ 94 h 953"/>
                  <a:gd name="T38" fmla="*/ 782 w 402"/>
                  <a:gd name="T39" fmla="*/ 231 h 953"/>
                  <a:gd name="T40" fmla="*/ 777 w 402"/>
                  <a:gd name="T41" fmla="*/ 281 h 953"/>
                  <a:gd name="T42" fmla="*/ 721 w 402"/>
                  <a:gd name="T43" fmla="*/ 346 h 953"/>
                  <a:gd name="T44" fmla="*/ 775 w 402"/>
                  <a:gd name="T45" fmla="*/ 303 h 953"/>
                  <a:gd name="T46" fmla="*/ 777 w 402"/>
                  <a:gd name="T47" fmla="*/ 336 h 953"/>
                  <a:gd name="T48" fmla="*/ 763 w 402"/>
                  <a:gd name="T49" fmla="*/ 394 h 953"/>
                  <a:gd name="T50" fmla="*/ 754 w 402"/>
                  <a:gd name="T51" fmla="*/ 449 h 953"/>
                  <a:gd name="T52" fmla="*/ 748 w 402"/>
                  <a:gd name="T53" fmla="*/ 502 h 953"/>
                  <a:gd name="T54" fmla="*/ 763 w 402"/>
                  <a:gd name="T55" fmla="*/ 465 h 953"/>
                  <a:gd name="T56" fmla="*/ 774 w 402"/>
                  <a:gd name="T57" fmla="*/ 492 h 953"/>
                  <a:gd name="T58" fmla="*/ 774 w 402"/>
                  <a:gd name="T59" fmla="*/ 492 h 953"/>
                  <a:gd name="T60" fmla="*/ 777 w 402"/>
                  <a:gd name="T61" fmla="*/ 386 h 953"/>
                  <a:gd name="T62" fmla="*/ 798 w 402"/>
                  <a:gd name="T63" fmla="*/ 292 h 953"/>
                  <a:gd name="T64" fmla="*/ 813 w 402"/>
                  <a:gd name="T65" fmla="*/ 190 h 953"/>
                  <a:gd name="T66" fmla="*/ 848 w 402"/>
                  <a:gd name="T67" fmla="*/ 94 h 953"/>
                  <a:gd name="T68" fmla="*/ 951 w 402"/>
                  <a:gd name="T69" fmla="*/ 344 h 953"/>
                  <a:gd name="T70" fmla="*/ 973 w 402"/>
                  <a:gd name="T71" fmla="*/ 277 h 953"/>
                  <a:gd name="T72" fmla="*/ 148 w 402"/>
                  <a:gd name="T73" fmla="*/ 1951 h 953"/>
                  <a:gd name="T74" fmla="*/ 125 w 402"/>
                  <a:gd name="T75" fmla="*/ 2081 h 953"/>
                  <a:gd name="T76" fmla="*/ 125 w 402"/>
                  <a:gd name="T77" fmla="*/ 2081 h 953"/>
                  <a:gd name="T78" fmla="*/ 73 w 402"/>
                  <a:gd name="T79" fmla="*/ 2291 h 953"/>
                  <a:gd name="T80" fmla="*/ 20 w 402"/>
                  <a:gd name="T81" fmla="*/ 2222 h 953"/>
                  <a:gd name="T82" fmla="*/ 42 w 402"/>
                  <a:gd name="T83" fmla="*/ 2096 h 953"/>
                  <a:gd name="T84" fmla="*/ 83 w 402"/>
                  <a:gd name="T85" fmla="*/ 1777 h 953"/>
                  <a:gd name="T86" fmla="*/ 203 w 402"/>
                  <a:gd name="T87" fmla="*/ 1417 h 953"/>
                  <a:gd name="T88" fmla="*/ 206 w 402"/>
                  <a:gd name="T89" fmla="*/ 1571 h 953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402" h="953">
                    <a:moveTo>
                      <a:pt x="399" y="114"/>
                    </a:moveTo>
                    <a:cubicBezTo>
                      <a:pt x="389" y="69"/>
                      <a:pt x="375" y="41"/>
                      <a:pt x="354" y="29"/>
                    </a:cubicBezTo>
                    <a:cubicBezTo>
                      <a:pt x="341" y="21"/>
                      <a:pt x="327" y="20"/>
                      <a:pt x="310" y="24"/>
                    </a:cubicBezTo>
                    <a:cubicBezTo>
                      <a:pt x="306" y="25"/>
                      <a:pt x="306" y="22"/>
                      <a:pt x="306" y="22"/>
                    </a:cubicBezTo>
                    <a:cubicBezTo>
                      <a:pt x="305" y="11"/>
                      <a:pt x="305" y="11"/>
                      <a:pt x="305" y="11"/>
                    </a:cubicBezTo>
                    <a:cubicBezTo>
                      <a:pt x="313" y="4"/>
                      <a:pt x="313" y="4"/>
                      <a:pt x="313" y="4"/>
                    </a:cubicBezTo>
                    <a:cubicBezTo>
                      <a:pt x="309" y="0"/>
                      <a:pt x="309" y="0"/>
                      <a:pt x="309" y="0"/>
                    </a:cubicBezTo>
                    <a:cubicBezTo>
                      <a:pt x="309" y="0"/>
                      <a:pt x="306" y="3"/>
                      <a:pt x="303" y="5"/>
                    </a:cubicBezTo>
                    <a:cubicBezTo>
                      <a:pt x="302" y="6"/>
                      <a:pt x="299" y="6"/>
                      <a:pt x="299" y="6"/>
                    </a:cubicBezTo>
                    <a:cubicBezTo>
                      <a:pt x="296" y="4"/>
                      <a:pt x="292" y="2"/>
                      <a:pt x="287" y="0"/>
                    </a:cubicBezTo>
                    <a:cubicBezTo>
                      <a:pt x="285" y="6"/>
                      <a:pt x="285" y="6"/>
                      <a:pt x="285" y="6"/>
                    </a:cubicBezTo>
                    <a:cubicBezTo>
                      <a:pt x="289" y="8"/>
                      <a:pt x="293" y="10"/>
                      <a:pt x="295" y="11"/>
                    </a:cubicBezTo>
                    <a:cubicBezTo>
                      <a:pt x="296" y="11"/>
                      <a:pt x="297" y="16"/>
                      <a:pt x="297" y="16"/>
                    </a:cubicBezTo>
                    <a:cubicBezTo>
                      <a:pt x="298" y="24"/>
                      <a:pt x="298" y="24"/>
                      <a:pt x="298" y="24"/>
                    </a:cubicBezTo>
                    <a:cubicBezTo>
                      <a:pt x="298" y="24"/>
                      <a:pt x="300" y="28"/>
                      <a:pt x="295" y="30"/>
                    </a:cubicBezTo>
                    <a:cubicBezTo>
                      <a:pt x="266" y="43"/>
                      <a:pt x="225" y="71"/>
                      <a:pt x="189" y="111"/>
                    </a:cubicBezTo>
                    <a:cubicBezTo>
                      <a:pt x="151" y="154"/>
                      <a:pt x="105" y="226"/>
                      <a:pt x="98" y="330"/>
                    </a:cubicBezTo>
                    <a:cubicBezTo>
                      <a:pt x="85" y="515"/>
                      <a:pt x="81" y="552"/>
                      <a:pt x="81" y="552"/>
                    </a:cubicBezTo>
                    <a:cubicBezTo>
                      <a:pt x="81" y="552"/>
                      <a:pt x="78" y="566"/>
                      <a:pt x="73" y="577"/>
                    </a:cubicBezTo>
                    <a:cubicBezTo>
                      <a:pt x="58" y="604"/>
                      <a:pt x="33" y="651"/>
                      <a:pt x="26" y="730"/>
                    </a:cubicBezTo>
                    <a:cubicBezTo>
                      <a:pt x="19" y="813"/>
                      <a:pt x="14" y="832"/>
                      <a:pt x="12" y="845"/>
                    </a:cubicBezTo>
                    <a:cubicBezTo>
                      <a:pt x="12" y="845"/>
                      <a:pt x="9" y="858"/>
                      <a:pt x="9" y="859"/>
                    </a:cubicBezTo>
                    <a:cubicBezTo>
                      <a:pt x="5" y="870"/>
                      <a:pt x="0" y="893"/>
                      <a:pt x="0" y="913"/>
                    </a:cubicBezTo>
                    <a:cubicBezTo>
                      <a:pt x="0" y="926"/>
                      <a:pt x="2" y="938"/>
                      <a:pt x="8" y="944"/>
                    </a:cubicBezTo>
                    <a:cubicBezTo>
                      <a:pt x="12" y="948"/>
                      <a:pt x="19" y="953"/>
                      <a:pt x="32" y="949"/>
                    </a:cubicBezTo>
                    <a:cubicBezTo>
                      <a:pt x="57" y="942"/>
                      <a:pt x="63" y="922"/>
                      <a:pt x="63" y="901"/>
                    </a:cubicBezTo>
                    <a:cubicBezTo>
                      <a:pt x="63" y="892"/>
                      <a:pt x="62" y="882"/>
                      <a:pt x="61" y="873"/>
                    </a:cubicBezTo>
                    <a:cubicBezTo>
                      <a:pt x="61" y="873"/>
                      <a:pt x="59" y="855"/>
                      <a:pt x="59" y="855"/>
                    </a:cubicBezTo>
                    <a:cubicBezTo>
                      <a:pt x="59" y="854"/>
                      <a:pt x="59" y="853"/>
                      <a:pt x="59" y="852"/>
                    </a:cubicBezTo>
                    <a:cubicBezTo>
                      <a:pt x="59" y="836"/>
                      <a:pt x="63" y="823"/>
                      <a:pt x="68" y="804"/>
                    </a:cubicBezTo>
                    <a:cubicBezTo>
                      <a:pt x="73" y="786"/>
                      <a:pt x="80" y="764"/>
                      <a:pt x="86" y="731"/>
                    </a:cubicBezTo>
                    <a:cubicBezTo>
                      <a:pt x="91" y="702"/>
                      <a:pt x="93" y="672"/>
                      <a:pt x="93" y="645"/>
                    </a:cubicBezTo>
                    <a:cubicBezTo>
                      <a:pt x="93" y="625"/>
                      <a:pt x="92" y="607"/>
                      <a:pt x="91" y="592"/>
                    </a:cubicBezTo>
                    <a:cubicBezTo>
                      <a:pt x="91" y="581"/>
                      <a:pt x="93" y="554"/>
                      <a:pt x="93" y="554"/>
                    </a:cubicBezTo>
                    <a:cubicBezTo>
                      <a:pt x="93" y="553"/>
                      <a:pt x="97" y="517"/>
                      <a:pt x="110" y="331"/>
                    </a:cubicBezTo>
                    <a:cubicBezTo>
                      <a:pt x="123" y="147"/>
                      <a:pt x="264" y="50"/>
                      <a:pt x="314" y="36"/>
                    </a:cubicBezTo>
                    <a:cubicBezTo>
                      <a:pt x="319" y="34"/>
                      <a:pt x="325" y="34"/>
                      <a:pt x="330" y="34"/>
                    </a:cubicBezTo>
                    <a:cubicBezTo>
                      <a:pt x="335" y="34"/>
                      <a:pt x="335" y="37"/>
                      <a:pt x="334" y="39"/>
                    </a:cubicBezTo>
                    <a:cubicBezTo>
                      <a:pt x="332" y="51"/>
                      <a:pt x="331" y="63"/>
                      <a:pt x="327" y="75"/>
                    </a:cubicBezTo>
                    <a:cubicBezTo>
                      <a:pt x="325" y="82"/>
                      <a:pt x="323" y="88"/>
                      <a:pt x="321" y="95"/>
                    </a:cubicBezTo>
                    <a:cubicBezTo>
                      <a:pt x="320" y="100"/>
                      <a:pt x="320" y="105"/>
                      <a:pt x="320" y="110"/>
                    </a:cubicBezTo>
                    <a:cubicBezTo>
                      <a:pt x="320" y="112"/>
                      <a:pt x="319" y="115"/>
                      <a:pt x="319" y="115"/>
                    </a:cubicBezTo>
                    <a:cubicBezTo>
                      <a:pt x="318" y="117"/>
                      <a:pt x="317" y="119"/>
                      <a:pt x="316" y="120"/>
                    </a:cubicBezTo>
                    <a:cubicBezTo>
                      <a:pt x="313" y="127"/>
                      <a:pt x="303" y="140"/>
                      <a:pt x="296" y="142"/>
                    </a:cubicBezTo>
                    <a:cubicBezTo>
                      <a:pt x="297" y="146"/>
                      <a:pt x="297" y="146"/>
                      <a:pt x="297" y="146"/>
                    </a:cubicBezTo>
                    <a:cubicBezTo>
                      <a:pt x="305" y="143"/>
                      <a:pt x="315" y="130"/>
                      <a:pt x="318" y="124"/>
                    </a:cubicBezTo>
                    <a:cubicBezTo>
                      <a:pt x="319" y="124"/>
                      <a:pt x="320" y="124"/>
                      <a:pt x="320" y="126"/>
                    </a:cubicBezTo>
                    <a:cubicBezTo>
                      <a:pt x="320" y="130"/>
                      <a:pt x="320" y="134"/>
                      <a:pt x="319" y="138"/>
                    </a:cubicBezTo>
                    <a:cubicBezTo>
                      <a:pt x="319" y="144"/>
                      <a:pt x="317" y="149"/>
                      <a:pt x="316" y="154"/>
                    </a:cubicBezTo>
                    <a:cubicBezTo>
                      <a:pt x="313" y="162"/>
                      <a:pt x="313" y="162"/>
                      <a:pt x="313" y="162"/>
                    </a:cubicBezTo>
                    <a:cubicBezTo>
                      <a:pt x="312" y="166"/>
                      <a:pt x="312" y="170"/>
                      <a:pt x="312" y="173"/>
                    </a:cubicBezTo>
                    <a:cubicBezTo>
                      <a:pt x="311" y="175"/>
                      <a:pt x="310" y="182"/>
                      <a:pt x="309" y="184"/>
                    </a:cubicBezTo>
                    <a:cubicBezTo>
                      <a:pt x="306" y="191"/>
                      <a:pt x="304" y="199"/>
                      <a:pt x="307" y="206"/>
                    </a:cubicBezTo>
                    <a:cubicBezTo>
                      <a:pt x="307" y="206"/>
                      <a:pt x="307" y="206"/>
                      <a:pt x="307" y="206"/>
                    </a:cubicBezTo>
                    <a:cubicBezTo>
                      <a:pt x="305" y="201"/>
                      <a:pt x="309" y="195"/>
                      <a:pt x="311" y="190"/>
                    </a:cubicBezTo>
                    <a:cubicBezTo>
                      <a:pt x="311" y="189"/>
                      <a:pt x="313" y="189"/>
                      <a:pt x="313" y="191"/>
                    </a:cubicBezTo>
                    <a:cubicBezTo>
                      <a:pt x="313" y="194"/>
                      <a:pt x="316" y="198"/>
                      <a:pt x="317" y="202"/>
                    </a:cubicBezTo>
                    <a:cubicBezTo>
                      <a:pt x="317" y="202"/>
                      <a:pt x="317" y="202"/>
                      <a:pt x="317" y="202"/>
                    </a:cubicBezTo>
                    <a:cubicBezTo>
                      <a:pt x="317" y="202"/>
                      <a:pt x="317" y="202"/>
                      <a:pt x="317" y="202"/>
                    </a:cubicBezTo>
                    <a:cubicBezTo>
                      <a:pt x="317" y="202"/>
                      <a:pt x="317" y="202"/>
                      <a:pt x="317" y="202"/>
                    </a:cubicBezTo>
                    <a:cubicBezTo>
                      <a:pt x="314" y="188"/>
                      <a:pt x="314" y="178"/>
                      <a:pt x="317" y="165"/>
                    </a:cubicBezTo>
                    <a:cubicBezTo>
                      <a:pt x="319" y="158"/>
                      <a:pt x="319" y="158"/>
                      <a:pt x="319" y="158"/>
                    </a:cubicBezTo>
                    <a:cubicBezTo>
                      <a:pt x="321" y="152"/>
                      <a:pt x="325" y="145"/>
                      <a:pt x="326" y="138"/>
                    </a:cubicBezTo>
                    <a:cubicBezTo>
                      <a:pt x="327" y="132"/>
                      <a:pt x="328" y="126"/>
                      <a:pt x="328" y="120"/>
                    </a:cubicBezTo>
                    <a:cubicBezTo>
                      <a:pt x="328" y="112"/>
                      <a:pt x="327" y="104"/>
                      <a:pt x="329" y="96"/>
                    </a:cubicBezTo>
                    <a:cubicBezTo>
                      <a:pt x="330" y="90"/>
                      <a:pt x="332" y="84"/>
                      <a:pt x="334" y="78"/>
                    </a:cubicBezTo>
                    <a:cubicBezTo>
                      <a:pt x="339" y="65"/>
                      <a:pt x="340" y="53"/>
                      <a:pt x="342" y="39"/>
                    </a:cubicBezTo>
                    <a:cubicBezTo>
                      <a:pt x="342" y="38"/>
                      <a:pt x="343" y="36"/>
                      <a:pt x="348" y="39"/>
                    </a:cubicBezTo>
                    <a:cubicBezTo>
                      <a:pt x="365" y="50"/>
                      <a:pt x="379" y="76"/>
                      <a:pt x="387" y="116"/>
                    </a:cubicBezTo>
                    <a:cubicBezTo>
                      <a:pt x="389" y="125"/>
                      <a:pt x="390" y="141"/>
                      <a:pt x="390" y="141"/>
                    </a:cubicBezTo>
                    <a:cubicBezTo>
                      <a:pt x="402" y="141"/>
                      <a:pt x="402" y="141"/>
                      <a:pt x="402" y="141"/>
                    </a:cubicBezTo>
                    <a:cubicBezTo>
                      <a:pt x="402" y="140"/>
                      <a:pt x="401" y="123"/>
                      <a:pt x="399" y="114"/>
                    </a:cubicBezTo>
                    <a:close/>
                    <a:moveTo>
                      <a:pt x="78" y="729"/>
                    </a:moveTo>
                    <a:cubicBezTo>
                      <a:pt x="72" y="762"/>
                      <a:pt x="66" y="784"/>
                      <a:pt x="61" y="801"/>
                    </a:cubicBezTo>
                    <a:cubicBezTo>
                      <a:pt x="55" y="822"/>
                      <a:pt x="51" y="835"/>
                      <a:pt x="51" y="852"/>
                    </a:cubicBezTo>
                    <a:cubicBezTo>
                      <a:pt x="51" y="853"/>
                      <a:pt x="51" y="854"/>
                      <a:pt x="51" y="855"/>
                    </a:cubicBezTo>
                    <a:cubicBezTo>
                      <a:pt x="51" y="855"/>
                      <a:pt x="51" y="855"/>
                      <a:pt x="51" y="855"/>
                    </a:cubicBezTo>
                    <a:cubicBezTo>
                      <a:pt x="51" y="855"/>
                      <a:pt x="51" y="855"/>
                      <a:pt x="51" y="855"/>
                    </a:cubicBezTo>
                    <a:cubicBezTo>
                      <a:pt x="53" y="874"/>
                      <a:pt x="53" y="874"/>
                      <a:pt x="53" y="874"/>
                    </a:cubicBezTo>
                    <a:cubicBezTo>
                      <a:pt x="57" y="903"/>
                      <a:pt x="60" y="932"/>
                      <a:pt x="30" y="941"/>
                    </a:cubicBezTo>
                    <a:cubicBezTo>
                      <a:pt x="23" y="943"/>
                      <a:pt x="17" y="943"/>
                      <a:pt x="14" y="939"/>
                    </a:cubicBezTo>
                    <a:cubicBezTo>
                      <a:pt x="9" y="934"/>
                      <a:pt x="8" y="924"/>
                      <a:pt x="8" y="913"/>
                    </a:cubicBezTo>
                    <a:cubicBezTo>
                      <a:pt x="8" y="896"/>
                      <a:pt x="12" y="874"/>
                      <a:pt x="17" y="861"/>
                    </a:cubicBezTo>
                    <a:cubicBezTo>
                      <a:pt x="17" y="861"/>
                      <a:pt x="17" y="861"/>
                      <a:pt x="17" y="861"/>
                    </a:cubicBezTo>
                    <a:cubicBezTo>
                      <a:pt x="20" y="847"/>
                      <a:pt x="20" y="847"/>
                      <a:pt x="20" y="847"/>
                    </a:cubicBezTo>
                    <a:cubicBezTo>
                      <a:pt x="22" y="833"/>
                      <a:pt x="27" y="814"/>
                      <a:pt x="34" y="730"/>
                    </a:cubicBezTo>
                    <a:cubicBezTo>
                      <a:pt x="41" y="653"/>
                      <a:pt x="65" y="608"/>
                      <a:pt x="80" y="580"/>
                    </a:cubicBezTo>
                    <a:cubicBezTo>
                      <a:pt x="81" y="578"/>
                      <a:pt x="83" y="579"/>
                      <a:pt x="83" y="582"/>
                    </a:cubicBezTo>
                    <a:cubicBezTo>
                      <a:pt x="83" y="585"/>
                      <a:pt x="83" y="588"/>
                      <a:pt x="83" y="592"/>
                    </a:cubicBezTo>
                    <a:cubicBezTo>
                      <a:pt x="84" y="607"/>
                      <a:pt x="85" y="625"/>
                      <a:pt x="85" y="645"/>
                    </a:cubicBezTo>
                    <a:cubicBezTo>
                      <a:pt x="85" y="672"/>
                      <a:pt x="83" y="701"/>
                      <a:pt x="78" y="729"/>
                    </a:cubicBezTo>
                    <a:close/>
                  </a:path>
                </a:pathLst>
              </a:custGeom>
              <a:noFill/>
              <a:ln w="7938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85" name="Freeform 230">
                <a:extLst>
                  <a:ext uri="{FF2B5EF4-FFF2-40B4-BE49-F238E27FC236}">
                    <a16:creationId xmlns:a16="http://schemas.microsoft.com/office/drawing/2014/main" id="{4DF6D3DC-FE59-2A64-F796-6698A6C2D1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4" y="2120"/>
                <a:ext cx="62" cy="160"/>
              </a:xfrm>
              <a:custGeom>
                <a:avLst/>
                <a:gdLst>
                  <a:gd name="T0" fmla="*/ 96 w 46"/>
                  <a:gd name="T1" fmla="*/ 0 h 119"/>
                  <a:gd name="T2" fmla="*/ 69 w 46"/>
                  <a:gd name="T3" fmla="*/ 93 h 119"/>
                  <a:gd name="T4" fmla="*/ 16 w 46"/>
                  <a:gd name="T5" fmla="*/ 233 h 119"/>
                  <a:gd name="T6" fmla="*/ 0 w 46"/>
                  <a:gd name="T7" fmla="*/ 289 h 119"/>
                  <a:gd name="T8" fmla="*/ 0 w 46"/>
                  <a:gd name="T9" fmla="*/ 289 h 119"/>
                  <a:gd name="T10" fmla="*/ 22 w 46"/>
                  <a:gd name="T11" fmla="*/ 241 h 119"/>
                  <a:gd name="T12" fmla="*/ 84 w 46"/>
                  <a:gd name="T13" fmla="*/ 98 h 119"/>
                  <a:gd name="T14" fmla="*/ 111 w 46"/>
                  <a:gd name="T15" fmla="*/ 0 h 119"/>
                  <a:gd name="T16" fmla="*/ 96 w 46"/>
                  <a:gd name="T17" fmla="*/ 0 h 11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46" h="119">
                    <a:moveTo>
                      <a:pt x="39" y="0"/>
                    </a:moveTo>
                    <a:cubicBezTo>
                      <a:pt x="40" y="13"/>
                      <a:pt x="34" y="25"/>
                      <a:pt x="28" y="38"/>
                    </a:cubicBezTo>
                    <a:cubicBezTo>
                      <a:pt x="19" y="57"/>
                      <a:pt x="14" y="77"/>
                      <a:pt x="7" y="96"/>
                    </a:cubicBezTo>
                    <a:cubicBezTo>
                      <a:pt x="0" y="119"/>
                      <a:pt x="0" y="119"/>
                      <a:pt x="0" y="119"/>
                    </a:cubicBezTo>
                    <a:cubicBezTo>
                      <a:pt x="0" y="119"/>
                      <a:pt x="0" y="119"/>
                      <a:pt x="0" y="119"/>
                    </a:cubicBezTo>
                    <a:cubicBezTo>
                      <a:pt x="9" y="99"/>
                      <a:pt x="9" y="99"/>
                      <a:pt x="9" y="99"/>
                    </a:cubicBezTo>
                    <a:cubicBezTo>
                      <a:pt x="16" y="80"/>
                      <a:pt x="25" y="59"/>
                      <a:pt x="34" y="40"/>
                    </a:cubicBezTo>
                    <a:cubicBezTo>
                      <a:pt x="40" y="27"/>
                      <a:pt x="46" y="14"/>
                      <a:pt x="45" y="0"/>
                    </a:cubicBezTo>
                    <a:lnTo>
                      <a:pt x="39" y="0"/>
                    </a:lnTo>
                    <a:close/>
                  </a:path>
                </a:pathLst>
              </a:custGeom>
              <a:noFill/>
              <a:ln w="7938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86" name="Freeform 231">
                <a:extLst>
                  <a:ext uri="{FF2B5EF4-FFF2-40B4-BE49-F238E27FC236}">
                    <a16:creationId xmlns:a16="http://schemas.microsoft.com/office/drawing/2014/main" id="{57AF3F32-DE40-0BEC-420F-74B08085E5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0" y="1646"/>
                <a:ext cx="133" cy="564"/>
              </a:xfrm>
              <a:custGeom>
                <a:avLst/>
                <a:gdLst>
                  <a:gd name="T0" fmla="*/ 238 w 99"/>
                  <a:gd name="T1" fmla="*/ 397 h 419"/>
                  <a:gd name="T2" fmla="*/ 235 w 99"/>
                  <a:gd name="T3" fmla="*/ 339 h 419"/>
                  <a:gd name="T4" fmla="*/ 227 w 99"/>
                  <a:gd name="T5" fmla="*/ 256 h 419"/>
                  <a:gd name="T6" fmla="*/ 224 w 99"/>
                  <a:gd name="T7" fmla="*/ 203 h 419"/>
                  <a:gd name="T8" fmla="*/ 206 w 99"/>
                  <a:gd name="T9" fmla="*/ 0 h 419"/>
                  <a:gd name="T10" fmla="*/ 185 w 99"/>
                  <a:gd name="T11" fmla="*/ 22 h 419"/>
                  <a:gd name="T12" fmla="*/ 210 w 99"/>
                  <a:gd name="T13" fmla="*/ 203 h 419"/>
                  <a:gd name="T14" fmla="*/ 214 w 99"/>
                  <a:gd name="T15" fmla="*/ 258 h 419"/>
                  <a:gd name="T16" fmla="*/ 220 w 99"/>
                  <a:gd name="T17" fmla="*/ 339 h 419"/>
                  <a:gd name="T18" fmla="*/ 224 w 99"/>
                  <a:gd name="T19" fmla="*/ 397 h 419"/>
                  <a:gd name="T20" fmla="*/ 220 w 99"/>
                  <a:gd name="T21" fmla="*/ 459 h 419"/>
                  <a:gd name="T22" fmla="*/ 138 w 99"/>
                  <a:gd name="T23" fmla="*/ 598 h 419"/>
                  <a:gd name="T24" fmla="*/ 116 w 99"/>
                  <a:gd name="T25" fmla="*/ 629 h 419"/>
                  <a:gd name="T26" fmla="*/ 101 w 99"/>
                  <a:gd name="T27" fmla="*/ 649 h 419"/>
                  <a:gd name="T28" fmla="*/ 83 w 99"/>
                  <a:gd name="T29" fmla="*/ 677 h 419"/>
                  <a:gd name="T30" fmla="*/ 28 w 99"/>
                  <a:gd name="T31" fmla="*/ 774 h 419"/>
                  <a:gd name="T32" fmla="*/ 0 w 99"/>
                  <a:gd name="T33" fmla="*/ 938 h 419"/>
                  <a:gd name="T34" fmla="*/ 1 w 99"/>
                  <a:gd name="T35" fmla="*/ 980 h 419"/>
                  <a:gd name="T36" fmla="*/ 1 w 99"/>
                  <a:gd name="T37" fmla="*/ 1020 h 419"/>
                  <a:gd name="T38" fmla="*/ 16 w 99"/>
                  <a:gd name="T39" fmla="*/ 1022 h 419"/>
                  <a:gd name="T40" fmla="*/ 16 w 99"/>
                  <a:gd name="T41" fmla="*/ 979 h 419"/>
                  <a:gd name="T42" fmla="*/ 15 w 99"/>
                  <a:gd name="T43" fmla="*/ 938 h 419"/>
                  <a:gd name="T44" fmla="*/ 43 w 99"/>
                  <a:gd name="T45" fmla="*/ 777 h 419"/>
                  <a:gd name="T46" fmla="*/ 79 w 99"/>
                  <a:gd name="T47" fmla="*/ 707 h 419"/>
                  <a:gd name="T48" fmla="*/ 79 w 99"/>
                  <a:gd name="T49" fmla="*/ 711 h 419"/>
                  <a:gd name="T50" fmla="*/ 75 w 99"/>
                  <a:gd name="T51" fmla="*/ 766 h 419"/>
                  <a:gd name="T52" fmla="*/ 90 w 99"/>
                  <a:gd name="T53" fmla="*/ 770 h 419"/>
                  <a:gd name="T54" fmla="*/ 94 w 99"/>
                  <a:gd name="T55" fmla="*/ 711 h 419"/>
                  <a:gd name="T56" fmla="*/ 98 w 99"/>
                  <a:gd name="T57" fmla="*/ 682 h 419"/>
                  <a:gd name="T58" fmla="*/ 114 w 99"/>
                  <a:gd name="T59" fmla="*/ 658 h 419"/>
                  <a:gd name="T60" fmla="*/ 128 w 99"/>
                  <a:gd name="T61" fmla="*/ 635 h 419"/>
                  <a:gd name="T62" fmla="*/ 150 w 99"/>
                  <a:gd name="T63" fmla="*/ 607 h 419"/>
                  <a:gd name="T64" fmla="*/ 193 w 99"/>
                  <a:gd name="T65" fmla="*/ 548 h 419"/>
                  <a:gd name="T66" fmla="*/ 202 w 99"/>
                  <a:gd name="T67" fmla="*/ 549 h 419"/>
                  <a:gd name="T68" fmla="*/ 191 w 99"/>
                  <a:gd name="T69" fmla="*/ 629 h 419"/>
                  <a:gd name="T70" fmla="*/ 163 w 99"/>
                  <a:gd name="T71" fmla="*/ 826 h 419"/>
                  <a:gd name="T72" fmla="*/ 150 w 99"/>
                  <a:gd name="T73" fmla="*/ 859 h 419"/>
                  <a:gd name="T74" fmla="*/ 133 w 99"/>
                  <a:gd name="T75" fmla="*/ 896 h 419"/>
                  <a:gd name="T76" fmla="*/ 148 w 99"/>
                  <a:gd name="T77" fmla="*/ 902 h 419"/>
                  <a:gd name="T78" fmla="*/ 163 w 99"/>
                  <a:gd name="T79" fmla="*/ 864 h 419"/>
                  <a:gd name="T80" fmla="*/ 177 w 99"/>
                  <a:gd name="T81" fmla="*/ 832 h 419"/>
                  <a:gd name="T82" fmla="*/ 206 w 99"/>
                  <a:gd name="T83" fmla="*/ 629 h 419"/>
                  <a:gd name="T84" fmla="*/ 224 w 99"/>
                  <a:gd name="T85" fmla="*/ 528 h 419"/>
                  <a:gd name="T86" fmla="*/ 235 w 99"/>
                  <a:gd name="T87" fmla="*/ 464 h 419"/>
                  <a:gd name="T88" fmla="*/ 238 w 99"/>
                  <a:gd name="T89" fmla="*/ 397 h 419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99" h="419">
                    <a:moveTo>
                      <a:pt x="98" y="163"/>
                    </a:moveTo>
                    <a:cubicBezTo>
                      <a:pt x="97" y="139"/>
                      <a:pt x="97" y="139"/>
                      <a:pt x="97" y="139"/>
                    </a:cubicBezTo>
                    <a:cubicBezTo>
                      <a:pt x="96" y="126"/>
                      <a:pt x="95" y="114"/>
                      <a:pt x="94" y="105"/>
                    </a:cubicBezTo>
                    <a:cubicBezTo>
                      <a:pt x="94" y="102"/>
                      <a:pt x="93" y="94"/>
                      <a:pt x="92" y="83"/>
                    </a:cubicBezTo>
                    <a:cubicBezTo>
                      <a:pt x="89" y="44"/>
                      <a:pt x="86" y="9"/>
                      <a:pt x="85" y="0"/>
                    </a:cubicBezTo>
                    <a:cubicBezTo>
                      <a:pt x="77" y="9"/>
                      <a:pt x="77" y="9"/>
                      <a:pt x="77" y="9"/>
                    </a:cubicBezTo>
                    <a:cubicBezTo>
                      <a:pt x="80" y="14"/>
                      <a:pt x="84" y="61"/>
                      <a:pt x="86" y="83"/>
                    </a:cubicBezTo>
                    <a:cubicBezTo>
                      <a:pt x="87" y="95"/>
                      <a:pt x="88" y="103"/>
                      <a:pt x="88" y="106"/>
                    </a:cubicBezTo>
                    <a:cubicBezTo>
                      <a:pt x="89" y="114"/>
                      <a:pt x="90" y="127"/>
                      <a:pt x="91" y="139"/>
                    </a:cubicBezTo>
                    <a:cubicBezTo>
                      <a:pt x="92" y="163"/>
                      <a:pt x="92" y="163"/>
                      <a:pt x="92" y="163"/>
                    </a:cubicBezTo>
                    <a:cubicBezTo>
                      <a:pt x="93" y="172"/>
                      <a:pt x="92" y="180"/>
                      <a:pt x="91" y="188"/>
                    </a:cubicBezTo>
                    <a:cubicBezTo>
                      <a:pt x="86" y="206"/>
                      <a:pt x="70" y="228"/>
                      <a:pt x="57" y="245"/>
                    </a:cubicBezTo>
                    <a:cubicBezTo>
                      <a:pt x="48" y="258"/>
                      <a:pt x="48" y="258"/>
                      <a:pt x="48" y="258"/>
                    </a:cubicBezTo>
                    <a:cubicBezTo>
                      <a:pt x="42" y="266"/>
                      <a:pt x="42" y="266"/>
                      <a:pt x="42" y="266"/>
                    </a:cubicBezTo>
                    <a:cubicBezTo>
                      <a:pt x="40" y="270"/>
                      <a:pt x="35" y="277"/>
                      <a:pt x="34" y="278"/>
                    </a:cubicBezTo>
                    <a:cubicBezTo>
                      <a:pt x="26" y="290"/>
                      <a:pt x="18" y="303"/>
                      <a:pt x="12" y="317"/>
                    </a:cubicBezTo>
                    <a:cubicBezTo>
                      <a:pt x="3" y="339"/>
                      <a:pt x="1" y="362"/>
                      <a:pt x="0" y="385"/>
                    </a:cubicBezTo>
                    <a:cubicBezTo>
                      <a:pt x="0" y="389"/>
                      <a:pt x="0" y="396"/>
                      <a:pt x="1" y="402"/>
                    </a:cubicBezTo>
                    <a:cubicBezTo>
                      <a:pt x="1" y="408"/>
                      <a:pt x="2" y="414"/>
                      <a:pt x="1" y="418"/>
                    </a:cubicBezTo>
                    <a:cubicBezTo>
                      <a:pt x="7" y="419"/>
                      <a:pt x="7" y="419"/>
                      <a:pt x="7" y="419"/>
                    </a:cubicBezTo>
                    <a:cubicBezTo>
                      <a:pt x="8" y="415"/>
                      <a:pt x="7" y="408"/>
                      <a:pt x="7" y="401"/>
                    </a:cubicBezTo>
                    <a:cubicBezTo>
                      <a:pt x="6" y="395"/>
                      <a:pt x="6" y="389"/>
                      <a:pt x="6" y="385"/>
                    </a:cubicBezTo>
                    <a:cubicBezTo>
                      <a:pt x="7" y="363"/>
                      <a:pt x="9" y="340"/>
                      <a:pt x="18" y="319"/>
                    </a:cubicBezTo>
                    <a:cubicBezTo>
                      <a:pt x="22" y="309"/>
                      <a:pt x="27" y="299"/>
                      <a:pt x="33" y="290"/>
                    </a:cubicBezTo>
                    <a:cubicBezTo>
                      <a:pt x="33" y="291"/>
                      <a:pt x="33" y="291"/>
                      <a:pt x="33" y="291"/>
                    </a:cubicBezTo>
                    <a:cubicBezTo>
                      <a:pt x="34" y="298"/>
                      <a:pt x="34" y="305"/>
                      <a:pt x="31" y="314"/>
                    </a:cubicBezTo>
                    <a:cubicBezTo>
                      <a:pt x="37" y="316"/>
                      <a:pt x="37" y="316"/>
                      <a:pt x="37" y="316"/>
                    </a:cubicBezTo>
                    <a:cubicBezTo>
                      <a:pt x="40" y="305"/>
                      <a:pt x="40" y="297"/>
                      <a:pt x="39" y="291"/>
                    </a:cubicBezTo>
                    <a:cubicBezTo>
                      <a:pt x="39" y="287"/>
                      <a:pt x="39" y="283"/>
                      <a:pt x="40" y="280"/>
                    </a:cubicBezTo>
                    <a:cubicBezTo>
                      <a:pt x="42" y="277"/>
                      <a:pt x="45" y="273"/>
                      <a:pt x="47" y="270"/>
                    </a:cubicBezTo>
                    <a:cubicBezTo>
                      <a:pt x="53" y="261"/>
                      <a:pt x="53" y="261"/>
                      <a:pt x="53" y="261"/>
                    </a:cubicBezTo>
                    <a:cubicBezTo>
                      <a:pt x="62" y="249"/>
                      <a:pt x="62" y="249"/>
                      <a:pt x="62" y="249"/>
                    </a:cubicBezTo>
                    <a:cubicBezTo>
                      <a:pt x="68" y="241"/>
                      <a:pt x="74" y="233"/>
                      <a:pt x="80" y="224"/>
                    </a:cubicBezTo>
                    <a:cubicBezTo>
                      <a:pt x="82" y="221"/>
                      <a:pt x="84" y="221"/>
                      <a:pt x="83" y="225"/>
                    </a:cubicBezTo>
                    <a:cubicBezTo>
                      <a:pt x="81" y="236"/>
                      <a:pt x="79" y="247"/>
                      <a:pt x="79" y="258"/>
                    </a:cubicBezTo>
                    <a:cubicBezTo>
                      <a:pt x="79" y="286"/>
                      <a:pt x="77" y="310"/>
                      <a:pt x="67" y="339"/>
                    </a:cubicBezTo>
                    <a:cubicBezTo>
                      <a:pt x="62" y="352"/>
                      <a:pt x="62" y="352"/>
                      <a:pt x="62" y="352"/>
                    </a:cubicBezTo>
                    <a:cubicBezTo>
                      <a:pt x="55" y="368"/>
                      <a:pt x="55" y="368"/>
                      <a:pt x="55" y="368"/>
                    </a:cubicBezTo>
                    <a:cubicBezTo>
                      <a:pt x="61" y="370"/>
                      <a:pt x="61" y="370"/>
                      <a:pt x="61" y="370"/>
                    </a:cubicBezTo>
                    <a:cubicBezTo>
                      <a:pt x="67" y="354"/>
                      <a:pt x="67" y="354"/>
                      <a:pt x="67" y="354"/>
                    </a:cubicBezTo>
                    <a:cubicBezTo>
                      <a:pt x="73" y="341"/>
                      <a:pt x="73" y="341"/>
                      <a:pt x="73" y="341"/>
                    </a:cubicBezTo>
                    <a:cubicBezTo>
                      <a:pt x="83" y="311"/>
                      <a:pt x="85" y="286"/>
                      <a:pt x="85" y="258"/>
                    </a:cubicBezTo>
                    <a:cubicBezTo>
                      <a:pt x="85" y="244"/>
                      <a:pt x="88" y="230"/>
                      <a:pt x="92" y="216"/>
                    </a:cubicBezTo>
                    <a:cubicBezTo>
                      <a:pt x="94" y="207"/>
                      <a:pt x="96" y="198"/>
                      <a:pt x="97" y="190"/>
                    </a:cubicBezTo>
                    <a:cubicBezTo>
                      <a:pt x="99" y="182"/>
                      <a:pt x="99" y="170"/>
                      <a:pt x="98" y="163"/>
                    </a:cubicBezTo>
                    <a:close/>
                  </a:path>
                </a:pathLst>
              </a:custGeom>
              <a:noFill/>
              <a:ln w="7938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87" name="Freeform 232">
                <a:extLst>
                  <a:ext uri="{FF2B5EF4-FFF2-40B4-BE49-F238E27FC236}">
                    <a16:creationId xmlns:a16="http://schemas.microsoft.com/office/drawing/2014/main" id="{DCD6EF85-336E-B2D4-F98C-A58FB89936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3" y="2383"/>
                <a:ext cx="179" cy="189"/>
              </a:xfrm>
              <a:custGeom>
                <a:avLst/>
                <a:gdLst>
                  <a:gd name="T0" fmla="*/ 281 w 133"/>
                  <a:gd name="T1" fmla="*/ 153 h 140"/>
                  <a:gd name="T2" fmla="*/ 284 w 133"/>
                  <a:gd name="T3" fmla="*/ 142 h 140"/>
                  <a:gd name="T4" fmla="*/ 324 w 133"/>
                  <a:gd name="T5" fmla="*/ 77 h 140"/>
                  <a:gd name="T6" fmla="*/ 315 w 133"/>
                  <a:gd name="T7" fmla="*/ 74 h 140"/>
                  <a:gd name="T8" fmla="*/ 253 w 133"/>
                  <a:gd name="T9" fmla="*/ 150 h 140"/>
                  <a:gd name="T10" fmla="*/ 192 w 133"/>
                  <a:gd name="T11" fmla="*/ 142 h 140"/>
                  <a:gd name="T12" fmla="*/ 167 w 133"/>
                  <a:gd name="T13" fmla="*/ 89 h 140"/>
                  <a:gd name="T14" fmla="*/ 174 w 133"/>
                  <a:gd name="T15" fmla="*/ 74 h 140"/>
                  <a:gd name="T16" fmla="*/ 225 w 133"/>
                  <a:gd name="T17" fmla="*/ 7 h 140"/>
                  <a:gd name="T18" fmla="*/ 221 w 133"/>
                  <a:gd name="T19" fmla="*/ 0 h 140"/>
                  <a:gd name="T20" fmla="*/ 214 w 133"/>
                  <a:gd name="T21" fmla="*/ 7 h 140"/>
                  <a:gd name="T22" fmla="*/ 214 w 133"/>
                  <a:gd name="T23" fmla="*/ 7 h 140"/>
                  <a:gd name="T24" fmla="*/ 104 w 133"/>
                  <a:gd name="T25" fmla="*/ 128 h 140"/>
                  <a:gd name="T26" fmla="*/ 30 w 133"/>
                  <a:gd name="T27" fmla="*/ 248 h 140"/>
                  <a:gd name="T28" fmla="*/ 12 w 133"/>
                  <a:gd name="T29" fmla="*/ 301 h 140"/>
                  <a:gd name="T30" fmla="*/ 0 w 133"/>
                  <a:gd name="T31" fmla="*/ 344 h 140"/>
                  <a:gd name="T32" fmla="*/ 0 w 133"/>
                  <a:gd name="T33" fmla="*/ 344 h 140"/>
                  <a:gd name="T34" fmla="*/ 20 w 133"/>
                  <a:gd name="T35" fmla="*/ 304 h 140"/>
                  <a:gd name="T36" fmla="*/ 40 w 133"/>
                  <a:gd name="T37" fmla="*/ 251 h 140"/>
                  <a:gd name="T38" fmla="*/ 106 w 133"/>
                  <a:gd name="T39" fmla="*/ 135 h 140"/>
                  <a:gd name="T40" fmla="*/ 153 w 133"/>
                  <a:gd name="T41" fmla="*/ 97 h 140"/>
                  <a:gd name="T42" fmla="*/ 157 w 133"/>
                  <a:gd name="T43" fmla="*/ 99 h 140"/>
                  <a:gd name="T44" fmla="*/ 188 w 133"/>
                  <a:gd name="T45" fmla="*/ 150 h 140"/>
                  <a:gd name="T46" fmla="*/ 205 w 133"/>
                  <a:gd name="T47" fmla="*/ 161 h 140"/>
                  <a:gd name="T48" fmla="*/ 206 w 133"/>
                  <a:gd name="T49" fmla="*/ 167 h 140"/>
                  <a:gd name="T50" fmla="*/ 206 w 133"/>
                  <a:gd name="T51" fmla="*/ 267 h 140"/>
                  <a:gd name="T52" fmla="*/ 218 w 133"/>
                  <a:gd name="T53" fmla="*/ 267 h 140"/>
                  <a:gd name="T54" fmla="*/ 218 w 133"/>
                  <a:gd name="T55" fmla="*/ 167 h 140"/>
                  <a:gd name="T56" fmla="*/ 221 w 133"/>
                  <a:gd name="T57" fmla="*/ 165 h 140"/>
                  <a:gd name="T58" fmla="*/ 240 w 133"/>
                  <a:gd name="T59" fmla="*/ 162 h 140"/>
                  <a:gd name="T60" fmla="*/ 245 w 133"/>
                  <a:gd name="T61" fmla="*/ 170 h 140"/>
                  <a:gd name="T62" fmla="*/ 248 w 133"/>
                  <a:gd name="T63" fmla="*/ 198 h 140"/>
                  <a:gd name="T64" fmla="*/ 248 w 133"/>
                  <a:gd name="T65" fmla="*/ 219 h 140"/>
                  <a:gd name="T66" fmla="*/ 252 w 133"/>
                  <a:gd name="T67" fmla="*/ 230 h 140"/>
                  <a:gd name="T68" fmla="*/ 252 w 133"/>
                  <a:gd name="T69" fmla="*/ 262 h 140"/>
                  <a:gd name="T70" fmla="*/ 262 w 133"/>
                  <a:gd name="T71" fmla="*/ 255 h 140"/>
                  <a:gd name="T72" fmla="*/ 261 w 133"/>
                  <a:gd name="T73" fmla="*/ 230 h 140"/>
                  <a:gd name="T74" fmla="*/ 258 w 133"/>
                  <a:gd name="T75" fmla="*/ 217 h 140"/>
                  <a:gd name="T76" fmla="*/ 258 w 133"/>
                  <a:gd name="T77" fmla="*/ 197 h 140"/>
                  <a:gd name="T78" fmla="*/ 253 w 133"/>
                  <a:gd name="T79" fmla="*/ 165 h 140"/>
                  <a:gd name="T80" fmla="*/ 258 w 133"/>
                  <a:gd name="T81" fmla="*/ 161 h 140"/>
                  <a:gd name="T82" fmla="*/ 266 w 133"/>
                  <a:gd name="T83" fmla="*/ 155 h 140"/>
                  <a:gd name="T84" fmla="*/ 271 w 133"/>
                  <a:gd name="T85" fmla="*/ 157 h 140"/>
                  <a:gd name="T86" fmla="*/ 277 w 133"/>
                  <a:gd name="T87" fmla="*/ 197 h 140"/>
                  <a:gd name="T88" fmla="*/ 289 w 133"/>
                  <a:gd name="T89" fmla="*/ 251 h 140"/>
                  <a:gd name="T90" fmla="*/ 300 w 133"/>
                  <a:gd name="T91" fmla="*/ 246 h 140"/>
                  <a:gd name="T92" fmla="*/ 288 w 133"/>
                  <a:gd name="T93" fmla="*/ 197 h 140"/>
                  <a:gd name="T94" fmla="*/ 281 w 133"/>
                  <a:gd name="T95" fmla="*/ 153 h 140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133" h="140">
                    <a:moveTo>
                      <a:pt x="115" y="62"/>
                    </a:moveTo>
                    <a:cubicBezTo>
                      <a:pt x="115" y="61"/>
                      <a:pt x="116" y="58"/>
                      <a:pt x="117" y="58"/>
                    </a:cubicBezTo>
                    <a:cubicBezTo>
                      <a:pt x="125" y="51"/>
                      <a:pt x="131" y="40"/>
                      <a:pt x="133" y="31"/>
                    </a:cubicBezTo>
                    <a:cubicBezTo>
                      <a:pt x="129" y="30"/>
                      <a:pt x="129" y="30"/>
                      <a:pt x="129" y="30"/>
                    </a:cubicBezTo>
                    <a:cubicBezTo>
                      <a:pt x="127" y="41"/>
                      <a:pt x="116" y="57"/>
                      <a:pt x="104" y="61"/>
                    </a:cubicBezTo>
                    <a:cubicBezTo>
                      <a:pt x="95" y="64"/>
                      <a:pt x="86" y="63"/>
                      <a:pt x="79" y="58"/>
                    </a:cubicBezTo>
                    <a:cubicBezTo>
                      <a:pt x="73" y="53"/>
                      <a:pt x="69" y="45"/>
                      <a:pt x="68" y="36"/>
                    </a:cubicBezTo>
                    <a:cubicBezTo>
                      <a:pt x="68" y="35"/>
                      <a:pt x="70" y="31"/>
                      <a:pt x="71" y="30"/>
                    </a:cubicBezTo>
                    <a:cubicBezTo>
                      <a:pt x="82" y="19"/>
                      <a:pt x="92" y="7"/>
                      <a:pt x="92" y="3"/>
                    </a:cubicBezTo>
                    <a:cubicBezTo>
                      <a:pt x="92" y="1"/>
                      <a:pt x="91" y="1"/>
                      <a:pt x="91" y="0"/>
                    </a:cubicBezTo>
                    <a:cubicBezTo>
                      <a:pt x="88" y="3"/>
                      <a:pt x="88" y="3"/>
                      <a:pt x="88" y="3"/>
                    </a:cubicBezTo>
                    <a:cubicBezTo>
                      <a:pt x="88" y="3"/>
                      <a:pt x="88" y="3"/>
                      <a:pt x="88" y="3"/>
                    </a:cubicBezTo>
                    <a:cubicBezTo>
                      <a:pt x="88" y="8"/>
                      <a:pt x="49" y="47"/>
                      <a:pt x="42" y="52"/>
                    </a:cubicBezTo>
                    <a:cubicBezTo>
                      <a:pt x="24" y="64"/>
                      <a:pt x="17" y="84"/>
                      <a:pt x="12" y="101"/>
                    </a:cubicBezTo>
                    <a:cubicBezTo>
                      <a:pt x="10" y="108"/>
                      <a:pt x="8" y="115"/>
                      <a:pt x="5" y="122"/>
                    </a:cubicBezTo>
                    <a:cubicBezTo>
                      <a:pt x="0" y="140"/>
                      <a:pt x="0" y="140"/>
                      <a:pt x="0" y="140"/>
                    </a:cubicBezTo>
                    <a:cubicBezTo>
                      <a:pt x="0" y="140"/>
                      <a:pt x="0" y="140"/>
                      <a:pt x="0" y="140"/>
                    </a:cubicBezTo>
                    <a:cubicBezTo>
                      <a:pt x="8" y="124"/>
                      <a:pt x="8" y="124"/>
                      <a:pt x="8" y="124"/>
                    </a:cubicBezTo>
                    <a:cubicBezTo>
                      <a:pt x="11" y="116"/>
                      <a:pt x="14" y="109"/>
                      <a:pt x="16" y="102"/>
                    </a:cubicBezTo>
                    <a:cubicBezTo>
                      <a:pt x="21" y="85"/>
                      <a:pt x="28" y="66"/>
                      <a:pt x="44" y="55"/>
                    </a:cubicBezTo>
                    <a:cubicBezTo>
                      <a:pt x="46" y="54"/>
                      <a:pt x="54" y="47"/>
                      <a:pt x="63" y="39"/>
                    </a:cubicBezTo>
                    <a:cubicBezTo>
                      <a:pt x="63" y="38"/>
                      <a:pt x="65" y="39"/>
                      <a:pt x="65" y="40"/>
                    </a:cubicBezTo>
                    <a:cubicBezTo>
                      <a:pt x="66" y="49"/>
                      <a:pt x="70" y="56"/>
                      <a:pt x="77" y="61"/>
                    </a:cubicBezTo>
                    <a:cubicBezTo>
                      <a:pt x="79" y="63"/>
                      <a:pt x="81" y="64"/>
                      <a:pt x="84" y="65"/>
                    </a:cubicBezTo>
                    <a:cubicBezTo>
                      <a:pt x="84" y="65"/>
                      <a:pt x="85" y="67"/>
                      <a:pt x="85" y="68"/>
                    </a:cubicBezTo>
                    <a:cubicBezTo>
                      <a:pt x="83" y="83"/>
                      <a:pt x="85" y="103"/>
                      <a:pt x="85" y="109"/>
                    </a:cubicBezTo>
                    <a:cubicBezTo>
                      <a:pt x="89" y="109"/>
                      <a:pt x="89" y="109"/>
                      <a:pt x="89" y="109"/>
                    </a:cubicBezTo>
                    <a:cubicBezTo>
                      <a:pt x="89" y="103"/>
                      <a:pt x="87" y="83"/>
                      <a:pt x="89" y="68"/>
                    </a:cubicBezTo>
                    <a:cubicBezTo>
                      <a:pt x="89" y="68"/>
                      <a:pt x="91" y="67"/>
                      <a:pt x="91" y="67"/>
                    </a:cubicBezTo>
                    <a:cubicBezTo>
                      <a:pt x="94" y="67"/>
                      <a:pt x="96" y="67"/>
                      <a:pt x="98" y="66"/>
                    </a:cubicBezTo>
                    <a:cubicBezTo>
                      <a:pt x="99" y="66"/>
                      <a:pt x="100" y="68"/>
                      <a:pt x="100" y="69"/>
                    </a:cubicBezTo>
                    <a:cubicBezTo>
                      <a:pt x="101" y="73"/>
                      <a:pt x="101" y="77"/>
                      <a:pt x="102" y="81"/>
                    </a:cubicBezTo>
                    <a:cubicBezTo>
                      <a:pt x="102" y="89"/>
                      <a:pt x="102" y="89"/>
                      <a:pt x="102" y="89"/>
                    </a:cubicBezTo>
                    <a:cubicBezTo>
                      <a:pt x="103" y="93"/>
                      <a:pt x="103" y="93"/>
                      <a:pt x="103" y="93"/>
                    </a:cubicBezTo>
                    <a:cubicBezTo>
                      <a:pt x="104" y="97"/>
                      <a:pt x="104" y="104"/>
                      <a:pt x="103" y="107"/>
                    </a:cubicBezTo>
                    <a:cubicBezTo>
                      <a:pt x="108" y="104"/>
                      <a:pt x="108" y="104"/>
                      <a:pt x="108" y="104"/>
                    </a:cubicBezTo>
                    <a:cubicBezTo>
                      <a:pt x="108" y="101"/>
                      <a:pt x="108" y="97"/>
                      <a:pt x="107" y="93"/>
                    </a:cubicBezTo>
                    <a:cubicBezTo>
                      <a:pt x="106" y="88"/>
                      <a:pt x="106" y="88"/>
                      <a:pt x="106" y="88"/>
                    </a:cubicBezTo>
                    <a:cubicBezTo>
                      <a:pt x="106" y="80"/>
                      <a:pt x="106" y="80"/>
                      <a:pt x="106" y="80"/>
                    </a:cubicBezTo>
                    <a:cubicBezTo>
                      <a:pt x="105" y="76"/>
                      <a:pt x="105" y="72"/>
                      <a:pt x="104" y="67"/>
                    </a:cubicBezTo>
                    <a:cubicBezTo>
                      <a:pt x="104" y="66"/>
                      <a:pt x="105" y="65"/>
                      <a:pt x="106" y="65"/>
                    </a:cubicBezTo>
                    <a:cubicBezTo>
                      <a:pt x="107" y="64"/>
                      <a:pt x="108" y="64"/>
                      <a:pt x="109" y="63"/>
                    </a:cubicBezTo>
                    <a:cubicBezTo>
                      <a:pt x="109" y="63"/>
                      <a:pt x="111" y="64"/>
                      <a:pt x="111" y="64"/>
                    </a:cubicBezTo>
                    <a:cubicBezTo>
                      <a:pt x="113" y="70"/>
                      <a:pt x="113" y="75"/>
                      <a:pt x="114" y="80"/>
                    </a:cubicBezTo>
                    <a:cubicBezTo>
                      <a:pt x="115" y="88"/>
                      <a:pt x="116" y="95"/>
                      <a:pt x="119" y="102"/>
                    </a:cubicBezTo>
                    <a:cubicBezTo>
                      <a:pt x="123" y="100"/>
                      <a:pt x="123" y="100"/>
                      <a:pt x="123" y="100"/>
                    </a:cubicBezTo>
                    <a:cubicBezTo>
                      <a:pt x="120" y="94"/>
                      <a:pt x="119" y="87"/>
                      <a:pt x="118" y="80"/>
                    </a:cubicBezTo>
                    <a:cubicBezTo>
                      <a:pt x="117" y="75"/>
                      <a:pt x="116" y="68"/>
                      <a:pt x="115" y="62"/>
                    </a:cubicBezTo>
                    <a:close/>
                  </a:path>
                </a:pathLst>
              </a:custGeom>
              <a:noFill/>
              <a:ln w="7938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88" name="Freeform 233">
                <a:extLst>
                  <a:ext uri="{FF2B5EF4-FFF2-40B4-BE49-F238E27FC236}">
                    <a16:creationId xmlns:a16="http://schemas.microsoft.com/office/drawing/2014/main" id="{F0CA25E3-16F0-20F4-A7CE-CDCDD16243EB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70" y="2436"/>
                <a:ext cx="176" cy="275"/>
              </a:xfrm>
              <a:custGeom>
                <a:avLst/>
                <a:gdLst>
                  <a:gd name="T0" fmla="*/ 271 w 131"/>
                  <a:gd name="T1" fmla="*/ 48 h 205"/>
                  <a:gd name="T2" fmla="*/ 304 w 131"/>
                  <a:gd name="T3" fmla="*/ 338 h 205"/>
                  <a:gd name="T4" fmla="*/ 294 w 131"/>
                  <a:gd name="T5" fmla="*/ 384 h 205"/>
                  <a:gd name="T6" fmla="*/ 249 w 131"/>
                  <a:gd name="T7" fmla="*/ 149 h 205"/>
                  <a:gd name="T8" fmla="*/ 246 w 131"/>
                  <a:gd name="T9" fmla="*/ 154 h 205"/>
                  <a:gd name="T10" fmla="*/ 253 w 131"/>
                  <a:gd name="T11" fmla="*/ 327 h 205"/>
                  <a:gd name="T12" fmla="*/ 240 w 131"/>
                  <a:gd name="T13" fmla="*/ 457 h 205"/>
                  <a:gd name="T14" fmla="*/ 226 w 131"/>
                  <a:gd name="T15" fmla="*/ 288 h 205"/>
                  <a:gd name="T16" fmla="*/ 214 w 131"/>
                  <a:gd name="T17" fmla="*/ 200 h 205"/>
                  <a:gd name="T18" fmla="*/ 204 w 131"/>
                  <a:gd name="T19" fmla="*/ 204 h 205"/>
                  <a:gd name="T20" fmla="*/ 191 w 131"/>
                  <a:gd name="T21" fmla="*/ 190 h 205"/>
                  <a:gd name="T22" fmla="*/ 199 w 131"/>
                  <a:gd name="T23" fmla="*/ 444 h 205"/>
                  <a:gd name="T24" fmla="*/ 196 w 131"/>
                  <a:gd name="T25" fmla="*/ 475 h 205"/>
                  <a:gd name="T26" fmla="*/ 185 w 131"/>
                  <a:gd name="T27" fmla="*/ 439 h 205"/>
                  <a:gd name="T28" fmla="*/ 177 w 131"/>
                  <a:gd name="T29" fmla="*/ 346 h 205"/>
                  <a:gd name="T30" fmla="*/ 175 w 131"/>
                  <a:gd name="T31" fmla="*/ 255 h 205"/>
                  <a:gd name="T32" fmla="*/ 156 w 131"/>
                  <a:gd name="T33" fmla="*/ 169 h 205"/>
                  <a:gd name="T34" fmla="*/ 142 w 131"/>
                  <a:gd name="T35" fmla="*/ 280 h 205"/>
                  <a:gd name="T36" fmla="*/ 150 w 131"/>
                  <a:gd name="T37" fmla="*/ 433 h 205"/>
                  <a:gd name="T38" fmla="*/ 136 w 131"/>
                  <a:gd name="T39" fmla="*/ 433 h 205"/>
                  <a:gd name="T40" fmla="*/ 132 w 131"/>
                  <a:gd name="T41" fmla="*/ 331 h 205"/>
                  <a:gd name="T42" fmla="*/ 101 w 131"/>
                  <a:gd name="T43" fmla="*/ 122 h 205"/>
                  <a:gd name="T44" fmla="*/ 93 w 131"/>
                  <a:gd name="T45" fmla="*/ 0 h 205"/>
                  <a:gd name="T46" fmla="*/ 56 w 131"/>
                  <a:gd name="T47" fmla="*/ 135 h 205"/>
                  <a:gd name="T48" fmla="*/ 0 w 131"/>
                  <a:gd name="T49" fmla="*/ 205 h 205"/>
                  <a:gd name="T50" fmla="*/ 86 w 131"/>
                  <a:gd name="T51" fmla="*/ 107 h 205"/>
                  <a:gd name="T52" fmla="*/ 105 w 131"/>
                  <a:gd name="T53" fmla="*/ 243 h 205"/>
                  <a:gd name="T54" fmla="*/ 125 w 131"/>
                  <a:gd name="T55" fmla="*/ 384 h 205"/>
                  <a:gd name="T56" fmla="*/ 138 w 131"/>
                  <a:gd name="T57" fmla="*/ 465 h 205"/>
                  <a:gd name="T58" fmla="*/ 157 w 131"/>
                  <a:gd name="T59" fmla="*/ 397 h 205"/>
                  <a:gd name="T60" fmla="*/ 156 w 131"/>
                  <a:gd name="T61" fmla="*/ 227 h 205"/>
                  <a:gd name="T62" fmla="*/ 164 w 131"/>
                  <a:gd name="T63" fmla="*/ 278 h 205"/>
                  <a:gd name="T64" fmla="*/ 177 w 131"/>
                  <a:gd name="T65" fmla="*/ 431 h 205"/>
                  <a:gd name="T66" fmla="*/ 184 w 131"/>
                  <a:gd name="T67" fmla="*/ 486 h 205"/>
                  <a:gd name="T68" fmla="*/ 210 w 131"/>
                  <a:gd name="T69" fmla="*/ 444 h 205"/>
                  <a:gd name="T70" fmla="*/ 204 w 131"/>
                  <a:gd name="T71" fmla="*/ 217 h 205"/>
                  <a:gd name="T72" fmla="*/ 214 w 131"/>
                  <a:gd name="T73" fmla="*/ 212 h 205"/>
                  <a:gd name="T74" fmla="*/ 232 w 131"/>
                  <a:gd name="T75" fmla="*/ 464 h 205"/>
                  <a:gd name="T76" fmla="*/ 259 w 131"/>
                  <a:gd name="T77" fmla="*/ 291 h 205"/>
                  <a:gd name="T78" fmla="*/ 262 w 131"/>
                  <a:gd name="T79" fmla="*/ 199 h 205"/>
                  <a:gd name="T80" fmla="*/ 288 w 131"/>
                  <a:gd name="T81" fmla="*/ 394 h 205"/>
                  <a:gd name="T82" fmla="*/ 312 w 131"/>
                  <a:gd name="T83" fmla="*/ 338 h 205"/>
                  <a:gd name="T84" fmla="*/ 157 w 131"/>
                  <a:gd name="T85" fmla="*/ 217 h 205"/>
                  <a:gd name="T86" fmla="*/ 161 w 131"/>
                  <a:gd name="T87" fmla="*/ 184 h 205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131" h="205">
                    <a:moveTo>
                      <a:pt x="130" y="84"/>
                    </a:moveTo>
                    <a:cubicBezTo>
                      <a:pt x="129" y="62"/>
                      <a:pt x="127" y="37"/>
                      <a:pt x="115" y="18"/>
                    </a:cubicBezTo>
                    <a:cubicBezTo>
                      <a:pt x="112" y="20"/>
                      <a:pt x="112" y="20"/>
                      <a:pt x="112" y="20"/>
                    </a:cubicBezTo>
                    <a:cubicBezTo>
                      <a:pt x="123" y="38"/>
                      <a:pt x="125" y="63"/>
                      <a:pt x="126" y="84"/>
                    </a:cubicBezTo>
                    <a:cubicBezTo>
                      <a:pt x="126" y="94"/>
                      <a:pt x="126" y="103"/>
                      <a:pt x="126" y="112"/>
                    </a:cubicBezTo>
                    <a:cubicBezTo>
                      <a:pt x="126" y="121"/>
                      <a:pt x="126" y="131"/>
                      <a:pt x="125" y="140"/>
                    </a:cubicBezTo>
                    <a:cubicBezTo>
                      <a:pt x="125" y="143"/>
                      <a:pt x="125" y="143"/>
                      <a:pt x="125" y="143"/>
                    </a:cubicBezTo>
                    <a:cubicBezTo>
                      <a:pt x="124" y="147"/>
                      <a:pt x="124" y="154"/>
                      <a:pt x="122" y="158"/>
                    </a:cubicBezTo>
                    <a:cubicBezTo>
                      <a:pt x="122" y="159"/>
                      <a:pt x="121" y="159"/>
                      <a:pt x="121" y="159"/>
                    </a:cubicBezTo>
                    <a:cubicBezTo>
                      <a:pt x="118" y="146"/>
                      <a:pt x="118" y="133"/>
                      <a:pt x="117" y="121"/>
                    </a:cubicBezTo>
                    <a:cubicBezTo>
                      <a:pt x="116" y="100"/>
                      <a:pt x="115" y="79"/>
                      <a:pt x="106" y="60"/>
                    </a:cubicBezTo>
                    <a:cubicBezTo>
                      <a:pt x="103" y="62"/>
                      <a:pt x="103" y="62"/>
                      <a:pt x="103" y="62"/>
                    </a:cubicBezTo>
                    <a:cubicBezTo>
                      <a:pt x="105" y="67"/>
                      <a:pt x="107" y="72"/>
                      <a:pt x="108" y="77"/>
                    </a:cubicBezTo>
                    <a:cubicBezTo>
                      <a:pt x="107" y="78"/>
                      <a:pt x="105" y="79"/>
                      <a:pt x="104" y="79"/>
                    </a:cubicBezTo>
                    <a:cubicBezTo>
                      <a:pt x="103" y="74"/>
                      <a:pt x="102" y="69"/>
                      <a:pt x="101" y="64"/>
                    </a:cubicBezTo>
                    <a:cubicBezTo>
                      <a:pt x="97" y="65"/>
                      <a:pt x="97" y="65"/>
                      <a:pt x="97" y="65"/>
                    </a:cubicBezTo>
                    <a:cubicBezTo>
                      <a:pt x="101" y="83"/>
                      <a:pt x="102" y="102"/>
                      <a:pt x="103" y="122"/>
                    </a:cubicBezTo>
                    <a:cubicBezTo>
                      <a:pt x="104" y="136"/>
                      <a:pt x="104" y="136"/>
                      <a:pt x="104" y="136"/>
                    </a:cubicBezTo>
                    <a:cubicBezTo>
                      <a:pt x="104" y="138"/>
                      <a:pt x="104" y="142"/>
                      <a:pt x="104" y="147"/>
                    </a:cubicBezTo>
                    <a:cubicBezTo>
                      <a:pt x="104" y="161"/>
                      <a:pt x="103" y="181"/>
                      <a:pt x="101" y="188"/>
                    </a:cubicBezTo>
                    <a:cubicBezTo>
                      <a:pt x="100" y="189"/>
                      <a:pt x="99" y="189"/>
                      <a:pt x="99" y="189"/>
                    </a:cubicBezTo>
                    <a:cubicBezTo>
                      <a:pt x="96" y="181"/>
                      <a:pt x="94" y="158"/>
                      <a:pt x="94" y="149"/>
                    </a:cubicBezTo>
                    <a:cubicBezTo>
                      <a:pt x="93" y="124"/>
                      <a:pt x="93" y="124"/>
                      <a:pt x="93" y="124"/>
                    </a:cubicBezTo>
                    <a:cubicBezTo>
                      <a:pt x="93" y="122"/>
                      <a:pt x="93" y="121"/>
                      <a:pt x="93" y="119"/>
                    </a:cubicBezTo>
                    <a:cubicBezTo>
                      <a:pt x="93" y="103"/>
                      <a:pt x="93" y="86"/>
                      <a:pt x="90" y="70"/>
                    </a:cubicBezTo>
                    <a:cubicBezTo>
                      <a:pt x="86" y="71"/>
                      <a:pt x="86" y="71"/>
                      <a:pt x="86" y="71"/>
                    </a:cubicBezTo>
                    <a:cubicBezTo>
                      <a:pt x="87" y="75"/>
                      <a:pt x="88" y="79"/>
                      <a:pt x="88" y="83"/>
                    </a:cubicBezTo>
                    <a:cubicBezTo>
                      <a:pt x="88" y="83"/>
                      <a:pt x="87" y="84"/>
                      <a:pt x="87" y="84"/>
                    </a:cubicBezTo>
                    <a:cubicBezTo>
                      <a:pt x="86" y="85"/>
                      <a:pt x="85" y="85"/>
                      <a:pt x="85" y="85"/>
                    </a:cubicBezTo>
                    <a:cubicBezTo>
                      <a:pt x="84" y="85"/>
                      <a:pt x="84" y="84"/>
                      <a:pt x="84" y="84"/>
                    </a:cubicBezTo>
                    <a:cubicBezTo>
                      <a:pt x="83" y="79"/>
                      <a:pt x="83" y="74"/>
                      <a:pt x="84" y="69"/>
                    </a:cubicBezTo>
                    <a:cubicBezTo>
                      <a:pt x="80" y="69"/>
                      <a:pt x="80" y="69"/>
                      <a:pt x="80" y="69"/>
                    </a:cubicBezTo>
                    <a:cubicBezTo>
                      <a:pt x="80" y="72"/>
                      <a:pt x="79" y="75"/>
                      <a:pt x="79" y="79"/>
                    </a:cubicBezTo>
                    <a:cubicBezTo>
                      <a:pt x="79" y="90"/>
                      <a:pt x="80" y="101"/>
                      <a:pt x="81" y="111"/>
                    </a:cubicBezTo>
                    <a:cubicBezTo>
                      <a:pt x="82" y="122"/>
                      <a:pt x="82" y="133"/>
                      <a:pt x="82" y="144"/>
                    </a:cubicBezTo>
                    <a:cubicBezTo>
                      <a:pt x="82" y="184"/>
                      <a:pt x="82" y="184"/>
                      <a:pt x="82" y="184"/>
                    </a:cubicBezTo>
                    <a:cubicBezTo>
                      <a:pt x="82" y="186"/>
                      <a:pt x="82" y="186"/>
                      <a:pt x="82" y="186"/>
                    </a:cubicBezTo>
                    <a:cubicBezTo>
                      <a:pt x="82" y="187"/>
                      <a:pt x="82" y="188"/>
                      <a:pt x="82" y="189"/>
                    </a:cubicBezTo>
                    <a:cubicBezTo>
                      <a:pt x="82" y="192"/>
                      <a:pt x="82" y="195"/>
                      <a:pt x="81" y="197"/>
                    </a:cubicBezTo>
                    <a:cubicBezTo>
                      <a:pt x="81" y="198"/>
                      <a:pt x="79" y="199"/>
                      <a:pt x="79" y="198"/>
                    </a:cubicBezTo>
                    <a:cubicBezTo>
                      <a:pt x="78" y="195"/>
                      <a:pt x="78" y="191"/>
                      <a:pt x="78" y="187"/>
                    </a:cubicBezTo>
                    <a:cubicBezTo>
                      <a:pt x="77" y="182"/>
                      <a:pt x="77" y="182"/>
                      <a:pt x="77" y="182"/>
                    </a:cubicBezTo>
                    <a:cubicBezTo>
                      <a:pt x="77" y="178"/>
                      <a:pt x="77" y="178"/>
                      <a:pt x="77" y="178"/>
                    </a:cubicBezTo>
                    <a:cubicBezTo>
                      <a:pt x="75" y="170"/>
                      <a:pt x="74" y="162"/>
                      <a:pt x="74" y="154"/>
                    </a:cubicBezTo>
                    <a:cubicBezTo>
                      <a:pt x="73" y="143"/>
                      <a:pt x="73" y="143"/>
                      <a:pt x="73" y="143"/>
                    </a:cubicBezTo>
                    <a:cubicBezTo>
                      <a:pt x="73" y="136"/>
                      <a:pt x="72" y="128"/>
                      <a:pt x="72" y="121"/>
                    </a:cubicBezTo>
                    <a:cubicBezTo>
                      <a:pt x="72" y="119"/>
                      <a:pt x="72" y="117"/>
                      <a:pt x="72" y="115"/>
                    </a:cubicBezTo>
                    <a:cubicBezTo>
                      <a:pt x="72" y="113"/>
                      <a:pt x="72" y="110"/>
                      <a:pt x="72" y="106"/>
                    </a:cubicBezTo>
                    <a:cubicBezTo>
                      <a:pt x="72" y="96"/>
                      <a:pt x="72" y="83"/>
                      <a:pt x="69" y="71"/>
                    </a:cubicBezTo>
                    <a:cubicBezTo>
                      <a:pt x="66" y="72"/>
                      <a:pt x="66" y="72"/>
                      <a:pt x="66" y="72"/>
                    </a:cubicBezTo>
                    <a:cubicBezTo>
                      <a:pt x="64" y="70"/>
                      <a:pt x="64" y="70"/>
                      <a:pt x="64" y="70"/>
                    </a:cubicBezTo>
                    <a:cubicBezTo>
                      <a:pt x="62" y="73"/>
                      <a:pt x="61" y="79"/>
                      <a:pt x="61" y="84"/>
                    </a:cubicBezTo>
                    <a:cubicBezTo>
                      <a:pt x="60" y="89"/>
                      <a:pt x="60" y="89"/>
                      <a:pt x="60" y="89"/>
                    </a:cubicBezTo>
                    <a:cubicBezTo>
                      <a:pt x="59" y="98"/>
                      <a:pt x="59" y="107"/>
                      <a:pt x="59" y="116"/>
                    </a:cubicBezTo>
                    <a:cubicBezTo>
                      <a:pt x="59" y="127"/>
                      <a:pt x="59" y="127"/>
                      <a:pt x="59" y="127"/>
                    </a:cubicBezTo>
                    <a:cubicBezTo>
                      <a:pt x="59" y="140"/>
                      <a:pt x="60" y="153"/>
                      <a:pt x="61" y="165"/>
                    </a:cubicBezTo>
                    <a:cubicBezTo>
                      <a:pt x="62" y="180"/>
                      <a:pt x="62" y="180"/>
                      <a:pt x="62" y="180"/>
                    </a:cubicBezTo>
                    <a:cubicBezTo>
                      <a:pt x="62" y="186"/>
                      <a:pt x="62" y="189"/>
                      <a:pt x="61" y="190"/>
                    </a:cubicBezTo>
                    <a:cubicBezTo>
                      <a:pt x="60" y="190"/>
                      <a:pt x="59" y="190"/>
                      <a:pt x="59" y="190"/>
                    </a:cubicBezTo>
                    <a:cubicBezTo>
                      <a:pt x="56" y="189"/>
                      <a:pt x="56" y="184"/>
                      <a:pt x="56" y="180"/>
                    </a:cubicBezTo>
                    <a:cubicBezTo>
                      <a:pt x="56" y="177"/>
                      <a:pt x="56" y="177"/>
                      <a:pt x="56" y="177"/>
                    </a:cubicBezTo>
                    <a:cubicBezTo>
                      <a:pt x="55" y="171"/>
                      <a:pt x="55" y="165"/>
                      <a:pt x="55" y="159"/>
                    </a:cubicBezTo>
                    <a:cubicBezTo>
                      <a:pt x="55" y="152"/>
                      <a:pt x="55" y="145"/>
                      <a:pt x="54" y="137"/>
                    </a:cubicBezTo>
                    <a:cubicBezTo>
                      <a:pt x="51" y="120"/>
                      <a:pt x="51" y="120"/>
                      <a:pt x="51" y="120"/>
                    </a:cubicBezTo>
                    <a:cubicBezTo>
                      <a:pt x="47" y="100"/>
                      <a:pt x="47" y="100"/>
                      <a:pt x="47" y="100"/>
                    </a:cubicBezTo>
                    <a:cubicBezTo>
                      <a:pt x="42" y="51"/>
                      <a:pt x="42" y="51"/>
                      <a:pt x="42" y="51"/>
                    </a:cubicBezTo>
                    <a:cubicBezTo>
                      <a:pt x="41" y="42"/>
                      <a:pt x="41" y="42"/>
                      <a:pt x="41" y="42"/>
                    </a:cubicBezTo>
                    <a:cubicBezTo>
                      <a:pt x="40" y="29"/>
                      <a:pt x="38" y="12"/>
                      <a:pt x="41" y="0"/>
                    </a:cubicBezTo>
                    <a:cubicBezTo>
                      <a:pt x="38" y="0"/>
                      <a:pt x="38" y="0"/>
                      <a:pt x="38" y="0"/>
                    </a:cubicBezTo>
                    <a:cubicBezTo>
                      <a:pt x="36" y="8"/>
                      <a:pt x="36" y="17"/>
                      <a:pt x="36" y="26"/>
                    </a:cubicBezTo>
                    <a:cubicBezTo>
                      <a:pt x="36" y="31"/>
                      <a:pt x="34" y="37"/>
                      <a:pt x="34" y="37"/>
                    </a:cubicBezTo>
                    <a:cubicBezTo>
                      <a:pt x="32" y="44"/>
                      <a:pt x="29" y="50"/>
                      <a:pt x="23" y="56"/>
                    </a:cubicBezTo>
                    <a:cubicBezTo>
                      <a:pt x="21" y="58"/>
                      <a:pt x="21" y="58"/>
                      <a:pt x="21" y="58"/>
                    </a:cubicBezTo>
                    <a:cubicBezTo>
                      <a:pt x="12" y="66"/>
                      <a:pt x="6" y="74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5" y="75"/>
                      <a:pt x="15" y="67"/>
                      <a:pt x="23" y="60"/>
                    </a:cubicBezTo>
                    <a:cubicBezTo>
                      <a:pt x="25" y="58"/>
                      <a:pt x="25" y="58"/>
                      <a:pt x="25" y="58"/>
                    </a:cubicBezTo>
                    <a:cubicBezTo>
                      <a:pt x="30" y="53"/>
                      <a:pt x="33" y="50"/>
                      <a:pt x="36" y="45"/>
                    </a:cubicBezTo>
                    <a:cubicBezTo>
                      <a:pt x="36" y="44"/>
                      <a:pt x="38" y="45"/>
                      <a:pt x="38" y="45"/>
                    </a:cubicBezTo>
                    <a:cubicBezTo>
                      <a:pt x="38" y="51"/>
                      <a:pt x="38" y="51"/>
                      <a:pt x="38" y="51"/>
                    </a:cubicBezTo>
                    <a:cubicBezTo>
                      <a:pt x="43" y="101"/>
                      <a:pt x="43" y="101"/>
                      <a:pt x="43" y="101"/>
                    </a:cubicBezTo>
                    <a:cubicBezTo>
                      <a:pt x="47" y="120"/>
                      <a:pt x="47" y="120"/>
                      <a:pt x="47" y="120"/>
                    </a:cubicBezTo>
                    <a:cubicBezTo>
                      <a:pt x="50" y="138"/>
                      <a:pt x="50" y="138"/>
                      <a:pt x="50" y="138"/>
                    </a:cubicBezTo>
                    <a:cubicBezTo>
                      <a:pt x="51" y="145"/>
                      <a:pt x="51" y="152"/>
                      <a:pt x="51" y="159"/>
                    </a:cubicBezTo>
                    <a:cubicBezTo>
                      <a:pt x="51" y="165"/>
                      <a:pt x="51" y="171"/>
                      <a:pt x="52" y="178"/>
                    </a:cubicBezTo>
                    <a:cubicBezTo>
                      <a:pt x="52" y="180"/>
                      <a:pt x="52" y="180"/>
                      <a:pt x="52" y="180"/>
                    </a:cubicBezTo>
                    <a:cubicBezTo>
                      <a:pt x="52" y="185"/>
                      <a:pt x="52" y="191"/>
                      <a:pt x="57" y="193"/>
                    </a:cubicBezTo>
                    <a:cubicBezTo>
                      <a:pt x="60" y="195"/>
                      <a:pt x="62" y="194"/>
                      <a:pt x="63" y="193"/>
                    </a:cubicBezTo>
                    <a:cubicBezTo>
                      <a:pt x="66" y="191"/>
                      <a:pt x="66" y="185"/>
                      <a:pt x="66" y="180"/>
                    </a:cubicBezTo>
                    <a:cubicBezTo>
                      <a:pt x="65" y="165"/>
                      <a:pt x="65" y="165"/>
                      <a:pt x="65" y="165"/>
                    </a:cubicBezTo>
                    <a:cubicBezTo>
                      <a:pt x="64" y="153"/>
                      <a:pt x="63" y="140"/>
                      <a:pt x="63" y="127"/>
                    </a:cubicBezTo>
                    <a:cubicBezTo>
                      <a:pt x="63" y="116"/>
                      <a:pt x="63" y="116"/>
                      <a:pt x="63" y="116"/>
                    </a:cubicBezTo>
                    <a:cubicBezTo>
                      <a:pt x="63" y="108"/>
                      <a:pt x="63" y="101"/>
                      <a:pt x="64" y="94"/>
                    </a:cubicBezTo>
                    <a:cubicBezTo>
                      <a:pt x="65" y="94"/>
                      <a:pt x="67" y="95"/>
                      <a:pt x="67" y="95"/>
                    </a:cubicBezTo>
                    <a:cubicBezTo>
                      <a:pt x="67" y="95"/>
                      <a:pt x="68" y="96"/>
                      <a:pt x="68" y="97"/>
                    </a:cubicBezTo>
                    <a:cubicBezTo>
                      <a:pt x="68" y="104"/>
                      <a:pt x="68" y="111"/>
                      <a:pt x="68" y="115"/>
                    </a:cubicBezTo>
                    <a:cubicBezTo>
                      <a:pt x="68" y="125"/>
                      <a:pt x="68" y="134"/>
                      <a:pt x="69" y="143"/>
                    </a:cubicBezTo>
                    <a:cubicBezTo>
                      <a:pt x="70" y="154"/>
                      <a:pt x="70" y="154"/>
                      <a:pt x="70" y="154"/>
                    </a:cubicBezTo>
                    <a:cubicBezTo>
                      <a:pt x="70" y="163"/>
                      <a:pt x="71" y="170"/>
                      <a:pt x="73" y="178"/>
                    </a:cubicBezTo>
                    <a:cubicBezTo>
                      <a:pt x="73" y="182"/>
                      <a:pt x="73" y="182"/>
                      <a:pt x="73" y="182"/>
                    </a:cubicBezTo>
                    <a:cubicBezTo>
                      <a:pt x="74" y="188"/>
                      <a:pt x="74" y="188"/>
                      <a:pt x="74" y="188"/>
                    </a:cubicBezTo>
                    <a:cubicBezTo>
                      <a:pt x="74" y="192"/>
                      <a:pt x="74" y="197"/>
                      <a:pt x="76" y="201"/>
                    </a:cubicBezTo>
                    <a:cubicBezTo>
                      <a:pt x="77" y="204"/>
                      <a:pt x="81" y="205"/>
                      <a:pt x="83" y="203"/>
                    </a:cubicBezTo>
                    <a:cubicBezTo>
                      <a:pt x="87" y="199"/>
                      <a:pt x="86" y="191"/>
                      <a:pt x="86" y="186"/>
                    </a:cubicBezTo>
                    <a:cubicBezTo>
                      <a:pt x="86" y="184"/>
                      <a:pt x="86" y="184"/>
                      <a:pt x="86" y="184"/>
                    </a:cubicBezTo>
                    <a:cubicBezTo>
                      <a:pt x="86" y="144"/>
                      <a:pt x="86" y="144"/>
                      <a:pt x="86" y="144"/>
                    </a:cubicBezTo>
                    <a:cubicBezTo>
                      <a:pt x="86" y="133"/>
                      <a:pt x="86" y="122"/>
                      <a:pt x="85" y="111"/>
                    </a:cubicBezTo>
                    <a:cubicBezTo>
                      <a:pt x="84" y="104"/>
                      <a:pt x="84" y="97"/>
                      <a:pt x="84" y="90"/>
                    </a:cubicBezTo>
                    <a:cubicBezTo>
                      <a:pt x="84" y="90"/>
                      <a:pt x="84" y="90"/>
                      <a:pt x="84" y="90"/>
                    </a:cubicBezTo>
                    <a:cubicBezTo>
                      <a:pt x="84" y="89"/>
                      <a:pt x="86" y="88"/>
                      <a:pt x="88" y="89"/>
                    </a:cubicBezTo>
                    <a:cubicBezTo>
                      <a:pt x="88" y="88"/>
                      <a:pt x="88" y="88"/>
                      <a:pt x="88" y="88"/>
                    </a:cubicBezTo>
                    <a:cubicBezTo>
                      <a:pt x="89" y="100"/>
                      <a:pt x="89" y="112"/>
                      <a:pt x="89" y="124"/>
                    </a:cubicBezTo>
                    <a:cubicBezTo>
                      <a:pt x="90" y="150"/>
                      <a:pt x="90" y="150"/>
                      <a:pt x="90" y="150"/>
                    </a:cubicBezTo>
                    <a:cubicBezTo>
                      <a:pt x="90" y="150"/>
                      <a:pt x="91" y="183"/>
                      <a:pt x="96" y="192"/>
                    </a:cubicBezTo>
                    <a:cubicBezTo>
                      <a:pt x="98" y="196"/>
                      <a:pt x="102" y="194"/>
                      <a:pt x="102" y="194"/>
                    </a:cubicBezTo>
                    <a:cubicBezTo>
                      <a:pt x="109" y="186"/>
                      <a:pt x="108" y="136"/>
                      <a:pt x="108" y="135"/>
                    </a:cubicBezTo>
                    <a:cubicBezTo>
                      <a:pt x="107" y="121"/>
                      <a:pt x="107" y="121"/>
                      <a:pt x="107" y="121"/>
                    </a:cubicBezTo>
                    <a:cubicBezTo>
                      <a:pt x="106" y="109"/>
                      <a:pt x="106" y="97"/>
                      <a:pt x="104" y="85"/>
                    </a:cubicBezTo>
                    <a:cubicBezTo>
                      <a:pt x="104" y="84"/>
                      <a:pt x="105" y="83"/>
                      <a:pt x="106" y="83"/>
                    </a:cubicBezTo>
                    <a:cubicBezTo>
                      <a:pt x="107" y="82"/>
                      <a:pt x="107" y="82"/>
                      <a:pt x="108" y="82"/>
                    </a:cubicBezTo>
                    <a:cubicBezTo>
                      <a:pt x="108" y="82"/>
                      <a:pt x="109" y="83"/>
                      <a:pt x="110" y="83"/>
                    </a:cubicBezTo>
                    <a:cubicBezTo>
                      <a:pt x="112" y="96"/>
                      <a:pt x="113" y="108"/>
                      <a:pt x="113" y="121"/>
                    </a:cubicBezTo>
                    <a:cubicBezTo>
                      <a:pt x="114" y="135"/>
                      <a:pt x="114" y="150"/>
                      <a:pt x="118" y="163"/>
                    </a:cubicBezTo>
                    <a:cubicBezTo>
                      <a:pt x="118" y="167"/>
                      <a:pt x="121" y="167"/>
                      <a:pt x="121" y="167"/>
                    </a:cubicBezTo>
                    <a:cubicBezTo>
                      <a:pt x="127" y="164"/>
                      <a:pt x="128" y="152"/>
                      <a:pt x="129" y="143"/>
                    </a:cubicBezTo>
                    <a:cubicBezTo>
                      <a:pt x="129" y="140"/>
                      <a:pt x="129" y="140"/>
                      <a:pt x="129" y="140"/>
                    </a:cubicBezTo>
                    <a:cubicBezTo>
                      <a:pt x="131" y="121"/>
                      <a:pt x="130" y="102"/>
                      <a:pt x="130" y="84"/>
                    </a:cubicBezTo>
                    <a:close/>
                    <a:moveTo>
                      <a:pt x="66" y="90"/>
                    </a:moveTo>
                    <a:cubicBezTo>
                      <a:pt x="66" y="90"/>
                      <a:pt x="66" y="90"/>
                      <a:pt x="65" y="90"/>
                    </a:cubicBezTo>
                    <a:cubicBezTo>
                      <a:pt x="65" y="90"/>
                      <a:pt x="64" y="88"/>
                      <a:pt x="64" y="88"/>
                    </a:cubicBezTo>
                    <a:cubicBezTo>
                      <a:pt x="65" y="84"/>
                      <a:pt x="65" y="84"/>
                      <a:pt x="65" y="84"/>
                    </a:cubicBezTo>
                    <a:cubicBezTo>
                      <a:pt x="65" y="81"/>
                      <a:pt x="65" y="79"/>
                      <a:pt x="66" y="76"/>
                    </a:cubicBezTo>
                    <a:cubicBezTo>
                      <a:pt x="67" y="80"/>
                      <a:pt x="67" y="85"/>
                      <a:pt x="68" y="89"/>
                    </a:cubicBezTo>
                    <a:cubicBezTo>
                      <a:pt x="68" y="89"/>
                      <a:pt x="67" y="90"/>
                      <a:pt x="66" y="90"/>
                    </a:cubicBezTo>
                    <a:close/>
                  </a:path>
                </a:pathLst>
              </a:custGeom>
              <a:noFill/>
              <a:ln w="7938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89" name="Freeform 234">
                <a:extLst>
                  <a:ext uri="{FF2B5EF4-FFF2-40B4-BE49-F238E27FC236}">
                    <a16:creationId xmlns:a16="http://schemas.microsoft.com/office/drawing/2014/main" id="{FFB9F5AD-25A0-8F06-EC84-DC63C298AC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21" y="3303"/>
                <a:ext cx="82" cy="729"/>
              </a:xfrm>
              <a:custGeom>
                <a:avLst/>
                <a:gdLst>
                  <a:gd name="T0" fmla="*/ 148 w 61"/>
                  <a:gd name="T1" fmla="*/ 1247 h 542"/>
                  <a:gd name="T2" fmla="*/ 121 w 61"/>
                  <a:gd name="T3" fmla="*/ 1084 h 542"/>
                  <a:gd name="T4" fmla="*/ 101 w 61"/>
                  <a:gd name="T5" fmla="*/ 881 h 542"/>
                  <a:gd name="T6" fmla="*/ 40 w 61"/>
                  <a:gd name="T7" fmla="*/ 577 h 542"/>
                  <a:gd name="T8" fmla="*/ 35 w 61"/>
                  <a:gd name="T9" fmla="*/ 472 h 542"/>
                  <a:gd name="T10" fmla="*/ 30 w 61"/>
                  <a:gd name="T11" fmla="*/ 418 h 542"/>
                  <a:gd name="T12" fmla="*/ 40 w 61"/>
                  <a:gd name="T13" fmla="*/ 319 h 542"/>
                  <a:gd name="T14" fmla="*/ 48 w 61"/>
                  <a:gd name="T15" fmla="*/ 227 h 542"/>
                  <a:gd name="T16" fmla="*/ 62 w 61"/>
                  <a:gd name="T17" fmla="*/ 121 h 542"/>
                  <a:gd name="T18" fmla="*/ 75 w 61"/>
                  <a:gd name="T19" fmla="*/ 5 h 542"/>
                  <a:gd name="T20" fmla="*/ 47 w 61"/>
                  <a:gd name="T21" fmla="*/ 0 h 542"/>
                  <a:gd name="T22" fmla="*/ 42 w 61"/>
                  <a:gd name="T23" fmla="*/ 117 h 542"/>
                  <a:gd name="T24" fmla="*/ 30 w 61"/>
                  <a:gd name="T25" fmla="*/ 227 h 542"/>
                  <a:gd name="T26" fmla="*/ 20 w 61"/>
                  <a:gd name="T27" fmla="*/ 316 h 542"/>
                  <a:gd name="T28" fmla="*/ 9 w 61"/>
                  <a:gd name="T29" fmla="*/ 418 h 542"/>
                  <a:gd name="T30" fmla="*/ 15 w 61"/>
                  <a:gd name="T31" fmla="*/ 473 h 542"/>
                  <a:gd name="T32" fmla="*/ 20 w 61"/>
                  <a:gd name="T33" fmla="*/ 573 h 542"/>
                  <a:gd name="T34" fmla="*/ 83 w 61"/>
                  <a:gd name="T35" fmla="*/ 888 h 542"/>
                  <a:gd name="T36" fmla="*/ 101 w 61"/>
                  <a:gd name="T37" fmla="*/ 1079 h 542"/>
                  <a:gd name="T38" fmla="*/ 105 w 61"/>
                  <a:gd name="T39" fmla="*/ 1190 h 542"/>
                  <a:gd name="T40" fmla="*/ 105 w 61"/>
                  <a:gd name="T41" fmla="*/ 1190 h 542"/>
                  <a:gd name="T42" fmla="*/ 22 w 61"/>
                  <a:gd name="T43" fmla="*/ 1289 h 542"/>
                  <a:gd name="T44" fmla="*/ 0 w 61"/>
                  <a:gd name="T45" fmla="*/ 1302 h 542"/>
                  <a:gd name="T46" fmla="*/ 9 w 61"/>
                  <a:gd name="T47" fmla="*/ 1319 h 542"/>
                  <a:gd name="T48" fmla="*/ 35 w 61"/>
                  <a:gd name="T49" fmla="*/ 1302 h 542"/>
                  <a:gd name="T50" fmla="*/ 105 w 61"/>
                  <a:gd name="T51" fmla="*/ 1241 h 542"/>
                  <a:gd name="T52" fmla="*/ 121 w 61"/>
                  <a:gd name="T53" fmla="*/ 1239 h 542"/>
                  <a:gd name="T54" fmla="*/ 133 w 61"/>
                  <a:gd name="T55" fmla="*/ 1258 h 542"/>
                  <a:gd name="T56" fmla="*/ 148 w 61"/>
                  <a:gd name="T57" fmla="*/ 1247 h 542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61" h="542">
                    <a:moveTo>
                      <a:pt x="61" y="512"/>
                    </a:moveTo>
                    <a:cubicBezTo>
                      <a:pt x="50" y="497"/>
                      <a:pt x="46" y="464"/>
                      <a:pt x="50" y="445"/>
                    </a:cubicBezTo>
                    <a:cubicBezTo>
                      <a:pt x="54" y="425"/>
                      <a:pt x="52" y="388"/>
                      <a:pt x="42" y="362"/>
                    </a:cubicBezTo>
                    <a:cubicBezTo>
                      <a:pt x="30" y="336"/>
                      <a:pt x="12" y="261"/>
                      <a:pt x="16" y="237"/>
                    </a:cubicBezTo>
                    <a:cubicBezTo>
                      <a:pt x="18" y="223"/>
                      <a:pt x="16" y="208"/>
                      <a:pt x="14" y="194"/>
                    </a:cubicBezTo>
                    <a:cubicBezTo>
                      <a:pt x="14" y="186"/>
                      <a:pt x="13" y="179"/>
                      <a:pt x="12" y="172"/>
                    </a:cubicBezTo>
                    <a:cubicBezTo>
                      <a:pt x="12" y="158"/>
                      <a:pt x="14" y="145"/>
                      <a:pt x="16" y="131"/>
                    </a:cubicBezTo>
                    <a:cubicBezTo>
                      <a:pt x="18" y="119"/>
                      <a:pt x="20" y="106"/>
                      <a:pt x="20" y="94"/>
                    </a:cubicBezTo>
                    <a:cubicBezTo>
                      <a:pt x="20" y="80"/>
                      <a:pt x="23" y="65"/>
                      <a:pt x="25" y="50"/>
                    </a:cubicBezTo>
                    <a:cubicBezTo>
                      <a:pt x="28" y="34"/>
                      <a:pt x="30" y="19"/>
                      <a:pt x="31" y="2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20" y="17"/>
                      <a:pt x="20" y="33"/>
                      <a:pt x="17" y="48"/>
                    </a:cubicBezTo>
                    <a:cubicBezTo>
                      <a:pt x="15" y="64"/>
                      <a:pt x="12" y="80"/>
                      <a:pt x="12" y="94"/>
                    </a:cubicBezTo>
                    <a:cubicBezTo>
                      <a:pt x="12" y="106"/>
                      <a:pt x="10" y="118"/>
                      <a:pt x="8" y="130"/>
                    </a:cubicBezTo>
                    <a:cubicBezTo>
                      <a:pt x="6" y="143"/>
                      <a:pt x="4" y="158"/>
                      <a:pt x="4" y="172"/>
                    </a:cubicBezTo>
                    <a:cubicBezTo>
                      <a:pt x="5" y="180"/>
                      <a:pt x="6" y="187"/>
                      <a:pt x="6" y="195"/>
                    </a:cubicBezTo>
                    <a:cubicBezTo>
                      <a:pt x="8" y="208"/>
                      <a:pt x="10" y="223"/>
                      <a:pt x="8" y="236"/>
                    </a:cubicBezTo>
                    <a:cubicBezTo>
                      <a:pt x="3" y="263"/>
                      <a:pt x="23" y="340"/>
                      <a:pt x="34" y="365"/>
                    </a:cubicBezTo>
                    <a:cubicBezTo>
                      <a:pt x="44" y="390"/>
                      <a:pt x="46" y="425"/>
                      <a:pt x="42" y="443"/>
                    </a:cubicBezTo>
                    <a:cubicBezTo>
                      <a:pt x="40" y="456"/>
                      <a:pt x="40" y="473"/>
                      <a:pt x="43" y="489"/>
                    </a:cubicBezTo>
                    <a:cubicBezTo>
                      <a:pt x="43" y="489"/>
                      <a:pt x="43" y="489"/>
                      <a:pt x="43" y="489"/>
                    </a:cubicBezTo>
                    <a:cubicBezTo>
                      <a:pt x="42" y="508"/>
                      <a:pt x="25" y="519"/>
                      <a:pt x="9" y="529"/>
                    </a:cubicBezTo>
                    <a:cubicBezTo>
                      <a:pt x="0" y="535"/>
                      <a:pt x="0" y="535"/>
                      <a:pt x="0" y="535"/>
                    </a:cubicBezTo>
                    <a:cubicBezTo>
                      <a:pt x="4" y="542"/>
                      <a:pt x="4" y="542"/>
                      <a:pt x="4" y="542"/>
                    </a:cubicBezTo>
                    <a:cubicBezTo>
                      <a:pt x="14" y="535"/>
                      <a:pt x="14" y="535"/>
                      <a:pt x="14" y="535"/>
                    </a:cubicBezTo>
                    <a:cubicBezTo>
                      <a:pt x="24" y="529"/>
                      <a:pt x="36" y="521"/>
                      <a:pt x="43" y="510"/>
                    </a:cubicBezTo>
                    <a:cubicBezTo>
                      <a:pt x="45" y="508"/>
                      <a:pt x="49" y="507"/>
                      <a:pt x="50" y="509"/>
                    </a:cubicBezTo>
                    <a:cubicBezTo>
                      <a:pt x="52" y="512"/>
                      <a:pt x="53" y="515"/>
                      <a:pt x="55" y="517"/>
                    </a:cubicBezTo>
                    <a:lnTo>
                      <a:pt x="61" y="512"/>
                    </a:lnTo>
                    <a:close/>
                  </a:path>
                </a:pathLst>
              </a:custGeom>
              <a:noFill/>
              <a:ln w="7938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90" name="Freeform 235">
                <a:extLst>
                  <a:ext uri="{FF2B5EF4-FFF2-40B4-BE49-F238E27FC236}">
                    <a16:creationId xmlns:a16="http://schemas.microsoft.com/office/drawing/2014/main" id="{CD311F87-D3B3-217B-F6B9-B7728BA0E6E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967" y="1699"/>
                <a:ext cx="309" cy="2153"/>
              </a:xfrm>
              <a:custGeom>
                <a:avLst/>
                <a:gdLst>
                  <a:gd name="T0" fmla="*/ 16 w 230"/>
                  <a:gd name="T1" fmla="*/ 1494 h 1601"/>
                  <a:gd name="T2" fmla="*/ 94 w 230"/>
                  <a:gd name="T3" fmla="*/ 2517 h 1601"/>
                  <a:gd name="T4" fmla="*/ 142 w 230"/>
                  <a:gd name="T5" fmla="*/ 2922 h 1601"/>
                  <a:gd name="T6" fmla="*/ 193 w 230"/>
                  <a:gd name="T7" fmla="*/ 3561 h 1601"/>
                  <a:gd name="T8" fmla="*/ 279 w 230"/>
                  <a:gd name="T9" fmla="*/ 3893 h 1601"/>
                  <a:gd name="T10" fmla="*/ 271 w 230"/>
                  <a:gd name="T11" fmla="*/ 3823 h 1601"/>
                  <a:gd name="T12" fmla="*/ 216 w 230"/>
                  <a:gd name="T13" fmla="*/ 3572 h 1601"/>
                  <a:gd name="T14" fmla="*/ 179 w 230"/>
                  <a:gd name="T15" fmla="*/ 2921 h 1601"/>
                  <a:gd name="T16" fmla="*/ 142 w 230"/>
                  <a:gd name="T17" fmla="*/ 2512 h 1601"/>
                  <a:gd name="T18" fmla="*/ 114 w 230"/>
                  <a:gd name="T19" fmla="*/ 2277 h 1601"/>
                  <a:gd name="T20" fmla="*/ 142 w 230"/>
                  <a:gd name="T21" fmla="*/ 2312 h 1601"/>
                  <a:gd name="T22" fmla="*/ 193 w 230"/>
                  <a:gd name="T23" fmla="*/ 2427 h 1601"/>
                  <a:gd name="T24" fmla="*/ 220 w 230"/>
                  <a:gd name="T25" fmla="*/ 2548 h 1601"/>
                  <a:gd name="T26" fmla="*/ 214 w 230"/>
                  <a:gd name="T27" fmla="*/ 2403 h 1601"/>
                  <a:gd name="T28" fmla="*/ 193 w 230"/>
                  <a:gd name="T29" fmla="*/ 2207 h 1601"/>
                  <a:gd name="T30" fmla="*/ 141 w 230"/>
                  <a:gd name="T31" fmla="*/ 2040 h 1601"/>
                  <a:gd name="T32" fmla="*/ 64 w 230"/>
                  <a:gd name="T33" fmla="*/ 1495 h 1601"/>
                  <a:gd name="T34" fmla="*/ 214 w 230"/>
                  <a:gd name="T35" fmla="*/ 971 h 1601"/>
                  <a:gd name="T36" fmla="*/ 259 w 230"/>
                  <a:gd name="T37" fmla="*/ 967 h 1601"/>
                  <a:gd name="T38" fmla="*/ 235 w 230"/>
                  <a:gd name="T39" fmla="*/ 917 h 1601"/>
                  <a:gd name="T40" fmla="*/ 394 w 230"/>
                  <a:gd name="T41" fmla="*/ 734 h 1601"/>
                  <a:gd name="T42" fmla="*/ 433 w 230"/>
                  <a:gd name="T43" fmla="*/ 636 h 1601"/>
                  <a:gd name="T44" fmla="*/ 433 w 230"/>
                  <a:gd name="T45" fmla="*/ 494 h 1601"/>
                  <a:gd name="T46" fmla="*/ 556 w 230"/>
                  <a:gd name="T47" fmla="*/ 545 h 1601"/>
                  <a:gd name="T48" fmla="*/ 543 w 230"/>
                  <a:gd name="T49" fmla="*/ 507 h 1601"/>
                  <a:gd name="T50" fmla="*/ 543 w 230"/>
                  <a:gd name="T51" fmla="*/ 492 h 1601"/>
                  <a:gd name="T52" fmla="*/ 543 w 230"/>
                  <a:gd name="T53" fmla="*/ 473 h 1601"/>
                  <a:gd name="T54" fmla="*/ 548 w 230"/>
                  <a:gd name="T55" fmla="*/ 452 h 1601"/>
                  <a:gd name="T56" fmla="*/ 489 w 230"/>
                  <a:gd name="T57" fmla="*/ 445 h 1601"/>
                  <a:gd name="T58" fmla="*/ 433 w 230"/>
                  <a:gd name="T59" fmla="*/ 9 h 1601"/>
                  <a:gd name="T60" fmla="*/ 361 w 230"/>
                  <a:gd name="T61" fmla="*/ 452 h 1601"/>
                  <a:gd name="T62" fmla="*/ 156 w 230"/>
                  <a:gd name="T63" fmla="*/ 465 h 1601"/>
                  <a:gd name="T64" fmla="*/ 101 w 230"/>
                  <a:gd name="T65" fmla="*/ 465 h 1601"/>
                  <a:gd name="T66" fmla="*/ 112 w 230"/>
                  <a:gd name="T67" fmla="*/ 492 h 1601"/>
                  <a:gd name="T68" fmla="*/ 132 w 230"/>
                  <a:gd name="T69" fmla="*/ 503 h 1601"/>
                  <a:gd name="T70" fmla="*/ 98 w 230"/>
                  <a:gd name="T71" fmla="*/ 547 h 1601"/>
                  <a:gd name="T72" fmla="*/ 214 w 230"/>
                  <a:gd name="T73" fmla="*/ 507 h 1601"/>
                  <a:gd name="T74" fmla="*/ 361 w 230"/>
                  <a:gd name="T75" fmla="*/ 518 h 1601"/>
                  <a:gd name="T76" fmla="*/ 340 w 230"/>
                  <a:gd name="T77" fmla="*/ 697 h 1601"/>
                  <a:gd name="T78" fmla="*/ 90 w 230"/>
                  <a:gd name="T79" fmla="*/ 1107 h 1601"/>
                  <a:gd name="T80" fmla="*/ 75 w 230"/>
                  <a:gd name="T81" fmla="*/ 1953 h 1601"/>
                  <a:gd name="T82" fmla="*/ 141 w 230"/>
                  <a:gd name="T83" fmla="*/ 2099 h 1601"/>
                  <a:gd name="T84" fmla="*/ 191 w 230"/>
                  <a:gd name="T85" fmla="*/ 2375 h 1601"/>
                  <a:gd name="T86" fmla="*/ 161 w 230"/>
                  <a:gd name="T87" fmla="*/ 2298 h 1601"/>
                  <a:gd name="T88" fmla="*/ 109 w 230"/>
                  <a:gd name="T89" fmla="*/ 2243 h 160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230" h="1601">
                    <a:moveTo>
                      <a:pt x="26" y="493"/>
                    </a:moveTo>
                    <a:cubicBezTo>
                      <a:pt x="17" y="527"/>
                      <a:pt x="10" y="567"/>
                      <a:pt x="7" y="614"/>
                    </a:cubicBezTo>
                    <a:cubicBezTo>
                      <a:pt x="0" y="741"/>
                      <a:pt x="15" y="855"/>
                      <a:pt x="28" y="946"/>
                    </a:cubicBezTo>
                    <a:cubicBezTo>
                      <a:pt x="33" y="980"/>
                      <a:pt x="37" y="1010"/>
                      <a:pt x="39" y="1035"/>
                    </a:cubicBezTo>
                    <a:cubicBezTo>
                      <a:pt x="43" y="1084"/>
                      <a:pt x="47" y="1109"/>
                      <a:pt x="51" y="1130"/>
                    </a:cubicBezTo>
                    <a:cubicBezTo>
                      <a:pt x="54" y="1149"/>
                      <a:pt x="57" y="1167"/>
                      <a:pt x="59" y="1202"/>
                    </a:cubicBezTo>
                    <a:cubicBezTo>
                      <a:pt x="66" y="1201"/>
                      <a:pt x="66" y="1201"/>
                      <a:pt x="66" y="1201"/>
                    </a:cubicBezTo>
                    <a:cubicBezTo>
                      <a:pt x="72" y="1274"/>
                      <a:pt x="77" y="1378"/>
                      <a:pt x="80" y="1464"/>
                    </a:cubicBezTo>
                    <a:cubicBezTo>
                      <a:pt x="82" y="1491"/>
                      <a:pt x="91" y="1520"/>
                      <a:pt x="100" y="1549"/>
                    </a:cubicBezTo>
                    <a:cubicBezTo>
                      <a:pt x="106" y="1568"/>
                      <a:pt x="112" y="1586"/>
                      <a:pt x="115" y="1601"/>
                    </a:cubicBezTo>
                    <a:cubicBezTo>
                      <a:pt x="121" y="1600"/>
                      <a:pt x="121" y="1600"/>
                      <a:pt x="121" y="1600"/>
                    </a:cubicBezTo>
                    <a:cubicBezTo>
                      <a:pt x="120" y="1590"/>
                      <a:pt x="116" y="1583"/>
                      <a:pt x="112" y="1572"/>
                    </a:cubicBezTo>
                    <a:cubicBezTo>
                      <a:pt x="111" y="1567"/>
                      <a:pt x="104" y="1535"/>
                      <a:pt x="103" y="1531"/>
                    </a:cubicBezTo>
                    <a:cubicBezTo>
                      <a:pt x="97" y="1509"/>
                      <a:pt x="90" y="1488"/>
                      <a:pt x="89" y="1469"/>
                    </a:cubicBezTo>
                    <a:cubicBezTo>
                      <a:pt x="86" y="1384"/>
                      <a:pt x="79" y="1274"/>
                      <a:pt x="73" y="1201"/>
                    </a:cubicBezTo>
                    <a:cubicBezTo>
                      <a:pt x="74" y="1201"/>
                      <a:pt x="74" y="1201"/>
                      <a:pt x="74" y="1201"/>
                    </a:cubicBezTo>
                    <a:cubicBezTo>
                      <a:pt x="71" y="1166"/>
                      <a:pt x="68" y="1147"/>
                      <a:pt x="65" y="1128"/>
                    </a:cubicBezTo>
                    <a:cubicBezTo>
                      <a:pt x="61" y="1106"/>
                      <a:pt x="63" y="1082"/>
                      <a:pt x="59" y="1033"/>
                    </a:cubicBezTo>
                    <a:cubicBezTo>
                      <a:pt x="57" y="1007"/>
                      <a:pt x="53" y="978"/>
                      <a:pt x="48" y="944"/>
                    </a:cubicBezTo>
                    <a:cubicBezTo>
                      <a:pt x="48" y="941"/>
                      <a:pt x="47" y="939"/>
                      <a:pt x="47" y="936"/>
                    </a:cubicBezTo>
                    <a:cubicBezTo>
                      <a:pt x="48" y="937"/>
                      <a:pt x="48" y="937"/>
                      <a:pt x="49" y="938"/>
                    </a:cubicBezTo>
                    <a:cubicBezTo>
                      <a:pt x="53" y="942"/>
                      <a:pt x="57" y="946"/>
                      <a:pt x="59" y="950"/>
                    </a:cubicBezTo>
                    <a:cubicBezTo>
                      <a:pt x="64" y="956"/>
                      <a:pt x="67" y="965"/>
                      <a:pt x="70" y="974"/>
                    </a:cubicBezTo>
                    <a:cubicBezTo>
                      <a:pt x="73" y="982"/>
                      <a:pt x="76" y="991"/>
                      <a:pt x="80" y="998"/>
                    </a:cubicBezTo>
                    <a:cubicBezTo>
                      <a:pt x="81" y="998"/>
                      <a:pt x="81" y="998"/>
                      <a:pt x="81" y="998"/>
                    </a:cubicBezTo>
                    <a:cubicBezTo>
                      <a:pt x="82" y="1015"/>
                      <a:pt x="84" y="1033"/>
                      <a:pt x="91" y="1048"/>
                    </a:cubicBezTo>
                    <a:cubicBezTo>
                      <a:pt x="98" y="1044"/>
                      <a:pt x="98" y="1044"/>
                      <a:pt x="98" y="1044"/>
                    </a:cubicBezTo>
                    <a:cubicBezTo>
                      <a:pt x="90" y="1028"/>
                      <a:pt x="89" y="1006"/>
                      <a:pt x="88" y="988"/>
                    </a:cubicBezTo>
                    <a:cubicBezTo>
                      <a:pt x="87" y="978"/>
                      <a:pt x="87" y="978"/>
                      <a:pt x="87" y="978"/>
                    </a:cubicBezTo>
                    <a:cubicBezTo>
                      <a:pt x="86" y="954"/>
                      <a:pt x="84" y="930"/>
                      <a:pt x="80" y="907"/>
                    </a:cubicBezTo>
                    <a:cubicBezTo>
                      <a:pt x="76" y="891"/>
                      <a:pt x="71" y="876"/>
                      <a:pt x="65" y="860"/>
                    </a:cubicBezTo>
                    <a:cubicBezTo>
                      <a:pt x="58" y="839"/>
                      <a:pt x="58" y="839"/>
                      <a:pt x="58" y="839"/>
                    </a:cubicBezTo>
                    <a:cubicBezTo>
                      <a:pt x="51" y="820"/>
                      <a:pt x="44" y="804"/>
                      <a:pt x="30" y="790"/>
                    </a:cubicBezTo>
                    <a:cubicBezTo>
                      <a:pt x="25" y="735"/>
                      <a:pt x="23" y="676"/>
                      <a:pt x="27" y="615"/>
                    </a:cubicBezTo>
                    <a:cubicBezTo>
                      <a:pt x="33" y="517"/>
                      <a:pt x="57" y="449"/>
                      <a:pt x="84" y="399"/>
                    </a:cubicBezTo>
                    <a:cubicBezTo>
                      <a:pt x="85" y="397"/>
                      <a:pt x="87" y="397"/>
                      <a:pt x="88" y="399"/>
                    </a:cubicBezTo>
                    <a:cubicBezTo>
                      <a:pt x="92" y="405"/>
                      <a:pt x="95" y="406"/>
                      <a:pt x="100" y="410"/>
                    </a:cubicBezTo>
                    <a:cubicBezTo>
                      <a:pt x="107" y="398"/>
                      <a:pt x="107" y="398"/>
                      <a:pt x="107" y="398"/>
                    </a:cubicBezTo>
                    <a:cubicBezTo>
                      <a:pt x="102" y="394"/>
                      <a:pt x="100" y="394"/>
                      <a:pt x="96" y="386"/>
                    </a:cubicBezTo>
                    <a:cubicBezTo>
                      <a:pt x="94" y="383"/>
                      <a:pt x="96" y="378"/>
                      <a:pt x="97" y="377"/>
                    </a:cubicBezTo>
                    <a:cubicBezTo>
                      <a:pt x="114" y="350"/>
                      <a:pt x="129" y="331"/>
                      <a:pt x="143" y="313"/>
                    </a:cubicBezTo>
                    <a:cubicBezTo>
                      <a:pt x="147" y="309"/>
                      <a:pt x="155" y="302"/>
                      <a:pt x="162" y="302"/>
                    </a:cubicBezTo>
                    <a:moveTo>
                      <a:pt x="193" y="300"/>
                    </a:moveTo>
                    <a:cubicBezTo>
                      <a:pt x="184" y="291"/>
                      <a:pt x="179" y="275"/>
                      <a:pt x="179" y="262"/>
                    </a:cubicBezTo>
                    <a:cubicBezTo>
                      <a:pt x="179" y="203"/>
                      <a:pt x="179" y="203"/>
                      <a:pt x="179" y="203"/>
                    </a:cubicBezTo>
                    <a:cubicBezTo>
                      <a:pt x="179" y="203"/>
                      <a:pt x="179" y="203"/>
                      <a:pt x="179" y="203"/>
                    </a:cubicBezTo>
                    <a:cubicBezTo>
                      <a:pt x="180" y="196"/>
                      <a:pt x="187" y="199"/>
                      <a:pt x="198" y="200"/>
                    </a:cubicBezTo>
                    <a:cubicBezTo>
                      <a:pt x="208" y="202"/>
                      <a:pt x="222" y="212"/>
                      <a:pt x="229" y="224"/>
                    </a:cubicBezTo>
                    <a:cubicBezTo>
                      <a:pt x="229" y="223"/>
                      <a:pt x="230" y="222"/>
                      <a:pt x="230" y="222"/>
                    </a:cubicBezTo>
                    <a:cubicBezTo>
                      <a:pt x="228" y="218"/>
                      <a:pt x="225" y="214"/>
                      <a:pt x="224" y="208"/>
                    </a:cubicBezTo>
                    <a:cubicBezTo>
                      <a:pt x="220" y="204"/>
                      <a:pt x="216" y="202"/>
                      <a:pt x="218" y="202"/>
                    </a:cubicBezTo>
                    <a:cubicBezTo>
                      <a:pt x="220" y="201"/>
                      <a:pt x="222" y="202"/>
                      <a:pt x="224" y="202"/>
                    </a:cubicBezTo>
                    <a:cubicBezTo>
                      <a:pt x="224" y="200"/>
                      <a:pt x="225" y="198"/>
                      <a:pt x="225" y="195"/>
                    </a:cubicBezTo>
                    <a:cubicBezTo>
                      <a:pt x="225" y="195"/>
                      <a:pt x="225" y="195"/>
                      <a:pt x="224" y="195"/>
                    </a:cubicBezTo>
                    <a:cubicBezTo>
                      <a:pt x="216" y="193"/>
                      <a:pt x="212" y="189"/>
                      <a:pt x="216" y="189"/>
                    </a:cubicBezTo>
                    <a:cubicBezTo>
                      <a:pt x="219" y="189"/>
                      <a:pt x="223" y="188"/>
                      <a:pt x="226" y="186"/>
                    </a:cubicBezTo>
                    <a:cubicBezTo>
                      <a:pt x="223" y="185"/>
                      <a:pt x="222" y="183"/>
                      <a:pt x="220" y="181"/>
                    </a:cubicBezTo>
                    <a:cubicBezTo>
                      <a:pt x="215" y="182"/>
                      <a:pt x="209" y="183"/>
                      <a:pt x="202" y="183"/>
                    </a:cubicBezTo>
                    <a:cubicBezTo>
                      <a:pt x="190" y="183"/>
                      <a:pt x="182" y="184"/>
                      <a:pt x="179" y="177"/>
                    </a:cubicBezTo>
                    <a:cubicBezTo>
                      <a:pt x="179" y="113"/>
                      <a:pt x="179" y="33"/>
                      <a:pt x="179" y="4"/>
                    </a:cubicBezTo>
                    <a:cubicBezTo>
                      <a:pt x="172" y="4"/>
                      <a:pt x="161" y="3"/>
                      <a:pt x="149" y="0"/>
                    </a:cubicBezTo>
                    <a:cubicBezTo>
                      <a:pt x="149" y="26"/>
                      <a:pt x="149" y="117"/>
                      <a:pt x="149" y="186"/>
                    </a:cubicBezTo>
                    <a:cubicBezTo>
                      <a:pt x="148" y="194"/>
                      <a:pt x="134" y="191"/>
                      <a:pt x="106" y="191"/>
                    </a:cubicBezTo>
                    <a:cubicBezTo>
                      <a:pt x="64" y="191"/>
                      <a:pt x="64" y="191"/>
                      <a:pt x="64" y="191"/>
                    </a:cubicBezTo>
                    <a:cubicBezTo>
                      <a:pt x="62" y="191"/>
                      <a:pt x="54" y="189"/>
                      <a:pt x="49" y="185"/>
                    </a:cubicBezTo>
                    <a:cubicBezTo>
                      <a:pt x="47" y="187"/>
                      <a:pt x="45" y="189"/>
                      <a:pt x="42" y="191"/>
                    </a:cubicBezTo>
                    <a:cubicBezTo>
                      <a:pt x="47" y="193"/>
                      <a:pt x="50" y="195"/>
                      <a:pt x="51" y="198"/>
                    </a:cubicBezTo>
                    <a:cubicBezTo>
                      <a:pt x="54" y="203"/>
                      <a:pt x="50" y="201"/>
                      <a:pt x="46" y="202"/>
                    </a:cubicBezTo>
                    <a:cubicBezTo>
                      <a:pt x="46" y="204"/>
                      <a:pt x="46" y="206"/>
                      <a:pt x="46" y="209"/>
                    </a:cubicBezTo>
                    <a:cubicBezTo>
                      <a:pt x="50" y="207"/>
                      <a:pt x="53" y="206"/>
                      <a:pt x="54" y="207"/>
                    </a:cubicBezTo>
                    <a:cubicBezTo>
                      <a:pt x="55" y="209"/>
                      <a:pt x="48" y="215"/>
                      <a:pt x="42" y="221"/>
                    </a:cubicBezTo>
                    <a:cubicBezTo>
                      <a:pt x="41" y="222"/>
                      <a:pt x="41" y="223"/>
                      <a:pt x="40" y="225"/>
                    </a:cubicBezTo>
                    <a:cubicBezTo>
                      <a:pt x="41" y="226"/>
                      <a:pt x="42" y="228"/>
                      <a:pt x="43" y="230"/>
                    </a:cubicBezTo>
                    <a:cubicBezTo>
                      <a:pt x="59" y="215"/>
                      <a:pt x="64" y="210"/>
                      <a:pt x="88" y="208"/>
                    </a:cubicBezTo>
                    <a:cubicBezTo>
                      <a:pt x="112" y="205"/>
                      <a:pt x="133" y="206"/>
                      <a:pt x="140" y="206"/>
                    </a:cubicBezTo>
                    <a:cubicBezTo>
                      <a:pt x="146" y="206"/>
                      <a:pt x="148" y="208"/>
                      <a:pt x="149" y="213"/>
                    </a:cubicBezTo>
                    <a:cubicBezTo>
                      <a:pt x="149" y="262"/>
                      <a:pt x="149" y="262"/>
                      <a:pt x="149" y="262"/>
                    </a:cubicBezTo>
                    <a:cubicBezTo>
                      <a:pt x="149" y="271"/>
                      <a:pt x="144" y="280"/>
                      <a:pt x="140" y="286"/>
                    </a:cubicBezTo>
                    <a:cubicBezTo>
                      <a:pt x="137" y="289"/>
                      <a:pt x="130" y="297"/>
                      <a:pt x="130" y="297"/>
                    </a:cubicBezTo>
                    <a:cubicBezTo>
                      <a:pt x="102" y="333"/>
                      <a:pt x="64" y="380"/>
                      <a:pt x="37" y="455"/>
                    </a:cubicBezTo>
                    <a:cubicBezTo>
                      <a:pt x="31" y="473"/>
                      <a:pt x="22" y="507"/>
                      <a:pt x="22" y="507"/>
                    </a:cubicBezTo>
                    <a:moveTo>
                      <a:pt x="31" y="803"/>
                    </a:moveTo>
                    <a:cubicBezTo>
                      <a:pt x="40" y="814"/>
                      <a:pt x="45" y="826"/>
                      <a:pt x="50" y="841"/>
                    </a:cubicBezTo>
                    <a:cubicBezTo>
                      <a:pt x="58" y="863"/>
                      <a:pt x="58" y="863"/>
                      <a:pt x="58" y="863"/>
                    </a:cubicBezTo>
                    <a:cubicBezTo>
                      <a:pt x="63" y="878"/>
                      <a:pt x="69" y="893"/>
                      <a:pt x="72" y="909"/>
                    </a:cubicBezTo>
                    <a:cubicBezTo>
                      <a:pt x="76" y="930"/>
                      <a:pt x="78" y="953"/>
                      <a:pt x="79" y="976"/>
                    </a:cubicBezTo>
                    <a:cubicBezTo>
                      <a:pt x="79" y="974"/>
                      <a:pt x="78" y="973"/>
                      <a:pt x="78" y="972"/>
                    </a:cubicBezTo>
                    <a:cubicBezTo>
                      <a:pt x="75" y="962"/>
                      <a:pt x="71" y="953"/>
                      <a:pt x="66" y="945"/>
                    </a:cubicBezTo>
                    <a:cubicBezTo>
                      <a:pt x="63" y="940"/>
                      <a:pt x="58" y="936"/>
                      <a:pt x="54" y="932"/>
                    </a:cubicBezTo>
                    <a:cubicBezTo>
                      <a:pt x="51" y="929"/>
                      <a:pt x="48" y="926"/>
                      <a:pt x="45" y="922"/>
                    </a:cubicBezTo>
                    <a:cubicBezTo>
                      <a:pt x="40" y="886"/>
                      <a:pt x="35" y="846"/>
                      <a:pt x="31" y="803"/>
                    </a:cubicBezTo>
                    <a:close/>
                  </a:path>
                </a:pathLst>
              </a:custGeom>
              <a:noFill/>
              <a:ln w="7938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91" name="Freeform 236">
                <a:extLst>
                  <a:ext uri="{FF2B5EF4-FFF2-40B4-BE49-F238E27FC236}">
                    <a16:creationId xmlns:a16="http://schemas.microsoft.com/office/drawing/2014/main" id="{C6C23F77-F591-A86E-360C-EA9BBDBC91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26" y="3116"/>
                <a:ext cx="202" cy="947"/>
              </a:xfrm>
              <a:custGeom>
                <a:avLst/>
                <a:gdLst>
                  <a:gd name="T0" fmla="*/ 366 w 150"/>
                  <a:gd name="T1" fmla="*/ 1375 h 704"/>
                  <a:gd name="T2" fmla="*/ 365 w 150"/>
                  <a:gd name="T3" fmla="*/ 1344 h 704"/>
                  <a:gd name="T4" fmla="*/ 365 w 150"/>
                  <a:gd name="T5" fmla="*/ 1310 h 704"/>
                  <a:gd name="T6" fmla="*/ 351 w 150"/>
                  <a:gd name="T7" fmla="*/ 1317 h 704"/>
                  <a:gd name="T8" fmla="*/ 345 w 150"/>
                  <a:gd name="T9" fmla="*/ 1361 h 704"/>
                  <a:gd name="T10" fmla="*/ 334 w 150"/>
                  <a:gd name="T11" fmla="*/ 1430 h 704"/>
                  <a:gd name="T12" fmla="*/ 287 w 150"/>
                  <a:gd name="T13" fmla="*/ 1616 h 704"/>
                  <a:gd name="T14" fmla="*/ 119 w 150"/>
                  <a:gd name="T15" fmla="*/ 1599 h 704"/>
                  <a:gd name="T16" fmla="*/ 106 w 150"/>
                  <a:gd name="T17" fmla="*/ 1585 h 704"/>
                  <a:gd name="T18" fmla="*/ 147 w 150"/>
                  <a:gd name="T19" fmla="*/ 1540 h 704"/>
                  <a:gd name="T20" fmla="*/ 182 w 150"/>
                  <a:gd name="T21" fmla="*/ 1511 h 704"/>
                  <a:gd name="T22" fmla="*/ 220 w 150"/>
                  <a:gd name="T23" fmla="*/ 1290 h 704"/>
                  <a:gd name="T24" fmla="*/ 220 w 150"/>
                  <a:gd name="T25" fmla="*/ 1289 h 704"/>
                  <a:gd name="T26" fmla="*/ 220 w 150"/>
                  <a:gd name="T27" fmla="*/ 1289 h 704"/>
                  <a:gd name="T28" fmla="*/ 141 w 150"/>
                  <a:gd name="T29" fmla="*/ 675 h 704"/>
                  <a:gd name="T30" fmla="*/ 184 w 150"/>
                  <a:gd name="T31" fmla="*/ 246 h 704"/>
                  <a:gd name="T32" fmla="*/ 213 w 150"/>
                  <a:gd name="T33" fmla="*/ 0 h 704"/>
                  <a:gd name="T34" fmla="*/ 183 w 150"/>
                  <a:gd name="T35" fmla="*/ 1 h 704"/>
                  <a:gd name="T36" fmla="*/ 183 w 150"/>
                  <a:gd name="T37" fmla="*/ 15 h 704"/>
                  <a:gd name="T38" fmla="*/ 156 w 150"/>
                  <a:gd name="T39" fmla="*/ 241 h 704"/>
                  <a:gd name="T40" fmla="*/ 112 w 150"/>
                  <a:gd name="T41" fmla="*/ 650 h 704"/>
                  <a:gd name="T42" fmla="*/ 112 w 150"/>
                  <a:gd name="T43" fmla="*/ 677 h 704"/>
                  <a:gd name="T44" fmla="*/ 190 w 150"/>
                  <a:gd name="T45" fmla="*/ 1295 h 704"/>
                  <a:gd name="T46" fmla="*/ 193 w 150"/>
                  <a:gd name="T47" fmla="*/ 1332 h 704"/>
                  <a:gd name="T48" fmla="*/ 160 w 150"/>
                  <a:gd name="T49" fmla="*/ 1494 h 704"/>
                  <a:gd name="T50" fmla="*/ 129 w 150"/>
                  <a:gd name="T51" fmla="*/ 1519 h 704"/>
                  <a:gd name="T52" fmla="*/ 78 w 150"/>
                  <a:gd name="T53" fmla="*/ 1579 h 704"/>
                  <a:gd name="T54" fmla="*/ 71 w 150"/>
                  <a:gd name="T55" fmla="*/ 1585 h 704"/>
                  <a:gd name="T56" fmla="*/ 51 w 150"/>
                  <a:gd name="T57" fmla="*/ 1594 h 704"/>
                  <a:gd name="T58" fmla="*/ 35 w 150"/>
                  <a:gd name="T59" fmla="*/ 1599 h 704"/>
                  <a:gd name="T60" fmla="*/ 0 w 150"/>
                  <a:gd name="T61" fmla="*/ 1629 h 704"/>
                  <a:gd name="T62" fmla="*/ 40 w 150"/>
                  <a:gd name="T63" fmla="*/ 1616 h 704"/>
                  <a:gd name="T64" fmla="*/ 58 w 150"/>
                  <a:gd name="T65" fmla="*/ 1609 h 704"/>
                  <a:gd name="T66" fmla="*/ 79 w 150"/>
                  <a:gd name="T67" fmla="*/ 1601 h 704"/>
                  <a:gd name="T68" fmla="*/ 79 w 150"/>
                  <a:gd name="T69" fmla="*/ 1601 h 704"/>
                  <a:gd name="T70" fmla="*/ 85 w 150"/>
                  <a:gd name="T71" fmla="*/ 1609 h 704"/>
                  <a:gd name="T72" fmla="*/ 58 w 150"/>
                  <a:gd name="T73" fmla="*/ 1630 h 704"/>
                  <a:gd name="T74" fmla="*/ 22 w 150"/>
                  <a:gd name="T75" fmla="*/ 1677 h 704"/>
                  <a:gd name="T76" fmla="*/ 71 w 150"/>
                  <a:gd name="T77" fmla="*/ 1642 h 704"/>
                  <a:gd name="T78" fmla="*/ 98 w 150"/>
                  <a:gd name="T79" fmla="*/ 1621 h 704"/>
                  <a:gd name="T80" fmla="*/ 120 w 150"/>
                  <a:gd name="T81" fmla="*/ 1636 h 704"/>
                  <a:gd name="T82" fmla="*/ 79 w 150"/>
                  <a:gd name="T83" fmla="*/ 1683 h 704"/>
                  <a:gd name="T84" fmla="*/ 71 w 150"/>
                  <a:gd name="T85" fmla="*/ 1714 h 704"/>
                  <a:gd name="T86" fmla="*/ 96 w 150"/>
                  <a:gd name="T87" fmla="*/ 1683 h 704"/>
                  <a:gd name="T88" fmla="*/ 141 w 150"/>
                  <a:gd name="T89" fmla="*/ 1645 h 704"/>
                  <a:gd name="T90" fmla="*/ 162 w 150"/>
                  <a:gd name="T91" fmla="*/ 1656 h 704"/>
                  <a:gd name="T92" fmla="*/ 148 w 150"/>
                  <a:gd name="T93" fmla="*/ 1712 h 704"/>
                  <a:gd name="T94" fmla="*/ 182 w 150"/>
                  <a:gd name="T95" fmla="*/ 1660 h 704"/>
                  <a:gd name="T96" fmla="*/ 256 w 150"/>
                  <a:gd name="T97" fmla="*/ 1665 h 704"/>
                  <a:gd name="T98" fmla="*/ 255 w 150"/>
                  <a:gd name="T99" fmla="*/ 1677 h 704"/>
                  <a:gd name="T100" fmla="*/ 252 w 150"/>
                  <a:gd name="T101" fmla="*/ 1714 h 704"/>
                  <a:gd name="T102" fmla="*/ 268 w 150"/>
                  <a:gd name="T103" fmla="*/ 1677 h 704"/>
                  <a:gd name="T104" fmla="*/ 276 w 150"/>
                  <a:gd name="T105" fmla="*/ 1657 h 704"/>
                  <a:gd name="T106" fmla="*/ 308 w 150"/>
                  <a:gd name="T107" fmla="*/ 1636 h 704"/>
                  <a:gd name="T108" fmla="*/ 365 w 150"/>
                  <a:gd name="T109" fmla="*/ 1426 h 704"/>
                  <a:gd name="T110" fmla="*/ 366 w 150"/>
                  <a:gd name="T111" fmla="*/ 1375 h 704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0" t="0" r="r" b="b"/>
                <a:pathLst>
                  <a:path w="150" h="704">
                    <a:moveTo>
                      <a:pt x="150" y="565"/>
                    </a:moveTo>
                    <a:cubicBezTo>
                      <a:pt x="149" y="560"/>
                      <a:pt x="149" y="554"/>
                      <a:pt x="149" y="552"/>
                    </a:cubicBezTo>
                    <a:cubicBezTo>
                      <a:pt x="149" y="548"/>
                      <a:pt x="150" y="542"/>
                      <a:pt x="149" y="538"/>
                    </a:cubicBezTo>
                    <a:cubicBezTo>
                      <a:pt x="144" y="541"/>
                      <a:pt x="144" y="541"/>
                      <a:pt x="144" y="541"/>
                    </a:cubicBezTo>
                    <a:cubicBezTo>
                      <a:pt x="145" y="546"/>
                      <a:pt x="143" y="552"/>
                      <a:pt x="141" y="559"/>
                    </a:cubicBezTo>
                    <a:cubicBezTo>
                      <a:pt x="139" y="567"/>
                      <a:pt x="136" y="576"/>
                      <a:pt x="137" y="587"/>
                    </a:cubicBezTo>
                    <a:cubicBezTo>
                      <a:pt x="138" y="608"/>
                      <a:pt x="132" y="647"/>
                      <a:pt x="117" y="664"/>
                    </a:cubicBezTo>
                    <a:cubicBezTo>
                      <a:pt x="102" y="682"/>
                      <a:pt x="66" y="671"/>
                      <a:pt x="48" y="657"/>
                    </a:cubicBezTo>
                    <a:cubicBezTo>
                      <a:pt x="46" y="655"/>
                      <a:pt x="44" y="653"/>
                      <a:pt x="44" y="651"/>
                    </a:cubicBezTo>
                    <a:cubicBezTo>
                      <a:pt x="43" y="646"/>
                      <a:pt x="53" y="639"/>
                      <a:pt x="60" y="633"/>
                    </a:cubicBezTo>
                    <a:cubicBezTo>
                      <a:pt x="66" y="629"/>
                      <a:pt x="71" y="625"/>
                      <a:pt x="74" y="621"/>
                    </a:cubicBezTo>
                    <a:cubicBezTo>
                      <a:pt x="85" y="607"/>
                      <a:pt x="95" y="557"/>
                      <a:pt x="90" y="530"/>
                    </a:cubicBezTo>
                    <a:cubicBezTo>
                      <a:pt x="90" y="529"/>
                      <a:pt x="90" y="529"/>
                      <a:pt x="90" y="529"/>
                    </a:cubicBezTo>
                    <a:cubicBezTo>
                      <a:pt x="90" y="529"/>
                      <a:pt x="90" y="529"/>
                      <a:pt x="90" y="529"/>
                    </a:cubicBezTo>
                    <a:cubicBezTo>
                      <a:pt x="71" y="465"/>
                      <a:pt x="60" y="383"/>
                      <a:pt x="58" y="277"/>
                    </a:cubicBezTo>
                    <a:cubicBezTo>
                      <a:pt x="57" y="214"/>
                      <a:pt x="67" y="154"/>
                      <a:pt x="76" y="101"/>
                    </a:cubicBezTo>
                    <a:cubicBezTo>
                      <a:pt x="82" y="61"/>
                      <a:pt x="88" y="26"/>
                      <a:pt x="87" y="0"/>
                    </a:cubicBezTo>
                    <a:cubicBezTo>
                      <a:pt x="75" y="1"/>
                      <a:pt x="75" y="1"/>
                      <a:pt x="75" y="1"/>
                    </a:cubicBezTo>
                    <a:cubicBezTo>
                      <a:pt x="75" y="2"/>
                      <a:pt x="75" y="4"/>
                      <a:pt x="75" y="6"/>
                    </a:cubicBezTo>
                    <a:cubicBezTo>
                      <a:pt x="75" y="30"/>
                      <a:pt x="70" y="62"/>
                      <a:pt x="64" y="99"/>
                    </a:cubicBezTo>
                    <a:cubicBezTo>
                      <a:pt x="56" y="150"/>
                      <a:pt x="46" y="207"/>
                      <a:pt x="46" y="267"/>
                    </a:cubicBezTo>
                    <a:cubicBezTo>
                      <a:pt x="46" y="271"/>
                      <a:pt x="46" y="274"/>
                      <a:pt x="46" y="278"/>
                    </a:cubicBezTo>
                    <a:cubicBezTo>
                      <a:pt x="48" y="384"/>
                      <a:pt x="59" y="467"/>
                      <a:pt x="78" y="532"/>
                    </a:cubicBezTo>
                    <a:cubicBezTo>
                      <a:pt x="79" y="537"/>
                      <a:pt x="79" y="542"/>
                      <a:pt x="79" y="547"/>
                    </a:cubicBezTo>
                    <a:cubicBezTo>
                      <a:pt x="79" y="573"/>
                      <a:pt x="71" y="605"/>
                      <a:pt x="65" y="614"/>
                    </a:cubicBezTo>
                    <a:cubicBezTo>
                      <a:pt x="62" y="617"/>
                      <a:pt x="58" y="620"/>
                      <a:pt x="53" y="624"/>
                    </a:cubicBezTo>
                    <a:cubicBezTo>
                      <a:pt x="44" y="631"/>
                      <a:pt x="33" y="639"/>
                      <a:pt x="32" y="649"/>
                    </a:cubicBezTo>
                    <a:cubicBezTo>
                      <a:pt x="31" y="650"/>
                      <a:pt x="30" y="650"/>
                      <a:pt x="29" y="651"/>
                    </a:cubicBezTo>
                    <a:cubicBezTo>
                      <a:pt x="21" y="655"/>
                      <a:pt x="21" y="655"/>
                      <a:pt x="21" y="655"/>
                    </a:cubicBezTo>
                    <a:cubicBezTo>
                      <a:pt x="14" y="657"/>
                      <a:pt x="14" y="657"/>
                      <a:pt x="14" y="657"/>
                    </a:cubicBezTo>
                    <a:cubicBezTo>
                      <a:pt x="8" y="659"/>
                      <a:pt x="5" y="663"/>
                      <a:pt x="0" y="669"/>
                    </a:cubicBezTo>
                    <a:cubicBezTo>
                      <a:pt x="4" y="665"/>
                      <a:pt x="11" y="665"/>
                      <a:pt x="16" y="664"/>
                    </a:cubicBezTo>
                    <a:cubicBezTo>
                      <a:pt x="24" y="661"/>
                      <a:pt x="24" y="661"/>
                      <a:pt x="24" y="661"/>
                    </a:cubicBezTo>
                    <a:cubicBezTo>
                      <a:pt x="33" y="658"/>
                      <a:pt x="33" y="658"/>
                      <a:pt x="33" y="658"/>
                    </a:cubicBezTo>
                    <a:cubicBezTo>
                      <a:pt x="33" y="658"/>
                      <a:pt x="33" y="658"/>
                      <a:pt x="33" y="658"/>
                    </a:cubicBezTo>
                    <a:cubicBezTo>
                      <a:pt x="34" y="659"/>
                      <a:pt x="34" y="660"/>
                      <a:pt x="35" y="661"/>
                    </a:cubicBezTo>
                    <a:cubicBezTo>
                      <a:pt x="32" y="664"/>
                      <a:pt x="28" y="667"/>
                      <a:pt x="24" y="670"/>
                    </a:cubicBezTo>
                    <a:cubicBezTo>
                      <a:pt x="17" y="675"/>
                      <a:pt x="14" y="681"/>
                      <a:pt x="9" y="689"/>
                    </a:cubicBezTo>
                    <a:cubicBezTo>
                      <a:pt x="13" y="683"/>
                      <a:pt x="23" y="679"/>
                      <a:pt x="29" y="675"/>
                    </a:cubicBezTo>
                    <a:cubicBezTo>
                      <a:pt x="33" y="672"/>
                      <a:pt x="37" y="670"/>
                      <a:pt x="40" y="666"/>
                    </a:cubicBezTo>
                    <a:cubicBezTo>
                      <a:pt x="43" y="668"/>
                      <a:pt x="46" y="670"/>
                      <a:pt x="49" y="672"/>
                    </a:cubicBezTo>
                    <a:cubicBezTo>
                      <a:pt x="41" y="677"/>
                      <a:pt x="36" y="683"/>
                      <a:pt x="33" y="691"/>
                    </a:cubicBezTo>
                    <a:cubicBezTo>
                      <a:pt x="29" y="704"/>
                      <a:pt x="29" y="704"/>
                      <a:pt x="29" y="704"/>
                    </a:cubicBezTo>
                    <a:cubicBezTo>
                      <a:pt x="39" y="691"/>
                      <a:pt x="39" y="691"/>
                      <a:pt x="39" y="691"/>
                    </a:cubicBezTo>
                    <a:cubicBezTo>
                      <a:pt x="45" y="683"/>
                      <a:pt x="48" y="681"/>
                      <a:pt x="58" y="676"/>
                    </a:cubicBezTo>
                    <a:cubicBezTo>
                      <a:pt x="60" y="678"/>
                      <a:pt x="63" y="679"/>
                      <a:pt x="66" y="680"/>
                    </a:cubicBezTo>
                    <a:cubicBezTo>
                      <a:pt x="62" y="686"/>
                      <a:pt x="60" y="696"/>
                      <a:pt x="61" y="703"/>
                    </a:cubicBezTo>
                    <a:cubicBezTo>
                      <a:pt x="60" y="698"/>
                      <a:pt x="69" y="687"/>
                      <a:pt x="74" y="682"/>
                    </a:cubicBezTo>
                    <a:cubicBezTo>
                      <a:pt x="84" y="685"/>
                      <a:pt x="95" y="686"/>
                      <a:pt x="105" y="684"/>
                    </a:cubicBezTo>
                    <a:cubicBezTo>
                      <a:pt x="104" y="685"/>
                      <a:pt x="104" y="687"/>
                      <a:pt x="104" y="689"/>
                    </a:cubicBezTo>
                    <a:cubicBezTo>
                      <a:pt x="103" y="694"/>
                      <a:pt x="105" y="701"/>
                      <a:pt x="103" y="704"/>
                    </a:cubicBezTo>
                    <a:cubicBezTo>
                      <a:pt x="107" y="700"/>
                      <a:pt x="110" y="695"/>
                      <a:pt x="110" y="689"/>
                    </a:cubicBezTo>
                    <a:cubicBezTo>
                      <a:pt x="111" y="686"/>
                      <a:pt x="112" y="684"/>
                      <a:pt x="113" y="681"/>
                    </a:cubicBezTo>
                    <a:cubicBezTo>
                      <a:pt x="118" y="679"/>
                      <a:pt x="122" y="676"/>
                      <a:pt x="126" y="672"/>
                    </a:cubicBezTo>
                    <a:cubicBezTo>
                      <a:pt x="146" y="649"/>
                      <a:pt x="150" y="604"/>
                      <a:pt x="149" y="586"/>
                    </a:cubicBezTo>
                    <a:cubicBezTo>
                      <a:pt x="148" y="578"/>
                      <a:pt x="148" y="573"/>
                      <a:pt x="150" y="565"/>
                    </a:cubicBezTo>
                    <a:close/>
                  </a:path>
                </a:pathLst>
              </a:custGeom>
              <a:noFill/>
              <a:ln w="7938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92" name="Freeform 237">
                <a:extLst>
                  <a:ext uri="{FF2B5EF4-FFF2-40B4-BE49-F238E27FC236}">
                    <a16:creationId xmlns:a16="http://schemas.microsoft.com/office/drawing/2014/main" id="{8709FF97-1571-AFB2-C965-E557D72AFB6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967" y="1699"/>
                <a:ext cx="309" cy="2153"/>
              </a:xfrm>
              <a:custGeom>
                <a:avLst/>
                <a:gdLst>
                  <a:gd name="T0" fmla="*/ 433 w 230"/>
                  <a:gd name="T1" fmla="*/ 636 h 1601"/>
                  <a:gd name="T2" fmla="*/ 433 w 230"/>
                  <a:gd name="T3" fmla="*/ 494 h 1601"/>
                  <a:gd name="T4" fmla="*/ 556 w 230"/>
                  <a:gd name="T5" fmla="*/ 545 h 1601"/>
                  <a:gd name="T6" fmla="*/ 543 w 230"/>
                  <a:gd name="T7" fmla="*/ 507 h 1601"/>
                  <a:gd name="T8" fmla="*/ 543 w 230"/>
                  <a:gd name="T9" fmla="*/ 492 h 1601"/>
                  <a:gd name="T10" fmla="*/ 543 w 230"/>
                  <a:gd name="T11" fmla="*/ 473 h 1601"/>
                  <a:gd name="T12" fmla="*/ 548 w 230"/>
                  <a:gd name="T13" fmla="*/ 452 h 1601"/>
                  <a:gd name="T14" fmla="*/ 489 w 230"/>
                  <a:gd name="T15" fmla="*/ 445 h 1601"/>
                  <a:gd name="T16" fmla="*/ 433 w 230"/>
                  <a:gd name="T17" fmla="*/ 9 h 1601"/>
                  <a:gd name="T18" fmla="*/ 361 w 230"/>
                  <a:gd name="T19" fmla="*/ 452 h 1601"/>
                  <a:gd name="T20" fmla="*/ 156 w 230"/>
                  <a:gd name="T21" fmla="*/ 465 h 1601"/>
                  <a:gd name="T22" fmla="*/ 101 w 230"/>
                  <a:gd name="T23" fmla="*/ 465 h 1601"/>
                  <a:gd name="T24" fmla="*/ 112 w 230"/>
                  <a:gd name="T25" fmla="*/ 492 h 1601"/>
                  <a:gd name="T26" fmla="*/ 132 w 230"/>
                  <a:gd name="T27" fmla="*/ 503 h 1601"/>
                  <a:gd name="T28" fmla="*/ 98 w 230"/>
                  <a:gd name="T29" fmla="*/ 547 h 1601"/>
                  <a:gd name="T30" fmla="*/ 214 w 230"/>
                  <a:gd name="T31" fmla="*/ 507 h 1601"/>
                  <a:gd name="T32" fmla="*/ 361 w 230"/>
                  <a:gd name="T33" fmla="*/ 518 h 1601"/>
                  <a:gd name="T34" fmla="*/ 340 w 230"/>
                  <a:gd name="T35" fmla="*/ 697 h 1601"/>
                  <a:gd name="T36" fmla="*/ 90 w 230"/>
                  <a:gd name="T37" fmla="*/ 1107 h 1601"/>
                  <a:gd name="T38" fmla="*/ 16 w 230"/>
                  <a:gd name="T39" fmla="*/ 1494 h 1601"/>
                  <a:gd name="T40" fmla="*/ 94 w 230"/>
                  <a:gd name="T41" fmla="*/ 2517 h 1601"/>
                  <a:gd name="T42" fmla="*/ 142 w 230"/>
                  <a:gd name="T43" fmla="*/ 2922 h 1601"/>
                  <a:gd name="T44" fmla="*/ 193 w 230"/>
                  <a:gd name="T45" fmla="*/ 3561 h 1601"/>
                  <a:gd name="T46" fmla="*/ 279 w 230"/>
                  <a:gd name="T47" fmla="*/ 3893 h 1601"/>
                  <a:gd name="T48" fmla="*/ 271 w 230"/>
                  <a:gd name="T49" fmla="*/ 3823 h 1601"/>
                  <a:gd name="T50" fmla="*/ 216 w 230"/>
                  <a:gd name="T51" fmla="*/ 3572 h 1601"/>
                  <a:gd name="T52" fmla="*/ 179 w 230"/>
                  <a:gd name="T53" fmla="*/ 2921 h 1601"/>
                  <a:gd name="T54" fmla="*/ 142 w 230"/>
                  <a:gd name="T55" fmla="*/ 2512 h 1601"/>
                  <a:gd name="T56" fmla="*/ 114 w 230"/>
                  <a:gd name="T57" fmla="*/ 2277 h 1601"/>
                  <a:gd name="T58" fmla="*/ 142 w 230"/>
                  <a:gd name="T59" fmla="*/ 2312 h 1601"/>
                  <a:gd name="T60" fmla="*/ 193 w 230"/>
                  <a:gd name="T61" fmla="*/ 2427 h 1601"/>
                  <a:gd name="T62" fmla="*/ 220 w 230"/>
                  <a:gd name="T63" fmla="*/ 2548 h 1601"/>
                  <a:gd name="T64" fmla="*/ 214 w 230"/>
                  <a:gd name="T65" fmla="*/ 2403 h 1601"/>
                  <a:gd name="T66" fmla="*/ 193 w 230"/>
                  <a:gd name="T67" fmla="*/ 2207 h 1601"/>
                  <a:gd name="T68" fmla="*/ 141 w 230"/>
                  <a:gd name="T69" fmla="*/ 2040 h 1601"/>
                  <a:gd name="T70" fmla="*/ 64 w 230"/>
                  <a:gd name="T71" fmla="*/ 1495 h 1601"/>
                  <a:gd name="T72" fmla="*/ 214 w 230"/>
                  <a:gd name="T73" fmla="*/ 971 h 1601"/>
                  <a:gd name="T74" fmla="*/ 259 w 230"/>
                  <a:gd name="T75" fmla="*/ 967 h 1601"/>
                  <a:gd name="T76" fmla="*/ 235 w 230"/>
                  <a:gd name="T77" fmla="*/ 917 h 1601"/>
                  <a:gd name="T78" fmla="*/ 394 w 230"/>
                  <a:gd name="T79" fmla="*/ 734 h 1601"/>
                  <a:gd name="T80" fmla="*/ 121 w 230"/>
                  <a:gd name="T81" fmla="*/ 2045 h 1601"/>
                  <a:gd name="T82" fmla="*/ 175 w 230"/>
                  <a:gd name="T83" fmla="*/ 2209 h 1601"/>
                  <a:gd name="T84" fmla="*/ 189 w 230"/>
                  <a:gd name="T85" fmla="*/ 2364 h 1601"/>
                  <a:gd name="T86" fmla="*/ 132 w 230"/>
                  <a:gd name="T87" fmla="*/ 2266 h 1601"/>
                  <a:gd name="T88" fmla="*/ 75 w 230"/>
                  <a:gd name="T89" fmla="*/ 1953 h 160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230" h="1601">
                    <a:moveTo>
                      <a:pt x="193" y="300"/>
                    </a:moveTo>
                    <a:cubicBezTo>
                      <a:pt x="184" y="291"/>
                      <a:pt x="179" y="275"/>
                      <a:pt x="179" y="262"/>
                    </a:cubicBezTo>
                    <a:cubicBezTo>
                      <a:pt x="179" y="203"/>
                      <a:pt x="179" y="203"/>
                      <a:pt x="179" y="203"/>
                    </a:cubicBezTo>
                    <a:cubicBezTo>
                      <a:pt x="179" y="203"/>
                      <a:pt x="179" y="203"/>
                      <a:pt x="179" y="203"/>
                    </a:cubicBezTo>
                    <a:cubicBezTo>
                      <a:pt x="180" y="196"/>
                      <a:pt x="187" y="199"/>
                      <a:pt x="198" y="200"/>
                    </a:cubicBezTo>
                    <a:cubicBezTo>
                      <a:pt x="208" y="202"/>
                      <a:pt x="222" y="212"/>
                      <a:pt x="229" y="224"/>
                    </a:cubicBezTo>
                    <a:cubicBezTo>
                      <a:pt x="229" y="223"/>
                      <a:pt x="230" y="222"/>
                      <a:pt x="230" y="222"/>
                    </a:cubicBezTo>
                    <a:cubicBezTo>
                      <a:pt x="228" y="218"/>
                      <a:pt x="225" y="214"/>
                      <a:pt x="224" y="208"/>
                    </a:cubicBezTo>
                    <a:cubicBezTo>
                      <a:pt x="220" y="204"/>
                      <a:pt x="216" y="202"/>
                      <a:pt x="218" y="202"/>
                    </a:cubicBezTo>
                    <a:cubicBezTo>
                      <a:pt x="220" y="201"/>
                      <a:pt x="222" y="202"/>
                      <a:pt x="224" y="202"/>
                    </a:cubicBezTo>
                    <a:cubicBezTo>
                      <a:pt x="224" y="200"/>
                      <a:pt x="225" y="198"/>
                      <a:pt x="225" y="195"/>
                    </a:cubicBezTo>
                    <a:cubicBezTo>
                      <a:pt x="225" y="195"/>
                      <a:pt x="225" y="195"/>
                      <a:pt x="224" y="195"/>
                    </a:cubicBezTo>
                    <a:cubicBezTo>
                      <a:pt x="216" y="193"/>
                      <a:pt x="212" y="189"/>
                      <a:pt x="216" y="189"/>
                    </a:cubicBezTo>
                    <a:cubicBezTo>
                      <a:pt x="219" y="189"/>
                      <a:pt x="223" y="188"/>
                      <a:pt x="226" y="186"/>
                    </a:cubicBezTo>
                    <a:cubicBezTo>
                      <a:pt x="223" y="185"/>
                      <a:pt x="222" y="183"/>
                      <a:pt x="220" y="181"/>
                    </a:cubicBezTo>
                    <a:cubicBezTo>
                      <a:pt x="215" y="182"/>
                      <a:pt x="209" y="183"/>
                      <a:pt x="202" y="183"/>
                    </a:cubicBezTo>
                    <a:cubicBezTo>
                      <a:pt x="190" y="183"/>
                      <a:pt x="182" y="184"/>
                      <a:pt x="179" y="177"/>
                    </a:cubicBezTo>
                    <a:cubicBezTo>
                      <a:pt x="179" y="113"/>
                      <a:pt x="179" y="33"/>
                      <a:pt x="179" y="4"/>
                    </a:cubicBezTo>
                    <a:cubicBezTo>
                      <a:pt x="172" y="4"/>
                      <a:pt x="161" y="3"/>
                      <a:pt x="149" y="0"/>
                    </a:cubicBezTo>
                    <a:cubicBezTo>
                      <a:pt x="149" y="26"/>
                      <a:pt x="149" y="117"/>
                      <a:pt x="149" y="186"/>
                    </a:cubicBezTo>
                    <a:cubicBezTo>
                      <a:pt x="148" y="194"/>
                      <a:pt x="134" y="191"/>
                      <a:pt x="106" y="191"/>
                    </a:cubicBezTo>
                    <a:cubicBezTo>
                      <a:pt x="64" y="191"/>
                      <a:pt x="64" y="191"/>
                      <a:pt x="64" y="191"/>
                    </a:cubicBezTo>
                    <a:cubicBezTo>
                      <a:pt x="62" y="191"/>
                      <a:pt x="54" y="189"/>
                      <a:pt x="49" y="185"/>
                    </a:cubicBezTo>
                    <a:cubicBezTo>
                      <a:pt x="47" y="187"/>
                      <a:pt x="45" y="189"/>
                      <a:pt x="42" y="191"/>
                    </a:cubicBezTo>
                    <a:cubicBezTo>
                      <a:pt x="47" y="193"/>
                      <a:pt x="50" y="195"/>
                      <a:pt x="51" y="198"/>
                    </a:cubicBezTo>
                    <a:cubicBezTo>
                      <a:pt x="54" y="203"/>
                      <a:pt x="50" y="201"/>
                      <a:pt x="46" y="202"/>
                    </a:cubicBezTo>
                    <a:cubicBezTo>
                      <a:pt x="46" y="204"/>
                      <a:pt x="46" y="206"/>
                      <a:pt x="46" y="209"/>
                    </a:cubicBezTo>
                    <a:cubicBezTo>
                      <a:pt x="50" y="207"/>
                      <a:pt x="53" y="206"/>
                      <a:pt x="54" y="207"/>
                    </a:cubicBezTo>
                    <a:cubicBezTo>
                      <a:pt x="55" y="209"/>
                      <a:pt x="48" y="215"/>
                      <a:pt x="42" y="221"/>
                    </a:cubicBezTo>
                    <a:cubicBezTo>
                      <a:pt x="41" y="222"/>
                      <a:pt x="41" y="223"/>
                      <a:pt x="40" y="225"/>
                    </a:cubicBezTo>
                    <a:cubicBezTo>
                      <a:pt x="41" y="226"/>
                      <a:pt x="42" y="228"/>
                      <a:pt x="43" y="230"/>
                    </a:cubicBezTo>
                    <a:cubicBezTo>
                      <a:pt x="59" y="215"/>
                      <a:pt x="64" y="210"/>
                      <a:pt x="88" y="208"/>
                    </a:cubicBezTo>
                    <a:cubicBezTo>
                      <a:pt x="112" y="205"/>
                      <a:pt x="133" y="206"/>
                      <a:pt x="140" y="206"/>
                    </a:cubicBezTo>
                    <a:cubicBezTo>
                      <a:pt x="146" y="206"/>
                      <a:pt x="148" y="208"/>
                      <a:pt x="149" y="213"/>
                    </a:cubicBezTo>
                    <a:cubicBezTo>
                      <a:pt x="149" y="262"/>
                      <a:pt x="149" y="262"/>
                      <a:pt x="149" y="262"/>
                    </a:cubicBezTo>
                    <a:cubicBezTo>
                      <a:pt x="149" y="271"/>
                      <a:pt x="144" y="280"/>
                      <a:pt x="140" y="286"/>
                    </a:cubicBezTo>
                    <a:cubicBezTo>
                      <a:pt x="137" y="289"/>
                      <a:pt x="130" y="297"/>
                      <a:pt x="130" y="297"/>
                    </a:cubicBezTo>
                    <a:cubicBezTo>
                      <a:pt x="102" y="333"/>
                      <a:pt x="64" y="380"/>
                      <a:pt x="37" y="455"/>
                    </a:cubicBezTo>
                    <a:cubicBezTo>
                      <a:pt x="37" y="455"/>
                      <a:pt x="28" y="483"/>
                      <a:pt x="27" y="489"/>
                    </a:cubicBezTo>
                    <a:cubicBezTo>
                      <a:pt x="17" y="525"/>
                      <a:pt x="10" y="566"/>
                      <a:pt x="7" y="614"/>
                    </a:cubicBezTo>
                    <a:cubicBezTo>
                      <a:pt x="0" y="741"/>
                      <a:pt x="15" y="855"/>
                      <a:pt x="28" y="946"/>
                    </a:cubicBezTo>
                    <a:cubicBezTo>
                      <a:pt x="33" y="980"/>
                      <a:pt x="37" y="1010"/>
                      <a:pt x="39" y="1035"/>
                    </a:cubicBezTo>
                    <a:cubicBezTo>
                      <a:pt x="43" y="1084"/>
                      <a:pt x="47" y="1109"/>
                      <a:pt x="51" y="1130"/>
                    </a:cubicBezTo>
                    <a:cubicBezTo>
                      <a:pt x="54" y="1149"/>
                      <a:pt x="57" y="1167"/>
                      <a:pt x="59" y="1202"/>
                    </a:cubicBezTo>
                    <a:cubicBezTo>
                      <a:pt x="66" y="1201"/>
                      <a:pt x="66" y="1201"/>
                      <a:pt x="66" y="1201"/>
                    </a:cubicBezTo>
                    <a:cubicBezTo>
                      <a:pt x="72" y="1274"/>
                      <a:pt x="77" y="1378"/>
                      <a:pt x="80" y="1464"/>
                    </a:cubicBezTo>
                    <a:cubicBezTo>
                      <a:pt x="82" y="1491"/>
                      <a:pt x="91" y="1520"/>
                      <a:pt x="100" y="1549"/>
                    </a:cubicBezTo>
                    <a:cubicBezTo>
                      <a:pt x="106" y="1568"/>
                      <a:pt x="112" y="1586"/>
                      <a:pt x="115" y="1601"/>
                    </a:cubicBezTo>
                    <a:cubicBezTo>
                      <a:pt x="121" y="1600"/>
                      <a:pt x="121" y="1600"/>
                      <a:pt x="121" y="1600"/>
                    </a:cubicBezTo>
                    <a:cubicBezTo>
                      <a:pt x="120" y="1590"/>
                      <a:pt x="116" y="1583"/>
                      <a:pt x="112" y="1572"/>
                    </a:cubicBezTo>
                    <a:cubicBezTo>
                      <a:pt x="111" y="1567"/>
                      <a:pt x="104" y="1535"/>
                      <a:pt x="103" y="1531"/>
                    </a:cubicBezTo>
                    <a:cubicBezTo>
                      <a:pt x="97" y="1509"/>
                      <a:pt x="90" y="1488"/>
                      <a:pt x="89" y="1469"/>
                    </a:cubicBezTo>
                    <a:cubicBezTo>
                      <a:pt x="86" y="1384"/>
                      <a:pt x="79" y="1274"/>
                      <a:pt x="73" y="1201"/>
                    </a:cubicBezTo>
                    <a:cubicBezTo>
                      <a:pt x="74" y="1201"/>
                      <a:pt x="74" y="1201"/>
                      <a:pt x="74" y="1201"/>
                    </a:cubicBezTo>
                    <a:cubicBezTo>
                      <a:pt x="71" y="1166"/>
                      <a:pt x="68" y="1147"/>
                      <a:pt x="65" y="1128"/>
                    </a:cubicBezTo>
                    <a:cubicBezTo>
                      <a:pt x="61" y="1106"/>
                      <a:pt x="63" y="1082"/>
                      <a:pt x="59" y="1033"/>
                    </a:cubicBezTo>
                    <a:cubicBezTo>
                      <a:pt x="57" y="1007"/>
                      <a:pt x="53" y="978"/>
                      <a:pt x="48" y="944"/>
                    </a:cubicBezTo>
                    <a:cubicBezTo>
                      <a:pt x="48" y="941"/>
                      <a:pt x="47" y="939"/>
                      <a:pt x="47" y="936"/>
                    </a:cubicBezTo>
                    <a:cubicBezTo>
                      <a:pt x="48" y="937"/>
                      <a:pt x="48" y="937"/>
                      <a:pt x="49" y="938"/>
                    </a:cubicBezTo>
                    <a:cubicBezTo>
                      <a:pt x="53" y="942"/>
                      <a:pt x="57" y="946"/>
                      <a:pt x="59" y="950"/>
                    </a:cubicBezTo>
                    <a:cubicBezTo>
                      <a:pt x="64" y="956"/>
                      <a:pt x="67" y="965"/>
                      <a:pt x="70" y="974"/>
                    </a:cubicBezTo>
                    <a:cubicBezTo>
                      <a:pt x="73" y="982"/>
                      <a:pt x="76" y="991"/>
                      <a:pt x="80" y="998"/>
                    </a:cubicBezTo>
                    <a:cubicBezTo>
                      <a:pt x="81" y="998"/>
                      <a:pt x="81" y="998"/>
                      <a:pt x="81" y="998"/>
                    </a:cubicBezTo>
                    <a:cubicBezTo>
                      <a:pt x="82" y="1015"/>
                      <a:pt x="84" y="1033"/>
                      <a:pt x="91" y="1048"/>
                    </a:cubicBezTo>
                    <a:cubicBezTo>
                      <a:pt x="98" y="1044"/>
                      <a:pt x="98" y="1044"/>
                      <a:pt x="98" y="1044"/>
                    </a:cubicBezTo>
                    <a:cubicBezTo>
                      <a:pt x="90" y="1028"/>
                      <a:pt x="89" y="1006"/>
                      <a:pt x="88" y="988"/>
                    </a:cubicBezTo>
                    <a:cubicBezTo>
                      <a:pt x="87" y="978"/>
                      <a:pt x="87" y="978"/>
                      <a:pt x="87" y="978"/>
                    </a:cubicBezTo>
                    <a:cubicBezTo>
                      <a:pt x="86" y="954"/>
                      <a:pt x="84" y="930"/>
                      <a:pt x="80" y="907"/>
                    </a:cubicBezTo>
                    <a:cubicBezTo>
                      <a:pt x="76" y="891"/>
                      <a:pt x="71" y="876"/>
                      <a:pt x="65" y="860"/>
                    </a:cubicBezTo>
                    <a:cubicBezTo>
                      <a:pt x="58" y="839"/>
                      <a:pt x="58" y="839"/>
                      <a:pt x="58" y="839"/>
                    </a:cubicBezTo>
                    <a:cubicBezTo>
                      <a:pt x="51" y="820"/>
                      <a:pt x="44" y="804"/>
                      <a:pt x="30" y="790"/>
                    </a:cubicBezTo>
                    <a:cubicBezTo>
                      <a:pt x="25" y="735"/>
                      <a:pt x="23" y="676"/>
                      <a:pt x="27" y="615"/>
                    </a:cubicBezTo>
                    <a:cubicBezTo>
                      <a:pt x="33" y="517"/>
                      <a:pt x="57" y="449"/>
                      <a:pt x="84" y="399"/>
                    </a:cubicBezTo>
                    <a:cubicBezTo>
                      <a:pt x="85" y="397"/>
                      <a:pt x="87" y="397"/>
                      <a:pt x="88" y="399"/>
                    </a:cubicBezTo>
                    <a:cubicBezTo>
                      <a:pt x="92" y="405"/>
                      <a:pt x="95" y="406"/>
                      <a:pt x="100" y="410"/>
                    </a:cubicBezTo>
                    <a:cubicBezTo>
                      <a:pt x="107" y="398"/>
                      <a:pt x="107" y="398"/>
                      <a:pt x="107" y="398"/>
                    </a:cubicBezTo>
                    <a:cubicBezTo>
                      <a:pt x="102" y="394"/>
                      <a:pt x="100" y="394"/>
                      <a:pt x="96" y="386"/>
                    </a:cubicBezTo>
                    <a:cubicBezTo>
                      <a:pt x="94" y="383"/>
                      <a:pt x="96" y="378"/>
                      <a:pt x="97" y="377"/>
                    </a:cubicBezTo>
                    <a:cubicBezTo>
                      <a:pt x="114" y="350"/>
                      <a:pt x="129" y="331"/>
                      <a:pt x="143" y="313"/>
                    </a:cubicBezTo>
                    <a:cubicBezTo>
                      <a:pt x="147" y="309"/>
                      <a:pt x="155" y="302"/>
                      <a:pt x="162" y="302"/>
                    </a:cubicBezTo>
                    <a:moveTo>
                      <a:pt x="31" y="803"/>
                    </a:moveTo>
                    <a:cubicBezTo>
                      <a:pt x="40" y="814"/>
                      <a:pt x="45" y="826"/>
                      <a:pt x="50" y="841"/>
                    </a:cubicBezTo>
                    <a:cubicBezTo>
                      <a:pt x="58" y="863"/>
                      <a:pt x="58" y="863"/>
                      <a:pt x="58" y="863"/>
                    </a:cubicBezTo>
                    <a:cubicBezTo>
                      <a:pt x="63" y="878"/>
                      <a:pt x="69" y="893"/>
                      <a:pt x="72" y="909"/>
                    </a:cubicBezTo>
                    <a:cubicBezTo>
                      <a:pt x="76" y="930"/>
                      <a:pt x="78" y="953"/>
                      <a:pt x="79" y="976"/>
                    </a:cubicBezTo>
                    <a:cubicBezTo>
                      <a:pt x="79" y="974"/>
                      <a:pt x="78" y="973"/>
                      <a:pt x="78" y="972"/>
                    </a:cubicBezTo>
                    <a:cubicBezTo>
                      <a:pt x="75" y="962"/>
                      <a:pt x="71" y="953"/>
                      <a:pt x="66" y="945"/>
                    </a:cubicBezTo>
                    <a:cubicBezTo>
                      <a:pt x="63" y="940"/>
                      <a:pt x="58" y="936"/>
                      <a:pt x="54" y="932"/>
                    </a:cubicBezTo>
                    <a:cubicBezTo>
                      <a:pt x="51" y="929"/>
                      <a:pt x="48" y="926"/>
                      <a:pt x="45" y="922"/>
                    </a:cubicBezTo>
                    <a:cubicBezTo>
                      <a:pt x="40" y="886"/>
                      <a:pt x="35" y="846"/>
                      <a:pt x="31" y="803"/>
                    </a:cubicBezTo>
                    <a:close/>
                  </a:path>
                </a:pathLst>
              </a:custGeom>
              <a:solidFill>
                <a:srgbClr val="E200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93" name="Freeform 238">
                <a:extLst>
                  <a:ext uri="{FF2B5EF4-FFF2-40B4-BE49-F238E27FC236}">
                    <a16:creationId xmlns:a16="http://schemas.microsoft.com/office/drawing/2014/main" id="{6D55C3A3-98CC-E859-96D2-2B3F299630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71" y="2387"/>
                <a:ext cx="129" cy="903"/>
              </a:xfrm>
              <a:custGeom>
                <a:avLst/>
                <a:gdLst>
                  <a:gd name="T0" fmla="*/ 203 w 96"/>
                  <a:gd name="T1" fmla="*/ 125 h 671"/>
                  <a:gd name="T2" fmla="*/ 172 w 96"/>
                  <a:gd name="T3" fmla="*/ 171 h 671"/>
                  <a:gd name="T4" fmla="*/ 157 w 96"/>
                  <a:gd name="T5" fmla="*/ 168 h 671"/>
                  <a:gd name="T6" fmla="*/ 133 w 96"/>
                  <a:gd name="T7" fmla="*/ 30 h 671"/>
                  <a:gd name="T8" fmla="*/ 136 w 96"/>
                  <a:gd name="T9" fmla="*/ 0 h 671"/>
                  <a:gd name="T10" fmla="*/ 121 w 96"/>
                  <a:gd name="T11" fmla="*/ 0 h 671"/>
                  <a:gd name="T12" fmla="*/ 120 w 96"/>
                  <a:gd name="T13" fmla="*/ 27 h 671"/>
                  <a:gd name="T14" fmla="*/ 142 w 96"/>
                  <a:gd name="T15" fmla="*/ 183 h 671"/>
                  <a:gd name="T16" fmla="*/ 142 w 96"/>
                  <a:gd name="T17" fmla="*/ 195 h 671"/>
                  <a:gd name="T18" fmla="*/ 93 w 96"/>
                  <a:gd name="T19" fmla="*/ 270 h 671"/>
                  <a:gd name="T20" fmla="*/ 93 w 96"/>
                  <a:gd name="T21" fmla="*/ 270 h 671"/>
                  <a:gd name="T22" fmla="*/ 23 w 96"/>
                  <a:gd name="T23" fmla="*/ 284 h 671"/>
                  <a:gd name="T24" fmla="*/ 16 w 96"/>
                  <a:gd name="T25" fmla="*/ 277 h 671"/>
                  <a:gd name="T26" fmla="*/ 85 w 96"/>
                  <a:gd name="T27" fmla="*/ 295 h 671"/>
                  <a:gd name="T28" fmla="*/ 78 w 96"/>
                  <a:gd name="T29" fmla="*/ 324 h 671"/>
                  <a:gd name="T30" fmla="*/ 70 w 96"/>
                  <a:gd name="T31" fmla="*/ 472 h 671"/>
                  <a:gd name="T32" fmla="*/ 62 w 96"/>
                  <a:gd name="T33" fmla="*/ 480 h 671"/>
                  <a:gd name="T34" fmla="*/ 36 w 96"/>
                  <a:gd name="T35" fmla="*/ 444 h 671"/>
                  <a:gd name="T36" fmla="*/ 27 w 96"/>
                  <a:gd name="T37" fmla="*/ 408 h 671"/>
                  <a:gd name="T38" fmla="*/ 16 w 96"/>
                  <a:gd name="T39" fmla="*/ 409 h 671"/>
                  <a:gd name="T40" fmla="*/ 27 w 96"/>
                  <a:gd name="T41" fmla="*/ 445 h 671"/>
                  <a:gd name="T42" fmla="*/ 35 w 96"/>
                  <a:gd name="T43" fmla="*/ 472 h 671"/>
                  <a:gd name="T44" fmla="*/ 16 w 96"/>
                  <a:gd name="T45" fmla="*/ 538 h 671"/>
                  <a:gd name="T46" fmla="*/ 16 w 96"/>
                  <a:gd name="T47" fmla="*/ 561 h 671"/>
                  <a:gd name="T48" fmla="*/ 12 w 96"/>
                  <a:gd name="T49" fmla="*/ 604 h 671"/>
                  <a:gd name="T50" fmla="*/ 12 w 96"/>
                  <a:gd name="T51" fmla="*/ 719 h 671"/>
                  <a:gd name="T52" fmla="*/ 20 w 96"/>
                  <a:gd name="T53" fmla="*/ 717 h 671"/>
                  <a:gd name="T54" fmla="*/ 22 w 96"/>
                  <a:gd name="T55" fmla="*/ 607 h 671"/>
                  <a:gd name="T56" fmla="*/ 30 w 96"/>
                  <a:gd name="T57" fmla="*/ 561 h 671"/>
                  <a:gd name="T58" fmla="*/ 30 w 96"/>
                  <a:gd name="T59" fmla="*/ 536 h 671"/>
                  <a:gd name="T60" fmla="*/ 42 w 96"/>
                  <a:gd name="T61" fmla="*/ 486 h 671"/>
                  <a:gd name="T62" fmla="*/ 62 w 96"/>
                  <a:gd name="T63" fmla="*/ 494 h 671"/>
                  <a:gd name="T64" fmla="*/ 70 w 96"/>
                  <a:gd name="T65" fmla="*/ 509 h 671"/>
                  <a:gd name="T66" fmla="*/ 85 w 96"/>
                  <a:gd name="T67" fmla="*/ 838 h 671"/>
                  <a:gd name="T68" fmla="*/ 114 w 96"/>
                  <a:gd name="T69" fmla="*/ 968 h 671"/>
                  <a:gd name="T70" fmla="*/ 146 w 96"/>
                  <a:gd name="T71" fmla="*/ 1101 h 671"/>
                  <a:gd name="T72" fmla="*/ 156 w 96"/>
                  <a:gd name="T73" fmla="*/ 1184 h 671"/>
                  <a:gd name="T74" fmla="*/ 156 w 96"/>
                  <a:gd name="T75" fmla="*/ 1292 h 671"/>
                  <a:gd name="T76" fmla="*/ 153 w 96"/>
                  <a:gd name="T77" fmla="*/ 1379 h 671"/>
                  <a:gd name="T78" fmla="*/ 148 w 96"/>
                  <a:gd name="T79" fmla="*/ 1440 h 671"/>
                  <a:gd name="T80" fmla="*/ 172 w 96"/>
                  <a:gd name="T81" fmla="*/ 1635 h 671"/>
                  <a:gd name="T82" fmla="*/ 163 w 96"/>
                  <a:gd name="T83" fmla="*/ 1444 h 671"/>
                  <a:gd name="T84" fmla="*/ 163 w 96"/>
                  <a:gd name="T85" fmla="*/ 1432 h 671"/>
                  <a:gd name="T86" fmla="*/ 175 w 96"/>
                  <a:gd name="T87" fmla="*/ 1447 h 671"/>
                  <a:gd name="T88" fmla="*/ 183 w 96"/>
                  <a:gd name="T89" fmla="*/ 1457 h 671"/>
                  <a:gd name="T90" fmla="*/ 219 w 96"/>
                  <a:gd name="T91" fmla="*/ 1507 h 671"/>
                  <a:gd name="T92" fmla="*/ 231 w 96"/>
                  <a:gd name="T93" fmla="*/ 1560 h 671"/>
                  <a:gd name="T94" fmla="*/ 226 w 96"/>
                  <a:gd name="T95" fmla="*/ 1503 h 671"/>
                  <a:gd name="T96" fmla="*/ 195 w 96"/>
                  <a:gd name="T97" fmla="*/ 1447 h 671"/>
                  <a:gd name="T98" fmla="*/ 184 w 96"/>
                  <a:gd name="T99" fmla="*/ 1439 h 671"/>
                  <a:gd name="T100" fmla="*/ 168 w 96"/>
                  <a:gd name="T101" fmla="*/ 1389 h 671"/>
                  <a:gd name="T102" fmla="*/ 168 w 96"/>
                  <a:gd name="T103" fmla="*/ 1382 h 671"/>
                  <a:gd name="T104" fmla="*/ 175 w 96"/>
                  <a:gd name="T105" fmla="*/ 1295 h 671"/>
                  <a:gd name="T106" fmla="*/ 175 w 96"/>
                  <a:gd name="T107" fmla="*/ 1179 h 671"/>
                  <a:gd name="T108" fmla="*/ 164 w 96"/>
                  <a:gd name="T109" fmla="*/ 1101 h 671"/>
                  <a:gd name="T110" fmla="*/ 133 w 96"/>
                  <a:gd name="T111" fmla="*/ 964 h 671"/>
                  <a:gd name="T112" fmla="*/ 105 w 96"/>
                  <a:gd name="T113" fmla="*/ 837 h 671"/>
                  <a:gd name="T114" fmla="*/ 98 w 96"/>
                  <a:gd name="T115" fmla="*/ 326 h 671"/>
                  <a:gd name="T116" fmla="*/ 175 w 96"/>
                  <a:gd name="T117" fmla="*/ 192 h 671"/>
                  <a:gd name="T118" fmla="*/ 196 w 96"/>
                  <a:gd name="T119" fmla="*/ 210 h 671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0" t="0" r="r" b="b"/>
                <a:pathLst>
                  <a:path w="96" h="671">
                    <a:moveTo>
                      <a:pt x="83" y="51"/>
                    </a:moveTo>
                    <a:cubicBezTo>
                      <a:pt x="82" y="57"/>
                      <a:pt x="77" y="69"/>
                      <a:pt x="71" y="70"/>
                    </a:cubicBezTo>
                    <a:cubicBezTo>
                      <a:pt x="70" y="71"/>
                      <a:pt x="66" y="70"/>
                      <a:pt x="65" y="69"/>
                    </a:cubicBezTo>
                    <a:cubicBezTo>
                      <a:pt x="50" y="57"/>
                      <a:pt x="53" y="32"/>
                      <a:pt x="55" y="12"/>
                    </a:cubicBezTo>
                    <a:cubicBezTo>
                      <a:pt x="56" y="0"/>
                      <a:pt x="56" y="0"/>
                      <a:pt x="56" y="0"/>
                    </a:cubicBezTo>
                    <a:cubicBezTo>
                      <a:pt x="50" y="0"/>
                      <a:pt x="50" y="0"/>
                      <a:pt x="50" y="0"/>
                    </a:cubicBezTo>
                    <a:cubicBezTo>
                      <a:pt x="49" y="11"/>
                      <a:pt x="49" y="11"/>
                      <a:pt x="49" y="11"/>
                    </a:cubicBezTo>
                    <a:cubicBezTo>
                      <a:pt x="47" y="32"/>
                      <a:pt x="42" y="60"/>
                      <a:pt x="59" y="75"/>
                    </a:cubicBezTo>
                    <a:cubicBezTo>
                      <a:pt x="60" y="75"/>
                      <a:pt x="60" y="79"/>
                      <a:pt x="59" y="80"/>
                    </a:cubicBezTo>
                    <a:cubicBezTo>
                      <a:pt x="50" y="87"/>
                      <a:pt x="42" y="99"/>
                      <a:pt x="38" y="111"/>
                    </a:cubicBezTo>
                    <a:cubicBezTo>
                      <a:pt x="38" y="111"/>
                      <a:pt x="38" y="111"/>
                      <a:pt x="38" y="111"/>
                    </a:cubicBezTo>
                    <a:cubicBezTo>
                      <a:pt x="28" y="120"/>
                      <a:pt x="19" y="128"/>
                      <a:pt x="10" y="117"/>
                    </a:cubicBezTo>
                    <a:cubicBezTo>
                      <a:pt x="7" y="114"/>
                      <a:pt x="7" y="114"/>
                      <a:pt x="7" y="114"/>
                    </a:cubicBezTo>
                    <a:cubicBezTo>
                      <a:pt x="12" y="126"/>
                      <a:pt x="21" y="135"/>
                      <a:pt x="35" y="121"/>
                    </a:cubicBezTo>
                    <a:cubicBezTo>
                      <a:pt x="34" y="125"/>
                      <a:pt x="33" y="129"/>
                      <a:pt x="32" y="133"/>
                    </a:cubicBezTo>
                    <a:cubicBezTo>
                      <a:pt x="30" y="149"/>
                      <a:pt x="30" y="171"/>
                      <a:pt x="29" y="194"/>
                    </a:cubicBezTo>
                    <a:cubicBezTo>
                      <a:pt x="29" y="196"/>
                      <a:pt x="26" y="198"/>
                      <a:pt x="25" y="197"/>
                    </a:cubicBezTo>
                    <a:cubicBezTo>
                      <a:pt x="19" y="194"/>
                      <a:pt x="16" y="190"/>
                      <a:pt x="15" y="182"/>
                    </a:cubicBezTo>
                    <a:cubicBezTo>
                      <a:pt x="14" y="178"/>
                      <a:pt x="13" y="173"/>
                      <a:pt x="11" y="167"/>
                    </a:cubicBezTo>
                    <a:cubicBezTo>
                      <a:pt x="7" y="168"/>
                      <a:pt x="7" y="168"/>
                      <a:pt x="7" y="168"/>
                    </a:cubicBezTo>
                    <a:cubicBezTo>
                      <a:pt x="9" y="174"/>
                      <a:pt x="10" y="178"/>
                      <a:pt x="11" y="183"/>
                    </a:cubicBezTo>
                    <a:cubicBezTo>
                      <a:pt x="11" y="187"/>
                      <a:pt x="12" y="191"/>
                      <a:pt x="14" y="194"/>
                    </a:cubicBezTo>
                    <a:cubicBezTo>
                      <a:pt x="6" y="199"/>
                      <a:pt x="7" y="212"/>
                      <a:pt x="7" y="221"/>
                    </a:cubicBezTo>
                    <a:cubicBezTo>
                      <a:pt x="7" y="230"/>
                      <a:pt x="7" y="230"/>
                      <a:pt x="7" y="230"/>
                    </a:cubicBezTo>
                    <a:cubicBezTo>
                      <a:pt x="5" y="248"/>
                      <a:pt x="5" y="248"/>
                      <a:pt x="5" y="248"/>
                    </a:cubicBezTo>
                    <a:cubicBezTo>
                      <a:pt x="2" y="264"/>
                      <a:pt x="0" y="279"/>
                      <a:pt x="5" y="295"/>
                    </a:cubicBezTo>
                    <a:cubicBezTo>
                      <a:pt x="8" y="294"/>
                      <a:pt x="8" y="294"/>
                      <a:pt x="8" y="294"/>
                    </a:cubicBezTo>
                    <a:cubicBezTo>
                      <a:pt x="3" y="280"/>
                      <a:pt x="7" y="264"/>
                      <a:pt x="9" y="249"/>
                    </a:cubicBezTo>
                    <a:cubicBezTo>
                      <a:pt x="12" y="230"/>
                      <a:pt x="12" y="230"/>
                      <a:pt x="12" y="230"/>
                    </a:cubicBezTo>
                    <a:cubicBezTo>
                      <a:pt x="12" y="220"/>
                      <a:pt x="12" y="220"/>
                      <a:pt x="12" y="220"/>
                    </a:cubicBezTo>
                    <a:cubicBezTo>
                      <a:pt x="11" y="210"/>
                      <a:pt x="13" y="202"/>
                      <a:pt x="17" y="199"/>
                    </a:cubicBezTo>
                    <a:cubicBezTo>
                      <a:pt x="19" y="201"/>
                      <a:pt x="22" y="202"/>
                      <a:pt x="25" y="203"/>
                    </a:cubicBezTo>
                    <a:cubicBezTo>
                      <a:pt x="27" y="204"/>
                      <a:pt x="29" y="207"/>
                      <a:pt x="29" y="209"/>
                    </a:cubicBezTo>
                    <a:cubicBezTo>
                      <a:pt x="29" y="258"/>
                      <a:pt x="32" y="314"/>
                      <a:pt x="35" y="344"/>
                    </a:cubicBezTo>
                    <a:cubicBezTo>
                      <a:pt x="36" y="355"/>
                      <a:pt x="41" y="376"/>
                      <a:pt x="47" y="397"/>
                    </a:cubicBezTo>
                    <a:cubicBezTo>
                      <a:pt x="54" y="425"/>
                      <a:pt x="61" y="438"/>
                      <a:pt x="60" y="452"/>
                    </a:cubicBezTo>
                    <a:cubicBezTo>
                      <a:pt x="60" y="463"/>
                      <a:pt x="62" y="475"/>
                      <a:pt x="64" y="486"/>
                    </a:cubicBezTo>
                    <a:cubicBezTo>
                      <a:pt x="66" y="496"/>
                      <a:pt x="65" y="516"/>
                      <a:pt x="64" y="530"/>
                    </a:cubicBezTo>
                    <a:cubicBezTo>
                      <a:pt x="63" y="542"/>
                      <a:pt x="64" y="554"/>
                      <a:pt x="63" y="566"/>
                    </a:cubicBezTo>
                    <a:cubicBezTo>
                      <a:pt x="61" y="591"/>
                      <a:pt x="61" y="591"/>
                      <a:pt x="61" y="591"/>
                    </a:cubicBezTo>
                    <a:cubicBezTo>
                      <a:pt x="59" y="620"/>
                      <a:pt x="58" y="648"/>
                      <a:pt x="71" y="671"/>
                    </a:cubicBezTo>
                    <a:cubicBezTo>
                      <a:pt x="59" y="651"/>
                      <a:pt x="65" y="620"/>
                      <a:pt x="67" y="592"/>
                    </a:cubicBezTo>
                    <a:cubicBezTo>
                      <a:pt x="67" y="588"/>
                      <a:pt x="67" y="588"/>
                      <a:pt x="67" y="588"/>
                    </a:cubicBezTo>
                    <a:cubicBezTo>
                      <a:pt x="68" y="589"/>
                      <a:pt x="70" y="591"/>
                      <a:pt x="72" y="594"/>
                    </a:cubicBezTo>
                    <a:cubicBezTo>
                      <a:pt x="75" y="598"/>
                      <a:pt x="75" y="598"/>
                      <a:pt x="75" y="598"/>
                    </a:cubicBezTo>
                    <a:cubicBezTo>
                      <a:pt x="80" y="605"/>
                      <a:pt x="87" y="610"/>
                      <a:pt x="90" y="618"/>
                    </a:cubicBezTo>
                    <a:cubicBezTo>
                      <a:pt x="92" y="622"/>
                      <a:pt x="95" y="640"/>
                      <a:pt x="95" y="640"/>
                    </a:cubicBezTo>
                    <a:cubicBezTo>
                      <a:pt x="95" y="640"/>
                      <a:pt x="96" y="625"/>
                      <a:pt x="93" y="617"/>
                    </a:cubicBezTo>
                    <a:cubicBezTo>
                      <a:pt x="90" y="608"/>
                      <a:pt x="85" y="601"/>
                      <a:pt x="80" y="594"/>
                    </a:cubicBezTo>
                    <a:cubicBezTo>
                      <a:pt x="76" y="590"/>
                      <a:pt x="76" y="590"/>
                      <a:pt x="76" y="590"/>
                    </a:cubicBezTo>
                    <a:cubicBezTo>
                      <a:pt x="71" y="583"/>
                      <a:pt x="70" y="578"/>
                      <a:pt x="69" y="570"/>
                    </a:cubicBezTo>
                    <a:cubicBezTo>
                      <a:pt x="69" y="567"/>
                      <a:pt x="69" y="567"/>
                      <a:pt x="69" y="567"/>
                    </a:cubicBezTo>
                    <a:cubicBezTo>
                      <a:pt x="69" y="555"/>
                      <a:pt x="71" y="543"/>
                      <a:pt x="72" y="531"/>
                    </a:cubicBezTo>
                    <a:cubicBezTo>
                      <a:pt x="73" y="517"/>
                      <a:pt x="74" y="494"/>
                      <a:pt x="72" y="484"/>
                    </a:cubicBezTo>
                    <a:cubicBezTo>
                      <a:pt x="70" y="473"/>
                      <a:pt x="68" y="463"/>
                      <a:pt x="68" y="452"/>
                    </a:cubicBezTo>
                    <a:cubicBezTo>
                      <a:pt x="69" y="437"/>
                      <a:pt x="62" y="425"/>
                      <a:pt x="55" y="395"/>
                    </a:cubicBezTo>
                    <a:cubicBezTo>
                      <a:pt x="49" y="374"/>
                      <a:pt x="44" y="354"/>
                      <a:pt x="43" y="343"/>
                    </a:cubicBezTo>
                    <a:cubicBezTo>
                      <a:pt x="39" y="297"/>
                      <a:pt x="34" y="184"/>
                      <a:pt x="40" y="134"/>
                    </a:cubicBezTo>
                    <a:cubicBezTo>
                      <a:pt x="44" y="106"/>
                      <a:pt x="55" y="91"/>
                      <a:pt x="72" y="79"/>
                    </a:cubicBezTo>
                    <a:cubicBezTo>
                      <a:pt x="76" y="78"/>
                      <a:pt x="79" y="77"/>
                      <a:pt x="81" y="86"/>
                    </a:cubicBezTo>
                  </a:path>
                </a:pathLst>
              </a:custGeom>
              <a:solidFill>
                <a:srgbClr val="E200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94" name="Freeform 239">
                <a:extLst>
                  <a:ext uri="{FF2B5EF4-FFF2-40B4-BE49-F238E27FC236}">
                    <a16:creationId xmlns:a16="http://schemas.microsoft.com/office/drawing/2014/main" id="{A4361231-98B0-96EC-51EE-E8991842BE2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93" y="1199"/>
                <a:ext cx="48" cy="218"/>
              </a:xfrm>
              <a:custGeom>
                <a:avLst/>
                <a:gdLst>
                  <a:gd name="T0" fmla="*/ 59 w 36"/>
                  <a:gd name="T1" fmla="*/ 1 h 162"/>
                  <a:gd name="T2" fmla="*/ 0 w 36"/>
                  <a:gd name="T3" fmla="*/ 388 h 162"/>
                  <a:gd name="T4" fmla="*/ 27 w 36"/>
                  <a:gd name="T5" fmla="*/ 394 h 162"/>
                  <a:gd name="T6" fmla="*/ 79 w 36"/>
                  <a:gd name="T7" fmla="*/ 0 h 162"/>
                  <a:gd name="T8" fmla="*/ 59 w 36"/>
                  <a:gd name="T9" fmla="*/ 1 h 16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6" h="162">
                    <a:moveTo>
                      <a:pt x="25" y="1"/>
                    </a:moveTo>
                    <a:cubicBezTo>
                      <a:pt x="28" y="37"/>
                      <a:pt x="14" y="105"/>
                      <a:pt x="0" y="159"/>
                    </a:cubicBezTo>
                    <a:cubicBezTo>
                      <a:pt x="11" y="162"/>
                      <a:pt x="11" y="162"/>
                      <a:pt x="11" y="162"/>
                    </a:cubicBezTo>
                    <a:cubicBezTo>
                      <a:pt x="26" y="107"/>
                      <a:pt x="36" y="37"/>
                      <a:pt x="33" y="0"/>
                    </a:cubicBezTo>
                    <a:lnTo>
                      <a:pt x="25" y="1"/>
                    </a:lnTo>
                    <a:close/>
                  </a:path>
                </a:pathLst>
              </a:custGeom>
              <a:solidFill>
                <a:srgbClr val="E200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95" name="Freeform 240">
                <a:extLst>
                  <a:ext uri="{FF2B5EF4-FFF2-40B4-BE49-F238E27FC236}">
                    <a16:creationId xmlns:a16="http://schemas.microsoft.com/office/drawing/2014/main" id="{943AB5B2-8F86-704A-A43B-63E166877E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88" y="1047"/>
                <a:ext cx="25" cy="258"/>
              </a:xfrm>
              <a:custGeom>
                <a:avLst/>
                <a:gdLst>
                  <a:gd name="T0" fmla="*/ 16 w 19"/>
                  <a:gd name="T1" fmla="*/ 51 h 192"/>
                  <a:gd name="T2" fmla="*/ 5 w 19"/>
                  <a:gd name="T3" fmla="*/ 98 h 192"/>
                  <a:gd name="T4" fmla="*/ 14 w 19"/>
                  <a:gd name="T5" fmla="*/ 231 h 192"/>
                  <a:gd name="T6" fmla="*/ 18 w 19"/>
                  <a:gd name="T7" fmla="*/ 262 h 192"/>
                  <a:gd name="T8" fmla="*/ 12 w 19"/>
                  <a:gd name="T9" fmla="*/ 383 h 192"/>
                  <a:gd name="T10" fmla="*/ 9 w 19"/>
                  <a:gd name="T11" fmla="*/ 398 h 192"/>
                  <a:gd name="T12" fmla="*/ 9 w 19"/>
                  <a:gd name="T13" fmla="*/ 466 h 192"/>
                  <a:gd name="T14" fmla="*/ 22 w 19"/>
                  <a:gd name="T15" fmla="*/ 457 h 192"/>
                  <a:gd name="T16" fmla="*/ 28 w 19"/>
                  <a:gd name="T17" fmla="*/ 400 h 192"/>
                  <a:gd name="T18" fmla="*/ 29 w 19"/>
                  <a:gd name="T19" fmla="*/ 388 h 192"/>
                  <a:gd name="T20" fmla="*/ 37 w 19"/>
                  <a:gd name="T21" fmla="*/ 261 h 192"/>
                  <a:gd name="T22" fmla="*/ 29 w 19"/>
                  <a:gd name="T23" fmla="*/ 227 h 192"/>
                  <a:gd name="T24" fmla="*/ 18 w 19"/>
                  <a:gd name="T25" fmla="*/ 99 h 192"/>
                  <a:gd name="T26" fmla="*/ 24 w 19"/>
                  <a:gd name="T27" fmla="*/ 56 h 192"/>
                  <a:gd name="T28" fmla="*/ 34 w 19"/>
                  <a:gd name="T29" fmla="*/ 0 h 192"/>
                  <a:gd name="T30" fmla="*/ 24 w 19"/>
                  <a:gd name="T31" fmla="*/ 0 h 192"/>
                  <a:gd name="T32" fmla="*/ 16 w 19"/>
                  <a:gd name="T33" fmla="*/ 51 h 19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9" h="192">
                    <a:moveTo>
                      <a:pt x="7" y="21"/>
                    </a:moveTo>
                    <a:cubicBezTo>
                      <a:pt x="5" y="26"/>
                      <a:pt x="3" y="32"/>
                      <a:pt x="2" y="40"/>
                    </a:cubicBezTo>
                    <a:cubicBezTo>
                      <a:pt x="0" y="57"/>
                      <a:pt x="2" y="77"/>
                      <a:pt x="6" y="95"/>
                    </a:cubicBezTo>
                    <a:cubicBezTo>
                      <a:pt x="8" y="108"/>
                      <a:pt x="8" y="108"/>
                      <a:pt x="8" y="108"/>
                    </a:cubicBezTo>
                    <a:cubicBezTo>
                      <a:pt x="11" y="125"/>
                      <a:pt x="8" y="141"/>
                      <a:pt x="5" y="158"/>
                    </a:cubicBezTo>
                    <a:cubicBezTo>
                      <a:pt x="4" y="164"/>
                      <a:pt x="4" y="164"/>
                      <a:pt x="4" y="164"/>
                    </a:cubicBezTo>
                    <a:cubicBezTo>
                      <a:pt x="2" y="176"/>
                      <a:pt x="0" y="187"/>
                      <a:pt x="4" y="192"/>
                    </a:cubicBezTo>
                    <a:cubicBezTo>
                      <a:pt x="10" y="188"/>
                      <a:pt x="10" y="188"/>
                      <a:pt x="10" y="188"/>
                    </a:cubicBezTo>
                    <a:cubicBezTo>
                      <a:pt x="8" y="185"/>
                      <a:pt x="11" y="172"/>
                      <a:pt x="12" y="165"/>
                    </a:cubicBezTo>
                    <a:cubicBezTo>
                      <a:pt x="13" y="160"/>
                      <a:pt x="13" y="160"/>
                      <a:pt x="13" y="160"/>
                    </a:cubicBezTo>
                    <a:cubicBezTo>
                      <a:pt x="16" y="142"/>
                      <a:pt x="19" y="125"/>
                      <a:pt x="16" y="107"/>
                    </a:cubicBezTo>
                    <a:cubicBezTo>
                      <a:pt x="13" y="94"/>
                      <a:pt x="13" y="94"/>
                      <a:pt x="13" y="94"/>
                    </a:cubicBezTo>
                    <a:cubicBezTo>
                      <a:pt x="10" y="76"/>
                      <a:pt x="6" y="56"/>
                      <a:pt x="8" y="41"/>
                    </a:cubicBezTo>
                    <a:cubicBezTo>
                      <a:pt x="9" y="33"/>
                      <a:pt x="10" y="28"/>
                      <a:pt x="11" y="23"/>
                    </a:cubicBezTo>
                    <a:cubicBezTo>
                      <a:pt x="13" y="16"/>
                      <a:pt x="15" y="10"/>
                      <a:pt x="15" y="0"/>
                    </a:cubicBezTo>
                    <a:cubicBezTo>
                      <a:pt x="11" y="0"/>
                      <a:pt x="11" y="0"/>
                      <a:pt x="11" y="0"/>
                    </a:cubicBezTo>
                    <a:cubicBezTo>
                      <a:pt x="10" y="8"/>
                      <a:pt x="8" y="14"/>
                      <a:pt x="7" y="21"/>
                    </a:cubicBezTo>
                    <a:close/>
                  </a:path>
                </a:pathLst>
              </a:custGeom>
              <a:solidFill>
                <a:srgbClr val="E200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96" name="Freeform 241">
                <a:extLst>
                  <a:ext uri="{FF2B5EF4-FFF2-40B4-BE49-F238E27FC236}">
                    <a16:creationId xmlns:a16="http://schemas.microsoft.com/office/drawing/2014/main" id="{55B9AD9A-7977-1E16-FAA5-3D5515E3DB1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44" y="876"/>
                <a:ext cx="167" cy="362"/>
              </a:xfrm>
              <a:custGeom>
                <a:avLst/>
                <a:gdLst>
                  <a:gd name="T0" fmla="*/ 303 w 124"/>
                  <a:gd name="T1" fmla="*/ 23 h 269"/>
                  <a:gd name="T2" fmla="*/ 296 w 124"/>
                  <a:gd name="T3" fmla="*/ 27 h 269"/>
                  <a:gd name="T4" fmla="*/ 268 w 124"/>
                  <a:gd name="T5" fmla="*/ 54 h 269"/>
                  <a:gd name="T6" fmla="*/ 260 w 124"/>
                  <a:gd name="T7" fmla="*/ 58 h 269"/>
                  <a:gd name="T8" fmla="*/ 246 w 124"/>
                  <a:gd name="T9" fmla="*/ 51 h 269"/>
                  <a:gd name="T10" fmla="*/ 246 w 124"/>
                  <a:gd name="T11" fmla="*/ 42 h 269"/>
                  <a:gd name="T12" fmla="*/ 249 w 124"/>
                  <a:gd name="T13" fmla="*/ 7 h 269"/>
                  <a:gd name="T14" fmla="*/ 252 w 124"/>
                  <a:gd name="T15" fmla="*/ 0 h 269"/>
                  <a:gd name="T16" fmla="*/ 252 w 124"/>
                  <a:gd name="T17" fmla="*/ 0 h 269"/>
                  <a:gd name="T18" fmla="*/ 237 w 124"/>
                  <a:gd name="T19" fmla="*/ 43 h 269"/>
                  <a:gd name="T20" fmla="*/ 237 w 124"/>
                  <a:gd name="T21" fmla="*/ 65 h 269"/>
                  <a:gd name="T22" fmla="*/ 220 w 124"/>
                  <a:gd name="T23" fmla="*/ 85 h 269"/>
                  <a:gd name="T24" fmla="*/ 203 w 124"/>
                  <a:gd name="T25" fmla="*/ 98 h 269"/>
                  <a:gd name="T26" fmla="*/ 193 w 124"/>
                  <a:gd name="T27" fmla="*/ 106 h 269"/>
                  <a:gd name="T28" fmla="*/ 168 w 124"/>
                  <a:gd name="T29" fmla="*/ 77 h 269"/>
                  <a:gd name="T30" fmla="*/ 163 w 124"/>
                  <a:gd name="T31" fmla="*/ 78 h 269"/>
                  <a:gd name="T32" fmla="*/ 182 w 124"/>
                  <a:gd name="T33" fmla="*/ 110 h 269"/>
                  <a:gd name="T34" fmla="*/ 178 w 124"/>
                  <a:gd name="T35" fmla="*/ 129 h 269"/>
                  <a:gd name="T36" fmla="*/ 174 w 124"/>
                  <a:gd name="T37" fmla="*/ 167 h 269"/>
                  <a:gd name="T38" fmla="*/ 174 w 124"/>
                  <a:gd name="T39" fmla="*/ 168 h 269"/>
                  <a:gd name="T40" fmla="*/ 154 w 124"/>
                  <a:gd name="T41" fmla="*/ 219 h 269"/>
                  <a:gd name="T42" fmla="*/ 114 w 124"/>
                  <a:gd name="T43" fmla="*/ 258 h 269"/>
                  <a:gd name="T44" fmla="*/ 15 w 124"/>
                  <a:gd name="T45" fmla="*/ 404 h 269"/>
                  <a:gd name="T46" fmla="*/ 9 w 124"/>
                  <a:gd name="T47" fmla="*/ 544 h 269"/>
                  <a:gd name="T48" fmla="*/ 0 w 124"/>
                  <a:gd name="T49" fmla="*/ 655 h 269"/>
                  <a:gd name="T50" fmla="*/ 35 w 124"/>
                  <a:gd name="T51" fmla="*/ 619 h 269"/>
                  <a:gd name="T52" fmla="*/ 35 w 124"/>
                  <a:gd name="T53" fmla="*/ 541 h 269"/>
                  <a:gd name="T54" fmla="*/ 40 w 124"/>
                  <a:gd name="T55" fmla="*/ 409 h 269"/>
                  <a:gd name="T56" fmla="*/ 132 w 124"/>
                  <a:gd name="T57" fmla="*/ 277 h 269"/>
                  <a:gd name="T58" fmla="*/ 174 w 124"/>
                  <a:gd name="T59" fmla="*/ 237 h 269"/>
                  <a:gd name="T60" fmla="*/ 198 w 124"/>
                  <a:gd name="T61" fmla="*/ 168 h 269"/>
                  <a:gd name="T62" fmla="*/ 198 w 124"/>
                  <a:gd name="T63" fmla="*/ 167 h 269"/>
                  <a:gd name="T64" fmla="*/ 215 w 124"/>
                  <a:gd name="T65" fmla="*/ 112 h 269"/>
                  <a:gd name="T66" fmla="*/ 226 w 124"/>
                  <a:gd name="T67" fmla="*/ 104 h 269"/>
                  <a:gd name="T68" fmla="*/ 246 w 124"/>
                  <a:gd name="T69" fmla="*/ 85 h 269"/>
                  <a:gd name="T70" fmla="*/ 260 w 124"/>
                  <a:gd name="T71" fmla="*/ 70 h 269"/>
                  <a:gd name="T72" fmla="*/ 271 w 124"/>
                  <a:gd name="T73" fmla="*/ 65 h 269"/>
                  <a:gd name="T74" fmla="*/ 303 w 124"/>
                  <a:gd name="T75" fmla="*/ 23 h 269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24" h="269">
                    <a:moveTo>
                      <a:pt x="124" y="10"/>
                    </a:moveTo>
                    <a:cubicBezTo>
                      <a:pt x="123" y="10"/>
                      <a:pt x="122" y="9"/>
                      <a:pt x="121" y="11"/>
                    </a:cubicBezTo>
                    <a:cubicBezTo>
                      <a:pt x="119" y="14"/>
                      <a:pt x="118" y="19"/>
                      <a:pt x="110" y="22"/>
                    </a:cubicBezTo>
                    <a:cubicBezTo>
                      <a:pt x="106" y="24"/>
                      <a:pt x="106" y="24"/>
                      <a:pt x="106" y="24"/>
                    </a:cubicBezTo>
                    <a:cubicBezTo>
                      <a:pt x="105" y="24"/>
                      <a:pt x="102" y="24"/>
                      <a:pt x="101" y="21"/>
                    </a:cubicBezTo>
                    <a:cubicBezTo>
                      <a:pt x="101" y="19"/>
                      <a:pt x="101" y="18"/>
                      <a:pt x="101" y="17"/>
                    </a:cubicBezTo>
                    <a:cubicBezTo>
                      <a:pt x="100" y="12"/>
                      <a:pt x="99" y="5"/>
                      <a:pt x="102" y="3"/>
                    </a:cubicBezTo>
                    <a:cubicBezTo>
                      <a:pt x="103" y="2"/>
                      <a:pt x="102" y="1"/>
                      <a:pt x="103" y="0"/>
                    </a:cubicBezTo>
                    <a:cubicBezTo>
                      <a:pt x="103" y="0"/>
                      <a:pt x="103" y="0"/>
                      <a:pt x="103" y="0"/>
                    </a:cubicBezTo>
                    <a:cubicBezTo>
                      <a:pt x="95" y="4"/>
                      <a:pt x="95" y="11"/>
                      <a:pt x="97" y="18"/>
                    </a:cubicBezTo>
                    <a:cubicBezTo>
                      <a:pt x="97" y="21"/>
                      <a:pt x="97" y="27"/>
                      <a:pt x="97" y="27"/>
                    </a:cubicBezTo>
                    <a:cubicBezTo>
                      <a:pt x="96" y="33"/>
                      <a:pt x="93" y="33"/>
                      <a:pt x="90" y="35"/>
                    </a:cubicBezTo>
                    <a:cubicBezTo>
                      <a:pt x="83" y="40"/>
                      <a:pt x="83" y="40"/>
                      <a:pt x="83" y="40"/>
                    </a:cubicBezTo>
                    <a:cubicBezTo>
                      <a:pt x="81" y="41"/>
                      <a:pt x="80" y="42"/>
                      <a:pt x="79" y="44"/>
                    </a:cubicBezTo>
                    <a:cubicBezTo>
                      <a:pt x="77" y="40"/>
                      <a:pt x="72" y="33"/>
                      <a:pt x="69" y="31"/>
                    </a:cubicBezTo>
                    <a:cubicBezTo>
                      <a:pt x="67" y="29"/>
                      <a:pt x="67" y="32"/>
                      <a:pt x="67" y="32"/>
                    </a:cubicBezTo>
                    <a:cubicBezTo>
                      <a:pt x="71" y="36"/>
                      <a:pt x="74" y="39"/>
                      <a:pt x="74" y="45"/>
                    </a:cubicBezTo>
                    <a:cubicBezTo>
                      <a:pt x="74" y="46"/>
                      <a:pt x="75" y="50"/>
                      <a:pt x="73" y="53"/>
                    </a:cubicBezTo>
                    <a:cubicBezTo>
                      <a:pt x="72" y="57"/>
                      <a:pt x="71" y="62"/>
                      <a:pt x="71" y="68"/>
                    </a:cubicBezTo>
                    <a:cubicBezTo>
                      <a:pt x="71" y="69"/>
                      <a:pt x="71" y="69"/>
                      <a:pt x="71" y="69"/>
                    </a:cubicBezTo>
                    <a:cubicBezTo>
                      <a:pt x="71" y="80"/>
                      <a:pt x="71" y="82"/>
                      <a:pt x="63" y="90"/>
                    </a:cubicBezTo>
                    <a:cubicBezTo>
                      <a:pt x="58" y="96"/>
                      <a:pt x="52" y="101"/>
                      <a:pt x="47" y="106"/>
                    </a:cubicBezTo>
                    <a:cubicBezTo>
                      <a:pt x="29" y="123"/>
                      <a:pt x="11" y="140"/>
                      <a:pt x="6" y="166"/>
                    </a:cubicBezTo>
                    <a:cubicBezTo>
                      <a:pt x="3" y="184"/>
                      <a:pt x="3" y="204"/>
                      <a:pt x="4" y="223"/>
                    </a:cubicBezTo>
                    <a:cubicBezTo>
                      <a:pt x="4" y="233"/>
                      <a:pt x="5" y="252"/>
                      <a:pt x="0" y="269"/>
                    </a:cubicBezTo>
                    <a:cubicBezTo>
                      <a:pt x="14" y="254"/>
                      <a:pt x="14" y="254"/>
                      <a:pt x="14" y="254"/>
                    </a:cubicBezTo>
                    <a:cubicBezTo>
                      <a:pt x="14" y="244"/>
                      <a:pt x="14" y="233"/>
                      <a:pt x="14" y="222"/>
                    </a:cubicBezTo>
                    <a:cubicBezTo>
                      <a:pt x="13" y="204"/>
                      <a:pt x="13" y="185"/>
                      <a:pt x="16" y="168"/>
                    </a:cubicBezTo>
                    <a:cubicBezTo>
                      <a:pt x="20" y="145"/>
                      <a:pt x="36" y="130"/>
                      <a:pt x="54" y="114"/>
                    </a:cubicBezTo>
                    <a:cubicBezTo>
                      <a:pt x="59" y="108"/>
                      <a:pt x="65" y="103"/>
                      <a:pt x="71" y="97"/>
                    </a:cubicBezTo>
                    <a:cubicBezTo>
                      <a:pt x="81" y="86"/>
                      <a:pt x="81" y="81"/>
                      <a:pt x="81" y="69"/>
                    </a:cubicBezTo>
                    <a:cubicBezTo>
                      <a:pt x="81" y="68"/>
                      <a:pt x="81" y="68"/>
                      <a:pt x="81" y="68"/>
                    </a:cubicBezTo>
                    <a:cubicBezTo>
                      <a:pt x="81" y="58"/>
                      <a:pt x="82" y="51"/>
                      <a:pt x="88" y="46"/>
                    </a:cubicBezTo>
                    <a:cubicBezTo>
                      <a:pt x="93" y="42"/>
                      <a:pt x="93" y="42"/>
                      <a:pt x="93" y="42"/>
                    </a:cubicBezTo>
                    <a:cubicBezTo>
                      <a:pt x="96" y="41"/>
                      <a:pt x="99" y="39"/>
                      <a:pt x="101" y="35"/>
                    </a:cubicBezTo>
                    <a:cubicBezTo>
                      <a:pt x="102" y="33"/>
                      <a:pt x="105" y="29"/>
                      <a:pt x="106" y="29"/>
                    </a:cubicBezTo>
                    <a:cubicBezTo>
                      <a:pt x="111" y="27"/>
                      <a:pt x="111" y="27"/>
                      <a:pt x="111" y="27"/>
                    </a:cubicBezTo>
                    <a:cubicBezTo>
                      <a:pt x="118" y="23"/>
                      <a:pt x="121" y="18"/>
                      <a:pt x="124" y="10"/>
                    </a:cubicBezTo>
                    <a:close/>
                  </a:path>
                </a:pathLst>
              </a:custGeom>
              <a:solidFill>
                <a:srgbClr val="E200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97" name="Freeform 242">
                <a:extLst>
                  <a:ext uri="{FF2B5EF4-FFF2-40B4-BE49-F238E27FC236}">
                    <a16:creationId xmlns:a16="http://schemas.microsoft.com/office/drawing/2014/main" id="{25C8E771-52E3-995C-8638-5813040790C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50" y="794"/>
                <a:ext cx="315" cy="549"/>
              </a:xfrm>
              <a:custGeom>
                <a:avLst/>
                <a:gdLst>
                  <a:gd name="T0" fmla="*/ 543 w 234"/>
                  <a:gd name="T1" fmla="*/ 494 h 408"/>
                  <a:gd name="T2" fmla="*/ 522 w 234"/>
                  <a:gd name="T3" fmla="*/ 492 h 408"/>
                  <a:gd name="T4" fmla="*/ 530 w 234"/>
                  <a:gd name="T5" fmla="*/ 436 h 408"/>
                  <a:gd name="T6" fmla="*/ 528 w 234"/>
                  <a:gd name="T7" fmla="*/ 373 h 408"/>
                  <a:gd name="T8" fmla="*/ 522 w 234"/>
                  <a:gd name="T9" fmla="*/ 435 h 408"/>
                  <a:gd name="T10" fmla="*/ 513 w 234"/>
                  <a:gd name="T11" fmla="*/ 488 h 408"/>
                  <a:gd name="T12" fmla="*/ 506 w 234"/>
                  <a:gd name="T13" fmla="*/ 509 h 408"/>
                  <a:gd name="T14" fmla="*/ 444 w 234"/>
                  <a:gd name="T15" fmla="*/ 569 h 408"/>
                  <a:gd name="T16" fmla="*/ 394 w 234"/>
                  <a:gd name="T17" fmla="*/ 587 h 408"/>
                  <a:gd name="T18" fmla="*/ 324 w 234"/>
                  <a:gd name="T19" fmla="*/ 593 h 408"/>
                  <a:gd name="T20" fmla="*/ 289 w 234"/>
                  <a:gd name="T21" fmla="*/ 569 h 408"/>
                  <a:gd name="T22" fmla="*/ 318 w 234"/>
                  <a:gd name="T23" fmla="*/ 502 h 408"/>
                  <a:gd name="T24" fmla="*/ 389 w 234"/>
                  <a:gd name="T25" fmla="*/ 471 h 408"/>
                  <a:gd name="T26" fmla="*/ 413 w 234"/>
                  <a:gd name="T27" fmla="*/ 452 h 408"/>
                  <a:gd name="T28" fmla="*/ 451 w 234"/>
                  <a:gd name="T29" fmla="*/ 414 h 408"/>
                  <a:gd name="T30" fmla="*/ 408 w 234"/>
                  <a:gd name="T31" fmla="*/ 439 h 408"/>
                  <a:gd name="T32" fmla="*/ 381 w 234"/>
                  <a:gd name="T33" fmla="*/ 460 h 408"/>
                  <a:gd name="T34" fmla="*/ 323 w 234"/>
                  <a:gd name="T35" fmla="*/ 482 h 408"/>
                  <a:gd name="T36" fmla="*/ 312 w 234"/>
                  <a:gd name="T37" fmla="*/ 386 h 408"/>
                  <a:gd name="T38" fmla="*/ 283 w 234"/>
                  <a:gd name="T39" fmla="*/ 225 h 408"/>
                  <a:gd name="T40" fmla="*/ 341 w 234"/>
                  <a:gd name="T41" fmla="*/ 79 h 408"/>
                  <a:gd name="T42" fmla="*/ 417 w 234"/>
                  <a:gd name="T43" fmla="*/ 57 h 408"/>
                  <a:gd name="T44" fmla="*/ 365 w 234"/>
                  <a:gd name="T45" fmla="*/ 65 h 408"/>
                  <a:gd name="T46" fmla="*/ 361 w 234"/>
                  <a:gd name="T47" fmla="*/ 36 h 408"/>
                  <a:gd name="T48" fmla="*/ 351 w 234"/>
                  <a:gd name="T49" fmla="*/ 0 h 408"/>
                  <a:gd name="T50" fmla="*/ 334 w 234"/>
                  <a:gd name="T51" fmla="*/ 70 h 408"/>
                  <a:gd name="T52" fmla="*/ 252 w 234"/>
                  <a:gd name="T53" fmla="*/ 199 h 408"/>
                  <a:gd name="T54" fmla="*/ 153 w 234"/>
                  <a:gd name="T55" fmla="*/ 136 h 408"/>
                  <a:gd name="T56" fmla="*/ 163 w 234"/>
                  <a:gd name="T57" fmla="*/ 42 h 408"/>
                  <a:gd name="T58" fmla="*/ 183 w 234"/>
                  <a:gd name="T59" fmla="*/ 15 h 408"/>
                  <a:gd name="T60" fmla="*/ 148 w 234"/>
                  <a:gd name="T61" fmla="*/ 48 h 408"/>
                  <a:gd name="T62" fmla="*/ 114 w 234"/>
                  <a:gd name="T63" fmla="*/ 7 h 408"/>
                  <a:gd name="T64" fmla="*/ 135 w 234"/>
                  <a:gd name="T65" fmla="*/ 69 h 408"/>
                  <a:gd name="T66" fmla="*/ 121 w 234"/>
                  <a:gd name="T67" fmla="*/ 136 h 408"/>
                  <a:gd name="T68" fmla="*/ 51 w 234"/>
                  <a:gd name="T69" fmla="*/ 120 h 408"/>
                  <a:gd name="T70" fmla="*/ 35 w 234"/>
                  <a:gd name="T71" fmla="*/ 85 h 408"/>
                  <a:gd name="T72" fmla="*/ 40 w 234"/>
                  <a:gd name="T73" fmla="*/ 135 h 408"/>
                  <a:gd name="T74" fmla="*/ 1 w 234"/>
                  <a:gd name="T75" fmla="*/ 156 h 408"/>
                  <a:gd name="T76" fmla="*/ 118 w 234"/>
                  <a:gd name="T77" fmla="*/ 156 h 408"/>
                  <a:gd name="T78" fmla="*/ 263 w 234"/>
                  <a:gd name="T79" fmla="*/ 262 h 408"/>
                  <a:gd name="T80" fmla="*/ 288 w 234"/>
                  <a:gd name="T81" fmla="*/ 389 h 408"/>
                  <a:gd name="T82" fmla="*/ 277 w 234"/>
                  <a:gd name="T83" fmla="*/ 498 h 408"/>
                  <a:gd name="T84" fmla="*/ 198 w 234"/>
                  <a:gd name="T85" fmla="*/ 460 h 408"/>
                  <a:gd name="T86" fmla="*/ 136 w 234"/>
                  <a:gd name="T87" fmla="*/ 429 h 408"/>
                  <a:gd name="T88" fmla="*/ 127 w 234"/>
                  <a:gd name="T89" fmla="*/ 431 h 408"/>
                  <a:gd name="T90" fmla="*/ 193 w 234"/>
                  <a:gd name="T91" fmla="*/ 475 h 408"/>
                  <a:gd name="T92" fmla="*/ 276 w 234"/>
                  <a:gd name="T93" fmla="*/ 514 h 408"/>
                  <a:gd name="T94" fmla="*/ 256 w 234"/>
                  <a:gd name="T95" fmla="*/ 585 h 408"/>
                  <a:gd name="T96" fmla="*/ 156 w 234"/>
                  <a:gd name="T97" fmla="*/ 994 h 408"/>
                  <a:gd name="T98" fmla="*/ 241 w 234"/>
                  <a:gd name="T99" fmla="*/ 680 h 408"/>
                  <a:gd name="T100" fmla="*/ 261 w 234"/>
                  <a:gd name="T101" fmla="*/ 675 h 408"/>
                  <a:gd name="T102" fmla="*/ 289 w 234"/>
                  <a:gd name="T103" fmla="*/ 690 h 408"/>
                  <a:gd name="T104" fmla="*/ 256 w 234"/>
                  <a:gd name="T105" fmla="*/ 649 h 408"/>
                  <a:gd name="T106" fmla="*/ 287 w 234"/>
                  <a:gd name="T107" fmla="*/ 599 h 408"/>
                  <a:gd name="T108" fmla="*/ 386 w 234"/>
                  <a:gd name="T109" fmla="*/ 619 h 408"/>
                  <a:gd name="T110" fmla="*/ 428 w 234"/>
                  <a:gd name="T111" fmla="*/ 592 h 408"/>
                  <a:gd name="T112" fmla="*/ 481 w 234"/>
                  <a:gd name="T113" fmla="*/ 576 h 408"/>
                  <a:gd name="T114" fmla="*/ 543 w 234"/>
                  <a:gd name="T115" fmla="*/ 505 h 408"/>
                  <a:gd name="T116" fmla="*/ 569 w 234"/>
                  <a:gd name="T117" fmla="*/ 487 h 408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0" t="0" r="r" b="b"/>
                <a:pathLst>
                  <a:path w="234" h="408">
                    <a:moveTo>
                      <a:pt x="233" y="200"/>
                    </a:moveTo>
                    <a:cubicBezTo>
                      <a:pt x="231" y="203"/>
                      <a:pt x="228" y="203"/>
                      <a:pt x="222" y="203"/>
                    </a:cubicBezTo>
                    <a:cubicBezTo>
                      <a:pt x="220" y="203"/>
                      <a:pt x="217" y="204"/>
                      <a:pt x="214" y="204"/>
                    </a:cubicBezTo>
                    <a:cubicBezTo>
                      <a:pt x="214" y="204"/>
                      <a:pt x="214" y="203"/>
                      <a:pt x="214" y="202"/>
                    </a:cubicBezTo>
                    <a:cubicBezTo>
                      <a:pt x="216" y="192"/>
                      <a:pt x="216" y="192"/>
                      <a:pt x="216" y="192"/>
                    </a:cubicBezTo>
                    <a:cubicBezTo>
                      <a:pt x="216" y="188"/>
                      <a:pt x="217" y="184"/>
                      <a:pt x="218" y="179"/>
                    </a:cubicBezTo>
                    <a:cubicBezTo>
                      <a:pt x="220" y="173"/>
                      <a:pt x="219" y="164"/>
                      <a:pt x="219" y="161"/>
                    </a:cubicBezTo>
                    <a:cubicBezTo>
                      <a:pt x="219" y="158"/>
                      <a:pt x="216" y="153"/>
                      <a:pt x="216" y="153"/>
                    </a:cubicBezTo>
                    <a:cubicBezTo>
                      <a:pt x="217" y="162"/>
                      <a:pt x="217" y="162"/>
                      <a:pt x="217" y="162"/>
                    </a:cubicBezTo>
                    <a:cubicBezTo>
                      <a:pt x="218" y="167"/>
                      <a:pt x="216" y="173"/>
                      <a:pt x="214" y="178"/>
                    </a:cubicBezTo>
                    <a:cubicBezTo>
                      <a:pt x="213" y="183"/>
                      <a:pt x="212" y="188"/>
                      <a:pt x="212" y="192"/>
                    </a:cubicBezTo>
                    <a:cubicBezTo>
                      <a:pt x="210" y="201"/>
                      <a:pt x="210" y="201"/>
                      <a:pt x="210" y="201"/>
                    </a:cubicBezTo>
                    <a:cubicBezTo>
                      <a:pt x="210" y="203"/>
                      <a:pt x="208" y="206"/>
                      <a:pt x="207" y="209"/>
                    </a:cubicBezTo>
                    <a:cubicBezTo>
                      <a:pt x="207" y="209"/>
                      <a:pt x="207" y="209"/>
                      <a:pt x="207" y="209"/>
                    </a:cubicBezTo>
                    <a:cubicBezTo>
                      <a:pt x="203" y="219"/>
                      <a:pt x="196" y="227"/>
                      <a:pt x="192" y="230"/>
                    </a:cubicBezTo>
                    <a:cubicBezTo>
                      <a:pt x="189" y="232"/>
                      <a:pt x="186" y="232"/>
                      <a:pt x="182" y="233"/>
                    </a:cubicBezTo>
                    <a:cubicBezTo>
                      <a:pt x="178" y="233"/>
                      <a:pt x="174" y="234"/>
                      <a:pt x="171" y="235"/>
                    </a:cubicBezTo>
                    <a:cubicBezTo>
                      <a:pt x="168" y="237"/>
                      <a:pt x="165" y="239"/>
                      <a:pt x="162" y="241"/>
                    </a:cubicBezTo>
                    <a:cubicBezTo>
                      <a:pt x="160" y="243"/>
                      <a:pt x="158" y="245"/>
                      <a:pt x="155" y="247"/>
                    </a:cubicBezTo>
                    <a:cubicBezTo>
                      <a:pt x="147" y="250"/>
                      <a:pt x="141" y="247"/>
                      <a:pt x="133" y="244"/>
                    </a:cubicBezTo>
                    <a:cubicBezTo>
                      <a:pt x="130" y="242"/>
                      <a:pt x="125" y="240"/>
                      <a:pt x="121" y="239"/>
                    </a:cubicBezTo>
                    <a:cubicBezTo>
                      <a:pt x="117" y="238"/>
                      <a:pt x="118" y="235"/>
                      <a:pt x="119" y="233"/>
                    </a:cubicBezTo>
                    <a:cubicBezTo>
                      <a:pt x="122" y="225"/>
                      <a:pt x="124" y="218"/>
                      <a:pt x="126" y="211"/>
                    </a:cubicBezTo>
                    <a:cubicBezTo>
                      <a:pt x="126" y="210"/>
                      <a:pt x="127" y="206"/>
                      <a:pt x="130" y="206"/>
                    </a:cubicBezTo>
                    <a:cubicBezTo>
                      <a:pt x="133" y="204"/>
                      <a:pt x="137" y="203"/>
                      <a:pt x="141" y="202"/>
                    </a:cubicBezTo>
                    <a:cubicBezTo>
                      <a:pt x="147" y="201"/>
                      <a:pt x="154" y="199"/>
                      <a:pt x="160" y="193"/>
                    </a:cubicBezTo>
                    <a:cubicBezTo>
                      <a:pt x="163" y="190"/>
                      <a:pt x="163" y="190"/>
                      <a:pt x="163" y="190"/>
                    </a:cubicBezTo>
                    <a:cubicBezTo>
                      <a:pt x="165" y="188"/>
                      <a:pt x="165" y="187"/>
                      <a:pt x="169" y="186"/>
                    </a:cubicBezTo>
                    <a:cubicBezTo>
                      <a:pt x="173" y="184"/>
                      <a:pt x="173" y="184"/>
                      <a:pt x="173" y="184"/>
                    </a:cubicBezTo>
                    <a:cubicBezTo>
                      <a:pt x="179" y="181"/>
                      <a:pt x="180" y="178"/>
                      <a:pt x="185" y="170"/>
                    </a:cubicBezTo>
                    <a:cubicBezTo>
                      <a:pt x="181" y="176"/>
                      <a:pt x="176" y="176"/>
                      <a:pt x="170" y="178"/>
                    </a:cubicBezTo>
                    <a:cubicBezTo>
                      <a:pt x="167" y="180"/>
                      <a:pt x="167" y="180"/>
                      <a:pt x="167" y="180"/>
                    </a:cubicBezTo>
                    <a:cubicBezTo>
                      <a:pt x="162" y="182"/>
                      <a:pt x="161" y="184"/>
                      <a:pt x="159" y="186"/>
                    </a:cubicBezTo>
                    <a:cubicBezTo>
                      <a:pt x="156" y="189"/>
                      <a:pt x="156" y="189"/>
                      <a:pt x="156" y="189"/>
                    </a:cubicBezTo>
                    <a:cubicBezTo>
                      <a:pt x="151" y="194"/>
                      <a:pt x="145" y="195"/>
                      <a:pt x="139" y="196"/>
                    </a:cubicBezTo>
                    <a:cubicBezTo>
                      <a:pt x="137" y="197"/>
                      <a:pt x="134" y="198"/>
                      <a:pt x="132" y="198"/>
                    </a:cubicBezTo>
                    <a:cubicBezTo>
                      <a:pt x="131" y="199"/>
                      <a:pt x="129" y="196"/>
                      <a:pt x="129" y="195"/>
                    </a:cubicBezTo>
                    <a:cubicBezTo>
                      <a:pt x="131" y="182"/>
                      <a:pt x="130" y="172"/>
                      <a:pt x="128" y="158"/>
                    </a:cubicBezTo>
                    <a:cubicBezTo>
                      <a:pt x="123" y="137"/>
                      <a:pt x="123" y="137"/>
                      <a:pt x="123" y="137"/>
                    </a:cubicBezTo>
                    <a:cubicBezTo>
                      <a:pt x="120" y="121"/>
                      <a:pt x="117" y="108"/>
                      <a:pt x="116" y="92"/>
                    </a:cubicBezTo>
                    <a:cubicBezTo>
                      <a:pt x="116" y="92"/>
                      <a:pt x="116" y="76"/>
                      <a:pt x="118" y="71"/>
                    </a:cubicBezTo>
                    <a:cubicBezTo>
                      <a:pt x="123" y="54"/>
                      <a:pt x="128" y="45"/>
                      <a:pt x="140" y="33"/>
                    </a:cubicBezTo>
                    <a:cubicBezTo>
                      <a:pt x="142" y="31"/>
                      <a:pt x="145" y="31"/>
                      <a:pt x="147" y="31"/>
                    </a:cubicBezTo>
                    <a:cubicBezTo>
                      <a:pt x="152" y="31"/>
                      <a:pt x="165" y="32"/>
                      <a:pt x="171" y="23"/>
                    </a:cubicBezTo>
                    <a:cubicBezTo>
                      <a:pt x="170" y="23"/>
                      <a:pt x="170" y="23"/>
                      <a:pt x="169" y="23"/>
                    </a:cubicBezTo>
                    <a:cubicBezTo>
                      <a:pt x="163" y="27"/>
                      <a:pt x="154" y="28"/>
                      <a:pt x="149" y="27"/>
                    </a:cubicBezTo>
                    <a:cubicBezTo>
                      <a:pt x="148" y="26"/>
                      <a:pt x="148" y="24"/>
                      <a:pt x="148" y="22"/>
                    </a:cubicBezTo>
                    <a:cubicBezTo>
                      <a:pt x="148" y="20"/>
                      <a:pt x="148" y="17"/>
                      <a:pt x="148" y="15"/>
                    </a:cubicBezTo>
                    <a:cubicBezTo>
                      <a:pt x="148" y="12"/>
                      <a:pt x="147" y="6"/>
                      <a:pt x="146" y="2"/>
                    </a:cubicBezTo>
                    <a:cubicBezTo>
                      <a:pt x="145" y="0"/>
                      <a:pt x="145" y="0"/>
                      <a:pt x="144" y="0"/>
                    </a:cubicBezTo>
                    <a:cubicBezTo>
                      <a:pt x="146" y="9"/>
                      <a:pt x="145" y="17"/>
                      <a:pt x="144" y="21"/>
                    </a:cubicBezTo>
                    <a:cubicBezTo>
                      <a:pt x="144" y="25"/>
                      <a:pt x="139" y="27"/>
                      <a:pt x="137" y="29"/>
                    </a:cubicBezTo>
                    <a:cubicBezTo>
                      <a:pt x="124" y="43"/>
                      <a:pt x="113" y="56"/>
                      <a:pt x="108" y="77"/>
                    </a:cubicBezTo>
                    <a:cubicBezTo>
                      <a:pt x="108" y="80"/>
                      <a:pt x="106" y="84"/>
                      <a:pt x="103" y="82"/>
                    </a:cubicBezTo>
                    <a:cubicBezTo>
                      <a:pt x="94" y="75"/>
                      <a:pt x="82" y="69"/>
                      <a:pt x="71" y="64"/>
                    </a:cubicBezTo>
                    <a:cubicBezTo>
                      <a:pt x="66" y="61"/>
                      <a:pt x="64" y="58"/>
                      <a:pt x="63" y="56"/>
                    </a:cubicBezTo>
                    <a:cubicBezTo>
                      <a:pt x="59" y="48"/>
                      <a:pt x="60" y="38"/>
                      <a:pt x="61" y="30"/>
                    </a:cubicBezTo>
                    <a:cubicBezTo>
                      <a:pt x="61" y="30"/>
                      <a:pt x="65" y="20"/>
                      <a:pt x="67" y="17"/>
                    </a:cubicBezTo>
                    <a:cubicBezTo>
                      <a:pt x="69" y="14"/>
                      <a:pt x="73" y="10"/>
                      <a:pt x="75" y="8"/>
                    </a:cubicBezTo>
                    <a:cubicBezTo>
                      <a:pt x="76" y="7"/>
                      <a:pt x="76" y="7"/>
                      <a:pt x="75" y="6"/>
                    </a:cubicBezTo>
                    <a:cubicBezTo>
                      <a:pt x="73" y="9"/>
                      <a:pt x="67" y="11"/>
                      <a:pt x="64" y="15"/>
                    </a:cubicBezTo>
                    <a:cubicBezTo>
                      <a:pt x="63" y="16"/>
                      <a:pt x="61" y="19"/>
                      <a:pt x="61" y="20"/>
                    </a:cubicBezTo>
                    <a:cubicBezTo>
                      <a:pt x="60" y="18"/>
                      <a:pt x="53" y="9"/>
                      <a:pt x="50" y="5"/>
                    </a:cubicBezTo>
                    <a:cubicBezTo>
                      <a:pt x="48" y="3"/>
                      <a:pt x="47" y="3"/>
                      <a:pt x="47" y="3"/>
                    </a:cubicBezTo>
                    <a:cubicBezTo>
                      <a:pt x="47" y="3"/>
                      <a:pt x="55" y="19"/>
                      <a:pt x="55" y="21"/>
                    </a:cubicBezTo>
                    <a:cubicBezTo>
                      <a:pt x="56" y="25"/>
                      <a:pt x="55" y="28"/>
                      <a:pt x="55" y="28"/>
                    </a:cubicBezTo>
                    <a:cubicBezTo>
                      <a:pt x="54" y="34"/>
                      <a:pt x="52" y="44"/>
                      <a:pt x="53" y="53"/>
                    </a:cubicBezTo>
                    <a:cubicBezTo>
                      <a:pt x="54" y="55"/>
                      <a:pt x="52" y="57"/>
                      <a:pt x="50" y="56"/>
                    </a:cubicBezTo>
                    <a:cubicBezTo>
                      <a:pt x="50" y="56"/>
                      <a:pt x="38" y="55"/>
                      <a:pt x="34" y="54"/>
                    </a:cubicBezTo>
                    <a:cubicBezTo>
                      <a:pt x="31" y="53"/>
                      <a:pt x="23" y="52"/>
                      <a:pt x="21" y="49"/>
                    </a:cubicBezTo>
                    <a:cubicBezTo>
                      <a:pt x="18" y="45"/>
                      <a:pt x="15" y="39"/>
                      <a:pt x="16" y="34"/>
                    </a:cubicBezTo>
                    <a:cubicBezTo>
                      <a:pt x="15" y="35"/>
                      <a:pt x="14" y="33"/>
                      <a:pt x="14" y="35"/>
                    </a:cubicBezTo>
                    <a:cubicBezTo>
                      <a:pt x="14" y="40"/>
                      <a:pt x="15" y="46"/>
                      <a:pt x="17" y="50"/>
                    </a:cubicBezTo>
                    <a:cubicBezTo>
                      <a:pt x="17" y="51"/>
                      <a:pt x="18" y="54"/>
                      <a:pt x="16" y="55"/>
                    </a:cubicBezTo>
                    <a:cubicBezTo>
                      <a:pt x="11" y="56"/>
                      <a:pt x="5" y="59"/>
                      <a:pt x="1" y="62"/>
                    </a:cubicBezTo>
                    <a:cubicBezTo>
                      <a:pt x="0" y="63"/>
                      <a:pt x="1" y="64"/>
                      <a:pt x="1" y="64"/>
                    </a:cubicBezTo>
                    <a:cubicBezTo>
                      <a:pt x="10" y="59"/>
                      <a:pt x="25" y="56"/>
                      <a:pt x="45" y="63"/>
                    </a:cubicBezTo>
                    <a:cubicBezTo>
                      <a:pt x="48" y="64"/>
                      <a:pt x="48" y="64"/>
                      <a:pt x="48" y="64"/>
                    </a:cubicBezTo>
                    <a:cubicBezTo>
                      <a:pt x="61" y="68"/>
                      <a:pt x="81" y="77"/>
                      <a:pt x="95" y="86"/>
                    </a:cubicBezTo>
                    <a:cubicBezTo>
                      <a:pt x="105" y="92"/>
                      <a:pt x="107" y="104"/>
                      <a:pt x="108" y="108"/>
                    </a:cubicBezTo>
                    <a:cubicBezTo>
                      <a:pt x="109" y="118"/>
                      <a:pt x="111" y="128"/>
                      <a:pt x="114" y="139"/>
                    </a:cubicBezTo>
                    <a:cubicBezTo>
                      <a:pt x="118" y="160"/>
                      <a:pt x="118" y="160"/>
                      <a:pt x="118" y="160"/>
                    </a:cubicBezTo>
                    <a:cubicBezTo>
                      <a:pt x="121" y="175"/>
                      <a:pt x="122" y="186"/>
                      <a:pt x="118" y="203"/>
                    </a:cubicBezTo>
                    <a:cubicBezTo>
                      <a:pt x="117" y="206"/>
                      <a:pt x="115" y="205"/>
                      <a:pt x="114" y="204"/>
                    </a:cubicBezTo>
                    <a:cubicBezTo>
                      <a:pt x="108" y="200"/>
                      <a:pt x="101" y="197"/>
                      <a:pt x="97" y="194"/>
                    </a:cubicBezTo>
                    <a:cubicBezTo>
                      <a:pt x="91" y="192"/>
                      <a:pt x="86" y="190"/>
                      <a:pt x="81" y="189"/>
                    </a:cubicBezTo>
                    <a:cubicBezTo>
                      <a:pt x="75" y="187"/>
                      <a:pt x="69" y="186"/>
                      <a:pt x="64" y="183"/>
                    </a:cubicBezTo>
                    <a:cubicBezTo>
                      <a:pt x="61" y="182"/>
                      <a:pt x="59" y="179"/>
                      <a:pt x="56" y="176"/>
                    </a:cubicBezTo>
                    <a:cubicBezTo>
                      <a:pt x="54" y="172"/>
                      <a:pt x="49" y="168"/>
                      <a:pt x="46" y="166"/>
                    </a:cubicBezTo>
                    <a:cubicBezTo>
                      <a:pt x="48" y="168"/>
                      <a:pt x="50" y="174"/>
                      <a:pt x="52" y="177"/>
                    </a:cubicBezTo>
                    <a:cubicBezTo>
                      <a:pt x="55" y="181"/>
                      <a:pt x="57" y="186"/>
                      <a:pt x="61" y="188"/>
                    </a:cubicBezTo>
                    <a:cubicBezTo>
                      <a:pt x="67" y="192"/>
                      <a:pt x="73" y="193"/>
                      <a:pt x="79" y="195"/>
                    </a:cubicBezTo>
                    <a:cubicBezTo>
                      <a:pt x="84" y="196"/>
                      <a:pt x="89" y="198"/>
                      <a:pt x="94" y="200"/>
                    </a:cubicBezTo>
                    <a:cubicBezTo>
                      <a:pt x="99" y="202"/>
                      <a:pt x="108" y="206"/>
                      <a:pt x="113" y="211"/>
                    </a:cubicBezTo>
                    <a:cubicBezTo>
                      <a:pt x="113" y="212"/>
                      <a:pt x="115" y="214"/>
                      <a:pt x="113" y="218"/>
                    </a:cubicBezTo>
                    <a:cubicBezTo>
                      <a:pt x="111" y="225"/>
                      <a:pt x="109" y="232"/>
                      <a:pt x="105" y="240"/>
                    </a:cubicBezTo>
                    <a:cubicBezTo>
                      <a:pt x="102" y="249"/>
                      <a:pt x="98" y="258"/>
                      <a:pt x="94" y="268"/>
                    </a:cubicBezTo>
                    <a:cubicBezTo>
                      <a:pt x="78" y="303"/>
                      <a:pt x="58" y="347"/>
                      <a:pt x="64" y="408"/>
                    </a:cubicBezTo>
                    <a:cubicBezTo>
                      <a:pt x="74" y="407"/>
                      <a:pt x="74" y="407"/>
                      <a:pt x="74" y="407"/>
                    </a:cubicBezTo>
                    <a:cubicBezTo>
                      <a:pt x="68" y="353"/>
                      <a:pt x="84" y="314"/>
                      <a:pt x="99" y="279"/>
                    </a:cubicBezTo>
                    <a:cubicBezTo>
                      <a:pt x="101" y="276"/>
                      <a:pt x="103" y="276"/>
                      <a:pt x="104" y="277"/>
                    </a:cubicBezTo>
                    <a:cubicBezTo>
                      <a:pt x="105" y="277"/>
                      <a:pt x="106" y="277"/>
                      <a:pt x="107" y="277"/>
                    </a:cubicBezTo>
                    <a:cubicBezTo>
                      <a:pt x="114" y="279"/>
                      <a:pt x="115" y="279"/>
                      <a:pt x="115" y="283"/>
                    </a:cubicBezTo>
                    <a:cubicBezTo>
                      <a:pt x="119" y="283"/>
                      <a:pt x="119" y="283"/>
                      <a:pt x="119" y="283"/>
                    </a:cubicBezTo>
                    <a:cubicBezTo>
                      <a:pt x="118" y="272"/>
                      <a:pt x="111" y="272"/>
                      <a:pt x="105" y="271"/>
                    </a:cubicBezTo>
                    <a:cubicBezTo>
                      <a:pt x="102" y="270"/>
                      <a:pt x="105" y="267"/>
                      <a:pt x="105" y="266"/>
                    </a:cubicBezTo>
                    <a:cubicBezTo>
                      <a:pt x="108" y="261"/>
                      <a:pt x="110" y="256"/>
                      <a:pt x="112" y="251"/>
                    </a:cubicBezTo>
                    <a:cubicBezTo>
                      <a:pt x="113" y="246"/>
                      <a:pt x="116" y="246"/>
                      <a:pt x="117" y="246"/>
                    </a:cubicBezTo>
                    <a:cubicBezTo>
                      <a:pt x="122" y="247"/>
                      <a:pt x="126" y="249"/>
                      <a:pt x="130" y="251"/>
                    </a:cubicBezTo>
                    <a:cubicBezTo>
                      <a:pt x="138" y="254"/>
                      <a:pt x="147" y="259"/>
                      <a:pt x="158" y="254"/>
                    </a:cubicBezTo>
                    <a:cubicBezTo>
                      <a:pt x="162" y="252"/>
                      <a:pt x="165" y="250"/>
                      <a:pt x="168" y="248"/>
                    </a:cubicBezTo>
                    <a:cubicBezTo>
                      <a:pt x="170" y="246"/>
                      <a:pt x="172" y="244"/>
                      <a:pt x="175" y="243"/>
                    </a:cubicBezTo>
                    <a:cubicBezTo>
                      <a:pt x="177" y="242"/>
                      <a:pt x="180" y="241"/>
                      <a:pt x="183" y="241"/>
                    </a:cubicBezTo>
                    <a:cubicBezTo>
                      <a:pt x="187" y="240"/>
                      <a:pt x="193" y="239"/>
                      <a:pt x="197" y="236"/>
                    </a:cubicBezTo>
                    <a:cubicBezTo>
                      <a:pt x="203" y="231"/>
                      <a:pt x="209" y="220"/>
                      <a:pt x="213" y="211"/>
                    </a:cubicBezTo>
                    <a:cubicBezTo>
                      <a:pt x="214" y="207"/>
                      <a:pt x="218" y="207"/>
                      <a:pt x="222" y="207"/>
                    </a:cubicBezTo>
                    <a:cubicBezTo>
                      <a:pt x="227" y="206"/>
                      <a:pt x="231" y="206"/>
                      <a:pt x="234" y="200"/>
                    </a:cubicBezTo>
                    <a:lnTo>
                      <a:pt x="233" y="200"/>
                    </a:lnTo>
                    <a:close/>
                  </a:path>
                </a:pathLst>
              </a:custGeom>
              <a:solidFill>
                <a:srgbClr val="E200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98" name="Freeform 243">
                <a:extLst>
                  <a:ext uri="{FF2B5EF4-FFF2-40B4-BE49-F238E27FC236}">
                    <a16:creationId xmlns:a16="http://schemas.microsoft.com/office/drawing/2014/main" id="{25B970DE-5BEA-A9F9-04A2-E9E9F425C0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10" y="1270"/>
                <a:ext cx="170" cy="301"/>
              </a:xfrm>
              <a:custGeom>
                <a:avLst/>
                <a:gdLst>
                  <a:gd name="T0" fmla="*/ 217 w 126"/>
                  <a:gd name="T1" fmla="*/ 410 h 224"/>
                  <a:gd name="T2" fmla="*/ 205 w 126"/>
                  <a:gd name="T3" fmla="*/ 395 h 224"/>
                  <a:gd name="T4" fmla="*/ 192 w 126"/>
                  <a:gd name="T5" fmla="*/ 325 h 224"/>
                  <a:gd name="T6" fmla="*/ 217 w 126"/>
                  <a:gd name="T7" fmla="*/ 331 h 224"/>
                  <a:gd name="T8" fmla="*/ 217 w 126"/>
                  <a:gd name="T9" fmla="*/ 320 h 224"/>
                  <a:gd name="T10" fmla="*/ 194 w 126"/>
                  <a:gd name="T11" fmla="*/ 316 h 224"/>
                  <a:gd name="T12" fmla="*/ 182 w 126"/>
                  <a:gd name="T13" fmla="*/ 298 h 224"/>
                  <a:gd name="T14" fmla="*/ 171 w 126"/>
                  <a:gd name="T15" fmla="*/ 269 h 224"/>
                  <a:gd name="T16" fmla="*/ 157 w 126"/>
                  <a:gd name="T17" fmla="*/ 241 h 224"/>
                  <a:gd name="T18" fmla="*/ 105 w 126"/>
                  <a:gd name="T19" fmla="*/ 114 h 224"/>
                  <a:gd name="T20" fmla="*/ 108 w 126"/>
                  <a:gd name="T21" fmla="*/ 101 h 224"/>
                  <a:gd name="T22" fmla="*/ 121 w 126"/>
                  <a:gd name="T23" fmla="*/ 93 h 224"/>
                  <a:gd name="T24" fmla="*/ 219 w 126"/>
                  <a:gd name="T25" fmla="*/ 98 h 224"/>
                  <a:gd name="T26" fmla="*/ 287 w 126"/>
                  <a:gd name="T27" fmla="*/ 138 h 224"/>
                  <a:gd name="T28" fmla="*/ 309 w 126"/>
                  <a:gd name="T29" fmla="*/ 120 h 224"/>
                  <a:gd name="T30" fmla="*/ 228 w 126"/>
                  <a:gd name="T31" fmla="*/ 70 h 224"/>
                  <a:gd name="T32" fmla="*/ 183 w 126"/>
                  <a:gd name="T33" fmla="*/ 58 h 224"/>
                  <a:gd name="T34" fmla="*/ 175 w 126"/>
                  <a:gd name="T35" fmla="*/ 48 h 224"/>
                  <a:gd name="T36" fmla="*/ 177 w 126"/>
                  <a:gd name="T37" fmla="*/ 30 h 224"/>
                  <a:gd name="T38" fmla="*/ 205 w 126"/>
                  <a:gd name="T39" fmla="*/ 15 h 224"/>
                  <a:gd name="T40" fmla="*/ 202 w 126"/>
                  <a:gd name="T41" fmla="*/ 1 h 224"/>
                  <a:gd name="T42" fmla="*/ 175 w 126"/>
                  <a:gd name="T43" fmla="*/ 15 h 224"/>
                  <a:gd name="T44" fmla="*/ 162 w 126"/>
                  <a:gd name="T45" fmla="*/ 15 h 224"/>
                  <a:gd name="T46" fmla="*/ 147 w 126"/>
                  <a:gd name="T47" fmla="*/ 0 h 224"/>
                  <a:gd name="T48" fmla="*/ 139 w 126"/>
                  <a:gd name="T49" fmla="*/ 12 h 224"/>
                  <a:gd name="T50" fmla="*/ 157 w 126"/>
                  <a:gd name="T51" fmla="*/ 30 h 224"/>
                  <a:gd name="T52" fmla="*/ 155 w 126"/>
                  <a:gd name="T53" fmla="*/ 48 h 224"/>
                  <a:gd name="T54" fmla="*/ 142 w 126"/>
                  <a:gd name="T55" fmla="*/ 56 h 224"/>
                  <a:gd name="T56" fmla="*/ 111 w 126"/>
                  <a:gd name="T57" fmla="*/ 65 h 224"/>
                  <a:gd name="T58" fmla="*/ 104 w 126"/>
                  <a:gd name="T59" fmla="*/ 70 h 224"/>
                  <a:gd name="T60" fmla="*/ 97 w 126"/>
                  <a:gd name="T61" fmla="*/ 65 h 224"/>
                  <a:gd name="T62" fmla="*/ 73 w 126"/>
                  <a:gd name="T63" fmla="*/ 27 h 224"/>
                  <a:gd name="T64" fmla="*/ 57 w 126"/>
                  <a:gd name="T65" fmla="*/ 43 h 224"/>
                  <a:gd name="T66" fmla="*/ 73 w 126"/>
                  <a:gd name="T67" fmla="*/ 78 h 224"/>
                  <a:gd name="T68" fmla="*/ 72 w 126"/>
                  <a:gd name="T69" fmla="*/ 98 h 224"/>
                  <a:gd name="T70" fmla="*/ 0 w 126"/>
                  <a:gd name="T71" fmla="*/ 254 h 224"/>
                  <a:gd name="T72" fmla="*/ 30 w 126"/>
                  <a:gd name="T73" fmla="*/ 262 h 224"/>
                  <a:gd name="T74" fmla="*/ 84 w 126"/>
                  <a:gd name="T75" fmla="*/ 126 h 224"/>
                  <a:gd name="T76" fmla="*/ 89 w 126"/>
                  <a:gd name="T77" fmla="*/ 128 h 224"/>
                  <a:gd name="T78" fmla="*/ 140 w 126"/>
                  <a:gd name="T79" fmla="*/ 249 h 224"/>
                  <a:gd name="T80" fmla="*/ 152 w 126"/>
                  <a:gd name="T81" fmla="*/ 277 h 224"/>
                  <a:gd name="T82" fmla="*/ 175 w 126"/>
                  <a:gd name="T83" fmla="*/ 335 h 224"/>
                  <a:gd name="T84" fmla="*/ 198 w 126"/>
                  <a:gd name="T85" fmla="*/ 453 h 224"/>
                  <a:gd name="T86" fmla="*/ 198 w 126"/>
                  <a:gd name="T87" fmla="*/ 542 h 224"/>
                  <a:gd name="T88" fmla="*/ 209 w 126"/>
                  <a:gd name="T89" fmla="*/ 543 h 224"/>
                  <a:gd name="T90" fmla="*/ 205 w 126"/>
                  <a:gd name="T91" fmla="*/ 422 h 224"/>
                  <a:gd name="T92" fmla="*/ 209 w 126"/>
                  <a:gd name="T93" fmla="*/ 417 h 224"/>
                  <a:gd name="T94" fmla="*/ 255 w 126"/>
                  <a:gd name="T95" fmla="*/ 430 h 224"/>
                  <a:gd name="T96" fmla="*/ 255 w 126"/>
                  <a:gd name="T97" fmla="*/ 419 h 224"/>
                  <a:gd name="T98" fmla="*/ 217 w 126"/>
                  <a:gd name="T99" fmla="*/ 410 h 224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0" t="0" r="r" b="b"/>
                <a:pathLst>
                  <a:path w="126" h="224">
                    <a:moveTo>
                      <a:pt x="88" y="169"/>
                    </a:moveTo>
                    <a:cubicBezTo>
                      <a:pt x="86" y="168"/>
                      <a:pt x="84" y="163"/>
                      <a:pt x="84" y="163"/>
                    </a:cubicBezTo>
                    <a:cubicBezTo>
                      <a:pt x="82" y="153"/>
                      <a:pt x="80" y="143"/>
                      <a:pt x="78" y="134"/>
                    </a:cubicBezTo>
                    <a:cubicBezTo>
                      <a:pt x="81" y="135"/>
                      <a:pt x="85" y="136"/>
                      <a:pt x="88" y="136"/>
                    </a:cubicBezTo>
                    <a:cubicBezTo>
                      <a:pt x="88" y="132"/>
                      <a:pt x="88" y="132"/>
                      <a:pt x="88" y="132"/>
                    </a:cubicBezTo>
                    <a:cubicBezTo>
                      <a:pt x="85" y="132"/>
                      <a:pt x="82" y="131"/>
                      <a:pt x="79" y="130"/>
                    </a:cubicBezTo>
                    <a:cubicBezTo>
                      <a:pt x="76" y="128"/>
                      <a:pt x="75" y="125"/>
                      <a:pt x="74" y="123"/>
                    </a:cubicBezTo>
                    <a:cubicBezTo>
                      <a:pt x="73" y="119"/>
                      <a:pt x="71" y="115"/>
                      <a:pt x="70" y="111"/>
                    </a:cubicBezTo>
                    <a:cubicBezTo>
                      <a:pt x="64" y="99"/>
                      <a:pt x="64" y="99"/>
                      <a:pt x="64" y="99"/>
                    </a:cubicBezTo>
                    <a:cubicBezTo>
                      <a:pt x="56" y="84"/>
                      <a:pt x="46" y="63"/>
                      <a:pt x="43" y="47"/>
                    </a:cubicBezTo>
                    <a:cubicBezTo>
                      <a:pt x="43" y="46"/>
                      <a:pt x="44" y="42"/>
                      <a:pt x="44" y="42"/>
                    </a:cubicBezTo>
                    <a:cubicBezTo>
                      <a:pt x="46" y="40"/>
                      <a:pt x="48" y="39"/>
                      <a:pt x="50" y="38"/>
                    </a:cubicBezTo>
                    <a:cubicBezTo>
                      <a:pt x="61" y="33"/>
                      <a:pt x="73" y="34"/>
                      <a:pt x="89" y="40"/>
                    </a:cubicBezTo>
                    <a:cubicBezTo>
                      <a:pt x="95" y="43"/>
                      <a:pt x="105" y="48"/>
                      <a:pt x="117" y="57"/>
                    </a:cubicBezTo>
                    <a:cubicBezTo>
                      <a:pt x="126" y="49"/>
                      <a:pt x="126" y="49"/>
                      <a:pt x="126" y="49"/>
                    </a:cubicBezTo>
                    <a:cubicBezTo>
                      <a:pt x="112" y="38"/>
                      <a:pt x="101" y="33"/>
                      <a:pt x="93" y="29"/>
                    </a:cubicBezTo>
                    <a:cubicBezTo>
                      <a:pt x="87" y="26"/>
                      <a:pt x="81" y="25"/>
                      <a:pt x="75" y="24"/>
                    </a:cubicBezTo>
                    <a:cubicBezTo>
                      <a:pt x="71" y="23"/>
                      <a:pt x="71" y="20"/>
                      <a:pt x="71" y="20"/>
                    </a:cubicBezTo>
                    <a:cubicBezTo>
                      <a:pt x="72" y="12"/>
                      <a:pt x="72" y="12"/>
                      <a:pt x="72" y="12"/>
                    </a:cubicBezTo>
                    <a:cubicBezTo>
                      <a:pt x="74" y="11"/>
                      <a:pt x="78" y="9"/>
                      <a:pt x="84" y="6"/>
                    </a:cubicBezTo>
                    <a:cubicBezTo>
                      <a:pt x="82" y="1"/>
                      <a:pt x="82" y="1"/>
                      <a:pt x="82" y="1"/>
                    </a:cubicBezTo>
                    <a:cubicBezTo>
                      <a:pt x="77" y="2"/>
                      <a:pt x="74" y="4"/>
                      <a:pt x="71" y="6"/>
                    </a:cubicBezTo>
                    <a:cubicBezTo>
                      <a:pt x="70" y="6"/>
                      <a:pt x="66" y="6"/>
                      <a:pt x="66" y="6"/>
                    </a:cubicBezTo>
                    <a:cubicBezTo>
                      <a:pt x="63" y="3"/>
                      <a:pt x="60" y="0"/>
                      <a:pt x="60" y="0"/>
                    </a:cubicBezTo>
                    <a:cubicBezTo>
                      <a:pt x="56" y="5"/>
                      <a:pt x="56" y="5"/>
                      <a:pt x="56" y="5"/>
                    </a:cubicBezTo>
                    <a:cubicBezTo>
                      <a:pt x="64" y="12"/>
                      <a:pt x="64" y="12"/>
                      <a:pt x="64" y="12"/>
                    </a:cubicBezTo>
                    <a:cubicBezTo>
                      <a:pt x="63" y="20"/>
                      <a:pt x="63" y="20"/>
                      <a:pt x="63" y="20"/>
                    </a:cubicBezTo>
                    <a:cubicBezTo>
                      <a:pt x="63" y="20"/>
                      <a:pt x="63" y="23"/>
                      <a:pt x="58" y="23"/>
                    </a:cubicBezTo>
                    <a:cubicBezTo>
                      <a:pt x="54" y="24"/>
                      <a:pt x="49" y="25"/>
                      <a:pt x="45" y="27"/>
                    </a:cubicBezTo>
                    <a:cubicBezTo>
                      <a:pt x="44" y="28"/>
                      <a:pt x="43" y="28"/>
                      <a:pt x="42" y="29"/>
                    </a:cubicBezTo>
                    <a:cubicBezTo>
                      <a:pt x="41" y="29"/>
                      <a:pt x="39" y="28"/>
                      <a:pt x="39" y="27"/>
                    </a:cubicBezTo>
                    <a:cubicBezTo>
                      <a:pt x="37" y="21"/>
                      <a:pt x="34" y="16"/>
                      <a:pt x="30" y="11"/>
                    </a:cubicBezTo>
                    <a:cubicBezTo>
                      <a:pt x="23" y="18"/>
                      <a:pt x="23" y="18"/>
                      <a:pt x="23" y="18"/>
                    </a:cubicBezTo>
                    <a:cubicBezTo>
                      <a:pt x="26" y="22"/>
                      <a:pt x="28" y="27"/>
                      <a:pt x="30" y="32"/>
                    </a:cubicBezTo>
                    <a:cubicBezTo>
                      <a:pt x="30" y="34"/>
                      <a:pt x="29" y="39"/>
                      <a:pt x="29" y="40"/>
                    </a:cubicBezTo>
                    <a:cubicBezTo>
                      <a:pt x="14" y="56"/>
                      <a:pt x="6" y="81"/>
                      <a:pt x="0" y="105"/>
                    </a:cubicBezTo>
                    <a:cubicBezTo>
                      <a:pt x="12" y="108"/>
                      <a:pt x="12" y="108"/>
                      <a:pt x="12" y="108"/>
                    </a:cubicBezTo>
                    <a:cubicBezTo>
                      <a:pt x="16" y="89"/>
                      <a:pt x="23" y="67"/>
                      <a:pt x="34" y="52"/>
                    </a:cubicBezTo>
                    <a:cubicBezTo>
                      <a:pt x="34" y="52"/>
                      <a:pt x="36" y="52"/>
                      <a:pt x="36" y="53"/>
                    </a:cubicBezTo>
                    <a:cubicBezTo>
                      <a:pt x="40" y="70"/>
                      <a:pt x="50" y="88"/>
                      <a:pt x="57" y="103"/>
                    </a:cubicBezTo>
                    <a:cubicBezTo>
                      <a:pt x="62" y="114"/>
                      <a:pt x="62" y="114"/>
                      <a:pt x="62" y="114"/>
                    </a:cubicBezTo>
                    <a:cubicBezTo>
                      <a:pt x="66" y="123"/>
                      <a:pt x="69" y="128"/>
                      <a:pt x="71" y="138"/>
                    </a:cubicBezTo>
                    <a:cubicBezTo>
                      <a:pt x="73" y="145"/>
                      <a:pt x="80" y="179"/>
                      <a:pt x="81" y="187"/>
                    </a:cubicBezTo>
                    <a:cubicBezTo>
                      <a:pt x="81" y="199"/>
                      <a:pt x="82" y="212"/>
                      <a:pt x="81" y="223"/>
                    </a:cubicBezTo>
                    <a:cubicBezTo>
                      <a:pt x="85" y="224"/>
                      <a:pt x="85" y="224"/>
                      <a:pt x="85" y="224"/>
                    </a:cubicBezTo>
                    <a:cubicBezTo>
                      <a:pt x="86" y="207"/>
                      <a:pt x="85" y="189"/>
                      <a:pt x="84" y="174"/>
                    </a:cubicBezTo>
                    <a:cubicBezTo>
                      <a:pt x="83" y="172"/>
                      <a:pt x="85" y="172"/>
                      <a:pt x="85" y="172"/>
                    </a:cubicBezTo>
                    <a:cubicBezTo>
                      <a:pt x="90" y="176"/>
                      <a:pt x="96" y="178"/>
                      <a:pt x="104" y="177"/>
                    </a:cubicBezTo>
                    <a:cubicBezTo>
                      <a:pt x="104" y="173"/>
                      <a:pt x="104" y="173"/>
                      <a:pt x="104" y="173"/>
                    </a:cubicBezTo>
                    <a:cubicBezTo>
                      <a:pt x="97" y="174"/>
                      <a:pt x="92" y="173"/>
                      <a:pt x="88" y="169"/>
                    </a:cubicBezTo>
                    <a:close/>
                  </a:path>
                </a:pathLst>
              </a:custGeom>
              <a:solidFill>
                <a:srgbClr val="E200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99" name="Freeform 244">
                <a:extLst>
                  <a:ext uri="{FF2B5EF4-FFF2-40B4-BE49-F238E27FC236}">
                    <a16:creationId xmlns:a16="http://schemas.microsoft.com/office/drawing/2014/main" id="{F424000F-C6A8-2BCA-EDA1-566CC965191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41" y="1259"/>
                <a:ext cx="541" cy="1282"/>
              </a:xfrm>
              <a:custGeom>
                <a:avLst/>
                <a:gdLst>
                  <a:gd name="T0" fmla="*/ 863 w 402"/>
                  <a:gd name="T1" fmla="*/ 70 h 953"/>
                  <a:gd name="T2" fmla="*/ 746 w 402"/>
                  <a:gd name="T3" fmla="*/ 54 h 953"/>
                  <a:gd name="T4" fmla="*/ 763 w 402"/>
                  <a:gd name="T5" fmla="*/ 9 h 953"/>
                  <a:gd name="T6" fmla="*/ 739 w 402"/>
                  <a:gd name="T7" fmla="*/ 12 h 953"/>
                  <a:gd name="T8" fmla="*/ 698 w 402"/>
                  <a:gd name="T9" fmla="*/ 0 h 953"/>
                  <a:gd name="T10" fmla="*/ 719 w 402"/>
                  <a:gd name="T11" fmla="*/ 27 h 953"/>
                  <a:gd name="T12" fmla="*/ 727 w 402"/>
                  <a:gd name="T13" fmla="*/ 58 h 953"/>
                  <a:gd name="T14" fmla="*/ 460 w 402"/>
                  <a:gd name="T15" fmla="*/ 269 h 953"/>
                  <a:gd name="T16" fmla="*/ 198 w 402"/>
                  <a:gd name="T17" fmla="*/ 1345 h 953"/>
                  <a:gd name="T18" fmla="*/ 63 w 402"/>
                  <a:gd name="T19" fmla="*/ 1777 h 953"/>
                  <a:gd name="T20" fmla="*/ 22 w 402"/>
                  <a:gd name="T21" fmla="*/ 2092 h 953"/>
                  <a:gd name="T22" fmla="*/ 20 w 402"/>
                  <a:gd name="T23" fmla="*/ 2298 h 953"/>
                  <a:gd name="T24" fmla="*/ 153 w 402"/>
                  <a:gd name="T25" fmla="*/ 2193 h 953"/>
                  <a:gd name="T26" fmla="*/ 143 w 402"/>
                  <a:gd name="T27" fmla="*/ 2081 h 953"/>
                  <a:gd name="T28" fmla="*/ 167 w 402"/>
                  <a:gd name="T29" fmla="*/ 1959 h 953"/>
                  <a:gd name="T30" fmla="*/ 226 w 402"/>
                  <a:gd name="T31" fmla="*/ 1571 h 953"/>
                  <a:gd name="T32" fmla="*/ 226 w 402"/>
                  <a:gd name="T33" fmla="*/ 1348 h 953"/>
                  <a:gd name="T34" fmla="*/ 766 w 402"/>
                  <a:gd name="T35" fmla="*/ 87 h 953"/>
                  <a:gd name="T36" fmla="*/ 813 w 402"/>
                  <a:gd name="T37" fmla="*/ 94 h 953"/>
                  <a:gd name="T38" fmla="*/ 782 w 402"/>
                  <a:gd name="T39" fmla="*/ 231 h 953"/>
                  <a:gd name="T40" fmla="*/ 777 w 402"/>
                  <a:gd name="T41" fmla="*/ 281 h 953"/>
                  <a:gd name="T42" fmla="*/ 721 w 402"/>
                  <a:gd name="T43" fmla="*/ 346 h 953"/>
                  <a:gd name="T44" fmla="*/ 775 w 402"/>
                  <a:gd name="T45" fmla="*/ 303 h 953"/>
                  <a:gd name="T46" fmla="*/ 777 w 402"/>
                  <a:gd name="T47" fmla="*/ 336 h 953"/>
                  <a:gd name="T48" fmla="*/ 763 w 402"/>
                  <a:gd name="T49" fmla="*/ 394 h 953"/>
                  <a:gd name="T50" fmla="*/ 754 w 402"/>
                  <a:gd name="T51" fmla="*/ 449 h 953"/>
                  <a:gd name="T52" fmla="*/ 748 w 402"/>
                  <a:gd name="T53" fmla="*/ 502 h 953"/>
                  <a:gd name="T54" fmla="*/ 763 w 402"/>
                  <a:gd name="T55" fmla="*/ 465 h 953"/>
                  <a:gd name="T56" fmla="*/ 774 w 402"/>
                  <a:gd name="T57" fmla="*/ 492 h 953"/>
                  <a:gd name="T58" fmla="*/ 774 w 402"/>
                  <a:gd name="T59" fmla="*/ 492 h 953"/>
                  <a:gd name="T60" fmla="*/ 777 w 402"/>
                  <a:gd name="T61" fmla="*/ 386 h 953"/>
                  <a:gd name="T62" fmla="*/ 798 w 402"/>
                  <a:gd name="T63" fmla="*/ 292 h 953"/>
                  <a:gd name="T64" fmla="*/ 813 w 402"/>
                  <a:gd name="T65" fmla="*/ 190 h 953"/>
                  <a:gd name="T66" fmla="*/ 848 w 402"/>
                  <a:gd name="T67" fmla="*/ 94 h 953"/>
                  <a:gd name="T68" fmla="*/ 951 w 402"/>
                  <a:gd name="T69" fmla="*/ 344 h 953"/>
                  <a:gd name="T70" fmla="*/ 973 w 402"/>
                  <a:gd name="T71" fmla="*/ 277 h 953"/>
                  <a:gd name="T72" fmla="*/ 148 w 402"/>
                  <a:gd name="T73" fmla="*/ 1951 h 953"/>
                  <a:gd name="T74" fmla="*/ 125 w 402"/>
                  <a:gd name="T75" fmla="*/ 2081 h 953"/>
                  <a:gd name="T76" fmla="*/ 125 w 402"/>
                  <a:gd name="T77" fmla="*/ 2081 h 953"/>
                  <a:gd name="T78" fmla="*/ 73 w 402"/>
                  <a:gd name="T79" fmla="*/ 2291 h 953"/>
                  <a:gd name="T80" fmla="*/ 20 w 402"/>
                  <a:gd name="T81" fmla="*/ 2222 h 953"/>
                  <a:gd name="T82" fmla="*/ 42 w 402"/>
                  <a:gd name="T83" fmla="*/ 2096 h 953"/>
                  <a:gd name="T84" fmla="*/ 83 w 402"/>
                  <a:gd name="T85" fmla="*/ 1777 h 953"/>
                  <a:gd name="T86" fmla="*/ 203 w 402"/>
                  <a:gd name="T87" fmla="*/ 1417 h 953"/>
                  <a:gd name="T88" fmla="*/ 206 w 402"/>
                  <a:gd name="T89" fmla="*/ 1571 h 953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402" h="953">
                    <a:moveTo>
                      <a:pt x="399" y="114"/>
                    </a:moveTo>
                    <a:cubicBezTo>
                      <a:pt x="389" y="69"/>
                      <a:pt x="375" y="41"/>
                      <a:pt x="354" y="29"/>
                    </a:cubicBezTo>
                    <a:cubicBezTo>
                      <a:pt x="341" y="21"/>
                      <a:pt x="327" y="20"/>
                      <a:pt x="310" y="24"/>
                    </a:cubicBezTo>
                    <a:cubicBezTo>
                      <a:pt x="306" y="25"/>
                      <a:pt x="306" y="22"/>
                      <a:pt x="306" y="22"/>
                    </a:cubicBezTo>
                    <a:cubicBezTo>
                      <a:pt x="305" y="11"/>
                      <a:pt x="305" y="11"/>
                      <a:pt x="305" y="11"/>
                    </a:cubicBezTo>
                    <a:cubicBezTo>
                      <a:pt x="313" y="4"/>
                      <a:pt x="313" y="4"/>
                      <a:pt x="313" y="4"/>
                    </a:cubicBezTo>
                    <a:cubicBezTo>
                      <a:pt x="309" y="0"/>
                      <a:pt x="309" y="0"/>
                      <a:pt x="309" y="0"/>
                    </a:cubicBezTo>
                    <a:cubicBezTo>
                      <a:pt x="309" y="0"/>
                      <a:pt x="306" y="3"/>
                      <a:pt x="303" y="5"/>
                    </a:cubicBezTo>
                    <a:cubicBezTo>
                      <a:pt x="302" y="6"/>
                      <a:pt x="299" y="6"/>
                      <a:pt x="299" y="6"/>
                    </a:cubicBezTo>
                    <a:cubicBezTo>
                      <a:pt x="296" y="4"/>
                      <a:pt x="292" y="2"/>
                      <a:pt x="287" y="0"/>
                    </a:cubicBezTo>
                    <a:cubicBezTo>
                      <a:pt x="285" y="6"/>
                      <a:pt x="285" y="6"/>
                      <a:pt x="285" y="6"/>
                    </a:cubicBezTo>
                    <a:cubicBezTo>
                      <a:pt x="289" y="8"/>
                      <a:pt x="293" y="10"/>
                      <a:pt x="295" y="11"/>
                    </a:cubicBezTo>
                    <a:cubicBezTo>
                      <a:pt x="296" y="11"/>
                      <a:pt x="297" y="16"/>
                      <a:pt x="297" y="16"/>
                    </a:cubicBezTo>
                    <a:cubicBezTo>
                      <a:pt x="298" y="24"/>
                      <a:pt x="298" y="24"/>
                      <a:pt x="298" y="24"/>
                    </a:cubicBezTo>
                    <a:cubicBezTo>
                      <a:pt x="298" y="24"/>
                      <a:pt x="300" y="28"/>
                      <a:pt x="295" y="30"/>
                    </a:cubicBezTo>
                    <a:cubicBezTo>
                      <a:pt x="266" y="43"/>
                      <a:pt x="225" y="71"/>
                      <a:pt x="189" y="111"/>
                    </a:cubicBezTo>
                    <a:cubicBezTo>
                      <a:pt x="151" y="154"/>
                      <a:pt x="105" y="226"/>
                      <a:pt x="98" y="330"/>
                    </a:cubicBezTo>
                    <a:cubicBezTo>
                      <a:pt x="85" y="515"/>
                      <a:pt x="81" y="552"/>
                      <a:pt x="81" y="552"/>
                    </a:cubicBezTo>
                    <a:cubicBezTo>
                      <a:pt x="81" y="552"/>
                      <a:pt x="78" y="566"/>
                      <a:pt x="73" y="577"/>
                    </a:cubicBezTo>
                    <a:cubicBezTo>
                      <a:pt x="58" y="604"/>
                      <a:pt x="33" y="651"/>
                      <a:pt x="26" y="730"/>
                    </a:cubicBezTo>
                    <a:cubicBezTo>
                      <a:pt x="19" y="813"/>
                      <a:pt x="14" y="832"/>
                      <a:pt x="12" y="845"/>
                    </a:cubicBezTo>
                    <a:cubicBezTo>
                      <a:pt x="12" y="845"/>
                      <a:pt x="9" y="858"/>
                      <a:pt x="9" y="859"/>
                    </a:cubicBezTo>
                    <a:cubicBezTo>
                      <a:pt x="5" y="870"/>
                      <a:pt x="0" y="893"/>
                      <a:pt x="0" y="913"/>
                    </a:cubicBezTo>
                    <a:cubicBezTo>
                      <a:pt x="0" y="926"/>
                      <a:pt x="2" y="938"/>
                      <a:pt x="8" y="944"/>
                    </a:cubicBezTo>
                    <a:cubicBezTo>
                      <a:pt x="12" y="948"/>
                      <a:pt x="19" y="953"/>
                      <a:pt x="32" y="949"/>
                    </a:cubicBezTo>
                    <a:cubicBezTo>
                      <a:pt x="57" y="942"/>
                      <a:pt x="63" y="922"/>
                      <a:pt x="63" y="901"/>
                    </a:cubicBezTo>
                    <a:cubicBezTo>
                      <a:pt x="63" y="892"/>
                      <a:pt x="62" y="882"/>
                      <a:pt x="61" y="873"/>
                    </a:cubicBezTo>
                    <a:cubicBezTo>
                      <a:pt x="61" y="873"/>
                      <a:pt x="59" y="855"/>
                      <a:pt x="59" y="855"/>
                    </a:cubicBezTo>
                    <a:cubicBezTo>
                      <a:pt x="59" y="854"/>
                      <a:pt x="59" y="853"/>
                      <a:pt x="59" y="852"/>
                    </a:cubicBezTo>
                    <a:cubicBezTo>
                      <a:pt x="59" y="836"/>
                      <a:pt x="63" y="823"/>
                      <a:pt x="68" y="804"/>
                    </a:cubicBezTo>
                    <a:cubicBezTo>
                      <a:pt x="73" y="786"/>
                      <a:pt x="80" y="764"/>
                      <a:pt x="86" y="731"/>
                    </a:cubicBezTo>
                    <a:cubicBezTo>
                      <a:pt x="91" y="702"/>
                      <a:pt x="93" y="672"/>
                      <a:pt x="93" y="645"/>
                    </a:cubicBezTo>
                    <a:cubicBezTo>
                      <a:pt x="93" y="625"/>
                      <a:pt x="92" y="607"/>
                      <a:pt x="91" y="592"/>
                    </a:cubicBezTo>
                    <a:cubicBezTo>
                      <a:pt x="91" y="581"/>
                      <a:pt x="93" y="554"/>
                      <a:pt x="93" y="554"/>
                    </a:cubicBezTo>
                    <a:cubicBezTo>
                      <a:pt x="93" y="553"/>
                      <a:pt x="97" y="517"/>
                      <a:pt x="110" y="331"/>
                    </a:cubicBezTo>
                    <a:cubicBezTo>
                      <a:pt x="123" y="147"/>
                      <a:pt x="264" y="50"/>
                      <a:pt x="314" y="36"/>
                    </a:cubicBezTo>
                    <a:cubicBezTo>
                      <a:pt x="319" y="34"/>
                      <a:pt x="325" y="34"/>
                      <a:pt x="330" y="34"/>
                    </a:cubicBezTo>
                    <a:cubicBezTo>
                      <a:pt x="335" y="34"/>
                      <a:pt x="335" y="37"/>
                      <a:pt x="334" y="39"/>
                    </a:cubicBezTo>
                    <a:cubicBezTo>
                      <a:pt x="332" y="51"/>
                      <a:pt x="331" y="63"/>
                      <a:pt x="327" y="75"/>
                    </a:cubicBezTo>
                    <a:cubicBezTo>
                      <a:pt x="325" y="82"/>
                      <a:pt x="323" y="88"/>
                      <a:pt x="321" y="95"/>
                    </a:cubicBezTo>
                    <a:cubicBezTo>
                      <a:pt x="320" y="100"/>
                      <a:pt x="320" y="105"/>
                      <a:pt x="320" y="110"/>
                    </a:cubicBezTo>
                    <a:cubicBezTo>
                      <a:pt x="320" y="112"/>
                      <a:pt x="319" y="115"/>
                      <a:pt x="319" y="115"/>
                    </a:cubicBezTo>
                    <a:cubicBezTo>
                      <a:pt x="318" y="117"/>
                      <a:pt x="317" y="119"/>
                      <a:pt x="316" y="120"/>
                    </a:cubicBezTo>
                    <a:cubicBezTo>
                      <a:pt x="313" y="127"/>
                      <a:pt x="303" y="140"/>
                      <a:pt x="296" y="142"/>
                    </a:cubicBezTo>
                    <a:cubicBezTo>
                      <a:pt x="297" y="146"/>
                      <a:pt x="297" y="146"/>
                      <a:pt x="297" y="146"/>
                    </a:cubicBezTo>
                    <a:cubicBezTo>
                      <a:pt x="305" y="143"/>
                      <a:pt x="315" y="130"/>
                      <a:pt x="318" y="124"/>
                    </a:cubicBezTo>
                    <a:cubicBezTo>
                      <a:pt x="319" y="124"/>
                      <a:pt x="320" y="124"/>
                      <a:pt x="320" y="126"/>
                    </a:cubicBezTo>
                    <a:cubicBezTo>
                      <a:pt x="320" y="130"/>
                      <a:pt x="320" y="134"/>
                      <a:pt x="319" y="138"/>
                    </a:cubicBezTo>
                    <a:cubicBezTo>
                      <a:pt x="319" y="144"/>
                      <a:pt x="317" y="149"/>
                      <a:pt x="316" y="154"/>
                    </a:cubicBezTo>
                    <a:cubicBezTo>
                      <a:pt x="313" y="162"/>
                      <a:pt x="313" y="162"/>
                      <a:pt x="313" y="162"/>
                    </a:cubicBezTo>
                    <a:cubicBezTo>
                      <a:pt x="312" y="166"/>
                      <a:pt x="312" y="170"/>
                      <a:pt x="312" y="173"/>
                    </a:cubicBezTo>
                    <a:cubicBezTo>
                      <a:pt x="311" y="175"/>
                      <a:pt x="310" y="182"/>
                      <a:pt x="309" y="184"/>
                    </a:cubicBezTo>
                    <a:cubicBezTo>
                      <a:pt x="306" y="191"/>
                      <a:pt x="304" y="199"/>
                      <a:pt x="307" y="206"/>
                    </a:cubicBezTo>
                    <a:cubicBezTo>
                      <a:pt x="307" y="206"/>
                      <a:pt x="307" y="206"/>
                      <a:pt x="307" y="206"/>
                    </a:cubicBezTo>
                    <a:cubicBezTo>
                      <a:pt x="305" y="201"/>
                      <a:pt x="309" y="195"/>
                      <a:pt x="311" y="190"/>
                    </a:cubicBezTo>
                    <a:cubicBezTo>
                      <a:pt x="311" y="189"/>
                      <a:pt x="313" y="189"/>
                      <a:pt x="313" y="191"/>
                    </a:cubicBezTo>
                    <a:cubicBezTo>
                      <a:pt x="313" y="194"/>
                      <a:pt x="316" y="198"/>
                      <a:pt x="317" y="202"/>
                    </a:cubicBezTo>
                    <a:cubicBezTo>
                      <a:pt x="317" y="202"/>
                      <a:pt x="317" y="202"/>
                      <a:pt x="317" y="202"/>
                    </a:cubicBezTo>
                    <a:cubicBezTo>
                      <a:pt x="317" y="202"/>
                      <a:pt x="317" y="202"/>
                      <a:pt x="317" y="202"/>
                    </a:cubicBezTo>
                    <a:cubicBezTo>
                      <a:pt x="317" y="202"/>
                      <a:pt x="317" y="202"/>
                      <a:pt x="317" y="202"/>
                    </a:cubicBezTo>
                    <a:cubicBezTo>
                      <a:pt x="314" y="188"/>
                      <a:pt x="314" y="178"/>
                      <a:pt x="317" y="165"/>
                    </a:cubicBezTo>
                    <a:cubicBezTo>
                      <a:pt x="319" y="158"/>
                      <a:pt x="319" y="158"/>
                      <a:pt x="319" y="158"/>
                    </a:cubicBezTo>
                    <a:cubicBezTo>
                      <a:pt x="321" y="152"/>
                      <a:pt x="325" y="145"/>
                      <a:pt x="326" y="138"/>
                    </a:cubicBezTo>
                    <a:cubicBezTo>
                      <a:pt x="327" y="132"/>
                      <a:pt x="328" y="126"/>
                      <a:pt x="328" y="120"/>
                    </a:cubicBezTo>
                    <a:cubicBezTo>
                      <a:pt x="328" y="112"/>
                      <a:pt x="327" y="104"/>
                      <a:pt x="329" y="96"/>
                    </a:cubicBezTo>
                    <a:cubicBezTo>
                      <a:pt x="330" y="90"/>
                      <a:pt x="332" y="84"/>
                      <a:pt x="334" y="78"/>
                    </a:cubicBezTo>
                    <a:cubicBezTo>
                      <a:pt x="339" y="65"/>
                      <a:pt x="340" y="53"/>
                      <a:pt x="342" y="39"/>
                    </a:cubicBezTo>
                    <a:cubicBezTo>
                      <a:pt x="342" y="38"/>
                      <a:pt x="343" y="36"/>
                      <a:pt x="348" y="39"/>
                    </a:cubicBezTo>
                    <a:cubicBezTo>
                      <a:pt x="365" y="50"/>
                      <a:pt x="379" y="76"/>
                      <a:pt x="387" y="116"/>
                    </a:cubicBezTo>
                    <a:cubicBezTo>
                      <a:pt x="389" y="125"/>
                      <a:pt x="390" y="141"/>
                      <a:pt x="390" y="141"/>
                    </a:cubicBezTo>
                    <a:cubicBezTo>
                      <a:pt x="402" y="141"/>
                      <a:pt x="402" y="141"/>
                      <a:pt x="402" y="141"/>
                    </a:cubicBezTo>
                    <a:cubicBezTo>
                      <a:pt x="402" y="140"/>
                      <a:pt x="401" y="123"/>
                      <a:pt x="399" y="114"/>
                    </a:cubicBezTo>
                    <a:close/>
                    <a:moveTo>
                      <a:pt x="78" y="729"/>
                    </a:moveTo>
                    <a:cubicBezTo>
                      <a:pt x="72" y="762"/>
                      <a:pt x="66" y="784"/>
                      <a:pt x="61" y="801"/>
                    </a:cubicBezTo>
                    <a:cubicBezTo>
                      <a:pt x="55" y="822"/>
                      <a:pt x="51" y="835"/>
                      <a:pt x="51" y="852"/>
                    </a:cubicBezTo>
                    <a:cubicBezTo>
                      <a:pt x="51" y="853"/>
                      <a:pt x="51" y="854"/>
                      <a:pt x="51" y="855"/>
                    </a:cubicBezTo>
                    <a:cubicBezTo>
                      <a:pt x="51" y="855"/>
                      <a:pt x="51" y="855"/>
                      <a:pt x="51" y="855"/>
                    </a:cubicBezTo>
                    <a:cubicBezTo>
                      <a:pt x="51" y="855"/>
                      <a:pt x="51" y="855"/>
                      <a:pt x="51" y="855"/>
                    </a:cubicBezTo>
                    <a:cubicBezTo>
                      <a:pt x="53" y="874"/>
                      <a:pt x="53" y="874"/>
                      <a:pt x="53" y="874"/>
                    </a:cubicBezTo>
                    <a:cubicBezTo>
                      <a:pt x="57" y="903"/>
                      <a:pt x="60" y="932"/>
                      <a:pt x="30" y="941"/>
                    </a:cubicBezTo>
                    <a:cubicBezTo>
                      <a:pt x="23" y="943"/>
                      <a:pt x="17" y="943"/>
                      <a:pt x="14" y="939"/>
                    </a:cubicBezTo>
                    <a:cubicBezTo>
                      <a:pt x="9" y="934"/>
                      <a:pt x="8" y="924"/>
                      <a:pt x="8" y="913"/>
                    </a:cubicBezTo>
                    <a:cubicBezTo>
                      <a:pt x="8" y="896"/>
                      <a:pt x="12" y="874"/>
                      <a:pt x="17" y="861"/>
                    </a:cubicBezTo>
                    <a:cubicBezTo>
                      <a:pt x="17" y="861"/>
                      <a:pt x="17" y="861"/>
                      <a:pt x="17" y="861"/>
                    </a:cubicBezTo>
                    <a:cubicBezTo>
                      <a:pt x="20" y="847"/>
                      <a:pt x="20" y="847"/>
                      <a:pt x="20" y="847"/>
                    </a:cubicBezTo>
                    <a:cubicBezTo>
                      <a:pt x="22" y="833"/>
                      <a:pt x="27" y="814"/>
                      <a:pt x="34" y="730"/>
                    </a:cubicBezTo>
                    <a:cubicBezTo>
                      <a:pt x="41" y="653"/>
                      <a:pt x="65" y="608"/>
                      <a:pt x="80" y="580"/>
                    </a:cubicBezTo>
                    <a:cubicBezTo>
                      <a:pt x="81" y="578"/>
                      <a:pt x="83" y="579"/>
                      <a:pt x="83" y="582"/>
                    </a:cubicBezTo>
                    <a:cubicBezTo>
                      <a:pt x="83" y="585"/>
                      <a:pt x="83" y="588"/>
                      <a:pt x="83" y="592"/>
                    </a:cubicBezTo>
                    <a:cubicBezTo>
                      <a:pt x="84" y="607"/>
                      <a:pt x="85" y="625"/>
                      <a:pt x="85" y="645"/>
                    </a:cubicBezTo>
                    <a:cubicBezTo>
                      <a:pt x="85" y="672"/>
                      <a:pt x="83" y="701"/>
                      <a:pt x="78" y="729"/>
                    </a:cubicBezTo>
                    <a:close/>
                  </a:path>
                </a:pathLst>
              </a:custGeom>
              <a:solidFill>
                <a:srgbClr val="E200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00" name="Freeform 245">
                <a:extLst>
                  <a:ext uri="{FF2B5EF4-FFF2-40B4-BE49-F238E27FC236}">
                    <a16:creationId xmlns:a16="http://schemas.microsoft.com/office/drawing/2014/main" id="{62CA633D-2CD3-CDB5-72F2-7ACB761218D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4" y="2120"/>
                <a:ext cx="62" cy="160"/>
              </a:xfrm>
              <a:custGeom>
                <a:avLst/>
                <a:gdLst>
                  <a:gd name="T0" fmla="*/ 96 w 46"/>
                  <a:gd name="T1" fmla="*/ 0 h 119"/>
                  <a:gd name="T2" fmla="*/ 69 w 46"/>
                  <a:gd name="T3" fmla="*/ 93 h 119"/>
                  <a:gd name="T4" fmla="*/ 16 w 46"/>
                  <a:gd name="T5" fmla="*/ 233 h 119"/>
                  <a:gd name="T6" fmla="*/ 0 w 46"/>
                  <a:gd name="T7" fmla="*/ 289 h 119"/>
                  <a:gd name="T8" fmla="*/ 0 w 46"/>
                  <a:gd name="T9" fmla="*/ 289 h 119"/>
                  <a:gd name="T10" fmla="*/ 22 w 46"/>
                  <a:gd name="T11" fmla="*/ 241 h 119"/>
                  <a:gd name="T12" fmla="*/ 84 w 46"/>
                  <a:gd name="T13" fmla="*/ 98 h 119"/>
                  <a:gd name="T14" fmla="*/ 111 w 46"/>
                  <a:gd name="T15" fmla="*/ 0 h 119"/>
                  <a:gd name="T16" fmla="*/ 96 w 46"/>
                  <a:gd name="T17" fmla="*/ 0 h 11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46" h="119">
                    <a:moveTo>
                      <a:pt x="39" y="0"/>
                    </a:moveTo>
                    <a:cubicBezTo>
                      <a:pt x="40" y="13"/>
                      <a:pt x="34" y="25"/>
                      <a:pt x="28" y="38"/>
                    </a:cubicBezTo>
                    <a:cubicBezTo>
                      <a:pt x="19" y="57"/>
                      <a:pt x="14" y="77"/>
                      <a:pt x="7" y="96"/>
                    </a:cubicBezTo>
                    <a:cubicBezTo>
                      <a:pt x="0" y="119"/>
                      <a:pt x="0" y="119"/>
                      <a:pt x="0" y="119"/>
                    </a:cubicBezTo>
                    <a:cubicBezTo>
                      <a:pt x="0" y="119"/>
                      <a:pt x="0" y="119"/>
                      <a:pt x="0" y="119"/>
                    </a:cubicBezTo>
                    <a:cubicBezTo>
                      <a:pt x="9" y="99"/>
                      <a:pt x="9" y="99"/>
                      <a:pt x="9" y="99"/>
                    </a:cubicBezTo>
                    <a:cubicBezTo>
                      <a:pt x="16" y="80"/>
                      <a:pt x="25" y="59"/>
                      <a:pt x="34" y="40"/>
                    </a:cubicBezTo>
                    <a:cubicBezTo>
                      <a:pt x="40" y="27"/>
                      <a:pt x="46" y="14"/>
                      <a:pt x="45" y="0"/>
                    </a:cubicBezTo>
                    <a:lnTo>
                      <a:pt x="39" y="0"/>
                    </a:lnTo>
                    <a:close/>
                  </a:path>
                </a:pathLst>
              </a:custGeom>
              <a:solidFill>
                <a:srgbClr val="E200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01" name="Freeform 246">
                <a:extLst>
                  <a:ext uri="{FF2B5EF4-FFF2-40B4-BE49-F238E27FC236}">
                    <a16:creationId xmlns:a16="http://schemas.microsoft.com/office/drawing/2014/main" id="{675D701C-C36B-539D-2B26-5441920FEB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0" y="1646"/>
                <a:ext cx="133" cy="564"/>
              </a:xfrm>
              <a:custGeom>
                <a:avLst/>
                <a:gdLst>
                  <a:gd name="T0" fmla="*/ 238 w 99"/>
                  <a:gd name="T1" fmla="*/ 397 h 419"/>
                  <a:gd name="T2" fmla="*/ 235 w 99"/>
                  <a:gd name="T3" fmla="*/ 339 h 419"/>
                  <a:gd name="T4" fmla="*/ 227 w 99"/>
                  <a:gd name="T5" fmla="*/ 256 h 419"/>
                  <a:gd name="T6" fmla="*/ 224 w 99"/>
                  <a:gd name="T7" fmla="*/ 203 h 419"/>
                  <a:gd name="T8" fmla="*/ 206 w 99"/>
                  <a:gd name="T9" fmla="*/ 0 h 419"/>
                  <a:gd name="T10" fmla="*/ 185 w 99"/>
                  <a:gd name="T11" fmla="*/ 22 h 419"/>
                  <a:gd name="T12" fmla="*/ 210 w 99"/>
                  <a:gd name="T13" fmla="*/ 203 h 419"/>
                  <a:gd name="T14" fmla="*/ 214 w 99"/>
                  <a:gd name="T15" fmla="*/ 258 h 419"/>
                  <a:gd name="T16" fmla="*/ 220 w 99"/>
                  <a:gd name="T17" fmla="*/ 339 h 419"/>
                  <a:gd name="T18" fmla="*/ 224 w 99"/>
                  <a:gd name="T19" fmla="*/ 397 h 419"/>
                  <a:gd name="T20" fmla="*/ 220 w 99"/>
                  <a:gd name="T21" fmla="*/ 459 h 419"/>
                  <a:gd name="T22" fmla="*/ 138 w 99"/>
                  <a:gd name="T23" fmla="*/ 598 h 419"/>
                  <a:gd name="T24" fmla="*/ 116 w 99"/>
                  <a:gd name="T25" fmla="*/ 629 h 419"/>
                  <a:gd name="T26" fmla="*/ 101 w 99"/>
                  <a:gd name="T27" fmla="*/ 649 h 419"/>
                  <a:gd name="T28" fmla="*/ 83 w 99"/>
                  <a:gd name="T29" fmla="*/ 677 h 419"/>
                  <a:gd name="T30" fmla="*/ 28 w 99"/>
                  <a:gd name="T31" fmla="*/ 774 h 419"/>
                  <a:gd name="T32" fmla="*/ 0 w 99"/>
                  <a:gd name="T33" fmla="*/ 938 h 419"/>
                  <a:gd name="T34" fmla="*/ 1 w 99"/>
                  <a:gd name="T35" fmla="*/ 980 h 419"/>
                  <a:gd name="T36" fmla="*/ 1 w 99"/>
                  <a:gd name="T37" fmla="*/ 1020 h 419"/>
                  <a:gd name="T38" fmla="*/ 16 w 99"/>
                  <a:gd name="T39" fmla="*/ 1022 h 419"/>
                  <a:gd name="T40" fmla="*/ 16 w 99"/>
                  <a:gd name="T41" fmla="*/ 979 h 419"/>
                  <a:gd name="T42" fmla="*/ 15 w 99"/>
                  <a:gd name="T43" fmla="*/ 938 h 419"/>
                  <a:gd name="T44" fmla="*/ 43 w 99"/>
                  <a:gd name="T45" fmla="*/ 777 h 419"/>
                  <a:gd name="T46" fmla="*/ 79 w 99"/>
                  <a:gd name="T47" fmla="*/ 707 h 419"/>
                  <a:gd name="T48" fmla="*/ 79 w 99"/>
                  <a:gd name="T49" fmla="*/ 711 h 419"/>
                  <a:gd name="T50" fmla="*/ 75 w 99"/>
                  <a:gd name="T51" fmla="*/ 766 h 419"/>
                  <a:gd name="T52" fmla="*/ 90 w 99"/>
                  <a:gd name="T53" fmla="*/ 770 h 419"/>
                  <a:gd name="T54" fmla="*/ 94 w 99"/>
                  <a:gd name="T55" fmla="*/ 711 h 419"/>
                  <a:gd name="T56" fmla="*/ 98 w 99"/>
                  <a:gd name="T57" fmla="*/ 682 h 419"/>
                  <a:gd name="T58" fmla="*/ 114 w 99"/>
                  <a:gd name="T59" fmla="*/ 658 h 419"/>
                  <a:gd name="T60" fmla="*/ 128 w 99"/>
                  <a:gd name="T61" fmla="*/ 635 h 419"/>
                  <a:gd name="T62" fmla="*/ 150 w 99"/>
                  <a:gd name="T63" fmla="*/ 607 h 419"/>
                  <a:gd name="T64" fmla="*/ 193 w 99"/>
                  <a:gd name="T65" fmla="*/ 548 h 419"/>
                  <a:gd name="T66" fmla="*/ 202 w 99"/>
                  <a:gd name="T67" fmla="*/ 549 h 419"/>
                  <a:gd name="T68" fmla="*/ 191 w 99"/>
                  <a:gd name="T69" fmla="*/ 629 h 419"/>
                  <a:gd name="T70" fmla="*/ 163 w 99"/>
                  <a:gd name="T71" fmla="*/ 826 h 419"/>
                  <a:gd name="T72" fmla="*/ 150 w 99"/>
                  <a:gd name="T73" fmla="*/ 859 h 419"/>
                  <a:gd name="T74" fmla="*/ 133 w 99"/>
                  <a:gd name="T75" fmla="*/ 896 h 419"/>
                  <a:gd name="T76" fmla="*/ 148 w 99"/>
                  <a:gd name="T77" fmla="*/ 902 h 419"/>
                  <a:gd name="T78" fmla="*/ 163 w 99"/>
                  <a:gd name="T79" fmla="*/ 864 h 419"/>
                  <a:gd name="T80" fmla="*/ 177 w 99"/>
                  <a:gd name="T81" fmla="*/ 832 h 419"/>
                  <a:gd name="T82" fmla="*/ 206 w 99"/>
                  <a:gd name="T83" fmla="*/ 629 h 419"/>
                  <a:gd name="T84" fmla="*/ 224 w 99"/>
                  <a:gd name="T85" fmla="*/ 528 h 419"/>
                  <a:gd name="T86" fmla="*/ 235 w 99"/>
                  <a:gd name="T87" fmla="*/ 464 h 419"/>
                  <a:gd name="T88" fmla="*/ 238 w 99"/>
                  <a:gd name="T89" fmla="*/ 397 h 419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99" h="419">
                    <a:moveTo>
                      <a:pt x="98" y="163"/>
                    </a:moveTo>
                    <a:cubicBezTo>
                      <a:pt x="97" y="139"/>
                      <a:pt x="97" y="139"/>
                      <a:pt x="97" y="139"/>
                    </a:cubicBezTo>
                    <a:cubicBezTo>
                      <a:pt x="96" y="126"/>
                      <a:pt x="95" y="114"/>
                      <a:pt x="94" y="105"/>
                    </a:cubicBezTo>
                    <a:cubicBezTo>
                      <a:pt x="94" y="102"/>
                      <a:pt x="93" y="94"/>
                      <a:pt x="92" y="83"/>
                    </a:cubicBezTo>
                    <a:cubicBezTo>
                      <a:pt x="89" y="44"/>
                      <a:pt x="86" y="9"/>
                      <a:pt x="85" y="0"/>
                    </a:cubicBezTo>
                    <a:cubicBezTo>
                      <a:pt x="77" y="9"/>
                      <a:pt x="77" y="9"/>
                      <a:pt x="77" y="9"/>
                    </a:cubicBezTo>
                    <a:cubicBezTo>
                      <a:pt x="80" y="14"/>
                      <a:pt x="84" y="61"/>
                      <a:pt x="86" y="83"/>
                    </a:cubicBezTo>
                    <a:cubicBezTo>
                      <a:pt x="87" y="95"/>
                      <a:pt x="88" y="103"/>
                      <a:pt x="88" y="106"/>
                    </a:cubicBezTo>
                    <a:cubicBezTo>
                      <a:pt x="89" y="114"/>
                      <a:pt x="90" y="127"/>
                      <a:pt x="91" y="139"/>
                    </a:cubicBezTo>
                    <a:cubicBezTo>
                      <a:pt x="92" y="163"/>
                      <a:pt x="92" y="163"/>
                      <a:pt x="92" y="163"/>
                    </a:cubicBezTo>
                    <a:cubicBezTo>
                      <a:pt x="93" y="172"/>
                      <a:pt x="92" y="180"/>
                      <a:pt x="91" y="188"/>
                    </a:cubicBezTo>
                    <a:cubicBezTo>
                      <a:pt x="86" y="206"/>
                      <a:pt x="70" y="228"/>
                      <a:pt x="57" y="245"/>
                    </a:cubicBezTo>
                    <a:cubicBezTo>
                      <a:pt x="48" y="258"/>
                      <a:pt x="48" y="258"/>
                      <a:pt x="48" y="258"/>
                    </a:cubicBezTo>
                    <a:cubicBezTo>
                      <a:pt x="42" y="266"/>
                      <a:pt x="42" y="266"/>
                      <a:pt x="42" y="266"/>
                    </a:cubicBezTo>
                    <a:cubicBezTo>
                      <a:pt x="40" y="270"/>
                      <a:pt x="35" y="277"/>
                      <a:pt x="34" y="278"/>
                    </a:cubicBezTo>
                    <a:cubicBezTo>
                      <a:pt x="26" y="290"/>
                      <a:pt x="18" y="303"/>
                      <a:pt x="12" y="317"/>
                    </a:cubicBezTo>
                    <a:cubicBezTo>
                      <a:pt x="3" y="339"/>
                      <a:pt x="1" y="362"/>
                      <a:pt x="0" y="385"/>
                    </a:cubicBezTo>
                    <a:cubicBezTo>
                      <a:pt x="0" y="389"/>
                      <a:pt x="0" y="396"/>
                      <a:pt x="1" y="402"/>
                    </a:cubicBezTo>
                    <a:cubicBezTo>
                      <a:pt x="1" y="408"/>
                      <a:pt x="2" y="414"/>
                      <a:pt x="1" y="418"/>
                    </a:cubicBezTo>
                    <a:cubicBezTo>
                      <a:pt x="7" y="419"/>
                      <a:pt x="7" y="419"/>
                      <a:pt x="7" y="419"/>
                    </a:cubicBezTo>
                    <a:cubicBezTo>
                      <a:pt x="8" y="415"/>
                      <a:pt x="7" y="408"/>
                      <a:pt x="7" y="401"/>
                    </a:cubicBezTo>
                    <a:cubicBezTo>
                      <a:pt x="6" y="395"/>
                      <a:pt x="6" y="389"/>
                      <a:pt x="6" y="385"/>
                    </a:cubicBezTo>
                    <a:cubicBezTo>
                      <a:pt x="7" y="363"/>
                      <a:pt x="9" y="340"/>
                      <a:pt x="18" y="319"/>
                    </a:cubicBezTo>
                    <a:cubicBezTo>
                      <a:pt x="22" y="309"/>
                      <a:pt x="27" y="299"/>
                      <a:pt x="33" y="290"/>
                    </a:cubicBezTo>
                    <a:cubicBezTo>
                      <a:pt x="33" y="291"/>
                      <a:pt x="33" y="291"/>
                      <a:pt x="33" y="291"/>
                    </a:cubicBezTo>
                    <a:cubicBezTo>
                      <a:pt x="34" y="298"/>
                      <a:pt x="34" y="305"/>
                      <a:pt x="31" y="314"/>
                    </a:cubicBezTo>
                    <a:cubicBezTo>
                      <a:pt x="37" y="316"/>
                      <a:pt x="37" y="316"/>
                      <a:pt x="37" y="316"/>
                    </a:cubicBezTo>
                    <a:cubicBezTo>
                      <a:pt x="40" y="305"/>
                      <a:pt x="40" y="297"/>
                      <a:pt x="39" y="291"/>
                    </a:cubicBezTo>
                    <a:cubicBezTo>
                      <a:pt x="39" y="287"/>
                      <a:pt x="39" y="283"/>
                      <a:pt x="40" y="280"/>
                    </a:cubicBezTo>
                    <a:cubicBezTo>
                      <a:pt x="42" y="277"/>
                      <a:pt x="45" y="273"/>
                      <a:pt x="47" y="270"/>
                    </a:cubicBezTo>
                    <a:cubicBezTo>
                      <a:pt x="53" y="261"/>
                      <a:pt x="53" y="261"/>
                      <a:pt x="53" y="261"/>
                    </a:cubicBezTo>
                    <a:cubicBezTo>
                      <a:pt x="62" y="249"/>
                      <a:pt x="62" y="249"/>
                      <a:pt x="62" y="249"/>
                    </a:cubicBezTo>
                    <a:cubicBezTo>
                      <a:pt x="68" y="241"/>
                      <a:pt x="74" y="233"/>
                      <a:pt x="80" y="224"/>
                    </a:cubicBezTo>
                    <a:cubicBezTo>
                      <a:pt x="82" y="221"/>
                      <a:pt x="84" y="221"/>
                      <a:pt x="83" y="225"/>
                    </a:cubicBezTo>
                    <a:cubicBezTo>
                      <a:pt x="81" y="236"/>
                      <a:pt x="79" y="247"/>
                      <a:pt x="79" y="258"/>
                    </a:cubicBezTo>
                    <a:cubicBezTo>
                      <a:pt x="79" y="286"/>
                      <a:pt x="77" y="310"/>
                      <a:pt x="67" y="339"/>
                    </a:cubicBezTo>
                    <a:cubicBezTo>
                      <a:pt x="62" y="352"/>
                      <a:pt x="62" y="352"/>
                      <a:pt x="62" y="352"/>
                    </a:cubicBezTo>
                    <a:cubicBezTo>
                      <a:pt x="55" y="368"/>
                      <a:pt x="55" y="368"/>
                      <a:pt x="55" y="368"/>
                    </a:cubicBezTo>
                    <a:cubicBezTo>
                      <a:pt x="61" y="370"/>
                      <a:pt x="61" y="370"/>
                      <a:pt x="61" y="370"/>
                    </a:cubicBezTo>
                    <a:cubicBezTo>
                      <a:pt x="67" y="354"/>
                      <a:pt x="67" y="354"/>
                      <a:pt x="67" y="354"/>
                    </a:cubicBezTo>
                    <a:cubicBezTo>
                      <a:pt x="73" y="341"/>
                      <a:pt x="73" y="341"/>
                      <a:pt x="73" y="341"/>
                    </a:cubicBezTo>
                    <a:cubicBezTo>
                      <a:pt x="83" y="311"/>
                      <a:pt x="85" y="286"/>
                      <a:pt x="85" y="258"/>
                    </a:cubicBezTo>
                    <a:cubicBezTo>
                      <a:pt x="85" y="244"/>
                      <a:pt x="88" y="230"/>
                      <a:pt x="92" y="216"/>
                    </a:cubicBezTo>
                    <a:cubicBezTo>
                      <a:pt x="94" y="207"/>
                      <a:pt x="96" y="198"/>
                      <a:pt x="97" y="190"/>
                    </a:cubicBezTo>
                    <a:cubicBezTo>
                      <a:pt x="99" y="182"/>
                      <a:pt x="99" y="170"/>
                      <a:pt x="98" y="163"/>
                    </a:cubicBezTo>
                    <a:close/>
                  </a:path>
                </a:pathLst>
              </a:custGeom>
              <a:solidFill>
                <a:srgbClr val="E200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02" name="Freeform 247">
                <a:extLst>
                  <a:ext uri="{FF2B5EF4-FFF2-40B4-BE49-F238E27FC236}">
                    <a16:creationId xmlns:a16="http://schemas.microsoft.com/office/drawing/2014/main" id="{385BD359-B249-27FE-1D05-F794E26EEA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3" y="2383"/>
                <a:ext cx="179" cy="189"/>
              </a:xfrm>
              <a:custGeom>
                <a:avLst/>
                <a:gdLst>
                  <a:gd name="T0" fmla="*/ 281 w 133"/>
                  <a:gd name="T1" fmla="*/ 153 h 140"/>
                  <a:gd name="T2" fmla="*/ 284 w 133"/>
                  <a:gd name="T3" fmla="*/ 142 h 140"/>
                  <a:gd name="T4" fmla="*/ 324 w 133"/>
                  <a:gd name="T5" fmla="*/ 77 h 140"/>
                  <a:gd name="T6" fmla="*/ 315 w 133"/>
                  <a:gd name="T7" fmla="*/ 74 h 140"/>
                  <a:gd name="T8" fmla="*/ 253 w 133"/>
                  <a:gd name="T9" fmla="*/ 150 h 140"/>
                  <a:gd name="T10" fmla="*/ 192 w 133"/>
                  <a:gd name="T11" fmla="*/ 142 h 140"/>
                  <a:gd name="T12" fmla="*/ 167 w 133"/>
                  <a:gd name="T13" fmla="*/ 89 h 140"/>
                  <a:gd name="T14" fmla="*/ 174 w 133"/>
                  <a:gd name="T15" fmla="*/ 74 h 140"/>
                  <a:gd name="T16" fmla="*/ 225 w 133"/>
                  <a:gd name="T17" fmla="*/ 7 h 140"/>
                  <a:gd name="T18" fmla="*/ 221 w 133"/>
                  <a:gd name="T19" fmla="*/ 0 h 140"/>
                  <a:gd name="T20" fmla="*/ 214 w 133"/>
                  <a:gd name="T21" fmla="*/ 7 h 140"/>
                  <a:gd name="T22" fmla="*/ 214 w 133"/>
                  <a:gd name="T23" fmla="*/ 7 h 140"/>
                  <a:gd name="T24" fmla="*/ 104 w 133"/>
                  <a:gd name="T25" fmla="*/ 128 h 140"/>
                  <a:gd name="T26" fmla="*/ 30 w 133"/>
                  <a:gd name="T27" fmla="*/ 248 h 140"/>
                  <a:gd name="T28" fmla="*/ 12 w 133"/>
                  <a:gd name="T29" fmla="*/ 301 h 140"/>
                  <a:gd name="T30" fmla="*/ 0 w 133"/>
                  <a:gd name="T31" fmla="*/ 344 h 140"/>
                  <a:gd name="T32" fmla="*/ 0 w 133"/>
                  <a:gd name="T33" fmla="*/ 344 h 140"/>
                  <a:gd name="T34" fmla="*/ 20 w 133"/>
                  <a:gd name="T35" fmla="*/ 304 h 140"/>
                  <a:gd name="T36" fmla="*/ 40 w 133"/>
                  <a:gd name="T37" fmla="*/ 251 h 140"/>
                  <a:gd name="T38" fmla="*/ 106 w 133"/>
                  <a:gd name="T39" fmla="*/ 135 h 140"/>
                  <a:gd name="T40" fmla="*/ 153 w 133"/>
                  <a:gd name="T41" fmla="*/ 97 h 140"/>
                  <a:gd name="T42" fmla="*/ 157 w 133"/>
                  <a:gd name="T43" fmla="*/ 99 h 140"/>
                  <a:gd name="T44" fmla="*/ 188 w 133"/>
                  <a:gd name="T45" fmla="*/ 150 h 140"/>
                  <a:gd name="T46" fmla="*/ 205 w 133"/>
                  <a:gd name="T47" fmla="*/ 161 h 140"/>
                  <a:gd name="T48" fmla="*/ 206 w 133"/>
                  <a:gd name="T49" fmla="*/ 167 h 140"/>
                  <a:gd name="T50" fmla="*/ 206 w 133"/>
                  <a:gd name="T51" fmla="*/ 267 h 140"/>
                  <a:gd name="T52" fmla="*/ 218 w 133"/>
                  <a:gd name="T53" fmla="*/ 267 h 140"/>
                  <a:gd name="T54" fmla="*/ 218 w 133"/>
                  <a:gd name="T55" fmla="*/ 167 h 140"/>
                  <a:gd name="T56" fmla="*/ 221 w 133"/>
                  <a:gd name="T57" fmla="*/ 165 h 140"/>
                  <a:gd name="T58" fmla="*/ 240 w 133"/>
                  <a:gd name="T59" fmla="*/ 162 h 140"/>
                  <a:gd name="T60" fmla="*/ 245 w 133"/>
                  <a:gd name="T61" fmla="*/ 170 h 140"/>
                  <a:gd name="T62" fmla="*/ 248 w 133"/>
                  <a:gd name="T63" fmla="*/ 198 h 140"/>
                  <a:gd name="T64" fmla="*/ 248 w 133"/>
                  <a:gd name="T65" fmla="*/ 219 h 140"/>
                  <a:gd name="T66" fmla="*/ 252 w 133"/>
                  <a:gd name="T67" fmla="*/ 230 h 140"/>
                  <a:gd name="T68" fmla="*/ 252 w 133"/>
                  <a:gd name="T69" fmla="*/ 262 h 140"/>
                  <a:gd name="T70" fmla="*/ 262 w 133"/>
                  <a:gd name="T71" fmla="*/ 255 h 140"/>
                  <a:gd name="T72" fmla="*/ 261 w 133"/>
                  <a:gd name="T73" fmla="*/ 230 h 140"/>
                  <a:gd name="T74" fmla="*/ 258 w 133"/>
                  <a:gd name="T75" fmla="*/ 217 h 140"/>
                  <a:gd name="T76" fmla="*/ 258 w 133"/>
                  <a:gd name="T77" fmla="*/ 197 h 140"/>
                  <a:gd name="T78" fmla="*/ 253 w 133"/>
                  <a:gd name="T79" fmla="*/ 165 h 140"/>
                  <a:gd name="T80" fmla="*/ 258 w 133"/>
                  <a:gd name="T81" fmla="*/ 161 h 140"/>
                  <a:gd name="T82" fmla="*/ 266 w 133"/>
                  <a:gd name="T83" fmla="*/ 155 h 140"/>
                  <a:gd name="T84" fmla="*/ 271 w 133"/>
                  <a:gd name="T85" fmla="*/ 157 h 140"/>
                  <a:gd name="T86" fmla="*/ 277 w 133"/>
                  <a:gd name="T87" fmla="*/ 197 h 140"/>
                  <a:gd name="T88" fmla="*/ 289 w 133"/>
                  <a:gd name="T89" fmla="*/ 251 h 140"/>
                  <a:gd name="T90" fmla="*/ 300 w 133"/>
                  <a:gd name="T91" fmla="*/ 246 h 140"/>
                  <a:gd name="T92" fmla="*/ 288 w 133"/>
                  <a:gd name="T93" fmla="*/ 197 h 140"/>
                  <a:gd name="T94" fmla="*/ 281 w 133"/>
                  <a:gd name="T95" fmla="*/ 153 h 140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133" h="140">
                    <a:moveTo>
                      <a:pt x="115" y="62"/>
                    </a:moveTo>
                    <a:cubicBezTo>
                      <a:pt x="115" y="61"/>
                      <a:pt x="116" y="58"/>
                      <a:pt x="117" y="58"/>
                    </a:cubicBezTo>
                    <a:cubicBezTo>
                      <a:pt x="125" y="51"/>
                      <a:pt x="131" y="40"/>
                      <a:pt x="133" y="31"/>
                    </a:cubicBezTo>
                    <a:cubicBezTo>
                      <a:pt x="129" y="30"/>
                      <a:pt x="129" y="30"/>
                      <a:pt x="129" y="30"/>
                    </a:cubicBezTo>
                    <a:cubicBezTo>
                      <a:pt x="127" y="41"/>
                      <a:pt x="116" y="57"/>
                      <a:pt x="104" y="61"/>
                    </a:cubicBezTo>
                    <a:cubicBezTo>
                      <a:pt x="95" y="64"/>
                      <a:pt x="86" y="63"/>
                      <a:pt x="79" y="58"/>
                    </a:cubicBezTo>
                    <a:cubicBezTo>
                      <a:pt x="73" y="53"/>
                      <a:pt x="69" y="45"/>
                      <a:pt x="68" y="36"/>
                    </a:cubicBezTo>
                    <a:cubicBezTo>
                      <a:pt x="68" y="35"/>
                      <a:pt x="70" y="31"/>
                      <a:pt x="71" y="30"/>
                    </a:cubicBezTo>
                    <a:cubicBezTo>
                      <a:pt x="82" y="19"/>
                      <a:pt x="92" y="7"/>
                      <a:pt x="92" y="3"/>
                    </a:cubicBezTo>
                    <a:cubicBezTo>
                      <a:pt x="92" y="1"/>
                      <a:pt x="91" y="1"/>
                      <a:pt x="91" y="0"/>
                    </a:cubicBezTo>
                    <a:cubicBezTo>
                      <a:pt x="88" y="3"/>
                      <a:pt x="88" y="3"/>
                      <a:pt x="88" y="3"/>
                    </a:cubicBezTo>
                    <a:cubicBezTo>
                      <a:pt x="88" y="3"/>
                      <a:pt x="88" y="3"/>
                      <a:pt x="88" y="3"/>
                    </a:cubicBezTo>
                    <a:cubicBezTo>
                      <a:pt x="88" y="8"/>
                      <a:pt x="49" y="47"/>
                      <a:pt x="42" y="52"/>
                    </a:cubicBezTo>
                    <a:cubicBezTo>
                      <a:pt x="24" y="64"/>
                      <a:pt x="17" y="84"/>
                      <a:pt x="12" y="101"/>
                    </a:cubicBezTo>
                    <a:cubicBezTo>
                      <a:pt x="10" y="108"/>
                      <a:pt x="8" y="115"/>
                      <a:pt x="5" y="122"/>
                    </a:cubicBezTo>
                    <a:cubicBezTo>
                      <a:pt x="0" y="140"/>
                      <a:pt x="0" y="140"/>
                      <a:pt x="0" y="140"/>
                    </a:cubicBezTo>
                    <a:cubicBezTo>
                      <a:pt x="0" y="140"/>
                      <a:pt x="0" y="140"/>
                      <a:pt x="0" y="140"/>
                    </a:cubicBezTo>
                    <a:cubicBezTo>
                      <a:pt x="8" y="124"/>
                      <a:pt x="8" y="124"/>
                      <a:pt x="8" y="124"/>
                    </a:cubicBezTo>
                    <a:cubicBezTo>
                      <a:pt x="11" y="116"/>
                      <a:pt x="14" y="109"/>
                      <a:pt x="16" y="102"/>
                    </a:cubicBezTo>
                    <a:cubicBezTo>
                      <a:pt x="21" y="85"/>
                      <a:pt x="28" y="66"/>
                      <a:pt x="44" y="55"/>
                    </a:cubicBezTo>
                    <a:cubicBezTo>
                      <a:pt x="46" y="54"/>
                      <a:pt x="54" y="47"/>
                      <a:pt x="63" y="39"/>
                    </a:cubicBezTo>
                    <a:cubicBezTo>
                      <a:pt x="63" y="38"/>
                      <a:pt x="65" y="39"/>
                      <a:pt x="65" y="40"/>
                    </a:cubicBezTo>
                    <a:cubicBezTo>
                      <a:pt x="66" y="49"/>
                      <a:pt x="70" y="56"/>
                      <a:pt x="77" y="61"/>
                    </a:cubicBezTo>
                    <a:cubicBezTo>
                      <a:pt x="79" y="63"/>
                      <a:pt x="81" y="64"/>
                      <a:pt x="84" y="65"/>
                    </a:cubicBezTo>
                    <a:cubicBezTo>
                      <a:pt x="84" y="65"/>
                      <a:pt x="85" y="67"/>
                      <a:pt x="85" y="68"/>
                    </a:cubicBezTo>
                    <a:cubicBezTo>
                      <a:pt x="83" y="83"/>
                      <a:pt x="85" y="103"/>
                      <a:pt x="85" y="109"/>
                    </a:cubicBezTo>
                    <a:cubicBezTo>
                      <a:pt x="89" y="109"/>
                      <a:pt x="89" y="109"/>
                      <a:pt x="89" y="109"/>
                    </a:cubicBezTo>
                    <a:cubicBezTo>
                      <a:pt x="89" y="103"/>
                      <a:pt x="87" y="83"/>
                      <a:pt x="89" y="68"/>
                    </a:cubicBezTo>
                    <a:cubicBezTo>
                      <a:pt x="89" y="68"/>
                      <a:pt x="91" y="67"/>
                      <a:pt x="91" y="67"/>
                    </a:cubicBezTo>
                    <a:cubicBezTo>
                      <a:pt x="94" y="67"/>
                      <a:pt x="96" y="67"/>
                      <a:pt x="98" y="66"/>
                    </a:cubicBezTo>
                    <a:cubicBezTo>
                      <a:pt x="99" y="66"/>
                      <a:pt x="100" y="68"/>
                      <a:pt x="100" y="69"/>
                    </a:cubicBezTo>
                    <a:cubicBezTo>
                      <a:pt x="101" y="73"/>
                      <a:pt x="101" y="77"/>
                      <a:pt x="102" y="81"/>
                    </a:cubicBezTo>
                    <a:cubicBezTo>
                      <a:pt x="102" y="89"/>
                      <a:pt x="102" y="89"/>
                      <a:pt x="102" y="89"/>
                    </a:cubicBezTo>
                    <a:cubicBezTo>
                      <a:pt x="103" y="93"/>
                      <a:pt x="103" y="93"/>
                      <a:pt x="103" y="93"/>
                    </a:cubicBezTo>
                    <a:cubicBezTo>
                      <a:pt x="104" y="97"/>
                      <a:pt x="104" y="104"/>
                      <a:pt x="103" y="107"/>
                    </a:cubicBezTo>
                    <a:cubicBezTo>
                      <a:pt x="108" y="104"/>
                      <a:pt x="108" y="104"/>
                      <a:pt x="108" y="104"/>
                    </a:cubicBezTo>
                    <a:cubicBezTo>
                      <a:pt x="108" y="101"/>
                      <a:pt x="108" y="97"/>
                      <a:pt x="107" y="93"/>
                    </a:cubicBezTo>
                    <a:cubicBezTo>
                      <a:pt x="106" y="88"/>
                      <a:pt x="106" y="88"/>
                      <a:pt x="106" y="88"/>
                    </a:cubicBezTo>
                    <a:cubicBezTo>
                      <a:pt x="106" y="80"/>
                      <a:pt x="106" y="80"/>
                      <a:pt x="106" y="80"/>
                    </a:cubicBezTo>
                    <a:cubicBezTo>
                      <a:pt x="105" y="76"/>
                      <a:pt x="105" y="72"/>
                      <a:pt x="104" y="67"/>
                    </a:cubicBezTo>
                    <a:cubicBezTo>
                      <a:pt x="104" y="66"/>
                      <a:pt x="105" y="65"/>
                      <a:pt x="106" y="65"/>
                    </a:cubicBezTo>
                    <a:cubicBezTo>
                      <a:pt x="107" y="64"/>
                      <a:pt x="108" y="64"/>
                      <a:pt x="109" y="63"/>
                    </a:cubicBezTo>
                    <a:cubicBezTo>
                      <a:pt x="109" y="63"/>
                      <a:pt x="111" y="64"/>
                      <a:pt x="111" y="64"/>
                    </a:cubicBezTo>
                    <a:cubicBezTo>
                      <a:pt x="113" y="70"/>
                      <a:pt x="113" y="75"/>
                      <a:pt x="114" y="80"/>
                    </a:cubicBezTo>
                    <a:cubicBezTo>
                      <a:pt x="115" y="88"/>
                      <a:pt x="116" y="95"/>
                      <a:pt x="119" y="102"/>
                    </a:cubicBezTo>
                    <a:cubicBezTo>
                      <a:pt x="123" y="100"/>
                      <a:pt x="123" y="100"/>
                      <a:pt x="123" y="100"/>
                    </a:cubicBezTo>
                    <a:cubicBezTo>
                      <a:pt x="120" y="94"/>
                      <a:pt x="119" y="87"/>
                      <a:pt x="118" y="80"/>
                    </a:cubicBezTo>
                    <a:cubicBezTo>
                      <a:pt x="117" y="75"/>
                      <a:pt x="116" y="68"/>
                      <a:pt x="115" y="62"/>
                    </a:cubicBezTo>
                    <a:close/>
                  </a:path>
                </a:pathLst>
              </a:custGeom>
              <a:solidFill>
                <a:srgbClr val="E200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03" name="Freeform 248">
                <a:extLst>
                  <a:ext uri="{FF2B5EF4-FFF2-40B4-BE49-F238E27FC236}">
                    <a16:creationId xmlns:a16="http://schemas.microsoft.com/office/drawing/2014/main" id="{E721BF0D-F651-9438-7DD0-7188224D19D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70" y="2436"/>
                <a:ext cx="176" cy="275"/>
              </a:xfrm>
              <a:custGeom>
                <a:avLst/>
                <a:gdLst>
                  <a:gd name="T0" fmla="*/ 271 w 131"/>
                  <a:gd name="T1" fmla="*/ 48 h 205"/>
                  <a:gd name="T2" fmla="*/ 304 w 131"/>
                  <a:gd name="T3" fmla="*/ 338 h 205"/>
                  <a:gd name="T4" fmla="*/ 294 w 131"/>
                  <a:gd name="T5" fmla="*/ 384 h 205"/>
                  <a:gd name="T6" fmla="*/ 249 w 131"/>
                  <a:gd name="T7" fmla="*/ 149 h 205"/>
                  <a:gd name="T8" fmla="*/ 246 w 131"/>
                  <a:gd name="T9" fmla="*/ 154 h 205"/>
                  <a:gd name="T10" fmla="*/ 253 w 131"/>
                  <a:gd name="T11" fmla="*/ 327 h 205"/>
                  <a:gd name="T12" fmla="*/ 240 w 131"/>
                  <a:gd name="T13" fmla="*/ 457 h 205"/>
                  <a:gd name="T14" fmla="*/ 226 w 131"/>
                  <a:gd name="T15" fmla="*/ 288 h 205"/>
                  <a:gd name="T16" fmla="*/ 214 w 131"/>
                  <a:gd name="T17" fmla="*/ 200 h 205"/>
                  <a:gd name="T18" fmla="*/ 204 w 131"/>
                  <a:gd name="T19" fmla="*/ 204 h 205"/>
                  <a:gd name="T20" fmla="*/ 191 w 131"/>
                  <a:gd name="T21" fmla="*/ 190 h 205"/>
                  <a:gd name="T22" fmla="*/ 199 w 131"/>
                  <a:gd name="T23" fmla="*/ 444 h 205"/>
                  <a:gd name="T24" fmla="*/ 196 w 131"/>
                  <a:gd name="T25" fmla="*/ 475 h 205"/>
                  <a:gd name="T26" fmla="*/ 185 w 131"/>
                  <a:gd name="T27" fmla="*/ 439 h 205"/>
                  <a:gd name="T28" fmla="*/ 177 w 131"/>
                  <a:gd name="T29" fmla="*/ 346 h 205"/>
                  <a:gd name="T30" fmla="*/ 175 w 131"/>
                  <a:gd name="T31" fmla="*/ 255 h 205"/>
                  <a:gd name="T32" fmla="*/ 156 w 131"/>
                  <a:gd name="T33" fmla="*/ 169 h 205"/>
                  <a:gd name="T34" fmla="*/ 142 w 131"/>
                  <a:gd name="T35" fmla="*/ 280 h 205"/>
                  <a:gd name="T36" fmla="*/ 150 w 131"/>
                  <a:gd name="T37" fmla="*/ 433 h 205"/>
                  <a:gd name="T38" fmla="*/ 136 w 131"/>
                  <a:gd name="T39" fmla="*/ 433 h 205"/>
                  <a:gd name="T40" fmla="*/ 132 w 131"/>
                  <a:gd name="T41" fmla="*/ 331 h 205"/>
                  <a:gd name="T42" fmla="*/ 101 w 131"/>
                  <a:gd name="T43" fmla="*/ 122 h 205"/>
                  <a:gd name="T44" fmla="*/ 93 w 131"/>
                  <a:gd name="T45" fmla="*/ 0 h 205"/>
                  <a:gd name="T46" fmla="*/ 56 w 131"/>
                  <a:gd name="T47" fmla="*/ 135 h 205"/>
                  <a:gd name="T48" fmla="*/ 0 w 131"/>
                  <a:gd name="T49" fmla="*/ 205 h 205"/>
                  <a:gd name="T50" fmla="*/ 86 w 131"/>
                  <a:gd name="T51" fmla="*/ 107 h 205"/>
                  <a:gd name="T52" fmla="*/ 105 w 131"/>
                  <a:gd name="T53" fmla="*/ 243 h 205"/>
                  <a:gd name="T54" fmla="*/ 125 w 131"/>
                  <a:gd name="T55" fmla="*/ 384 h 205"/>
                  <a:gd name="T56" fmla="*/ 138 w 131"/>
                  <a:gd name="T57" fmla="*/ 465 h 205"/>
                  <a:gd name="T58" fmla="*/ 157 w 131"/>
                  <a:gd name="T59" fmla="*/ 397 h 205"/>
                  <a:gd name="T60" fmla="*/ 156 w 131"/>
                  <a:gd name="T61" fmla="*/ 227 h 205"/>
                  <a:gd name="T62" fmla="*/ 164 w 131"/>
                  <a:gd name="T63" fmla="*/ 278 h 205"/>
                  <a:gd name="T64" fmla="*/ 177 w 131"/>
                  <a:gd name="T65" fmla="*/ 431 h 205"/>
                  <a:gd name="T66" fmla="*/ 184 w 131"/>
                  <a:gd name="T67" fmla="*/ 486 h 205"/>
                  <a:gd name="T68" fmla="*/ 210 w 131"/>
                  <a:gd name="T69" fmla="*/ 444 h 205"/>
                  <a:gd name="T70" fmla="*/ 204 w 131"/>
                  <a:gd name="T71" fmla="*/ 217 h 205"/>
                  <a:gd name="T72" fmla="*/ 214 w 131"/>
                  <a:gd name="T73" fmla="*/ 212 h 205"/>
                  <a:gd name="T74" fmla="*/ 232 w 131"/>
                  <a:gd name="T75" fmla="*/ 464 h 205"/>
                  <a:gd name="T76" fmla="*/ 259 w 131"/>
                  <a:gd name="T77" fmla="*/ 291 h 205"/>
                  <a:gd name="T78" fmla="*/ 262 w 131"/>
                  <a:gd name="T79" fmla="*/ 199 h 205"/>
                  <a:gd name="T80" fmla="*/ 288 w 131"/>
                  <a:gd name="T81" fmla="*/ 394 h 205"/>
                  <a:gd name="T82" fmla="*/ 312 w 131"/>
                  <a:gd name="T83" fmla="*/ 338 h 205"/>
                  <a:gd name="T84" fmla="*/ 157 w 131"/>
                  <a:gd name="T85" fmla="*/ 217 h 205"/>
                  <a:gd name="T86" fmla="*/ 161 w 131"/>
                  <a:gd name="T87" fmla="*/ 184 h 205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131" h="205">
                    <a:moveTo>
                      <a:pt x="130" y="84"/>
                    </a:moveTo>
                    <a:cubicBezTo>
                      <a:pt x="129" y="62"/>
                      <a:pt x="127" y="37"/>
                      <a:pt x="115" y="18"/>
                    </a:cubicBezTo>
                    <a:cubicBezTo>
                      <a:pt x="112" y="20"/>
                      <a:pt x="112" y="20"/>
                      <a:pt x="112" y="20"/>
                    </a:cubicBezTo>
                    <a:cubicBezTo>
                      <a:pt x="123" y="38"/>
                      <a:pt x="125" y="63"/>
                      <a:pt x="126" y="84"/>
                    </a:cubicBezTo>
                    <a:cubicBezTo>
                      <a:pt x="126" y="94"/>
                      <a:pt x="126" y="103"/>
                      <a:pt x="126" y="112"/>
                    </a:cubicBezTo>
                    <a:cubicBezTo>
                      <a:pt x="126" y="121"/>
                      <a:pt x="126" y="131"/>
                      <a:pt x="125" y="140"/>
                    </a:cubicBezTo>
                    <a:cubicBezTo>
                      <a:pt x="125" y="143"/>
                      <a:pt x="125" y="143"/>
                      <a:pt x="125" y="143"/>
                    </a:cubicBezTo>
                    <a:cubicBezTo>
                      <a:pt x="124" y="147"/>
                      <a:pt x="124" y="154"/>
                      <a:pt x="122" y="158"/>
                    </a:cubicBezTo>
                    <a:cubicBezTo>
                      <a:pt x="122" y="159"/>
                      <a:pt x="121" y="159"/>
                      <a:pt x="121" y="159"/>
                    </a:cubicBezTo>
                    <a:cubicBezTo>
                      <a:pt x="118" y="146"/>
                      <a:pt x="118" y="133"/>
                      <a:pt x="117" y="121"/>
                    </a:cubicBezTo>
                    <a:cubicBezTo>
                      <a:pt x="116" y="100"/>
                      <a:pt x="115" y="79"/>
                      <a:pt x="106" y="60"/>
                    </a:cubicBezTo>
                    <a:cubicBezTo>
                      <a:pt x="103" y="62"/>
                      <a:pt x="103" y="62"/>
                      <a:pt x="103" y="62"/>
                    </a:cubicBezTo>
                    <a:cubicBezTo>
                      <a:pt x="105" y="67"/>
                      <a:pt x="107" y="72"/>
                      <a:pt x="108" y="77"/>
                    </a:cubicBezTo>
                    <a:cubicBezTo>
                      <a:pt x="107" y="78"/>
                      <a:pt x="105" y="79"/>
                      <a:pt x="104" y="79"/>
                    </a:cubicBezTo>
                    <a:cubicBezTo>
                      <a:pt x="103" y="74"/>
                      <a:pt x="102" y="69"/>
                      <a:pt x="101" y="64"/>
                    </a:cubicBezTo>
                    <a:cubicBezTo>
                      <a:pt x="97" y="65"/>
                      <a:pt x="97" y="65"/>
                      <a:pt x="97" y="65"/>
                    </a:cubicBezTo>
                    <a:cubicBezTo>
                      <a:pt x="101" y="83"/>
                      <a:pt x="102" y="102"/>
                      <a:pt x="103" y="122"/>
                    </a:cubicBezTo>
                    <a:cubicBezTo>
                      <a:pt x="104" y="136"/>
                      <a:pt x="104" y="136"/>
                      <a:pt x="104" y="136"/>
                    </a:cubicBezTo>
                    <a:cubicBezTo>
                      <a:pt x="104" y="138"/>
                      <a:pt x="104" y="142"/>
                      <a:pt x="104" y="147"/>
                    </a:cubicBezTo>
                    <a:cubicBezTo>
                      <a:pt x="104" y="161"/>
                      <a:pt x="103" y="181"/>
                      <a:pt x="101" y="188"/>
                    </a:cubicBezTo>
                    <a:cubicBezTo>
                      <a:pt x="100" y="189"/>
                      <a:pt x="99" y="189"/>
                      <a:pt x="99" y="189"/>
                    </a:cubicBezTo>
                    <a:cubicBezTo>
                      <a:pt x="96" y="181"/>
                      <a:pt x="94" y="158"/>
                      <a:pt x="94" y="149"/>
                    </a:cubicBezTo>
                    <a:cubicBezTo>
                      <a:pt x="93" y="124"/>
                      <a:pt x="93" y="124"/>
                      <a:pt x="93" y="124"/>
                    </a:cubicBezTo>
                    <a:cubicBezTo>
                      <a:pt x="93" y="122"/>
                      <a:pt x="93" y="121"/>
                      <a:pt x="93" y="119"/>
                    </a:cubicBezTo>
                    <a:cubicBezTo>
                      <a:pt x="93" y="103"/>
                      <a:pt x="93" y="86"/>
                      <a:pt x="90" y="70"/>
                    </a:cubicBezTo>
                    <a:cubicBezTo>
                      <a:pt x="86" y="71"/>
                      <a:pt x="86" y="71"/>
                      <a:pt x="86" y="71"/>
                    </a:cubicBezTo>
                    <a:cubicBezTo>
                      <a:pt x="87" y="75"/>
                      <a:pt x="88" y="79"/>
                      <a:pt x="88" y="83"/>
                    </a:cubicBezTo>
                    <a:cubicBezTo>
                      <a:pt x="88" y="83"/>
                      <a:pt x="87" y="84"/>
                      <a:pt x="87" y="84"/>
                    </a:cubicBezTo>
                    <a:cubicBezTo>
                      <a:pt x="86" y="85"/>
                      <a:pt x="85" y="85"/>
                      <a:pt x="85" y="85"/>
                    </a:cubicBezTo>
                    <a:cubicBezTo>
                      <a:pt x="84" y="85"/>
                      <a:pt x="84" y="84"/>
                      <a:pt x="84" y="84"/>
                    </a:cubicBezTo>
                    <a:cubicBezTo>
                      <a:pt x="83" y="79"/>
                      <a:pt x="83" y="74"/>
                      <a:pt x="84" y="69"/>
                    </a:cubicBezTo>
                    <a:cubicBezTo>
                      <a:pt x="80" y="69"/>
                      <a:pt x="80" y="69"/>
                      <a:pt x="80" y="69"/>
                    </a:cubicBezTo>
                    <a:cubicBezTo>
                      <a:pt x="80" y="72"/>
                      <a:pt x="79" y="75"/>
                      <a:pt x="79" y="79"/>
                    </a:cubicBezTo>
                    <a:cubicBezTo>
                      <a:pt x="79" y="90"/>
                      <a:pt x="80" y="101"/>
                      <a:pt x="81" y="111"/>
                    </a:cubicBezTo>
                    <a:cubicBezTo>
                      <a:pt x="82" y="122"/>
                      <a:pt x="82" y="133"/>
                      <a:pt x="82" y="144"/>
                    </a:cubicBezTo>
                    <a:cubicBezTo>
                      <a:pt x="82" y="184"/>
                      <a:pt x="82" y="184"/>
                      <a:pt x="82" y="184"/>
                    </a:cubicBezTo>
                    <a:cubicBezTo>
                      <a:pt x="82" y="186"/>
                      <a:pt x="82" y="186"/>
                      <a:pt x="82" y="186"/>
                    </a:cubicBezTo>
                    <a:cubicBezTo>
                      <a:pt x="82" y="187"/>
                      <a:pt x="82" y="188"/>
                      <a:pt x="82" y="189"/>
                    </a:cubicBezTo>
                    <a:cubicBezTo>
                      <a:pt x="82" y="192"/>
                      <a:pt x="82" y="195"/>
                      <a:pt x="81" y="197"/>
                    </a:cubicBezTo>
                    <a:cubicBezTo>
                      <a:pt x="81" y="198"/>
                      <a:pt x="79" y="199"/>
                      <a:pt x="79" y="198"/>
                    </a:cubicBezTo>
                    <a:cubicBezTo>
                      <a:pt x="78" y="195"/>
                      <a:pt x="78" y="191"/>
                      <a:pt x="78" y="187"/>
                    </a:cubicBezTo>
                    <a:cubicBezTo>
                      <a:pt x="77" y="182"/>
                      <a:pt x="77" y="182"/>
                      <a:pt x="77" y="182"/>
                    </a:cubicBezTo>
                    <a:cubicBezTo>
                      <a:pt x="77" y="178"/>
                      <a:pt x="77" y="178"/>
                      <a:pt x="77" y="178"/>
                    </a:cubicBezTo>
                    <a:cubicBezTo>
                      <a:pt x="75" y="170"/>
                      <a:pt x="74" y="162"/>
                      <a:pt x="74" y="154"/>
                    </a:cubicBezTo>
                    <a:cubicBezTo>
                      <a:pt x="73" y="143"/>
                      <a:pt x="73" y="143"/>
                      <a:pt x="73" y="143"/>
                    </a:cubicBezTo>
                    <a:cubicBezTo>
                      <a:pt x="73" y="136"/>
                      <a:pt x="72" y="128"/>
                      <a:pt x="72" y="121"/>
                    </a:cubicBezTo>
                    <a:cubicBezTo>
                      <a:pt x="72" y="119"/>
                      <a:pt x="72" y="117"/>
                      <a:pt x="72" y="115"/>
                    </a:cubicBezTo>
                    <a:cubicBezTo>
                      <a:pt x="72" y="113"/>
                      <a:pt x="72" y="110"/>
                      <a:pt x="72" y="106"/>
                    </a:cubicBezTo>
                    <a:cubicBezTo>
                      <a:pt x="72" y="96"/>
                      <a:pt x="72" y="83"/>
                      <a:pt x="69" y="71"/>
                    </a:cubicBezTo>
                    <a:cubicBezTo>
                      <a:pt x="66" y="72"/>
                      <a:pt x="66" y="72"/>
                      <a:pt x="66" y="72"/>
                    </a:cubicBezTo>
                    <a:cubicBezTo>
                      <a:pt x="64" y="70"/>
                      <a:pt x="64" y="70"/>
                      <a:pt x="64" y="70"/>
                    </a:cubicBezTo>
                    <a:cubicBezTo>
                      <a:pt x="62" y="73"/>
                      <a:pt x="61" y="79"/>
                      <a:pt x="61" y="84"/>
                    </a:cubicBezTo>
                    <a:cubicBezTo>
                      <a:pt x="60" y="89"/>
                      <a:pt x="60" y="89"/>
                      <a:pt x="60" y="89"/>
                    </a:cubicBezTo>
                    <a:cubicBezTo>
                      <a:pt x="59" y="98"/>
                      <a:pt x="59" y="107"/>
                      <a:pt x="59" y="116"/>
                    </a:cubicBezTo>
                    <a:cubicBezTo>
                      <a:pt x="59" y="127"/>
                      <a:pt x="59" y="127"/>
                      <a:pt x="59" y="127"/>
                    </a:cubicBezTo>
                    <a:cubicBezTo>
                      <a:pt x="59" y="140"/>
                      <a:pt x="60" y="153"/>
                      <a:pt x="61" y="165"/>
                    </a:cubicBezTo>
                    <a:cubicBezTo>
                      <a:pt x="62" y="180"/>
                      <a:pt x="62" y="180"/>
                      <a:pt x="62" y="180"/>
                    </a:cubicBezTo>
                    <a:cubicBezTo>
                      <a:pt x="62" y="186"/>
                      <a:pt x="62" y="189"/>
                      <a:pt x="61" y="190"/>
                    </a:cubicBezTo>
                    <a:cubicBezTo>
                      <a:pt x="60" y="190"/>
                      <a:pt x="59" y="190"/>
                      <a:pt x="59" y="190"/>
                    </a:cubicBezTo>
                    <a:cubicBezTo>
                      <a:pt x="56" y="189"/>
                      <a:pt x="56" y="184"/>
                      <a:pt x="56" y="180"/>
                    </a:cubicBezTo>
                    <a:cubicBezTo>
                      <a:pt x="56" y="177"/>
                      <a:pt x="56" y="177"/>
                      <a:pt x="56" y="177"/>
                    </a:cubicBezTo>
                    <a:cubicBezTo>
                      <a:pt x="55" y="171"/>
                      <a:pt x="55" y="165"/>
                      <a:pt x="55" y="159"/>
                    </a:cubicBezTo>
                    <a:cubicBezTo>
                      <a:pt x="55" y="152"/>
                      <a:pt x="55" y="145"/>
                      <a:pt x="54" y="137"/>
                    </a:cubicBezTo>
                    <a:cubicBezTo>
                      <a:pt x="51" y="120"/>
                      <a:pt x="51" y="120"/>
                      <a:pt x="51" y="120"/>
                    </a:cubicBezTo>
                    <a:cubicBezTo>
                      <a:pt x="47" y="100"/>
                      <a:pt x="47" y="100"/>
                      <a:pt x="47" y="100"/>
                    </a:cubicBezTo>
                    <a:cubicBezTo>
                      <a:pt x="42" y="51"/>
                      <a:pt x="42" y="51"/>
                      <a:pt x="42" y="51"/>
                    </a:cubicBezTo>
                    <a:cubicBezTo>
                      <a:pt x="41" y="42"/>
                      <a:pt x="41" y="42"/>
                      <a:pt x="41" y="42"/>
                    </a:cubicBezTo>
                    <a:cubicBezTo>
                      <a:pt x="40" y="29"/>
                      <a:pt x="38" y="12"/>
                      <a:pt x="41" y="0"/>
                    </a:cubicBezTo>
                    <a:cubicBezTo>
                      <a:pt x="38" y="0"/>
                      <a:pt x="38" y="0"/>
                      <a:pt x="38" y="0"/>
                    </a:cubicBezTo>
                    <a:cubicBezTo>
                      <a:pt x="36" y="8"/>
                      <a:pt x="36" y="17"/>
                      <a:pt x="36" y="26"/>
                    </a:cubicBezTo>
                    <a:cubicBezTo>
                      <a:pt x="36" y="31"/>
                      <a:pt x="34" y="37"/>
                      <a:pt x="34" y="37"/>
                    </a:cubicBezTo>
                    <a:cubicBezTo>
                      <a:pt x="32" y="44"/>
                      <a:pt x="29" y="50"/>
                      <a:pt x="23" y="56"/>
                    </a:cubicBezTo>
                    <a:cubicBezTo>
                      <a:pt x="21" y="58"/>
                      <a:pt x="21" y="58"/>
                      <a:pt x="21" y="58"/>
                    </a:cubicBezTo>
                    <a:cubicBezTo>
                      <a:pt x="12" y="66"/>
                      <a:pt x="6" y="74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5" y="75"/>
                      <a:pt x="15" y="67"/>
                      <a:pt x="23" y="60"/>
                    </a:cubicBezTo>
                    <a:cubicBezTo>
                      <a:pt x="25" y="58"/>
                      <a:pt x="25" y="58"/>
                      <a:pt x="25" y="58"/>
                    </a:cubicBezTo>
                    <a:cubicBezTo>
                      <a:pt x="30" y="53"/>
                      <a:pt x="33" y="50"/>
                      <a:pt x="36" y="45"/>
                    </a:cubicBezTo>
                    <a:cubicBezTo>
                      <a:pt x="36" y="44"/>
                      <a:pt x="38" y="45"/>
                      <a:pt x="38" y="45"/>
                    </a:cubicBezTo>
                    <a:cubicBezTo>
                      <a:pt x="38" y="51"/>
                      <a:pt x="38" y="51"/>
                      <a:pt x="38" y="51"/>
                    </a:cubicBezTo>
                    <a:cubicBezTo>
                      <a:pt x="43" y="101"/>
                      <a:pt x="43" y="101"/>
                      <a:pt x="43" y="101"/>
                    </a:cubicBezTo>
                    <a:cubicBezTo>
                      <a:pt x="47" y="120"/>
                      <a:pt x="47" y="120"/>
                      <a:pt x="47" y="120"/>
                    </a:cubicBezTo>
                    <a:cubicBezTo>
                      <a:pt x="50" y="138"/>
                      <a:pt x="50" y="138"/>
                      <a:pt x="50" y="138"/>
                    </a:cubicBezTo>
                    <a:cubicBezTo>
                      <a:pt x="51" y="145"/>
                      <a:pt x="51" y="152"/>
                      <a:pt x="51" y="159"/>
                    </a:cubicBezTo>
                    <a:cubicBezTo>
                      <a:pt x="51" y="165"/>
                      <a:pt x="51" y="171"/>
                      <a:pt x="52" y="178"/>
                    </a:cubicBezTo>
                    <a:cubicBezTo>
                      <a:pt x="52" y="180"/>
                      <a:pt x="52" y="180"/>
                      <a:pt x="52" y="180"/>
                    </a:cubicBezTo>
                    <a:cubicBezTo>
                      <a:pt x="52" y="185"/>
                      <a:pt x="52" y="191"/>
                      <a:pt x="57" y="193"/>
                    </a:cubicBezTo>
                    <a:cubicBezTo>
                      <a:pt x="60" y="195"/>
                      <a:pt x="62" y="194"/>
                      <a:pt x="63" y="193"/>
                    </a:cubicBezTo>
                    <a:cubicBezTo>
                      <a:pt x="66" y="191"/>
                      <a:pt x="66" y="185"/>
                      <a:pt x="66" y="180"/>
                    </a:cubicBezTo>
                    <a:cubicBezTo>
                      <a:pt x="65" y="165"/>
                      <a:pt x="65" y="165"/>
                      <a:pt x="65" y="165"/>
                    </a:cubicBezTo>
                    <a:cubicBezTo>
                      <a:pt x="64" y="153"/>
                      <a:pt x="63" y="140"/>
                      <a:pt x="63" y="127"/>
                    </a:cubicBezTo>
                    <a:cubicBezTo>
                      <a:pt x="63" y="116"/>
                      <a:pt x="63" y="116"/>
                      <a:pt x="63" y="116"/>
                    </a:cubicBezTo>
                    <a:cubicBezTo>
                      <a:pt x="63" y="108"/>
                      <a:pt x="63" y="101"/>
                      <a:pt x="64" y="94"/>
                    </a:cubicBezTo>
                    <a:cubicBezTo>
                      <a:pt x="65" y="94"/>
                      <a:pt x="67" y="95"/>
                      <a:pt x="67" y="95"/>
                    </a:cubicBezTo>
                    <a:cubicBezTo>
                      <a:pt x="67" y="95"/>
                      <a:pt x="68" y="96"/>
                      <a:pt x="68" y="97"/>
                    </a:cubicBezTo>
                    <a:cubicBezTo>
                      <a:pt x="68" y="104"/>
                      <a:pt x="68" y="111"/>
                      <a:pt x="68" y="115"/>
                    </a:cubicBezTo>
                    <a:cubicBezTo>
                      <a:pt x="68" y="125"/>
                      <a:pt x="68" y="134"/>
                      <a:pt x="69" y="143"/>
                    </a:cubicBezTo>
                    <a:cubicBezTo>
                      <a:pt x="70" y="154"/>
                      <a:pt x="70" y="154"/>
                      <a:pt x="70" y="154"/>
                    </a:cubicBezTo>
                    <a:cubicBezTo>
                      <a:pt x="70" y="163"/>
                      <a:pt x="71" y="170"/>
                      <a:pt x="73" y="178"/>
                    </a:cubicBezTo>
                    <a:cubicBezTo>
                      <a:pt x="73" y="182"/>
                      <a:pt x="73" y="182"/>
                      <a:pt x="73" y="182"/>
                    </a:cubicBezTo>
                    <a:cubicBezTo>
                      <a:pt x="74" y="188"/>
                      <a:pt x="74" y="188"/>
                      <a:pt x="74" y="188"/>
                    </a:cubicBezTo>
                    <a:cubicBezTo>
                      <a:pt x="74" y="192"/>
                      <a:pt x="74" y="197"/>
                      <a:pt x="76" y="201"/>
                    </a:cubicBezTo>
                    <a:cubicBezTo>
                      <a:pt x="77" y="204"/>
                      <a:pt x="81" y="205"/>
                      <a:pt x="83" y="203"/>
                    </a:cubicBezTo>
                    <a:cubicBezTo>
                      <a:pt x="87" y="199"/>
                      <a:pt x="86" y="191"/>
                      <a:pt x="86" y="186"/>
                    </a:cubicBezTo>
                    <a:cubicBezTo>
                      <a:pt x="86" y="184"/>
                      <a:pt x="86" y="184"/>
                      <a:pt x="86" y="184"/>
                    </a:cubicBezTo>
                    <a:cubicBezTo>
                      <a:pt x="86" y="144"/>
                      <a:pt x="86" y="144"/>
                      <a:pt x="86" y="144"/>
                    </a:cubicBezTo>
                    <a:cubicBezTo>
                      <a:pt x="86" y="133"/>
                      <a:pt x="86" y="122"/>
                      <a:pt x="85" y="111"/>
                    </a:cubicBezTo>
                    <a:cubicBezTo>
                      <a:pt x="84" y="104"/>
                      <a:pt x="84" y="97"/>
                      <a:pt x="84" y="90"/>
                    </a:cubicBezTo>
                    <a:cubicBezTo>
                      <a:pt x="84" y="90"/>
                      <a:pt x="84" y="90"/>
                      <a:pt x="84" y="90"/>
                    </a:cubicBezTo>
                    <a:cubicBezTo>
                      <a:pt x="84" y="89"/>
                      <a:pt x="86" y="88"/>
                      <a:pt x="88" y="89"/>
                    </a:cubicBezTo>
                    <a:cubicBezTo>
                      <a:pt x="88" y="88"/>
                      <a:pt x="88" y="88"/>
                      <a:pt x="88" y="88"/>
                    </a:cubicBezTo>
                    <a:cubicBezTo>
                      <a:pt x="89" y="100"/>
                      <a:pt x="89" y="112"/>
                      <a:pt x="89" y="124"/>
                    </a:cubicBezTo>
                    <a:cubicBezTo>
                      <a:pt x="90" y="150"/>
                      <a:pt x="90" y="150"/>
                      <a:pt x="90" y="150"/>
                    </a:cubicBezTo>
                    <a:cubicBezTo>
                      <a:pt x="90" y="150"/>
                      <a:pt x="91" y="183"/>
                      <a:pt x="96" y="192"/>
                    </a:cubicBezTo>
                    <a:cubicBezTo>
                      <a:pt x="98" y="196"/>
                      <a:pt x="102" y="194"/>
                      <a:pt x="102" y="194"/>
                    </a:cubicBezTo>
                    <a:cubicBezTo>
                      <a:pt x="109" y="186"/>
                      <a:pt x="108" y="136"/>
                      <a:pt x="108" y="135"/>
                    </a:cubicBezTo>
                    <a:cubicBezTo>
                      <a:pt x="107" y="121"/>
                      <a:pt x="107" y="121"/>
                      <a:pt x="107" y="121"/>
                    </a:cubicBezTo>
                    <a:cubicBezTo>
                      <a:pt x="106" y="109"/>
                      <a:pt x="106" y="97"/>
                      <a:pt x="104" y="85"/>
                    </a:cubicBezTo>
                    <a:cubicBezTo>
                      <a:pt x="104" y="84"/>
                      <a:pt x="105" y="83"/>
                      <a:pt x="106" y="83"/>
                    </a:cubicBezTo>
                    <a:cubicBezTo>
                      <a:pt x="107" y="82"/>
                      <a:pt x="107" y="82"/>
                      <a:pt x="108" y="82"/>
                    </a:cubicBezTo>
                    <a:cubicBezTo>
                      <a:pt x="108" y="82"/>
                      <a:pt x="109" y="83"/>
                      <a:pt x="110" y="83"/>
                    </a:cubicBezTo>
                    <a:cubicBezTo>
                      <a:pt x="112" y="96"/>
                      <a:pt x="113" y="108"/>
                      <a:pt x="113" y="121"/>
                    </a:cubicBezTo>
                    <a:cubicBezTo>
                      <a:pt x="114" y="135"/>
                      <a:pt x="114" y="150"/>
                      <a:pt x="118" y="163"/>
                    </a:cubicBezTo>
                    <a:cubicBezTo>
                      <a:pt x="118" y="167"/>
                      <a:pt x="121" y="167"/>
                      <a:pt x="121" y="167"/>
                    </a:cubicBezTo>
                    <a:cubicBezTo>
                      <a:pt x="127" y="164"/>
                      <a:pt x="128" y="152"/>
                      <a:pt x="129" y="143"/>
                    </a:cubicBezTo>
                    <a:cubicBezTo>
                      <a:pt x="129" y="140"/>
                      <a:pt x="129" y="140"/>
                      <a:pt x="129" y="140"/>
                    </a:cubicBezTo>
                    <a:cubicBezTo>
                      <a:pt x="131" y="121"/>
                      <a:pt x="130" y="102"/>
                      <a:pt x="130" y="84"/>
                    </a:cubicBezTo>
                    <a:close/>
                    <a:moveTo>
                      <a:pt x="66" y="90"/>
                    </a:moveTo>
                    <a:cubicBezTo>
                      <a:pt x="66" y="90"/>
                      <a:pt x="66" y="90"/>
                      <a:pt x="65" y="90"/>
                    </a:cubicBezTo>
                    <a:cubicBezTo>
                      <a:pt x="65" y="90"/>
                      <a:pt x="64" y="88"/>
                      <a:pt x="64" y="88"/>
                    </a:cubicBezTo>
                    <a:cubicBezTo>
                      <a:pt x="65" y="84"/>
                      <a:pt x="65" y="84"/>
                      <a:pt x="65" y="84"/>
                    </a:cubicBezTo>
                    <a:cubicBezTo>
                      <a:pt x="65" y="81"/>
                      <a:pt x="65" y="79"/>
                      <a:pt x="66" y="76"/>
                    </a:cubicBezTo>
                    <a:cubicBezTo>
                      <a:pt x="67" y="80"/>
                      <a:pt x="67" y="85"/>
                      <a:pt x="68" y="89"/>
                    </a:cubicBezTo>
                    <a:cubicBezTo>
                      <a:pt x="68" y="89"/>
                      <a:pt x="67" y="90"/>
                      <a:pt x="66" y="90"/>
                    </a:cubicBezTo>
                    <a:close/>
                  </a:path>
                </a:pathLst>
              </a:custGeom>
              <a:solidFill>
                <a:srgbClr val="E200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04" name="Freeform 249">
                <a:extLst>
                  <a:ext uri="{FF2B5EF4-FFF2-40B4-BE49-F238E27FC236}">
                    <a16:creationId xmlns:a16="http://schemas.microsoft.com/office/drawing/2014/main" id="{C91E0E08-BDBF-D160-4B02-5D8BBB1F93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21" y="3303"/>
                <a:ext cx="82" cy="729"/>
              </a:xfrm>
              <a:custGeom>
                <a:avLst/>
                <a:gdLst>
                  <a:gd name="T0" fmla="*/ 148 w 61"/>
                  <a:gd name="T1" fmla="*/ 1247 h 542"/>
                  <a:gd name="T2" fmla="*/ 121 w 61"/>
                  <a:gd name="T3" fmla="*/ 1084 h 542"/>
                  <a:gd name="T4" fmla="*/ 101 w 61"/>
                  <a:gd name="T5" fmla="*/ 881 h 542"/>
                  <a:gd name="T6" fmla="*/ 40 w 61"/>
                  <a:gd name="T7" fmla="*/ 577 h 542"/>
                  <a:gd name="T8" fmla="*/ 35 w 61"/>
                  <a:gd name="T9" fmla="*/ 472 h 542"/>
                  <a:gd name="T10" fmla="*/ 30 w 61"/>
                  <a:gd name="T11" fmla="*/ 418 h 542"/>
                  <a:gd name="T12" fmla="*/ 40 w 61"/>
                  <a:gd name="T13" fmla="*/ 319 h 542"/>
                  <a:gd name="T14" fmla="*/ 48 w 61"/>
                  <a:gd name="T15" fmla="*/ 227 h 542"/>
                  <a:gd name="T16" fmla="*/ 62 w 61"/>
                  <a:gd name="T17" fmla="*/ 121 h 542"/>
                  <a:gd name="T18" fmla="*/ 75 w 61"/>
                  <a:gd name="T19" fmla="*/ 5 h 542"/>
                  <a:gd name="T20" fmla="*/ 47 w 61"/>
                  <a:gd name="T21" fmla="*/ 0 h 542"/>
                  <a:gd name="T22" fmla="*/ 42 w 61"/>
                  <a:gd name="T23" fmla="*/ 117 h 542"/>
                  <a:gd name="T24" fmla="*/ 30 w 61"/>
                  <a:gd name="T25" fmla="*/ 227 h 542"/>
                  <a:gd name="T26" fmla="*/ 20 w 61"/>
                  <a:gd name="T27" fmla="*/ 316 h 542"/>
                  <a:gd name="T28" fmla="*/ 9 w 61"/>
                  <a:gd name="T29" fmla="*/ 418 h 542"/>
                  <a:gd name="T30" fmla="*/ 15 w 61"/>
                  <a:gd name="T31" fmla="*/ 473 h 542"/>
                  <a:gd name="T32" fmla="*/ 20 w 61"/>
                  <a:gd name="T33" fmla="*/ 573 h 542"/>
                  <a:gd name="T34" fmla="*/ 83 w 61"/>
                  <a:gd name="T35" fmla="*/ 888 h 542"/>
                  <a:gd name="T36" fmla="*/ 101 w 61"/>
                  <a:gd name="T37" fmla="*/ 1079 h 542"/>
                  <a:gd name="T38" fmla="*/ 105 w 61"/>
                  <a:gd name="T39" fmla="*/ 1190 h 542"/>
                  <a:gd name="T40" fmla="*/ 105 w 61"/>
                  <a:gd name="T41" fmla="*/ 1190 h 542"/>
                  <a:gd name="T42" fmla="*/ 22 w 61"/>
                  <a:gd name="T43" fmla="*/ 1289 h 542"/>
                  <a:gd name="T44" fmla="*/ 0 w 61"/>
                  <a:gd name="T45" fmla="*/ 1302 h 542"/>
                  <a:gd name="T46" fmla="*/ 9 w 61"/>
                  <a:gd name="T47" fmla="*/ 1319 h 542"/>
                  <a:gd name="T48" fmla="*/ 35 w 61"/>
                  <a:gd name="T49" fmla="*/ 1302 h 542"/>
                  <a:gd name="T50" fmla="*/ 105 w 61"/>
                  <a:gd name="T51" fmla="*/ 1241 h 542"/>
                  <a:gd name="T52" fmla="*/ 121 w 61"/>
                  <a:gd name="T53" fmla="*/ 1239 h 542"/>
                  <a:gd name="T54" fmla="*/ 133 w 61"/>
                  <a:gd name="T55" fmla="*/ 1258 h 542"/>
                  <a:gd name="T56" fmla="*/ 148 w 61"/>
                  <a:gd name="T57" fmla="*/ 1247 h 542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61" h="542">
                    <a:moveTo>
                      <a:pt x="61" y="512"/>
                    </a:moveTo>
                    <a:cubicBezTo>
                      <a:pt x="50" y="497"/>
                      <a:pt x="46" y="464"/>
                      <a:pt x="50" y="445"/>
                    </a:cubicBezTo>
                    <a:cubicBezTo>
                      <a:pt x="54" y="425"/>
                      <a:pt x="52" y="388"/>
                      <a:pt x="42" y="362"/>
                    </a:cubicBezTo>
                    <a:cubicBezTo>
                      <a:pt x="30" y="336"/>
                      <a:pt x="12" y="261"/>
                      <a:pt x="16" y="237"/>
                    </a:cubicBezTo>
                    <a:cubicBezTo>
                      <a:pt x="18" y="223"/>
                      <a:pt x="16" y="208"/>
                      <a:pt x="14" y="194"/>
                    </a:cubicBezTo>
                    <a:cubicBezTo>
                      <a:pt x="14" y="186"/>
                      <a:pt x="13" y="179"/>
                      <a:pt x="12" y="172"/>
                    </a:cubicBezTo>
                    <a:cubicBezTo>
                      <a:pt x="12" y="158"/>
                      <a:pt x="14" y="145"/>
                      <a:pt x="16" y="131"/>
                    </a:cubicBezTo>
                    <a:cubicBezTo>
                      <a:pt x="18" y="119"/>
                      <a:pt x="20" y="106"/>
                      <a:pt x="20" y="94"/>
                    </a:cubicBezTo>
                    <a:cubicBezTo>
                      <a:pt x="20" y="80"/>
                      <a:pt x="23" y="65"/>
                      <a:pt x="25" y="50"/>
                    </a:cubicBezTo>
                    <a:cubicBezTo>
                      <a:pt x="28" y="34"/>
                      <a:pt x="30" y="19"/>
                      <a:pt x="31" y="2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20" y="17"/>
                      <a:pt x="20" y="33"/>
                      <a:pt x="17" y="48"/>
                    </a:cubicBezTo>
                    <a:cubicBezTo>
                      <a:pt x="15" y="64"/>
                      <a:pt x="12" y="80"/>
                      <a:pt x="12" y="94"/>
                    </a:cubicBezTo>
                    <a:cubicBezTo>
                      <a:pt x="12" y="106"/>
                      <a:pt x="10" y="118"/>
                      <a:pt x="8" y="130"/>
                    </a:cubicBezTo>
                    <a:cubicBezTo>
                      <a:pt x="6" y="143"/>
                      <a:pt x="4" y="158"/>
                      <a:pt x="4" y="172"/>
                    </a:cubicBezTo>
                    <a:cubicBezTo>
                      <a:pt x="5" y="180"/>
                      <a:pt x="6" y="187"/>
                      <a:pt x="6" y="195"/>
                    </a:cubicBezTo>
                    <a:cubicBezTo>
                      <a:pt x="8" y="208"/>
                      <a:pt x="10" y="223"/>
                      <a:pt x="8" y="236"/>
                    </a:cubicBezTo>
                    <a:cubicBezTo>
                      <a:pt x="3" y="263"/>
                      <a:pt x="23" y="340"/>
                      <a:pt x="34" y="365"/>
                    </a:cubicBezTo>
                    <a:cubicBezTo>
                      <a:pt x="44" y="390"/>
                      <a:pt x="46" y="425"/>
                      <a:pt x="42" y="443"/>
                    </a:cubicBezTo>
                    <a:cubicBezTo>
                      <a:pt x="40" y="456"/>
                      <a:pt x="40" y="473"/>
                      <a:pt x="43" y="489"/>
                    </a:cubicBezTo>
                    <a:cubicBezTo>
                      <a:pt x="43" y="489"/>
                      <a:pt x="43" y="489"/>
                      <a:pt x="43" y="489"/>
                    </a:cubicBezTo>
                    <a:cubicBezTo>
                      <a:pt x="42" y="508"/>
                      <a:pt x="25" y="519"/>
                      <a:pt x="9" y="529"/>
                    </a:cubicBezTo>
                    <a:cubicBezTo>
                      <a:pt x="0" y="535"/>
                      <a:pt x="0" y="535"/>
                      <a:pt x="0" y="535"/>
                    </a:cubicBezTo>
                    <a:cubicBezTo>
                      <a:pt x="4" y="542"/>
                      <a:pt x="4" y="542"/>
                      <a:pt x="4" y="542"/>
                    </a:cubicBezTo>
                    <a:cubicBezTo>
                      <a:pt x="14" y="535"/>
                      <a:pt x="14" y="535"/>
                      <a:pt x="14" y="535"/>
                    </a:cubicBezTo>
                    <a:cubicBezTo>
                      <a:pt x="24" y="529"/>
                      <a:pt x="36" y="521"/>
                      <a:pt x="43" y="510"/>
                    </a:cubicBezTo>
                    <a:cubicBezTo>
                      <a:pt x="45" y="508"/>
                      <a:pt x="49" y="507"/>
                      <a:pt x="50" y="509"/>
                    </a:cubicBezTo>
                    <a:cubicBezTo>
                      <a:pt x="52" y="512"/>
                      <a:pt x="53" y="515"/>
                      <a:pt x="55" y="517"/>
                    </a:cubicBezTo>
                    <a:lnTo>
                      <a:pt x="61" y="512"/>
                    </a:lnTo>
                    <a:close/>
                  </a:path>
                </a:pathLst>
              </a:custGeom>
              <a:solidFill>
                <a:srgbClr val="E200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05" name="Freeform 250">
                <a:extLst>
                  <a:ext uri="{FF2B5EF4-FFF2-40B4-BE49-F238E27FC236}">
                    <a16:creationId xmlns:a16="http://schemas.microsoft.com/office/drawing/2014/main" id="{EB415942-1072-8278-2640-6230F90A4B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26" y="3116"/>
                <a:ext cx="202" cy="947"/>
              </a:xfrm>
              <a:custGeom>
                <a:avLst/>
                <a:gdLst>
                  <a:gd name="T0" fmla="*/ 366 w 150"/>
                  <a:gd name="T1" fmla="*/ 1375 h 704"/>
                  <a:gd name="T2" fmla="*/ 365 w 150"/>
                  <a:gd name="T3" fmla="*/ 1344 h 704"/>
                  <a:gd name="T4" fmla="*/ 365 w 150"/>
                  <a:gd name="T5" fmla="*/ 1310 h 704"/>
                  <a:gd name="T6" fmla="*/ 351 w 150"/>
                  <a:gd name="T7" fmla="*/ 1317 h 704"/>
                  <a:gd name="T8" fmla="*/ 345 w 150"/>
                  <a:gd name="T9" fmla="*/ 1361 h 704"/>
                  <a:gd name="T10" fmla="*/ 334 w 150"/>
                  <a:gd name="T11" fmla="*/ 1430 h 704"/>
                  <a:gd name="T12" fmla="*/ 287 w 150"/>
                  <a:gd name="T13" fmla="*/ 1616 h 704"/>
                  <a:gd name="T14" fmla="*/ 119 w 150"/>
                  <a:gd name="T15" fmla="*/ 1599 h 704"/>
                  <a:gd name="T16" fmla="*/ 106 w 150"/>
                  <a:gd name="T17" fmla="*/ 1585 h 704"/>
                  <a:gd name="T18" fmla="*/ 147 w 150"/>
                  <a:gd name="T19" fmla="*/ 1540 h 704"/>
                  <a:gd name="T20" fmla="*/ 182 w 150"/>
                  <a:gd name="T21" fmla="*/ 1511 h 704"/>
                  <a:gd name="T22" fmla="*/ 220 w 150"/>
                  <a:gd name="T23" fmla="*/ 1290 h 704"/>
                  <a:gd name="T24" fmla="*/ 220 w 150"/>
                  <a:gd name="T25" fmla="*/ 1289 h 704"/>
                  <a:gd name="T26" fmla="*/ 220 w 150"/>
                  <a:gd name="T27" fmla="*/ 1289 h 704"/>
                  <a:gd name="T28" fmla="*/ 141 w 150"/>
                  <a:gd name="T29" fmla="*/ 675 h 704"/>
                  <a:gd name="T30" fmla="*/ 184 w 150"/>
                  <a:gd name="T31" fmla="*/ 246 h 704"/>
                  <a:gd name="T32" fmla="*/ 213 w 150"/>
                  <a:gd name="T33" fmla="*/ 0 h 704"/>
                  <a:gd name="T34" fmla="*/ 183 w 150"/>
                  <a:gd name="T35" fmla="*/ 1 h 704"/>
                  <a:gd name="T36" fmla="*/ 183 w 150"/>
                  <a:gd name="T37" fmla="*/ 15 h 704"/>
                  <a:gd name="T38" fmla="*/ 156 w 150"/>
                  <a:gd name="T39" fmla="*/ 241 h 704"/>
                  <a:gd name="T40" fmla="*/ 112 w 150"/>
                  <a:gd name="T41" fmla="*/ 650 h 704"/>
                  <a:gd name="T42" fmla="*/ 112 w 150"/>
                  <a:gd name="T43" fmla="*/ 677 h 704"/>
                  <a:gd name="T44" fmla="*/ 190 w 150"/>
                  <a:gd name="T45" fmla="*/ 1295 h 704"/>
                  <a:gd name="T46" fmla="*/ 193 w 150"/>
                  <a:gd name="T47" fmla="*/ 1332 h 704"/>
                  <a:gd name="T48" fmla="*/ 160 w 150"/>
                  <a:gd name="T49" fmla="*/ 1494 h 704"/>
                  <a:gd name="T50" fmla="*/ 129 w 150"/>
                  <a:gd name="T51" fmla="*/ 1519 h 704"/>
                  <a:gd name="T52" fmla="*/ 78 w 150"/>
                  <a:gd name="T53" fmla="*/ 1579 h 704"/>
                  <a:gd name="T54" fmla="*/ 71 w 150"/>
                  <a:gd name="T55" fmla="*/ 1585 h 704"/>
                  <a:gd name="T56" fmla="*/ 51 w 150"/>
                  <a:gd name="T57" fmla="*/ 1594 h 704"/>
                  <a:gd name="T58" fmla="*/ 35 w 150"/>
                  <a:gd name="T59" fmla="*/ 1599 h 704"/>
                  <a:gd name="T60" fmla="*/ 0 w 150"/>
                  <a:gd name="T61" fmla="*/ 1629 h 704"/>
                  <a:gd name="T62" fmla="*/ 40 w 150"/>
                  <a:gd name="T63" fmla="*/ 1616 h 704"/>
                  <a:gd name="T64" fmla="*/ 58 w 150"/>
                  <a:gd name="T65" fmla="*/ 1609 h 704"/>
                  <a:gd name="T66" fmla="*/ 79 w 150"/>
                  <a:gd name="T67" fmla="*/ 1601 h 704"/>
                  <a:gd name="T68" fmla="*/ 79 w 150"/>
                  <a:gd name="T69" fmla="*/ 1601 h 704"/>
                  <a:gd name="T70" fmla="*/ 85 w 150"/>
                  <a:gd name="T71" fmla="*/ 1609 h 704"/>
                  <a:gd name="T72" fmla="*/ 58 w 150"/>
                  <a:gd name="T73" fmla="*/ 1630 h 704"/>
                  <a:gd name="T74" fmla="*/ 22 w 150"/>
                  <a:gd name="T75" fmla="*/ 1677 h 704"/>
                  <a:gd name="T76" fmla="*/ 71 w 150"/>
                  <a:gd name="T77" fmla="*/ 1642 h 704"/>
                  <a:gd name="T78" fmla="*/ 98 w 150"/>
                  <a:gd name="T79" fmla="*/ 1621 h 704"/>
                  <a:gd name="T80" fmla="*/ 120 w 150"/>
                  <a:gd name="T81" fmla="*/ 1636 h 704"/>
                  <a:gd name="T82" fmla="*/ 79 w 150"/>
                  <a:gd name="T83" fmla="*/ 1683 h 704"/>
                  <a:gd name="T84" fmla="*/ 71 w 150"/>
                  <a:gd name="T85" fmla="*/ 1714 h 704"/>
                  <a:gd name="T86" fmla="*/ 96 w 150"/>
                  <a:gd name="T87" fmla="*/ 1683 h 704"/>
                  <a:gd name="T88" fmla="*/ 141 w 150"/>
                  <a:gd name="T89" fmla="*/ 1645 h 704"/>
                  <a:gd name="T90" fmla="*/ 162 w 150"/>
                  <a:gd name="T91" fmla="*/ 1656 h 704"/>
                  <a:gd name="T92" fmla="*/ 148 w 150"/>
                  <a:gd name="T93" fmla="*/ 1712 h 704"/>
                  <a:gd name="T94" fmla="*/ 182 w 150"/>
                  <a:gd name="T95" fmla="*/ 1660 h 704"/>
                  <a:gd name="T96" fmla="*/ 256 w 150"/>
                  <a:gd name="T97" fmla="*/ 1665 h 704"/>
                  <a:gd name="T98" fmla="*/ 255 w 150"/>
                  <a:gd name="T99" fmla="*/ 1677 h 704"/>
                  <a:gd name="T100" fmla="*/ 252 w 150"/>
                  <a:gd name="T101" fmla="*/ 1714 h 704"/>
                  <a:gd name="T102" fmla="*/ 268 w 150"/>
                  <a:gd name="T103" fmla="*/ 1677 h 704"/>
                  <a:gd name="T104" fmla="*/ 276 w 150"/>
                  <a:gd name="T105" fmla="*/ 1657 h 704"/>
                  <a:gd name="T106" fmla="*/ 308 w 150"/>
                  <a:gd name="T107" fmla="*/ 1636 h 704"/>
                  <a:gd name="T108" fmla="*/ 365 w 150"/>
                  <a:gd name="T109" fmla="*/ 1426 h 704"/>
                  <a:gd name="T110" fmla="*/ 366 w 150"/>
                  <a:gd name="T111" fmla="*/ 1375 h 704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0" t="0" r="r" b="b"/>
                <a:pathLst>
                  <a:path w="150" h="704">
                    <a:moveTo>
                      <a:pt x="150" y="565"/>
                    </a:moveTo>
                    <a:cubicBezTo>
                      <a:pt x="149" y="560"/>
                      <a:pt x="149" y="554"/>
                      <a:pt x="149" y="552"/>
                    </a:cubicBezTo>
                    <a:cubicBezTo>
                      <a:pt x="149" y="548"/>
                      <a:pt x="150" y="542"/>
                      <a:pt x="149" y="538"/>
                    </a:cubicBezTo>
                    <a:cubicBezTo>
                      <a:pt x="144" y="541"/>
                      <a:pt x="144" y="541"/>
                      <a:pt x="144" y="541"/>
                    </a:cubicBezTo>
                    <a:cubicBezTo>
                      <a:pt x="145" y="546"/>
                      <a:pt x="143" y="552"/>
                      <a:pt x="141" y="559"/>
                    </a:cubicBezTo>
                    <a:cubicBezTo>
                      <a:pt x="139" y="567"/>
                      <a:pt x="136" y="576"/>
                      <a:pt x="137" y="587"/>
                    </a:cubicBezTo>
                    <a:cubicBezTo>
                      <a:pt x="138" y="608"/>
                      <a:pt x="132" y="647"/>
                      <a:pt x="117" y="664"/>
                    </a:cubicBezTo>
                    <a:cubicBezTo>
                      <a:pt x="102" y="682"/>
                      <a:pt x="66" y="671"/>
                      <a:pt x="48" y="657"/>
                    </a:cubicBezTo>
                    <a:cubicBezTo>
                      <a:pt x="46" y="655"/>
                      <a:pt x="44" y="653"/>
                      <a:pt x="44" y="651"/>
                    </a:cubicBezTo>
                    <a:cubicBezTo>
                      <a:pt x="43" y="646"/>
                      <a:pt x="53" y="639"/>
                      <a:pt x="60" y="633"/>
                    </a:cubicBezTo>
                    <a:cubicBezTo>
                      <a:pt x="66" y="629"/>
                      <a:pt x="71" y="625"/>
                      <a:pt x="74" y="621"/>
                    </a:cubicBezTo>
                    <a:cubicBezTo>
                      <a:pt x="85" y="607"/>
                      <a:pt x="95" y="557"/>
                      <a:pt x="90" y="530"/>
                    </a:cubicBezTo>
                    <a:cubicBezTo>
                      <a:pt x="90" y="529"/>
                      <a:pt x="90" y="529"/>
                      <a:pt x="90" y="529"/>
                    </a:cubicBezTo>
                    <a:cubicBezTo>
                      <a:pt x="90" y="529"/>
                      <a:pt x="90" y="529"/>
                      <a:pt x="90" y="529"/>
                    </a:cubicBezTo>
                    <a:cubicBezTo>
                      <a:pt x="71" y="465"/>
                      <a:pt x="60" y="383"/>
                      <a:pt x="58" y="277"/>
                    </a:cubicBezTo>
                    <a:cubicBezTo>
                      <a:pt x="57" y="214"/>
                      <a:pt x="67" y="154"/>
                      <a:pt x="76" y="101"/>
                    </a:cubicBezTo>
                    <a:cubicBezTo>
                      <a:pt x="82" y="61"/>
                      <a:pt x="88" y="26"/>
                      <a:pt x="87" y="0"/>
                    </a:cubicBezTo>
                    <a:cubicBezTo>
                      <a:pt x="75" y="1"/>
                      <a:pt x="75" y="1"/>
                      <a:pt x="75" y="1"/>
                    </a:cubicBezTo>
                    <a:cubicBezTo>
                      <a:pt x="75" y="2"/>
                      <a:pt x="75" y="4"/>
                      <a:pt x="75" y="6"/>
                    </a:cubicBezTo>
                    <a:cubicBezTo>
                      <a:pt x="75" y="30"/>
                      <a:pt x="70" y="62"/>
                      <a:pt x="64" y="99"/>
                    </a:cubicBezTo>
                    <a:cubicBezTo>
                      <a:pt x="56" y="150"/>
                      <a:pt x="46" y="207"/>
                      <a:pt x="46" y="267"/>
                    </a:cubicBezTo>
                    <a:cubicBezTo>
                      <a:pt x="46" y="271"/>
                      <a:pt x="46" y="274"/>
                      <a:pt x="46" y="278"/>
                    </a:cubicBezTo>
                    <a:cubicBezTo>
                      <a:pt x="48" y="384"/>
                      <a:pt x="59" y="467"/>
                      <a:pt x="78" y="532"/>
                    </a:cubicBezTo>
                    <a:cubicBezTo>
                      <a:pt x="79" y="537"/>
                      <a:pt x="79" y="542"/>
                      <a:pt x="79" y="547"/>
                    </a:cubicBezTo>
                    <a:cubicBezTo>
                      <a:pt x="79" y="573"/>
                      <a:pt x="71" y="605"/>
                      <a:pt x="65" y="614"/>
                    </a:cubicBezTo>
                    <a:cubicBezTo>
                      <a:pt x="62" y="617"/>
                      <a:pt x="58" y="620"/>
                      <a:pt x="53" y="624"/>
                    </a:cubicBezTo>
                    <a:cubicBezTo>
                      <a:pt x="44" y="631"/>
                      <a:pt x="33" y="639"/>
                      <a:pt x="32" y="649"/>
                    </a:cubicBezTo>
                    <a:cubicBezTo>
                      <a:pt x="31" y="650"/>
                      <a:pt x="30" y="650"/>
                      <a:pt x="29" y="651"/>
                    </a:cubicBezTo>
                    <a:cubicBezTo>
                      <a:pt x="21" y="655"/>
                      <a:pt x="21" y="655"/>
                      <a:pt x="21" y="655"/>
                    </a:cubicBezTo>
                    <a:cubicBezTo>
                      <a:pt x="14" y="657"/>
                      <a:pt x="14" y="657"/>
                      <a:pt x="14" y="657"/>
                    </a:cubicBezTo>
                    <a:cubicBezTo>
                      <a:pt x="8" y="659"/>
                      <a:pt x="5" y="663"/>
                      <a:pt x="0" y="669"/>
                    </a:cubicBezTo>
                    <a:cubicBezTo>
                      <a:pt x="4" y="665"/>
                      <a:pt x="11" y="665"/>
                      <a:pt x="16" y="664"/>
                    </a:cubicBezTo>
                    <a:cubicBezTo>
                      <a:pt x="24" y="661"/>
                      <a:pt x="24" y="661"/>
                      <a:pt x="24" y="661"/>
                    </a:cubicBezTo>
                    <a:cubicBezTo>
                      <a:pt x="33" y="658"/>
                      <a:pt x="33" y="658"/>
                      <a:pt x="33" y="658"/>
                    </a:cubicBezTo>
                    <a:cubicBezTo>
                      <a:pt x="33" y="658"/>
                      <a:pt x="33" y="658"/>
                      <a:pt x="33" y="658"/>
                    </a:cubicBezTo>
                    <a:cubicBezTo>
                      <a:pt x="34" y="659"/>
                      <a:pt x="34" y="660"/>
                      <a:pt x="35" y="661"/>
                    </a:cubicBezTo>
                    <a:cubicBezTo>
                      <a:pt x="32" y="664"/>
                      <a:pt x="28" y="667"/>
                      <a:pt x="24" y="670"/>
                    </a:cubicBezTo>
                    <a:cubicBezTo>
                      <a:pt x="17" y="675"/>
                      <a:pt x="14" y="681"/>
                      <a:pt x="9" y="689"/>
                    </a:cubicBezTo>
                    <a:cubicBezTo>
                      <a:pt x="13" y="683"/>
                      <a:pt x="23" y="679"/>
                      <a:pt x="29" y="675"/>
                    </a:cubicBezTo>
                    <a:cubicBezTo>
                      <a:pt x="33" y="672"/>
                      <a:pt x="37" y="670"/>
                      <a:pt x="40" y="666"/>
                    </a:cubicBezTo>
                    <a:cubicBezTo>
                      <a:pt x="43" y="668"/>
                      <a:pt x="46" y="670"/>
                      <a:pt x="49" y="672"/>
                    </a:cubicBezTo>
                    <a:cubicBezTo>
                      <a:pt x="41" y="677"/>
                      <a:pt x="36" y="683"/>
                      <a:pt x="33" y="691"/>
                    </a:cubicBezTo>
                    <a:cubicBezTo>
                      <a:pt x="29" y="704"/>
                      <a:pt x="29" y="704"/>
                      <a:pt x="29" y="704"/>
                    </a:cubicBezTo>
                    <a:cubicBezTo>
                      <a:pt x="39" y="691"/>
                      <a:pt x="39" y="691"/>
                      <a:pt x="39" y="691"/>
                    </a:cubicBezTo>
                    <a:cubicBezTo>
                      <a:pt x="45" y="683"/>
                      <a:pt x="48" y="681"/>
                      <a:pt x="58" y="676"/>
                    </a:cubicBezTo>
                    <a:cubicBezTo>
                      <a:pt x="60" y="678"/>
                      <a:pt x="63" y="679"/>
                      <a:pt x="66" y="680"/>
                    </a:cubicBezTo>
                    <a:cubicBezTo>
                      <a:pt x="62" y="686"/>
                      <a:pt x="60" y="696"/>
                      <a:pt x="61" y="703"/>
                    </a:cubicBezTo>
                    <a:cubicBezTo>
                      <a:pt x="60" y="698"/>
                      <a:pt x="69" y="687"/>
                      <a:pt x="74" y="682"/>
                    </a:cubicBezTo>
                    <a:cubicBezTo>
                      <a:pt x="84" y="685"/>
                      <a:pt x="95" y="686"/>
                      <a:pt x="105" y="684"/>
                    </a:cubicBezTo>
                    <a:cubicBezTo>
                      <a:pt x="104" y="685"/>
                      <a:pt x="104" y="687"/>
                      <a:pt x="104" y="689"/>
                    </a:cubicBezTo>
                    <a:cubicBezTo>
                      <a:pt x="103" y="694"/>
                      <a:pt x="105" y="701"/>
                      <a:pt x="103" y="704"/>
                    </a:cubicBezTo>
                    <a:cubicBezTo>
                      <a:pt x="107" y="700"/>
                      <a:pt x="110" y="695"/>
                      <a:pt x="110" y="689"/>
                    </a:cubicBezTo>
                    <a:cubicBezTo>
                      <a:pt x="111" y="686"/>
                      <a:pt x="112" y="684"/>
                      <a:pt x="113" y="681"/>
                    </a:cubicBezTo>
                    <a:cubicBezTo>
                      <a:pt x="118" y="679"/>
                      <a:pt x="122" y="676"/>
                      <a:pt x="126" y="672"/>
                    </a:cubicBezTo>
                    <a:cubicBezTo>
                      <a:pt x="146" y="649"/>
                      <a:pt x="150" y="604"/>
                      <a:pt x="149" y="586"/>
                    </a:cubicBezTo>
                    <a:cubicBezTo>
                      <a:pt x="148" y="578"/>
                      <a:pt x="148" y="573"/>
                      <a:pt x="150" y="565"/>
                    </a:cubicBezTo>
                    <a:close/>
                  </a:path>
                </a:pathLst>
              </a:custGeom>
              <a:solidFill>
                <a:srgbClr val="E200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06" name="Oval 251">
                <a:extLst>
                  <a:ext uri="{FF2B5EF4-FFF2-40B4-BE49-F238E27FC236}">
                    <a16:creationId xmlns:a16="http://schemas.microsoft.com/office/drawing/2014/main" id="{35F31604-0213-3326-CBB4-A98ECBB58C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79" y="2043"/>
                <a:ext cx="15" cy="12"/>
              </a:xfrm>
              <a:prstGeom prst="ellipse">
                <a:avLst/>
              </a:prstGeom>
              <a:solidFill>
                <a:srgbClr val="F4A687"/>
              </a:solidFill>
              <a:ln w="31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2407" name="Oval 252">
                <a:extLst>
                  <a:ext uri="{FF2B5EF4-FFF2-40B4-BE49-F238E27FC236}">
                    <a16:creationId xmlns:a16="http://schemas.microsoft.com/office/drawing/2014/main" id="{A94E28A7-E563-FAE8-9B3E-A41B9AA636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85" y="2047"/>
                <a:ext cx="4" cy="4"/>
              </a:xfrm>
              <a:prstGeom prst="ellipse">
                <a:avLst/>
              </a:prstGeom>
              <a:solidFill>
                <a:srgbClr val="F4A687"/>
              </a:solidFill>
              <a:ln w="31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2408" name="Freeform 253">
                <a:extLst>
                  <a:ext uri="{FF2B5EF4-FFF2-40B4-BE49-F238E27FC236}">
                    <a16:creationId xmlns:a16="http://schemas.microsoft.com/office/drawing/2014/main" id="{CA57A7A5-C7A2-C70C-6A5C-78FFA7780B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79" y="2016"/>
                <a:ext cx="15" cy="33"/>
              </a:xfrm>
              <a:custGeom>
                <a:avLst/>
                <a:gdLst>
                  <a:gd name="T0" fmla="*/ 0 w 11"/>
                  <a:gd name="T1" fmla="*/ 0 h 24"/>
                  <a:gd name="T2" fmla="*/ 0 w 11"/>
                  <a:gd name="T3" fmla="*/ 62 h 24"/>
                  <a:gd name="T4" fmla="*/ 15 w 11"/>
                  <a:gd name="T5" fmla="*/ 54 h 24"/>
                  <a:gd name="T6" fmla="*/ 27 w 11"/>
                  <a:gd name="T7" fmla="*/ 62 h 24"/>
                  <a:gd name="T8" fmla="*/ 26 w 11"/>
                  <a:gd name="T9" fmla="*/ 0 h 2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" h="24">
                    <a:moveTo>
                      <a:pt x="0" y="0"/>
                    </a:moveTo>
                    <a:cubicBezTo>
                      <a:pt x="0" y="0"/>
                      <a:pt x="0" y="16"/>
                      <a:pt x="0" y="24"/>
                    </a:cubicBezTo>
                    <a:cubicBezTo>
                      <a:pt x="0" y="22"/>
                      <a:pt x="3" y="20"/>
                      <a:pt x="6" y="20"/>
                    </a:cubicBezTo>
                    <a:cubicBezTo>
                      <a:pt x="9" y="20"/>
                      <a:pt x="11" y="22"/>
                      <a:pt x="11" y="24"/>
                    </a:cubicBezTo>
                    <a:cubicBezTo>
                      <a:pt x="10" y="20"/>
                      <a:pt x="10" y="6"/>
                      <a:pt x="10" y="0"/>
                    </a:cubicBezTo>
                  </a:path>
                </a:pathLst>
              </a:custGeom>
              <a:solidFill>
                <a:srgbClr val="E2001A"/>
              </a:solidFill>
              <a:ln w="317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09" name="Freeform 254">
                <a:extLst>
                  <a:ext uri="{FF2B5EF4-FFF2-40B4-BE49-F238E27FC236}">
                    <a16:creationId xmlns:a16="http://schemas.microsoft.com/office/drawing/2014/main" id="{6DE5A4C2-31E2-F32D-BE57-28690A0656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79" y="2016"/>
                <a:ext cx="15" cy="33"/>
              </a:xfrm>
              <a:custGeom>
                <a:avLst/>
                <a:gdLst>
                  <a:gd name="T0" fmla="*/ 0 w 11"/>
                  <a:gd name="T1" fmla="*/ 0 h 24"/>
                  <a:gd name="T2" fmla="*/ 0 w 11"/>
                  <a:gd name="T3" fmla="*/ 62 h 24"/>
                  <a:gd name="T4" fmla="*/ 15 w 11"/>
                  <a:gd name="T5" fmla="*/ 54 h 24"/>
                  <a:gd name="T6" fmla="*/ 27 w 11"/>
                  <a:gd name="T7" fmla="*/ 62 h 24"/>
                  <a:gd name="T8" fmla="*/ 26 w 11"/>
                  <a:gd name="T9" fmla="*/ 0 h 2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" h="24">
                    <a:moveTo>
                      <a:pt x="0" y="0"/>
                    </a:moveTo>
                    <a:cubicBezTo>
                      <a:pt x="0" y="0"/>
                      <a:pt x="0" y="16"/>
                      <a:pt x="0" y="24"/>
                    </a:cubicBezTo>
                    <a:cubicBezTo>
                      <a:pt x="0" y="22"/>
                      <a:pt x="3" y="20"/>
                      <a:pt x="6" y="20"/>
                    </a:cubicBezTo>
                    <a:cubicBezTo>
                      <a:pt x="9" y="20"/>
                      <a:pt x="11" y="22"/>
                      <a:pt x="11" y="24"/>
                    </a:cubicBezTo>
                    <a:cubicBezTo>
                      <a:pt x="10" y="20"/>
                      <a:pt x="10" y="6"/>
                      <a:pt x="10" y="0"/>
                    </a:cubicBezTo>
                  </a:path>
                </a:pathLst>
              </a:custGeom>
              <a:noFill/>
              <a:ln w="317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10" name="Freeform 255">
                <a:extLst>
                  <a:ext uri="{FF2B5EF4-FFF2-40B4-BE49-F238E27FC236}">
                    <a16:creationId xmlns:a16="http://schemas.microsoft.com/office/drawing/2014/main" id="{5EF48FBC-4179-B343-114C-F3F6B0F014B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31" y="2032"/>
                <a:ext cx="12" cy="22"/>
              </a:xfrm>
              <a:custGeom>
                <a:avLst/>
                <a:gdLst>
                  <a:gd name="T0" fmla="*/ 12 w 9"/>
                  <a:gd name="T1" fmla="*/ 0 h 16"/>
                  <a:gd name="T2" fmla="*/ 21 w 9"/>
                  <a:gd name="T3" fmla="*/ 21 h 16"/>
                  <a:gd name="T4" fmla="*/ 9 w 9"/>
                  <a:gd name="T5" fmla="*/ 41 h 16"/>
                  <a:gd name="T6" fmla="*/ 0 w 9"/>
                  <a:gd name="T7" fmla="*/ 21 h 16"/>
                  <a:gd name="T8" fmla="*/ 12 w 9"/>
                  <a:gd name="T9" fmla="*/ 0 h 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" h="16">
                    <a:moveTo>
                      <a:pt x="5" y="0"/>
                    </a:moveTo>
                    <a:cubicBezTo>
                      <a:pt x="7" y="1"/>
                      <a:pt x="9" y="4"/>
                      <a:pt x="9" y="8"/>
                    </a:cubicBezTo>
                    <a:cubicBezTo>
                      <a:pt x="9" y="13"/>
                      <a:pt x="7" y="16"/>
                      <a:pt x="4" y="16"/>
                    </a:cubicBezTo>
                    <a:cubicBezTo>
                      <a:pt x="2" y="16"/>
                      <a:pt x="0" y="12"/>
                      <a:pt x="0" y="8"/>
                    </a:cubicBezTo>
                    <a:cubicBezTo>
                      <a:pt x="0" y="4"/>
                      <a:pt x="2" y="0"/>
                      <a:pt x="5" y="0"/>
                    </a:cubicBezTo>
                    <a:close/>
                  </a:path>
                </a:pathLst>
              </a:custGeom>
              <a:solidFill>
                <a:srgbClr val="F4A687"/>
              </a:solidFill>
              <a:ln w="3175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11" name="Oval 256">
                <a:extLst>
                  <a:ext uri="{FF2B5EF4-FFF2-40B4-BE49-F238E27FC236}">
                    <a16:creationId xmlns:a16="http://schemas.microsoft.com/office/drawing/2014/main" id="{19360FCB-3126-E64B-50F3-EB3D409D25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35" y="2040"/>
                <a:ext cx="3" cy="6"/>
              </a:xfrm>
              <a:prstGeom prst="ellipse">
                <a:avLst/>
              </a:prstGeom>
              <a:solidFill>
                <a:srgbClr val="F4A687"/>
              </a:solidFill>
              <a:ln w="31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2412" name="Freeform 257">
                <a:extLst>
                  <a:ext uri="{FF2B5EF4-FFF2-40B4-BE49-F238E27FC236}">
                    <a16:creationId xmlns:a16="http://schemas.microsoft.com/office/drawing/2014/main" id="{C8D94D90-F6A3-367E-28A3-7F4866A1EC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38" y="1989"/>
                <a:ext cx="33" cy="64"/>
              </a:xfrm>
              <a:custGeom>
                <a:avLst/>
                <a:gdLst>
                  <a:gd name="T0" fmla="*/ 53 w 25"/>
                  <a:gd name="T1" fmla="*/ 0 h 47"/>
                  <a:gd name="T2" fmla="*/ 0 w 25"/>
                  <a:gd name="T3" fmla="*/ 82 h 47"/>
                  <a:gd name="T4" fmla="*/ 9 w 25"/>
                  <a:gd name="T5" fmla="*/ 101 h 47"/>
                  <a:gd name="T6" fmla="*/ 5 w 25"/>
                  <a:gd name="T7" fmla="*/ 118 h 47"/>
                  <a:gd name="T8" fmla="*/ 58 w 25"/>
                  <a:gd name="T9" fmla="*/ 53 h 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" h="47">
                    <a:moveTo>
                      <a:pt x="23" y="0"/>
                    </a:moveTo>
                    <a:cubicBezTo>
                      <a:pt x="22" y="13"/>
                      <a:pt x="4" y="29"/>
                      <a:pt x="0" y="32"/>
                    </a:cubicBezTo>
                    <a:cubicBezTo>
                      <a:pt x="2" y="33"/>
                      <a:pt x="4" y="36"/>
                      <a:pt x="4" y="40"/>
                    </a:cubicBezTo>
                    <a:cubicBezTo>
                      <a:pt x="4" y="43"/>
                      <a:pt x="3" y="45"/>
                      <a:pt x="2" y="47"/>
                    </a:cubicBezTo>
                    <a:cubicBezTo>
                      <a:pt x="8" y="42"/>
                      <a:pt x="21" y="30"/>
                      <a:pt x="25" y="21"/>
                    </a:cubicBezTo>
                  </a:path>
                </a:pathLst>
              </a:custGeom>
              <a:solidFill>
                <a:srgbClr val="E2001A"/>
              </a:solidFill>
              <a:ln w="317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13" name="Freeform 258">
                <a:extLst>
                  <a:ext uri="{FF2B5EF4-FFF2-40B4-BE49-F238E27FC236}">
                    <a16:creationId xmlns:a16="http://schemas.microsoft.com/office/drawing/2014/main" id="{858E3E7D-BE4B-EDF1-224D-F644D89AA11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38" y="1989"/>
                <a:ext cx="33" cy="64"/>
              </a:xfrm>
              <a:custGeom>
                <a:avLst/>
                <a:gdLst>
                  <a:gd name="T0" fmla="*/ 53 w 25"/>
                  <a:gd name="T1" fmla="*/ 0 h 47"/>
                  <a:gd name="T2" fmla="*/ 0 w 25"/>
                  <a:gd name="T3" fmla="*/ 82 h 47"/>
                  <a:gd name="T4" fmla="*/ 9 w 25"/>
                  <a:gd name="T5" fmla="*/ 101 h 47"/>
                  <a:gd name="T6" fmla="*/ 5 w 25"/>
                  <a:gd name="T7" fmla="*/ 118 h 47"/>
                  <a:gd name="T8" fmla="*/ 58 w 25"/>
                  <a:gd name="T9" fmla="*/ 53 h 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" h="47">
                    <a:moveTo>
                      <a:pt x="23" y="0"/>
                    </a:moveTo>
                    <a:cubicBezTo>
                      <a:pt x="22" y="13"/>
                      <a:pt x="4" y="29"/>
                      <a:pt x="0" y="32"/>
                    </a:cubicBezTo>
                    <a:cubicBezTo>
                      <a:pt x="2" y="33"/>
                      <a:pt x="4" y="36"/>
                      <a:pt x="4" y="40"/>
                    </a:cubicBezTo>
                    <a:cubicBezTo>
                      <a:pt x="4" y="43"/>
                      <a:pt x="3" y="45"/>
                      <a:pt x="2" y="47"/>
                    </a:cubicBezTo>
                    <a:cubicBezTo>
                      <a:pt x="8" y="42"/>
                      <a:pt x="21" y="30"/>
                      <a:pt x="25" y="21"/>
                    </a:cubicBezTo>
                  </a:path>
                </a:pathLst>
              </a:custGeom>
              <a:noFill/>
              <a:ln w="317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14" name="Oval 259">
                <a:extLst>
                  <a:ext uri="{FF2B5EF4-FFF2-40B4-BE49-F238E27FC236}">
                    <a16:creationId xmlns:a16="http://schemas.microsoft.com/office/drawing/2014/main" id="{5CAA2111-E33E-345D-4D12-B74A0B4412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12" y="1884"/>
                <a:ext cx="13" cy="14"/>
              </a:xfrm>
              <a:prstGeom prst="ellipse">
                <a:avLst/>
              </a:prstGeom>
              <a:solidFill>
                <a:srgbClr val="F4A687"/>
              </a:solidFill>
              <a:ln w="31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2415" name="Oval 260">
                <a:extLst>
                  <a:ext uri="{FF2B5EF4-FFF2-40B4-BE49-F238E27FC236}">
                    <a16:creationId xmlns:a16="http://schemas.microsoft.com/office/drawing/2014/main" id="{934AC89F-E693-94EE-6E4C-1CDE535DA9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17" y="1889"/>
                <a:ext cx="4" cy="4"/>
              </a:xfrm>
              <a:prstGeom prst="ellipse">
                <a:avLst/>
              </a:prstGeom>
              <a:solidFill>
                <a:srgbClr val="F4A687"/>
              </a:solidFill>
              <a:ln w="31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2416" name="Oval 261">
                <a:extLst>
                  <a:ext uri="{FF2B5EF4-FFF2-40B4-BE49-F238E27FC236}">
                    <a16:creationId xmlns:a16="http://schemas.microsoft.com/office/drawing/2014/main" id="{016B58FF-ACBA-D388-B4DA-445984A37F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18" y="1866"/>
                <a:ext cx="14" cy="13"/>
              </a:xfrm>
              <a:prstGeom prst="ellipse">
                <a:avLst/>
              </a:prstGeom>
              <a:solidFill>
                <a:srgbClr val="F4A687"/>
              </a:solidFill>
              <a:ln w="31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2417" name="Oval 262">
                <a:extLst>
                  <a:ext uri="{FF2B5EF4-FFF2-40B4-BE49-F238E27FC236}">
                    <a16:creationId xmlns:a16="http://schemas.microsoft.com/office/drawing/2014/main" id="{2F868CD2-EE0A-3146-EA28-ED8C39B7E0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24" y="1871"/>
                <a:ext cx="3" cy="3"/>
              </a:xfrm>
              <a:prstGeom prst="ellipse">
                <a:avLst/>
              </a:prstGeom>
              <a:solidFill>
                <a:srgbClr val="F4A687"/>
              </a:solidFill>
              <a:ln w="31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2418" name="Freeform 263">
                <a:extLst>
                  <a:ext uri="{FF2B5EF4-FFF2-40B4-BE49-F238E27FC236}">
                    <a16:creationId xmlns:a16="http://schemas.microsoft.com/office/drawing/2014/main" id="{F3E51864-B0EA-161F-02FC-EE76905BC3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57" y="1841"/>
                <a:ext cx="71" cy="57"/>
              </a:xfrm>
              <a:custGeom>
                <a:avLst/>
                <a:gdLst>
                  <a:gd name="T0" fmla="*/ 33 w 53"/>
                  <a:gd name="T1" fmla="*/ 19 h 42"/>
                  <a:gd name="T2" fmla="*/ 0 w 53"/>
                  <a:gd name="T3" fmla="*/ 71 h 42"/>
                  <a:gd name="T4" fmla="*/ 1 w 53"/>
                  <a:gd name="T5" fmla="*/ 71 h 42"/>
                  <a:gd name="T6" fmla="*/ 15 w 53"/>
                  <a:gd name="T7" fmla="*/ 83 h 42"/>
                  <a:gd name="T8" fmla="*/ 7 w 53"/>
                  <a:gd name="T9" fmla="*/ 96 h 42"/>
                  <a:gd name="T10" fmla="*/ 7 w 53"/>
                  <a:gd name="T11" fmla="*/ 96 h 42"/>
                  <a:gd name="T12" fmla="*/ 52 w 53"/>
                  <a:gd name="T13" fmla="*/ 61 h 42"/>
                  <a:gd name="T14" fmla="*/ 111 w 53"/>
                  <a:gd name="T15" fmla="*/ 105 h 42"/>
                  <a:gd name="T16" fmla="*/ 99 w 53"/>
                  <a:gd name="T17" fmla="*/ 92 h 42"/>
                  <a:gd name="T18" fmla="*/ 111 w 53"/>
                  <a:gd name="T19" fmla="*/ 79 h 42"/>
                  <a:gd name="T20" fmla="*/ 115 w 53"/>
                  <a:gd name="T21" fmla="*/ 79 h 42"/>
                  <a:gd name="T22" fmla="*/ 115 w 53"/>
                  <a:gd name="T23" fmla="*/ 79 h 42"/>
                  <a:gd name="T24" fmla="*/ 84 w 53"/>
                  <a:gd name="T25" fmla="*/ 61 h 42"/>
                  <a:gd name="T26" fmla="*/ 127 w 53"/>
                  <a:gd name="T27" fmla="*/ 68 h 42"/>
                  <a:gd name="T28" fmla="*/ 127 w 53"/>
                  <a:gd name="T29" fmla="*/ 68 h 42"/>
                  <a:gd name="T30" fmla="*/ 122 w 53"/>
                  <a:gd name="T31" fmla="*/ 71 h 42"/>
                  <a:gd name="T32" fmla="*/ 111 w 53"/>
                  <a:gd name="T33" fmla="*/ 57 h 42"/>
                  <a:gd name="T34" fmla="*/ 121 w 53"/>
                  <a:gd name="T35" fmla="*/ 45 h 42"/>
                  <a:gd name="T36" fmla="*/ 79 w 53"/>
                  <a:gd name="T37" fmla="*/ 35 h 42"/>
                  <a:gd name="T38" fmla="*/ 64 w 53"/>
                  <a:gd name="T39" fmla="*/ 0 h 42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53" h="42">
                    <a:moveTo>
                      <a:pt x="14" y="7"/>
                    </a:moveTo>
                    <a:cubicBezTo>
                      <a:pt x="17" y="13"/>
                      <a:pt x="10" y="25"/>
                      <a:pt x="0" y="28"/>
                    </a:cubicBezTo>
                    <a:cubicBezTo>
                      <a:pt x="0" y="28"/>
                      <a:pt x="1" y="28"/>
                      <a:pt x="1" y="28"/>
                    </a:cubicBezTo>
                    <a:cubicBezTo>
                      <a:pt x="4" y="28"/>
                      <a:pt x="6" y="30"/>
                      <a:pt x="6" y="33"/>
                    </a:cubicBezTo>
                    <a:cubicBezTo>
                      <a:pt x="6" y="35"/>
                      <a:pt x="5" y="37"/>
                      <a:pt x="3" y="38"/>
                    </a:cubicBezTo>
                    <a:cubicBezTo>
                      <a:pt x="3" y="38"/>
                      <a:pt x="3" y="38"/>
                      <a:pt x="3" y="38"/>
                    </a:cubicBezTo>
                    <a:cubicBezTo>
                      <a:pt x="3" y="38"/>
                      <a:pt x="17" y="34"/>
                      <a:pt x="22" y="24"/>
                    </a:cubicBezTo>
                    <a:cubicBezTo>
                      <a:pt x="28" y="30"/>
                      <a:pt x="38" y="42"/>
                      <a:pt x="46" y="42"/>
                    </a:cubicBezTo>
                    <a:cubicBezTo>
                      <a:pt x="44" y="42"/>
                      <a:pt x="41" y="40"/>
                      <a:pt x="41" y="37"/>
                    </a:cubicBezTo>
                    <a:cubicBezTo>
                      <a:pt x="41" y="34"/>
                      <a:pt x="44" y="32"/>
                      <a:pt x="46" y="32"/>
                    </a:cubicBezTo>
                    <a:cubicBezTo>
                      <a:pt x="47" y="32"/>
                      <a:pt x="47" y="32"/>
                      <a:pt x="48" y="32"/>
                    </a:cubicBezTo>
                    <a:cubicBezTo>
                      <a:pt x="48" y="32"/>
                      <a:pt x="48" y="32"/>
                      <a:pt x="48" y="32"/>
                    </a:cubicBezTo>
                    <a:cubicBezTo>
                      <a:pt x="42" y="31"/>
                      <a:pt x="38" y="29"/>
                      <a:pt x="35" y="24"/>
                    </a:cubicBezTo>
                    <a:cubicBezTo>
                      <a:pt x="40" y="29"/>
                      <a:pt x="49" y="28"/>
                      <a:pt x="53" y="27"/>
                    </a:cubicBezTo>
                    <a:cubicBezTo>
                      <a:pt x="53" y="27"/>
                      <a:pt x="53" y="27"/>
                      <a:pt x="53" y="27"/>
                    </a:cubicBezTo>
                    <a:cubicBezTo>
                      <a:pt x="52" y="28"/>
                      <a:pt x="52" y="28"/>
                      <a:pt x="51" y="28"/>
                    </a:cubicBezTo>
                    <a:cubicBezTo>
                      <a:pt x="49" y="28"/>
                      <a:pt x="46" y="25"/>
                      <a:pt x="46" y="23"/>
                    </a:cubicBezTo>
                    <a:cubicBezTo>
                      <a:pt x="46" y="20"/>
                      <a:pt x="48" y="18"/>
                      <a:pt x="50" y="18"/>
                    </a:cubicBezTo>
                    <a:cubicBezTo>
                      <a:pt x="47" y="18"/>
                      <a:pt x="38" y="18"/>
                      <a:pt x="33" y="14"/>
                    </a:cubicBezTo>
                    <a:cubicBezTo>
                      <a:pt x="27" y="8"/>
                      <a:pt x="27" y="0"/>
                      <a:pt x="27" y="0"/>
                    </a:cubicBezTo>
                  </a:path>
                </a:pathLst>
              </a:custGeom>
              <a:solidFill>
                <a:srgbClr val="E2001A"/>
              </a:solidFill>
              <a:ln w="317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19" name="Freeform 264">
                <a:extLst>
                  <a:ext uri="{FF2B5EF4-FFF2-40B4-BE49-F238E27FC236}">
                    <a16:creationId xmlns:a16="http://schemas.microsoft.com/office/drawing/2014/main" id="{E3AD61F1-9995-CD10-B2E6-5059873101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57" y="1841"/>
                <a:ext cx="71" cy="57"/>
              </a:xfrm>
              <a:custGeom>
                <a:avLst/>
                <a:gdLst>
                  <a:gd name="T0" fmla="*/ 33 w 53"/>
                  <a:gd name="T1" fmla="*/ 19 h 42"/>
                  <a:gd name="T2" fmla="*/ 0 w 53"/>
                  <a:gd name="T3" fmla="*/ 71 h 42"/>
                  <a:gd name="T4" fmla="*/ 1 w 53"/>
                  <a:gd name="T5" fmla="*/ 71 h 42"/>
                  <a:gd name="T6" fmla="*/ 15 w 53"/>
                  <a:gd name="T7" fmla="*/ 83 h 42"/>
                  <a:gd name="T8" fmla="*/ 7 w 53"/>
                  <a:gd name="T9" fmla="*/ 96 h 42"/>
                  <a:gd name="T10" fmla="*/ 7 w 53"/>
                  <a:gd name="T11" fmla="*/ 96 h 42"/>
                  <a:gd name="T12" fmla="*/ 52 w 53"/>
                  <a:gd name="T13" fmla="*/ 61 h 42"/>
                  <a:gd name="T14" fmla="*/ 111 w 53"/>
                  <a:gd name="T15" fmla="*/ 105 h 42"/>
                  <a:gd name="T16" fmla="*/ 99 w 53"/>
                  <a:gd name="T17" fmla="*/ 92 h 42"/>
                  <a:gd name="T18" fmla="*/ 111 w 53"/>
                  <a:gd name="T19" fmla="*/ 79 h 42"/>
                  <a:gd name="T20" fmla="*/ 115 w 53"/>
                  <a:gd name="T21" fmla="*/ 79 h 42"/>
                  <a:gd name="T22" fmla="*/ 115 w 53"/>
                  <a:gd name="T23" fmla="*/ 79 h 42"/>
                  <a:gd name="T24" fmla="*/ 84 w 53"/>
                  <a:gd name="T25" fmla="*/ 61 h 42"/>
                  <a:gd name="T26" fmla="*/ 127 w 53"/>
                  <a:gd name="T27" fmla="*/ 68 h 42"/>
                  <a:gd name="T28" fmla="*/ 127 w 53"/>
                  <a:gd name="T29" fmla="*/ 68 h 42"/>
                  <a:gd name="T30" fmla="*/ 122 w 53"/>
                  <a:gd name="T31" fmla="*/ 71 h 42"/>
                  <a:gd name="T32" fmla="*/ 111 w 53"/>
                  <a:gd name="T33" fmla="*/ 57 h 42"/>
                  <a:gd name="T34" fmla="*/ 121 w 53"/>
                  <a:gd name="T35" fmla="*/ 45 h 42"/>
                  <a:gd name="T36" fmla="*/ 79 w 53"/>
                  <a:gd name="T37" fmla="*/ 35 h 42"/>
                  <a:gd name="T38" fmla="*/ 64 w 53"/>
                  <a:gd name="T39" fmla="*/ 0 h 42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53" h="42">
                    <a:moveTo>
                      <a:pt x="14" y="7"/>
                    </a:moveTo>
                    <a:cubicBezTo>
                      <a:pt x="17" y="13"/>
                      <a:pt x="10" y="25"/>
                      <a:pt x="0" y="28"/>
                    </a:cubicBezTo>
                    <a:cubicBezTo>
                      <a:pt x="0" y="28"/>
                      <a:pt x="1" y="28"/>
                      <a:pt x="1" y="28"/>
                    </a:cubicBezTo>
                    <a:cubicBezTo>
                      <a:pt x="4" y="28"/>
                      <a:pt x="6" y="30"/>
                      <a:pt x="6" y="33"/>
                    </a:cubicBezTo>
                    <a:cubicBezTo>
                      <a:pt x="6" y="35"/>
                      <a:pt x="5" y="37"/>
                      <a:pt x="3" y="38"/>
                    </a:cubicBezTo>
                    <a:cubicBezTo>
                      <a:pt x="3" y="38"/>
                      <a:pt x="3" y="38"/>
                      <a:pt x="3" y="38"/>
                    </a:cubicBezTo>
                    <a:cubicBezTo>
                      <a:pt x="3" y="38"/>
                      <a:pt x="17" y="34"/>
                      <a:pt x="22" y="24"/>
                    </a:cubicBezTo>
                    <a:cubicBezTo>
                      <a:pt x="28" y="30"/>
                      <a:pt x="38" y="42"/>
                      <a:pt x="46" y="42"/>
                    </a:cubicBezTo>
                    <a:cubicBezTo>
                      <a:pt x="44" y="42"/>
                      <a:pt x="41" y="40"/>
                      <a:pt x="41" y="37"/>
                    </a:cubicBezTo>
                    <a:cubicBezTo>
                      <a:pt x="41" y="34"/>
                      <a:pt x="44" y="32"/>
                      <a:pt x="46" y="32"/>
                    </a:cubicBezTo>
                    <a:cubicBezTo>
                      <a:pt x="47" y="32"/>
                      <a:pt x="47" y="32"/>
                      <a:pt x="48" y="32"/>
                    </a:cubicBezTo>
                    <a:cubicBezTo>
                      <a:pt x="48" y="32"/>
                      <a:pt x="48" y="32"/>
                      <a:pt x="48" y="32"/>
                    </a:cubicBezTo>
                    <a:cubicBezTo>
                      <a:pt x="42" y="31"/>
                      <a:pt x="38" y="29"/>
                      <a:pt x="35" y="24"/>
                    </a:cubicBezTo>
                    <a:cubicBezTo>
                      <a:pt x="40" y="29"/>
                      <a:pt x="49" y="28"/>
                      <a:pt x="53" y="27"/>
                    </a:cubicBezTo>
                    <a:cubicBezTo>
                      <a:pt x="53" y="27"/>
                      <a:pt x="53" y="27"/>
                      <a:pt x="53" y="27"/>
                    </a:cubicBezTo>
                    <a:cubicBezTo>
                      <a:pt x="52" y="28"/>
                      <a:pt x="52" y="28"/>
                      <a:pt x="51" y="28"/>
                    </a:cubicBezTo>
                    <a:cubicBezTo>
                      <a:pt x="49" y="28"/>
                      <a:pt x="46" y="25"/>
                      <a:pt x="46" y="23"/>
                    </a:cubicBezTo>
                    <a:cubicBezTo>
                      <a:pt x="46" y="20"/>
                      <a:pt x="48" y="18"/>
                      <a:pt x="50" y="18"/>
                    </a:cubicBezTo>
                    <a:cubicBezTo>
                      <a:pt x="47" y="18"/>
                      <a:pt x="38" y="18"/>
                      <a:pt x="33" y="14"/>
                    </a:cubicBezTo>
                    <a:cubicBezTo>
                      <a:pt x="27" y="8"/>
                      <a:pt x="27" y="0"/>
                      <a:pt x="27" y="0"/>
                    </a:cubicBezTo>
                  </a:path>
                </a:pathLst>
              </a:custGeom>
              <a:noFill/>
              <a:ln w="317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20" name="Oval 265">
                <a:extLst>
                  <a:ext uri="{FF2B5EF4-FFF2-40B4-BE49-F238E27FC236}">
                    <a16:creationId xmlns:a16="http://schemas.microsoft.com/office/drawing/2014/main" id="{63C3FA1E-80CC-AC2C-6C11-6BB972AE4E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79" y="1915"/>
                <a:ext cx="15" cy="12"/>
              </a:xfrm>
              <a:prstGeom prst="ellipse">
                <a:avLst/>
              </a:prstGeom>
              <a:solidFill>
                <a:srgbClr val="F4A687"/>
              </a:solidFill>
              <a:ln w="31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2421" name="Oval 266">
                <a:extLst>
                  <a:ext uri="{FF2B5EF4-FFF2-40B4-BE49-F238E27FC236}">
                    <a16:creationId xmlns:a16="http://schemas.microsoft.com/office/drawing/2014/main" id="{16BBEE42-E6A5-9C18-DB8E-E3F76B0A2C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85" y="1919"/>
                <a:ext cx="4" cy="4"/>
              </a:xfrm>
              <a:prstGeom prst="ellipse">
                <a:avLst/>
              </a:prstGeom>
              <a:solidFill>
                <a:srgbClr val="F4A687"/>
              </a:solidFill>
              <a:ln w="31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2422" name="Freeform 267">
                <a:extLst>
                  <a:ext uri="{FF2B5EF4-FFF2-40B4-BE49-F238E27FC236}">
                    <a16:creationId xmlns:a16="http://schemas.microsoft.com/office/drawing/2014/main" id="{B892C579-DA6C-B458-6B37-8A14B5C67E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79" y="1887"/>
                <a:ext cx="15" cy="34"/>
              </a:xfrm>
              <a:custGeom>
                <a:avLst/>
                <a:gdLst>
                  <a:gd name="T0" fmla="*/ 0 w 11"/>
                  <a:gd name="T1" fmla="*/ 0 h 25"/>
                  <a:gd name="T2" fmla="*/ 0 w 11"/>
                  <a:gd name="T3" fmla="*/ 63 h 25"/>
                  <a:gd name="T4" fmla="*/ 0 w 11"/>
                  <a:gd name="T5" fmla="*/ 63 h 25"/>
                  <a:gd name="T6" fmla="*/ 15 w 11"/>
                  <a:gd name="T7" fmla="*/ 53 h 25"/>
                  <a:gd name="T8" fmla="*/ 27 w 11"/>
                  <a:gd name="T9" fmla="*/ 63 h 25"/>
                  <a:gd name="T10" fmla="*/ 27 w 11"/>
                  <a:gd name="T11" fmla="*/ 63 h 25"/>
                  <a:gd name="T12" fmla="*/ 26 w 11"/>
                  <a:gd name="T13" fmla="*/ 1 h 2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1" h="25">
                    <a:moveTo>
                      <a:pt x="0" y="0"/>
                    </a:moveTo>
                    <a:cubicBezTo>
                      <a:pt x="0" y="0"/>
                      <a:pt x="0" y="16"/>
                      <a:pt x="0" y="25"/>
                    </a:cubicBezTo>
                    <a:cubicBezTo>
                      <a:pt x="0" y="25"/>
                      <a:pt x="0" y="25"/>
                      <a:pt x="0" y="25"/>
                    </a:cubicBezTo>
                    <a:cubicBezTo>
                      <a:pt x="1" y="23"/>
                      <a:pt x="3" y="21"/>
                      <a:pt x="6" y="21"/>
                    </a:cubicBezTo>
                    <a:cubicBezTo>
                      <a:pt x="9" y="21"/>
                      <a:pt x="11" y="23"/>
                      <a:pt x="11" y="25"/>
                    </a:cubicBezTo>
                    <a:cubicBezTo>
                      <a:pt x="11" y="25"/>
                      <a:pt x="11" y="25"/>
                      <a:pt x="11" y="25"/>
                    </a:cubicBezTo>
                    <a:cubicBezTo>
                      <a:pt x="10" y="21"/>
                      <a:pt x="10" y="7"/>
                      <a:pt x="10" y="1"/>
                    </a:cubicBezTo>
                  </a:path>
                </a:pathLst>
              </a:custGeom>
              <a:solidFill>
                <a:srgbClr val="E2001A"/>
              </a:solidFill>
              <a:ln w="317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23" name="Freeform 268">
                <a:extLst>
                  <a:ext uri="{FF2B5EF4-FFF2-40B4-BE49-F238E27FC236}">
                    <a16:creationId xmlns:a16="http://schemas.microsoft.com/office/drawing/2014/main" id="{A814EA3E-9A47-E33D-5E3F-DEC57BB123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79" y="1887"/>
                <a:ext cx="15" cy="34"/>
              </a:xfrm>
              <a:custGeom>
                <a:avLst/>
                <a:gdLst>
                  <a:gd name="T0" fmla="*/ 0 w 11"/>
                  <a:gd name="T1" fmla="*/ 0 h 25"/>
                  <a:gd name="T2" fmla="*/ 0 w 11"/>
                  <a:gd name="T3" fmla="*/ 63 h 25"/>
                  <a:gd name="T4" fmla="*/ 0 w 11"/>
                  <a:gd name="T5" fmla="*/ 63 h 25"/>
                  <a:gd name="T6" fmla="*/ 15 w 11"/>
                  <a:gd name="T7" fmla="*/ 53 h 25"/>
                  <a:gd name="T8" fmla="*/ 27 w 11"/>
                  <a:gd name="T9" fmla="*/ 63 h 25"/>
                  <a:gd name="T10" fmla="*/ 27 w 11"/>
                  <a:gd name="T11" fmla="*/ 63 h 25"/>
                  <a:gd name="T12" fmla="*/ 26 w 11"/>
                  <a:gd name="T13" fmla="*/ 1 h 2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1" h="25">
                    <a:moveTo>
                      <a:pt x="0" y="0"/>
                    </a:moveTo>
                    <a:cubicBezTo>
                      <a:pt x="0" y="0"/>
                      <a:pt x="0" y="16"/>
                      <a:pt x="0" y="25"/>
                    </a:cubicBezTo>
                    <a:cubicBezTo>
                      <a:pt x="0" y="25"/>
                      <a:pt x="0" y="25"/>
                      <a:pt x="0" y="25"/>
                    </a:cubicBezTo>
                    <a:cubicBezTo>
                      <a:pt x="1" y="23"/>
                      <a:pt x="3" y="21"/>
                      <a:pt x="6" y="21"/>
                    </a:cubicBezTo>
                    <a:cubicBezTo>
                      <a:pt x="9" y="21"/>
                      <a:pt x="11" y="23"/>
                      <a:pt x="11" y="25"/>
                    </a:cubicBezTo>
                    <a:cubicBezTo>
                      <a:pt x="11" y="25"/>
                      <a:pt x="11" y="25"/>
                      <a:pt x="11" y="25"/>
                    </a:cubicBezTo>
                    <a:cubicBezTo>
                      <a:pt x="10" y="21"/>
                      <a:pt x="10" y="7"/>
                      <a:pt x="10" y="1"/>
                    </a:cubicBezTo>
                  </a:path>
                </a:pathLst>
              </a:custGeom>
              <a:noFill/>
              <a:ln w="317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24" name="Freeform 269">
                <a:extLst>
                  <a:ext uri="{FF2B5EF4-FFF2-40B4-BE49-F238E27FC236}">
                    <a16:creationId xmlns:a16="http://schemas.microsoft.com/office/drawing/2014/main" id="{7E4FF5AE-3B42-0745-7151-D3980EF5935B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204" y="2011"/>
                <a:ext cx="29" cy="43"/>
              </a:xfrm>
              <a:custGeom>
                <a:avLst/>
                <a:gdLst>
                  <a:gd name="T0" fmla="*/ 0 w 22"/>
                  <a:gd name="T1" fmla="*/ 35 h 32"/>
                  <a:gd name="T2" fmla="*/ 49 w 22"/>
                  <a:gd name="T3" fmla="*/ 75 h 32"/>
                  <a:gd name="T4" fmla="*/ 45 w 22"/>
                  <a:gd name="T5" fmla="*/ 65 h 32"/>
                  <a:gd name="T6" fmla="*/ 50 w 22"/>
                  <a:gd name="T7" fmla="*/ 54 h 32"/>
                  <a:gd name="T8" fmla="*/ 5 w 22"/>
                  <a:gd name="T9" fmla="*/ 0 h 32"/>
                  <a:gd name="T10" fmla="*/ 50 w 22"/>
                  <a:gd name="T11" fmla="*/ 78 h 32"/>
                  <a:gd name="T12" fmla="*/ 50 w 22"/>
                  <a:gd name="T13" fmla="*/ 78 h 32"/>
                  <a:gd name="T14" fmla="*/ 50 w 22"/>
                  <a:gd name="T15" fmla="*/ 78 h 32"/>
                  <a:gd name="T16" fmla="*/ 50 w 22"/>
                  <a:gd name="T17" fmla="*/ 78 h 3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22" h="32">
                    <a:moveTo>
                      <a:pt x="0" y="14"/>
                    </a:moveTo>
                    <a:cubicBezTo>
                      <a:pt x="3" y="20"/>
                      <a:pt x="16" y="28"/>
                      <a:pt x="21" y="31"/>
                    </a:cubicBezTo>
                    <a:cubicBezTo>
                      <a:pt x="20" y="30"/>
                      <a:pt x="19" y="29"/>
                      <a:pt x="20" y="27"/>
                    </a:cubicBezTo>
                    <a:cubicBezTo>
                      <a:pt x="20" y="24"/>
                      <a:pt x="21" y="22"/>
                      <a:pt x="22" y="22"/>
                    </a:cubicBezTo>
                    <a:cubicBezTo>
                      <a:pt x="18" y="20"/>
                      <a:pt x="5" y="7"/>
                      <a:pt x="2" y="0"/>
                    </a:cubicBezTo>
                    <a:moveTo>
                      <a:pt x="22" y="32"/>
                    </a:moveTo>
                    <a:cubicBezTo>
                      <a:pt x="22" y="32"/>
                      <a:pt x="22" y="32"/>
                      <a:pt x="22" y="32"/>
                    </a:cubicBezTo>
                    <a:cubicBezTo>
                      <a:pt x="22" y="32"/>
                      <a:pt x="22" y="32"/>
                      <a:pt x="22" y="32"/>
                    </a:cubicBezTo>
                    <a:cubicBezTo>
                      <a:pt x="22" y="32"/>
                      <a:pt x="22" y="32"/>
                      <a:pt x="22" y="32"/>
                    </a:cubicBezTo>
                    <a:close/>
                  </a:path>
                </a:pathLst>
              </a:custGeom>
              <a:solidFill>
                <a:srgbClr val="E2001A"/>
              </a:solidFill>
              <a:ln w="317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25" name="Freeform 270">
                <a:extLst>
                  <a:ext uri="{FF2B5EF4-FFF2-40B4-BE49-F238E27FC236}">
                    <a16:creationId xmlns:a16="http://schemas.microsoft.com/office/drawing/2014/main" id="{5AE698A0-E793-CB0C-E409-7BDFC1A511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29" y="2040"/>
                <a:ext cx="8" cy="14"/>
              </a:xfrm>
              <a:custGeom>
                <a:avLst/>
                <a:gdLst>
                  <a:gd name="T0" fmla="*/ 9 w 6"/>
                  <a:gd name="T1" fmla="*/ 0 h 10"/>
                  <a:gd name="T2" fmla="*/ 15 w 6"/>
                  <a:gd name="T3" fmla="*/ 14 h 10"/>
                  <a:gd name="T4" fmla="*/ 7 w 6"/>
                  <a:gd name="T5" fmla="*/ 28 h 10"/>
                  <a:gd name="T6" fmla="*/ 1 w 6"/>
                  <a:gd name="T7" fmla="*/ 14 h 10"/>
                  <a:gd name="T8" fmla="*/ 9 w 6"/>
                  <a:gd name="T9" fmla="*/ 0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10">
                    <a:moveTo>
                      <a:pt x="4" y="0"/>
                    </a:moveTo>
                    <a:cubicBezTo>
                      <a:pt x="5" y="0"/>
                      <a:pt x="6" y="2"/>
                      <a:pt x="6" y="5"/>
                    </a:cubicBezTo>
                    <a:cubicBezTo>
                      <a:pt x="6" y="8"/>
                      <a:pt x="5" y="10"/>
                      <a:pt x="3" y="10"/>
                    </a:cubicBezTo>
                    <a:cubicBezTo>
                      <a:pt x="2" y="10"/>
                      <a:pt x="0" y="8"/>
                      <a:pt x="1" y="5"/>
                    </a:cubicBezTo>
                    <a:cubicBezTo>
                      <a:pt x="1" y="2"/>
                      <a:pt x="2" y="0"/>
                      <a:pt x="4" y="0"/>
                    </a:cubicBezTo>
                    <a:close/>
                  </a:path>
                </a:pathLst>
              </a:custGeom>
              <a:solidFill>
                <a:srgbClr val="F4A687"/>
              </a:solidFill>
              <a:ln w="3175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26" name="Oval 271">
                <a:extLst>
                  <a:ext uri="{FF2B5EF4-FFF2-40B4-BE49-F238E27FC236}">
                    <a16:creationId xmlns:a16="http://schemas.microsoft.com/office/drawing/2014/main" id="{92B6C69B-7DA6-40E8-9CD8-9A95786873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33" y="2046"/>
                <a:ext cx="2" cy="3"/>
              </a:xfrm>
              <a:prstGeom prst="ellipse">
                <a:avLst/>
              </a:prstGeom>
              <a:solidFill>
                <a:srgbClr val="F4A687"/>
              </a:solidFill>
              <a:ln w="31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2427" name="Oval 272">
                <a:extLst>
                  <a:ext uri="{FF2B5EF4-FFF2-40B4-BE49-F238E27FC236}">
                    <a16:creationId xmlns:a16="http://schemas.microsoft.com/office/drawing/2014/main" id="{D4684D4D-4932-CD05-5B30-194187818E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51" y="1879"/>
                <a:ext cx="14" cy="14"/>
              </a:xfrm>
              <a:prstGeom prst="ellipse">
                <a:avLst/>
              </a:prstGeom>
              <a:solidFill>
                <a:srgbClr val="F4A687"/>
              </a:solidFill>
              <a:ln w="31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2428" name="Oval 273">
                <a:extLst>
                  <a:ext uri="{FF2B5EF4-FFF2-40B4-BE49-F238E27FC236}">
                    <a16:creationId xmlns:a16="http://schemas.microsoft.com/office/drawing/2014/main" id="{DBFA2371-9334-D011-E89F-4FB9B41CB7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57" y="1884"/>
                <a:ext cx="4" cy="3"/>
              </a:xfrm>
              <a:prstGeom prst="ellipse">
                <a:avLst/>
              </a:prstGeom>
              <a:solidFill>
                <a:srgbClr val="F4A687"/>
              </a:solidFill>
              <a:ln w="31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2432" name="Freeform 277">
                <a:extLst>
                  <a:ext uri="{FF2B5EF4-FFF2-40B4-BE49-F238E27FC236}">
                    <a16:creationId xmlns:a16="http://schemas.microsoft.com/office/drawing/2014/main" id="{1D904C1C-6A81-9DCD-8DBA-7C17B078D8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04" y="1380"/>
                <a:ext cx="14" cy="53"/>
              </a:xfrm>
              <a:custGeom>
                <a:avLst/>
                <a:gdLst>
                  <a:gd name="T0" fmla="*/ 6 w 11"/>
                  <a:gd name="T1" fmla="*/ 98 h 39"/>
                  <a:gd name="T2" fmla="*/ 10 w 11"/>
                  <a:gd name="T3" fmla="*/ 53 h 39"/>
                  <a:gd name="T4" fmla="*/ 23 w 11"/>
                  <a:gd name="T5" fmla="*/ 0 h 3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39">
                    <a:moveTo>
                      <a:pt x="3" y="39"/>
                    </a:moveTo>
                    <a:cubicBezTo>
                      <a:pt x="0" y="35"/>
                      <a:pt x="4" y="26"/>
                      <a:pt x="5" y="21"/>
                    </a:cubicBezTo>
                    <a:cubicBezTo>
                      <a:pt x="11" y="0"/>
                      <a:pt x="11" y="0"/>
                      <a:pt x="11" y="0"/>
                    </a:cubicBezTo>
                  </a:path>
                </a:pathLst>
              </a:custGeom>
              <a:noFill/>
              <a:ln w="317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36" name="Line 281">
                <a:extLst>
                  <a:ext uri="{FF2B5EF4-FFF2-40B4-BE49-F238E27FC236}">
                    <a16:creationId xmlns:a16="http://schemas.microsoft.com/office/drawing/2014/main" id="{B7273C3A-AC2F-A045-0721-067A635511B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019" y="1251"/>
                <a:ext cx="8" cy="22"/>
              </a:xfrm>
              <a:prstGeom prst="line">
                <a:avLst/>
              </a:prstGeom>
              <a:noFill/>
              <a:ln w="7938">
                <a:solidFill>
                  <a:srgbClr val="FEF6F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37" name="Line 282">
                <a:extLst>
                  <a:ext uri="{FF2B5EF4-FFF2-40B4-BE49-F238E27FC236}">
                    <a16:creationId xmlns:a16="http://schemas.microsoft.com/office/drawing/2014/main" id="{01973512-62ED-A1D3-2791-834454DEE98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027" y="1254"/>
                <a:ext cx="8" cy="23"/>
              </a:xfrm>
              <a:prstGeom prst="line">
                <a:avLst/>
              </a:prstGeom>
              <a:noFill/>
              <a:ln w="7938">
                <a:solidFill>
                  <a:srgbClr val="FEF6F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38" name="Line 283">
                <a:extLst>
                  <a:ext uri="{FF2B5EF4-FFF2-40B4-BE49-F238E27FC236}">
                    <a16:creationId xmlns:a16="http://schemas.microsoft.com/office/drawing/2014/main" id="{8FFBC8F2-52A6-6EC5-A3FF-09ED8935E9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54" y="1251"/>
                <a:ext cx="15" cy="16"/>
              </a:xfrm>
              <a:prstGeom prst="line">
                <a:avLst/>
              </a:prstGeom>
              <a:noFill/>
              <a:ln w="7938">
                <a:solidFill>
                  <a:srgbClr val="FEF6F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39" name="Line 284">
                <a:extLst>
                  <a:ext uri="{FF2B5EF4-FFF2-40B4-BE49-F238E27FC236}">
                    <a16:creationId xmlns:a16="http://schemas.microsoft.com/office/drawing/2014/main" id="{6D9EE5E7-40CD-E2A0-4126-36E42904EB7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46" y="1258"/>
                <a:ext cx="15" cy="16"/>
              </a:xfrm>
              <a:prstGeom prst="line">
                <a:avLst/>
              </a:prstGeom>
              <a:noFill/>
              <a:ln w="7938">
                <a:solidFill>
                  <a:srgbClr val="FEF6F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40" name="Line 285">
                <a:extLst>
                  <a:ext uri="{FF2B5EF4-FFF2-40B4-BE49-F238E27FC236}">
                    <a16:creationId xmlns:a16="http://schemas.microsoft.com/office/drawing/2014/main" id="{9D7C7092-DB40-0CE4-6909-F7AE38B8A45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96" y="1044"/>
                <a:ext cx="17" cy="1"/>
              </a:xfrm>
              <a:prstGeom prst="line">
                <a:avLst/>
              </a:prstGeom>
              <a:noFill/>
              <a:ln w="7938">
                <a:solidFill>
                  <a:srgbClr val="FEF6F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41" name="Line 286">
                <a:extLst>
                  <a:ext uri="{FF2B5EF4-FFF2-40B4-BE49-F238E27FC236}">
                    <a16:creationId xmlns:a16="http://schemas.microsoft.com/office/drawing/2014/main" id="{D71DA007-83D5-1086-5D87-557689A93DE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96" y="1052"/>
                <a:ext cx="17" cy="2"/>
              </a:xfrm>
              <a:prstGeom prst="line">
                <a:avLst/>
              </a:prstGeom>
              <a:noFill/>
              <a:ln w="7938">
                <a:solidFill>
                  <a:srgbClr val="FEF6F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42" name="Line 287">
                <a:extLst>
                  <a:ext uri="{FF2B5EF4-FFF2-40B4-BE49-F238E27FC236}">
                    <a16:creationId xmlns:a16="http://schemas.microsoft.com/office/drawing/2014/main" id="{3A7663D2-73C1-CCA6-FCDF-A74D9A42BBD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108" y="1012"/>
                <a:ext cx="12" cy="12"/>
              </a:xfrm>
              <a:prstGeom prst="line">
                <a:avLst/>
              </a:prstGeom>
              <a:noFill/>
              <a:ln w="7938">
                <a:solidFill>
                  <a:srgbClr val="FEF6F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43" name="Line 288">
                <a:extLst>
                  <a:ext uri="{FF2B5EF4-FFF2-40B4-BE49-F238E27FC236}">
                    <a16:creationId xmlns:a16="http://schemas.microsoft.com/office/drawing/2014/main" id="{7730886F-9380-F28D-2E2C-6862DA383CA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116" y="1021"/>
                <a:ext cx="12" cy="12"/>
              </a:xfrm>
              <a:prstGeom prst="line">
                <a:avLst/>
              </a:prstGeom>
              <a:noFill/>
              <a:ln w="7938">
                <a:solidFill>
                  <a:srgbClr val="FEF6F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44" name="Line 289">
                <a:extLst>
                  <a:ext uri="{FF2B5EF4-FFF2-40B4-BE49-F238E27FC236}">
                    <a16:creationId xmlns:a16="http://schemas.microsoft.com/office/drawing/2014/main" id="{C4FE194F-FD52-5EDE-6B19-959123E302C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91" y="1020"/>
                <a:ext cx="15" cy="7"/>
              </a:xfrm>
              <a:prstGeom prst="line">
                <a:avLst/>
              </a:prstGeom>
              <a:noFill/>
              <a:ln w="7938">
                <a:solidFill>
                  <a:srgbClr val="FEF6F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45" name="Line 290">
                <a:extLst>
                  <a:ext uri="{FF2B5EF4-FFF2-40B4-BE49-F238E27FC236}">
                    <a16:creationId xmlns:a16="http://schemas.microsoft.com/office/drawing/2014/main" id="{CCFF784B-5431-7EE1-8D29-D0E865FBBB3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83" y="1024"/>
                <a:ext cx="19" cy="11"/>
              </a:xfrm>
              <a:prstGeom prst="line">
                <a:avLst/>
              </a:prstGeom>
              <a:noFill/>
              <a:ln w="7938">
                <a:solidFill>
                  <a:srgbClr val="FEF6F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46" name="Line 291">
                <a:extLst>
                  <a:ext uri="{FF2B5EF4-FFF2-40B4-BE49-F238E27FC236}">
                    <a16:creationId xmlns:a16="http://schemas.microsoft.com/office/drawing/2014/main" id="{3756A450-3444-18D5-B6F2-774A301D02C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330" y="996"/>
                <a:ext cx="18" cy="5"/>
              </a:xfrm>
              <a:prstGeom prst="line">
                <a:avLst/>
              </a:prstGeom>
              <a:noFill/>
              <a:ln w="7938">
                <a:solidFill>
                  <a:srgbClr val="FEF6F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47" name="Line 292">
                <a:extLst>
                  <a:ext uri="{FF2B5EF4-FFF2-40B4-BE49-F238E27FC236}">
                    <a16:creationId xmlns:a16="http://schemas.microsoft.com/office/drawing/2014/main" id="{86275E34-4DC6-C67D-1312-AF99555A1E2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336" y="1004"/>
                <a:ext cx="16" cy="9"/>
              </a:xfrm>
              <a:prstGeom prst="line">
                <a:avLst/>
              </a:prstGeom>
              <a:noFill/>
              <a:ln w="7938">
                <a:solidFill>
                  <a:srgbClr val="FEF6F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48" name="Line 293">
                <a:extLst>
                  <a:ext uri="{FF2B5EF4-FFF2-40B4-BE49-F238E27FC236}">
                    <a16:creationId xmlns:a16="http://schemas.microsoft.com/office/drawing/2014/main" id="{AEDC82D2-4085-1456-28C1-31F96F6688B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56" y="1056"/>
                <a:ext cx="15" cy="10"/>
              </a:xfrm>
              <a:prstGeom prst="line">
                <a:avLst/>
              </a:prstGeom>
              <a:noFill/>
              <a:ln w="7938">
                <a:solidFill>
                  <a:srgbClr val="FEF6F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49" name="Line 294">
                <a:extLst>
                  <a:ext uri="{FF2B5EF4-FFF2-40B4-BE49-F238E27FC236}">
                    <a16:creationId xmlns:a16="http://schemas.microsoft.com/office/drawing/2014/main" id="{0378D5C1-5385-5453-141A-3D0E226FC0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1354" y="1060"/>
                <a:ext cx="11" cy="14"/>
              </a:xfrm>
              <a:prstGeom prst="line">
                <a:avLst/>
              </a:prstGeom>
              <a:noFill/>
              <a:ln w="7938">
                <a:solidFill>
                  <a:srgbClr val="FEF6F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0" name="Line 295">
                <a:extLst>
                  <a:ext uri="{FF2B5EF4-FFF2-40B4-BE49-F238E27FC236}">
                    <a16:creationId xmlns:a16="http://schemas.microsoft.com/office/drawing/2014/main" id="{25BD9401-4FBD-0618-43F4-05B48C9D1D3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97" y="1176"/>
                <a:ext cx="27" cy="1"/>
              </a:xfrm>
              <a:prstGeom prst="line">
                <a:avLst/>
              </a:prstGeom>
              <a:noFill/>
              <a:ln w="7938">
                <a:solidFill>
                  <a:srgbClr val="FEF6F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1" name="Line 296">
                <a:extLst>
                  <a:ext uri="{FF2B5EF4-FFF2-40B4-BE49-F238E27FC236}">
                    <a16:creationId xmlns:a16="http://schemas.microsoft.com/office/drawing/2014/main" id="{3F8C42A8-6F11-FE48-85D6-DFC32B0D393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192" y="1162"/>
                <a:ext cx="24" cy="10"/>
              </a:xfrm>
              <a:prstGeom prst="line">
                <a:avLst/>
              </a:prstGeom>
              <a:noFill/>
              <a:ln w="7938">
                <a:solidFill>
                  <a:srgbClr val="FEF6F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2" name="Line 297">
                <a:extLst>
                  <a:ext uri="{FF2B5EF4-FFF2-40B4-BE49-F238E27FC236}">
                    <a16:creationId xmlns:a16="http://schemas.microsoft.com/office/drawing/2014/main" id="{3F432BF9-25B9-9D2A-F171-F8262D4AF7E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13" y="1197"/>
                <a:ext cx="34" cy="1"/>
              </a:xfrm>
              <a:prstGeom prst="line">
                <a:avLst/>
              </a:prstGeom>
              <a:noFill/>
              <a:ln w="7938">
                <a:solidFill>
                  <a:srgbClr val="FEF6F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3" name="Line 298">
                <a:extLst>
                  <a:ext uri="{FF2B5EF4-FFF2-40B4-BE49-F238E27FC236}">
                    <a16:creationId xmlns:a16="http://schemas.microsoft.com/office/drawing/2014/main" id="{65838CCC-17E5-C99B-9419-16791FD44C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09" y="1208"/>
                <a:ext cx="38" cy="1"/>
              </a:xfrm>
              <a:prstGeom prst="line">
                <a:avLst/>
              </a:prstGeom>
              <a:noFill/>
              <a:ln w="7938">
                <a:solidFill>
                  <a:srgbClr val="FEF6F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4" name="Line 299">
                <a:extLst>
                  <a:ext uri="{FF2B5EF4-FFF2-40B4-BE49-F238E27FC236}">
                    <a16:creationId xmlns:a16="http://schemas.microsoft.com/office/drawing/2014/main" id="{3FC80550-46AC-5188-0291-057B983CA2F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09" y="1222"/>
                <a:ext cx="38" cy="1"/>
              </a:xfrm>
              <a:prstGeom prst="line">
                <a:avLst/>
              </a:prstGeom>
              <a:noFill/>
              <a:ln w="7938">
                <a:solidFill>
                  <a:srgbClr val="FEF6F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5" name="Line 300">
                <a:extLst>
                  <a:ext uri="{FF2B5EF4-FFF2-40B4-BE49-F238E27FC236}">
                    <a16:creationId xmlns:a16="http://schemas.microsoft.com/office/drawing/2014/main" id="{CD6DB580-E156-BA92-5CCA-CF4FF7C0EBD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74" y="875"/>
                <a:ext cx="12" cy="9"/>
              </a:xfrm>
              <a:prstGeom prst="line">
                <a:avLst/>
              </a:prstGeom>
              <a:noFill/>
              <a:ln w="7938">
                <a:solidFill>
                  <a:srgbClr val="FEF6F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6" name="Line 301">
                <a:extLst>
                  <a:ext uri="{FF2B5EF4-FFF2-40B4-BE49-F238E27FC236}">
                    <a16:creationId xmlns:a16="http://schemas.microsoft.com/office/drawing/2014/main" id="{A0408391-5B7C-F07A-BCD9-39F2814B1DC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05" y="885"/>
                <a:ext cx="13" cy="6"/>
              </a:xfrm>
              <a:prstGeom prst="line">
                <a:avLst/>
              </a:prstGeom>
              <a:noFill/>
              <a:ln w="7938">
                <a:solidFill>
                  <a:srgbClr val="FEF6F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7" name="Freeform 302">
                <a:extLst>
                  <a:ext uri="{FF2B5EF4-FFF2-40B4-BE49-F238E27FC236}">
                    <a16:creationId xmlns:a16="http://schemas.microsoft.com/office/drawing/2014/main" id="{6D1C0386-3651-A11D-2822-42E0ADC9C8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32" y="789"/>
                <a:ext cx="23" cy="18"/>
              </a:xfrm>
              <a:custGeom>
                <a:avLst/>
                <a:gdLst>
                  <a:gd name="T0" fmla="*/ 9 w 17"/>
                  <a:gd name="T1" fmla="*/ 10 h 14"/>
                  <a:gd name="T2" fmla="*/ 41 w 17"/>
                  <a:gd name="T3" fmla="*/ 15 h 14"/>
                  <a:gd name="T4" fmla="*/ 0 w 17"/>
                  <a:gd name="T5" fmla="*/ 30 h 1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7" h="14">
                    <a:moveTo>
                      <a:pt x="4" y="5"/>
                    </a:moveTo>
                    <a:cubicBezTo>
                      <a:pt x="7" y="5"/>
                      <a:pt x="14" y="0"/>
                      <a:pt x="16" y="7"/>
                    </a:cubicBezTo>
                    <a:cubicBezTo>
                      <a:pt x="17" y="12"/>
                      <a:pt x="3" y="13"/>
                      <a:pt x="0" y="14"/>
                    </a:cubicBezTo>
                  </a:path>
                </a:pathLst>
              </a:custGeom>
              <a:noFill/>
              <a:ln w="7938" cap="flat">
                <a:solidFill>
                  <a:srgbClr val="FEF6F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8" name="Freeform 303">
                <a:extLst>
                  <a:ext uri="{FF2B5EF4-FFF2-40B4-BE49-F238E27FC236}">
                    <a16:creationId xmlns:a16="http://schemas.microsoft.com/office/drawing/2014/main" id="{B9B56A40-4DE6-94C9-3FD2-26956B03290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74" y="821"/>
                <a:ext cx="17" cy="11"/>
              </a:xfrm>
              <a:custGeom>
                <a:avLst/>
                <a:gdLst>
                  <a:gd name="T0" fmla="*/ 0 w 13"/>
                  <a:gd name="T1" fmla="*/ 0 h 8"/>
                  <a:gd name="T2" fmla="*/ 29 w 13"/>
                  <a:gd name="T3" fmla="*/ 21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3" h="8">
                    <a:moveTo>
                      <a:pt x="0" y="0"/>
                    </a:moveTo>
                    <a:cubicBezTo>
                      <a:pt x="5" y="2"/>
                      <a:pt x="9" y="4"/>
                      <a:pt x="13" y="8"/>
                    </a:cubicBezTo>
                  </a:path>
                </a:pathLst>
              </a:custGeom>
              <a:noFill/>
              <a:ln w="7938" cap="flat">
                <a:solidFill>
                  <a:srgbClr val="FEF6F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9" name="Freeform 304">
                <a:extLst>
                  <a:ext uri="{FF2B5EF4-FFF2-40B4-BE49-F238E27FC236}">
                    <a16:creationId xmlns:a16="http://schemas.microsoft.com/office/drawing/2014/main" id="{F8DEA697-561E-2833-F2AA-83C9BE5A82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66" y="824"/>
                <a:ext cx="14" cy="22"/>
              </a:xfrm>
              <a:custGeom>
                <a:avLst/>
                <a:gdLst>
                  <a:gd name="T0" fmla="*/ 0 w 11"/>
                  <a:gd name="T1" fmla="*/ 0 h 17"/>
                  <a:gd name="T2" fmla="*/ 23 w 11"/>
                  <a:gd name="T3" fmla="*/ 36 h 17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1" h="17">
                    <a:moveTo>
                      <a:pt x="0" y="0"/>
                    </a:moveTo>
                    <a:cubicBezTo>
                      <a:pt x="3" y="7"/>
                      <a:pt x="5" y="11"/>
                      <a:pt x="11" y="17"/>
                    </a:cubicBezTo>
                  </a:path>
                </a:pathLst>
              </a:custGeom>
              <a:noFill/>
              <a:ln w="7938" cap="flat">
                <a:solidFill>
                  <a:srgbClr val="FEF6F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0" name="Freeform 305">
                <a:extLst>
                  <a:ext uri="{FF2B5EF4-FFF2-40B4-BE49-F238E27FC236}">
                    <a16:creationId xmlns:a16="http://schemas.microsoft.com/office/drawing/2014/main" id="{B1BD1989-13EC-0888-C5FF-3675E99A8D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04" y="794"/>
                <a:ext cx="23" cy="5"/>
              </a:xfrm>
              <a:custGeom>
                <a:avLst/>
                <a:gdLst>
                  <a:gd name="T0" fmla="*/ 0 w 17"/>
                  <a:gd name="T1" fmla="*/ 8 h 4"/>
                  <a:gd name="T2" fmla="*/ 42 w 17"/>
                  <a:gd name="T3" fmla="*/ 0 h 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7" h="4">
                    <a:moveTo>
                      <a:pt x="0" y="4"/>
                    </a:moveTo>
                    <a:cubicBezTo>
                      <a:pt x="6" y="2"/>
                      <a:pt x="11" y="2"/>
                      <a:pt x="17" y="0"/>
                    </a:cubicBezTo>
                  </a:path>
                </a:pathLst>
              </a:custGeom>
              <a:noFill/>
              <a:ln w="7938" cap="flat">
                <a:solidFill>
                  <a:srgbClr val="FEF6F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1" name="Freeform 306">
                <a:extLst>
                  <a:ext uri="{FF2B5EF4-FFF2-40B4-BE49-F238E27FC236}">
                    <a16:creationId xmlns:a16="http://schemas.microsoft.com/office/drawing/2014/main" id="{646C2347-391A-AB90-9661-73A1FCC1E6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11" y="802"/>
                <a:ext cx="24" cy="10"/>
              </a:xfrm>
              <a:custGeom>
                <a:avLst/>
                <a:gdLst>
                  <a:gd name="T0" fmla="*/ 0 w 18"/>
                  <a:gd name="T1" fmla="*/ 20 h 7"/>
                  <a:gd name="T2" fmla="*/ 43 w 18"/>
                  <a:gd name="T3" fmla="*/ 0 h 7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8" h="7">
                    <a:moveTo>
                      <a:pt x="0" y="7"/>
                    </a:moveTo>
                    <a:cubicBezTo>
                      <a:pt x="5" y="4"/>
                      <a:pt x="12" y="1"/>
                      <a:pt x="18" y="0"/>
                    </a:cubicBezTo>
                  </a:path>
                </a:pathLst>
              </a:custGeom>
              <a:noFill/>
              <a:ln w="7938" cap="flat">
                <a:solidFill>
                  <a:srgbClr val="FEF6F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2" name="Freeform 307">
                <a:extLst>
                  <a:ext uri="{FF2B5EF4-FFF2-40B4-BE49-F238E27FC236}">
                    <a16:creationId xmlns:a16="http://schemas.microsoft.com/office/drawing/2014/main" id="{66248DB5-B9BD-55AC-A304-D6648871A5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48" y="798"/>
                <a:ext cx="11" cy="11"/>
              </a:xfrm>
              <a:custGeom>
                <a:avLst/>
                <a:gdLst>
                  <a:gd name="T0" fmla="*/ 0 w 8"/>
                  <a:gd name="T1" fmla="*/ 0 h 8"/>
                  <a:gd name="T2" fmla="*/ 21 w 8"/>
                  <a:gd name="T3" fmla="*/ 21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8" h="8">
                    <a:moveTo>
                      <a:pt x="0" y="0"/>
                    </a:moveTo>
                    <a:cubicBezTo>
                      <a:pt x="3" y="2"/>
                      <a:pt x="6" y="5"/>
                      <a:pt x="8" y="8"/>
                    </a:cubicBezTo>
                  </a:path>
                </a:pathLst>
              </a:custGeom>
              <a:noFill/>
              <a:ln w="7938" cap="flat">
                <a:solidFill>
                  <a:srgbClr val="FEF6F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3" name="Freeform 308">
                <a:extLst>
                  <a:ext uri="{FF2B5EF4-FFF2-40B4-BE49-F238E27FC236}">
                    <a16:creationId xmlns:a16="http://schemas.microsoft.com/office/drawing/2014/main" id="{97512F51-F29E-CF5A-F269-66EEC80CDFC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40" y="802"/>
                <a:ext cx="14" cy="19"/>
              </a:xfrm>
              <a:custGeom>
                <a:avLst/>
                <a:gdLst>
                  <a:gd name="T0" fmla="*/ 0 w 10"/>
                  <a:gd name="T1" fmla="*/ 0 h 14"/>
                  <a:gd name="T2" fmla="*/ 28 w 10"/>
                  <a:gd name="T3" fmla="*/ 35 h 1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0" h="14">
                    <a:moveTo>
                      <a:pt x="0" y="0"/>
                    </a:moveTo>
                    <a:cubicBezTo>
                      <a:pt x="3" y="5"/>
                      <a:pt x="6" y="10"/>
                      <a:pt x="10" y="14"/>
                    </a:cubicBezTo>
                  </a:path>
                </a:pathLst>
              </a:custGeom>
              <a:noFill/>
              <a:ln w="7938" cap="flat">
                <a:solidFill>
                  <a:srgbClr val="FEF6F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4" name="Freeform 309">
                <a:extLst>
                  <a:ext uri="{FF2B5EF4-FFF2-40B4-BE49-F238E27FC236}">
                    <a16:creationId xmlns:a16="http://schemas.microsoft.com/office/drawing/2014/main" id="{231B1AF4-EBE0-F32E-AB06-340204E79D1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61" y="829"/>
                <a:ext cx="19" cy="13"/>
              </a:xfrm>
              <a:custGeom>
                <a:avLst/>
                <a:gdLst>
                  <a:gd name="T0" fmla="*/ 0 w 14"/>
                  <a:gd name="T1" fmla="*/ 22 h 10"/>
                  <a:gd name="T2" fmla="*/ 35 w 14"/>
                  <a:gd name="T3" fmla="*/ 0 h 1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4" h="10">
                    <a:moveTo>
                      <a:pt x="0" y="10"/>
                    </a:moveTo>
                    <a:cubicBezTo>
                      <a:pt x="5" y="8"/>
                      <a:pt x="8" y="2"/>
                      <a:pt x="14" y="0"/>
                    </a:cubicBezTo>
                  </a:path>
                </a:pathLst>
              </a:custGeom>
              <a:noFill/>
              <a:ln w="7938" cap="flat">
                <a:solidFill>
                  <a:srgbClr val="FEF6F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5" name="Freeform 310">
                <a:extLst>
                  <a:ext uri="{FF2B5EF4-FFF2-40B4-BE49-F238E27FC236}">
                    <a16:creationId xmlns:a16="http://schemas.microsoft.com/office/drawing/2014/main" id="{6CCA8C7D-06FA-1071-35D5-0F5F3F34AF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62" y="842"/>
                <a:ext cx="22" cy="11"/>
              </a:xfrm>
              <a:custGeom>
                <a:avLst/>
                <a:gdLst>
                  <a:gd name="T0" fmla="*/ 0 w 16"/>
                  <a:gd name="T1" fmla="*/ 21 h 8"/>
                  <a:gd name="T2" fmla="*/ 41 w 16"/>
                  <a:gd name="T3" fmla="*/ 0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6" h="8">
                    <a:moveTo>
                      <a:pt x="0" y="8"/>
                    </a:moveTo>
                    <a:cubicBezTo>
                      <a:pt x="5" y="5"/>
                      <a:pt x="11" y="3"/>
                      <a:pt x="16" y="0"/>
                    </a:cubicBezTo>
                  </a:path>
                </a:pathLst>
              </a:custGeom>
              <a:noFill/>
              <a:ln w="7938" cap="flat">
                <a:solidFill>
                  <a:srgbClr val="FEF6F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6" name="Freeform 311">
                <a:extLst>
                  <a:ext uri="{FF2B5EF4-FFF2-40B4-BE49-F238E27FC236}">
                    <a16:creationId xmlns:a16="http://schemas.microsoft.com/office/drawing/2014/main" id="{7290CF24-43F3-176B-EACF-598E91F0BAF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46" y="875"/>
                <a:ext cx="10" cy="16"/>
              </a:xfrm>
              <a:custGeom>
                <a:avLst/>
                <a:gdLst>
                  <a:gd name="T0" fmla="*/ 0 w 7"/>
                  <a:gd name="T1" fmla="*/ 0 h 12"/>
                  <a:gd name="T2" fmla="*/ 20 w 7"/>
                  <a:gd name="T3" fmla="*/ 28 h 1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" h="12">
                    <a:moveTo>
                      <a:pt x="0" y="0"/>
                    </a:moveTo>
                    <a:cubicBezTo>
                      <a:pt x="3" y="4"/>
                      <a:pt x="4" y="9"/>
                      <a:pt x="7" y="12"/>
                    </a:cubicBezTo>
                  </a:path>
                </a:pathLst>
              </a:custGeom>
              <a:noFill/>
              <a:ln w="7938" cap="flat">
                <a:solidFill>
                  <a:srgbClr val="FEF6F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7" name="Freeform 312">
                <a:extLst>
                  <a:ext uri="{FF2B5EF4-FFF2-40B4-BE49-F238E27FC236}">
                    <a16:creationId xmlns:a16="http://schemas.microsoft.com/office/drawing/2014/main" id="{1B605AC1-80C3-1650-61B4-E3065059BF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53" y="865"/>
                <a:ext cx="15" cy="20"/>
              </a:xfrm>
              <a:custGeom>
                <a:avLst/>
                <a:gdLst>
                  <a:gd name="T0" fmla="*/ 0 w 11"/>
                  <a:gd name="T1" fmla="*/ 0 h 15"/>
                  <a:gd name="T2" fmla="*/ 27 w 11"/>
                  <a:gd name="T3" fmla="*/ 36 h 1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1" h="15">
                    <a:moveTo>
                      <a:pt x="0" y="0"/>
                    </a:moveTo>
                    <a:cubicBezTo>
                      <a:pt x="3" y="6"/>
                      <a:pt x="9" y="10"/>
                      <a:pt x="11" y="15"/>
                    </a:cubicBezTo>
                  </a:path>
                </a:pathLst>
              </a:custGeom>
              <a:noFill/>
              <a:ln w="7938" cap="flat">
                <a:solidFill>
                  <a:srgbClr val="FEF6F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8" name="Freeform 313">
                <a:extLst>
                  <a:ext uri="{FF2B5EF4-FFF2-40B4-BE49-F238E27FC236}">
                    <a16:creationId xmlns:a16="http://schemas.microsoft.com/office/drawing/2014/main" id="{3A32B609-C38F-F34A-3E62-9DE91D9525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09" y="1015"/>
                <a:ext cx="1" cy="21"/>
              </a:xfrm>
              <a:custGeom>
                <a:avLst/>
                <a:gdLst>
                  <a:gd name="T0" fmla="*/ 0 w 1"/>
                  <a:gd name="T1" fmla="*/ 0 h 16"/>
                  <a:gd name="T2" fmla="*/ 1 w 1"/>
                  <a:gd name="T3" fmla="*/ 37 h 1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16">
                    <a:moveTo>
                      <a:pt x="0" y="0"/>
                    </a:moveTo>
                    <a:cubicBezTo>
                      <a:pt x="1" y="6"/>
                      <a:pt x="1" y="11"/>
                      <a:pt x="1" y="16"/>
                    </a:cubicBezTo>
                  </a:path>
                </a:pathLst>
              </a:custGeom>
              <a:noFill/>
              <a:ln w="317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9" name="Freeform 314">
                <a:extLst>
                  <a:ext uri="{FF2B5EF4-FFF2-40B4-BE49-F238E27FC236}">
                    <a16:creationId xmlns:a16="http://schemas.microsoft.com/office/drawing/2014/main" id="{009F0EC4-B959-7F6B-F0A4-4AD718C80BB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22" y="1002"/>
                <a:ext cx="5" cy="22"/>
              </a:xfrm>
              <a:custGeom>
                <a:avLst/>
                <a:gdLst>
                  <a:gd name="T0" fmla="*/ 13 w 3"/>
                  <a:gd name="T1" fmla="*/ 41 h 16"/>
                  <a:gd name="T2" fmla="*/ 0 w 3"/>
                  <a:gd name="T3" fmla="*/ 0 h 1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" h="16">
                    <a:moveTo>
                      <a:pt x="3" y="16"/>
                    </a:moveTo>
                    <a:cubicBezTo>
                      <a:pt x="3" y="12"/>
                      <a:pt x="1" y="5"/>
                      <a:pt x="0" y="0"/>
                    </a:cubicBezTo>
                  </a:path>
                </a:pathLst>
              </a:custGeom>
              <a:noFill/>
              <a:ln w="317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70" name="Freeform 315">
                <a:extLst>
                  <a:ext uri="{FF2B5EF4-FFF2-40B4-BE49-F238E27FC236}">
                    <a16:creationId xmlns:a16="http://schemas.microsoft.com/office/drawing/2014/main" id="{A01834B5-7510-AA4C-745F-25BC098C78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65" y="1059"/>
                <a:ext cx="18" cy="8"/>
              </a:xfrm>
              <a:custGeom>
                <a:avLst/>
                <a:gdLst>
                  <a:gd name="T0" fmla="*/ 0 w 14"/>
                  <a:gd name="T1" fmla="*/ 0 h 6"/>
                  <a:gd name="T2" fmla="*/ 19 w 14"/>
                  <a:gd name="T3" fmla="*/ 9 h 6"/>
                  <a:gd name="T4" fmla="*/ 30 w 14"/>
                  <a:gd name="T5" fmla="*/ 15 h 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4" h="6">
                    <a:moveTo>
                      <a:pt x="0" y="0"/>
                    </a:moveTo>
                    <a:cubicBezTo>
                      <a:pt x="3" y="1"/>
                      <a:pt x="6" y="2"/>
                      <a:pt x="9" y="4"/>
                    </a:cubicBezTo>
                    <a:cubicBezTo>
                      <a:pt x="10" y="4"/>
                      <a:pt x="12" y="5"/>
                      <a:pt x="14" y="6"/>
                    </a:cubicBezTo>
                  </a:path>
                </a:pathLst>
              </a:custGeom>
              <a:noFill/>
              <a:ln w="317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71" name="Freeform 316">
                <a:extLst>
                  <a:ext uri="{FF2B5EF4-FFF2-40B4-BE49-F238E27FC236}">
                    <a16:creationId xmlns:a16="http://schemas.microsoft.com/office/drawing/2014/main" id="{E79E4B46-F339-ACD3-BA8C-12AD016E6A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73" y="1051"/>
                <a:ext cx="17" cy="8"/>
              </a:xfrm>
              <a:custGeom>
                <a:avLst/>
                <a:gdLst>
                  <a:gd name="T0" fmla="*/ 29 w 13"/>
                  <a:gd name="T1" fmla="*/ 15 h 6"/>
                  <a:gd name="T2" fmla="*/ 16 w 13"/>
                  <a:gd name="T3" fmla="*/ 7 h 6"/>
                  <a:gd name="T4" fmla="*/ 0 w 13"/>
                  <a:gd name="T5" fmla="*/ 0 h 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3" h="6">
                    <a:moveTo>
                      <a:pt x="13" y="6"/>
                    </a:moveTo>
                    <a:cubicBezTo>
                      <a:pt x="11" y="5"/>
                      <a:pt x="8" y="4"/>
                      <a:pt x="7" y="3"/>
                    </a:cubicBezTo>
                    <a:cubicBezTo>
                      <a:pt x="4" y="2"/>
                      <a:pt x="2" y="1"/>
                      <a:pt x="0" y="0"/>
                    </a:cubicBezTo>
                  </a:path>
                </a:pathLst>
              </a:custGeom>
              <a:noFill/>
              <a:ln w="317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72" name="Freeform 317">
                <a:extLst>
                  <a:ext uri="{FF2B5EF4-FFF2-40B4-BE49-F238E27FC236}">
                    <a16:creationId xmlns:a16="http://schemas.microsoft.com/office/drawing/2014/main" id="{1E58FF50-CF83-F6D0-43A8-97C6188A7F6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65" y="1528"/>
                <a:ext cx="9" cy="4"/>
              </a:xfrm>
              <a:custGeom>
                <a:avLst/>
                <a:gdLst>
                  <a:gd name="T0" fmla="*/ 0 w 7"/>
                  <a:gd name="T1" fmla="*/ 7 h 3"/>
                  <a:gd name="T2" fmla="*/ 15 w 7"/>
                  <a:gd name="T3" fmla="*/ 0 h 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" h="3">
                    <a:moveTo>
                      <a:pt x="0" y="3"/>
                    </a:moveTo>
                    <a:cubicBezTo>
                      <a:pt x="2" y="2"/>
                      <a:pt x="4" y="0"/>
                      <a:pt x="7" y="0"/>
                    </a:cubicBezTo>
                  </a:path>
                </a:pathLst>
              </a:custGeom>
              <a:noFill/>
              <a:ln w="7938" cap="flat">
                <a:solidFill>
                  <a:srgbClr val="FEF6F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73" name="Freeform 318">
                <a:extLst>
                  <a:ext uri="{FF2B5EF4-FFF2-40B4-BE49-F238E27FC236}">
                    <a16:creationId xmlns:a16="http://schemas.microsoft.com/office/drawing/2014/main" id="{E2DD7434-509A-060B-5C5E-DA17EFE087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35" y="1446"/>
                <a:ext cx="6" cy="14"/>
              </a:xfrm>
              <a:custGeom>
                <a:avLst/>
                <a:gdLst>
                  <a:gd name="T0" fmla="*/ 0 w 4"/>
                  <a:gd name="T1" fmla="*/ 0 h 10"/>
                  <a:gd name="T2" fmla="*/ 14 w 4"/>
                  <a:gd name="T3" fmla="*/ 28 h 1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" h="10">
                    <a:moveTo>
                      <a:pt x="0" y="0"/>
                    </a:moveTo>
                    <a:cubicBezTo>
                      <a:pt x="2" y="3"/>
                      <a:pt x="2" y="7"/>
                      <a:pt x="4" y="10"/>
                    </a:cubicBezTo>
                  </a:path>
                </a:pathLst>
              </a:custGeom>
              <a:noFill/>
              <a:ln w="7938" cap="flat">
                <a:solidFill>
                  <a:srgbClr val="FEF6F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74" name="Freeform 319">
                <a:extLst>
                  <a:ext uri="{FF2B5EF4-FFF2-40B4-BE49-F238E27FC236}">
                    <a16:creationId xmlns:a16="http://schemas.microsoft.com/office/drawing/2014/main" id="{E2FD40E5-A618-D224-17D5-8EA5FBA020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9" y="2277"/>
                <a:ext cx="13" cy="12"/>
              </a:xfrm>
              <a:custGeom>
                <a:avLst/>
                <a:gdLst>
                  <a:gd name="T0" fmla="*/ 0 w 10"/>
                  <a:gd name="T1" fmla="*/ 0 h 9"/>
                  <a:gd name="T2" fmla="*/ 22 w 10"/>
                  <a:gd name="T3" fmla="*/ 15 h 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0" h="9">
                    <a:moveTo>
                      <a:pt x="0" y="0"/>
                    </a:moveTo>
                    <a:cubicBezTo>
                      <a:pt x="2" y="1"/>
                      <a:pt x="9" y="9"/>
                      <a:pt x="10" y="6"/>
                    </a:cubicBezTo>
                  </a:path>
                </a:pathLst>
              </a:custGeom>
              <a:noFill/>
              <a:ln w="7938" cap="flat">
                <a:solidFill>
                  <a:srgbClr val="FEF6F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75" name="Freeform 320">
                <a:extLst>
                  <a:ext uri="{FF2B5EF4-FFF2-40B4-BE49-F238E27FC236}">
                    <a16:creationId xmlns:a16="http://schemas.microsoft.com/office/drawing/2014/main" id="{1BEE718D-6E67-43C5-4A1A-28CB5629B94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3" y="2262"/>
                <a:ext cx="13" cy="8"/>
              </a:xfrm>
              <a:custGeom>
                <a:avLst/>
                <a:gdLst>
                  <a:gd name="T0" fmla="*/ 0 w 10"/>
                  <a:gd name="T1" fmla="*/ 0 h 6"/>
                  <a:gd name="T2" fmla="*/ 22 w 10"/>
                  <a:gd name="T3" fmla="*/ 15 h 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0" h="6">
                    <a:moveTo>
                      <a:pt x="0" y="0"/>
                    </a:moveTo>
                    <a:cubicBezTo>
                      <a:pt x="3" y="2"/>
                      <a:pt x="6" y="4"/>
                      <a:pt x="10" y="6"/>
                    </a:cubicBezTo>
                  </a:path>
                </a:pathLst>
              </a:custGeom>
              <a:noFill/>
              <a:ln w="7938" cap="flat">
                <a:solidFill>
                  <a:srgbClr val="FEF6F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76" name="Line 321">
                <a:extLst>
                  <a:ext uri="{FF2B5EF4-FFF2-40B4-BE49-F238E27FC236}">
                    <a16:creationId xmlns:a16="http://schemas.microsoft.com/office/drawing/2014/main" id="{AE6D89BF-D1EE-7EBA-03FE-9034DAD24AC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50" y="1952"/>
                <a:ext cx="23" cy="31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77" name="Freeform 322">
                <a:extLst>
                  <a:ext uri="{FF2B5EF4-FFF2-40B4-BE49-F238E27FC236}">
                    <a16:creationId xmlns:a16="http://schemas.microsoft.com/office/drawing/2014/main" id="{749961FF-6889-229B-D9A0-8AC6407C5B1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47" y="1973"/>
                <a:ext cx="25" cy="34"/>
              </a:xfrm>
              <a:custGeom>
                <a:avLst/>
                <a:gdLst>
                  <a:gd name="T0" fmla="*/ 49 w 18"/>
                  <a:gd name="T1" fmla="*/ 0 h 25"/>
                  <a:gd name="T2" fmla="*/ 0 w 18"/>
                  <a:gd name="T3" fmla="*/ 63 h 2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8" h="25">
                    <a:moveTo>
                      <a:pt x="18" y="0"/>
                    </a:moveTo>
                    <a:cubicBezTo>
                      <a:pt x="16" y="2"/>
                      <a:pt x="2" y="21"/>
                      <a:pt x="0" y="25"/>
                    </a:cubicBezTo>
                  </a:path>
                </a:pathLst>
              </a:custGeom>
              <a:noFill/>
              <a:ln w="3175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78" name="Freeform 323">
                <a:extLst>
                  <a:ext uri="{FF2B5EF4-FFF2-40B4-BE49-F238E27FC236}">
                    <a16:creationId xmlns:a16="http://schemas.microsoft.com/office/drawing/2014/main" id="{FF474481-BC5F-7A55-4B6C-FE12ACBD71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8" y="2102"/>
                <a:ext cx="1" cy="35"/>
              </a:xfrm>
              <a:custGeom>
                <a:avLst/>
                <a:gdLst>
                  <a:gd name="T0" fmla="*/ 0 w 1"/>
                  <a:gd name="T1" fmla="*/ 0 h 26"/>
                  <a:gd name="T2" fmla="*/ 0 w 1"/>
                  <a:gd name="T3" fmla="*/ 63 h 2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26">
                    <a:moveTo>
                      <a:pt x="0" y="0"/>
                    </a:moveTo>
                    <a:cubicBezTo>
                      <a:pt x="0" y="0"/>
                      <a:pt x="0" y="20"/>
                      <a:pt x="0" y="26"/>
                    </a:cubicBezTo>
                  </a:path>
                </a:pathLst>
              </a:custGeom>
              <a:noFill/>
              <a:ln w="3175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79" name="Freeform 324">
                <a:extLst>
                  <a:ext uri="{FF2B5EF4-FFF2-40B4-BE49-F238E27FC236}">
                    <a16:creationId xmlns:a16="http://schemas.microsoft.com/office/drawing/2014/main" id="{81D96EE1-5C6E-D172-5333-1FF466752A0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3" y="2136"/>
                <a:ext cx="1" cy="38"/>
              </a:xfrm>
              <a:custGeom>
                <a:avLst/>
                <a:gdLst>
                  <a:gd name="T0" fmla="*/ 1 w 1"/>
                  <a:gd name="T1" fmla="*/ 0 h 28"/>
                  <a:gd name="T2" fmla="*/ 0 w 1"/>
                  <a:gd name="T3" fmla="*/ 71 h 2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28">
                    <a:moveTo>
                      <a:pt x="1" y="0"/>
                    </a:moveTo>
                    <a:cubicBezTo>
                      <a:pt x="1" y="5"/>
                      <a:pt x="0" y="23"/>
                      <a:pt x="0" y="28"/>
                    </a:cubicBezTo>
                  </a:path>
                </a:pathLst>
              </a:custGeom>
              <a:noFill/>
              <a:ln w="3175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80" name="Freeform 325">
                <a:extLst>
                  <a:ext uri="{FF2B5EF4-FFF2-40B4-BE49-F238E27FC236}">
                    <a16:creationId xmlns:a16="http://schemas.microsoft.com/office/drawing/2014/main" id="{FAFE7FBF-C1E4-C561-3713-AEA6F5952E1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63" y="1421"/>
                <a:ext cx="22" cy="18"/>
              </a:xfrm>
              <a:custGeom>
                <a:avLst/>
                <a:gdLst>
                  <a:gd name="T0" fmla="*/ 0 w 16"/>
                  <a:gd name="T1" fmla="*/ 0 h 14"/>
                  <a:gd name="T2" fmla="*/ 1 w 16"/>
                  <a:gd name="T3" fmla="*/ 30 h 14"/>
                  <a:gd name="T4" fmla="*/ 41 w 16"/>
                  <a:gd name="T5" fmla="*/ 19 h 14"/>
                  <a:gd name="T6" fmla="*/ 29 w 16"/>
                  <a:gd name="T7" fmla="*/ 0 h 1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6" h="14">
                    <a:moveTo>
                      <a:pt x="0" y="0"/>
                    </a:moveTo>
                    <a:cubicBezTo>
                      <a:pt x="1" y="3"/>
                      <a:pt x="1" y="11"/>
                      <a:pt x="1" y="14"/>
                    </a:cubicBezTo>
                    <a:cubicBezTo>
                      <a:pt x="6" y="13"/>
                      <a:pt x="11" y="10"/>
                      <a:pt x="16" y="9"/>
                    </a:cubicBezTo>
                    <a:cubicBezTo>
                      <a:pt x="14" y="10"/>
                      <a:pt x="12" y="1"/>
                      <a:pt x="11" y="0"/>
                    </a:cubicBezTo>
                  </a:path>
                </a:pathLst>
              </a:custGeom>
              <a:solidFill>
                <a:srgbClr val="E200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81" name="Freeform 326">
                <a:extLst>
                  <a:ext uri="{FF2B5EF4-FFF2-40B4-BE49-F238E27FC236}">
                    <a16:creationId xmlns:a16="http://schemas.microsoft.com/office/drawing/2014/main" id="{E7ECE5C3-48A5-0CFC-ED3D-21D8972FE8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28" y="2385"/>
                <a:ext cx="29" cy="4"/>
              </a:xfrm>
              <a:custGeom>
                <a:avLst/>
                <a:gdLst>
                  <a:gd name="T0" fmla="*/ 0 w 22"/>
                  <a:gd name="T1" fmla="*/ 0 h 3"/>
                  <a:gd name="T2" fmla="*/ 50 w 22"/>
                  <a:gd name="T3" fmla="*/ 7 h 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2" h="3">
                    <a:moveTo>
                      <a:pt x="0" y="0"/>
                    </a:moveTo>
                    <a:cubicBezTo>
                      <a:pt x="7" y="1"/>
                      <a:pt x="15" y="1"/>
                      <a:pt x="22" y="3"/>
                    </a:cubicBezTo>
                  </a:path>
                </a:pathLst>
              </a:custGeom>
              <a:noFill/>
              <a:ln w="7938" cap="flat">
                <a:solidFill>
                  <a:srgbClr val="FEF6F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82" name="Freeform 327">
                <a:extLst>
                  <a:ext uri="{FF2B5EF4-FFF2-40B4-BE49-F238E27FC236}">
                    <a16:creationId xmlns:a16="http://schemas.microsoft.com/office/drawing/2014/main" id="{8D3F071C-EE83-DAD4-639D-02FE6E28F0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25" y="2401"/>
                <a:ext cx="28" cy="4"/>
              </a:xfrm>
              <a:custGeom>
                <a:avLst/>
                <a:gdLst>
                  <a:gd name="T0" fmla="*/ 0 w 21"/>
                  <a:gd name="T1" fmla="*/ 0 h 3"/>
                  <a:gd name="T2" fmla="*/ 49 w 21"/>
                  <a:gd name="T3" fmla="*/ 5 h 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1" h="3">
                    <a:moveTo>
                      <a:pt x="0" y="0"/>
                    </a:moveTo>
                    <a:cubicBezTo>
                      <a:pt x="7" y="2"/>
                      <a:pt x="14" y="3"/>
                      <a:pt x="21" y="2"/>
                    </a:cubicBezTo>
                  </a:path>
                </a:pathLst>
              </a:custGeom>
              <a:noFill/>
              <a:ln w="7938" cap="flat">
                <a:solidFill>
                  <a:srgbClr val="FEF6F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83" name="Freeform 328">
                <a:extLst>
                  <a:ext uri="{FF2B5EF4-FFF2-40B4-BE49-F238E27FC236}">
                    <a16:creationId xmlns:a16="http://schemas.microsoft.com/office/drawing/2014/main" id="{AA2A8EFE-6DF3-1BC7-ED1F-41754F95DB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74" y="2783"/>
                <a:ext cx="13" cy="8"/>
              </a:xfrm>
              <a:custGeom>
                <a:avLst/>
                <a:gdLst>
                  <a:gd name="T0" fmla="*/ 0 w 10"/>
                  <a:gd name="T1" fmla="*/ 15 h 6"/>
                  <a:gd name="T2" fmla="*/ 22 w 10"/>
                  <a:gd name="T3" fmla="*/ 0 h 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0" h="6">
                    <a:moveTo>
                      <a:pt x="0" y="6"/>
                    </a:moveTo>
                    <a:cubicBezTo>
                      <a:pt x="4" y="5"/>
                      <a:pt x="10" y="2"/>
                      <a:pt x="10" y="0"/>
                    </a:cubicBezTo>
                  </a:path>
                </a:pathLst>
              </a:custGeom>
              <a:noFill/>
              <a:ln w="7938" cap="flat">
                <a:solidFill>
                  <a:srgbClr val="FEF6F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84" name="Freeform 329">
                <a:extLst>
                  <a:ext uri="{FF2B5EF4-FFF2-40B4-BE49-F238E27FC236}">
                    <a16:creationId xmlns:a16="http://schemas.microsoft.com/office/drawing/2014/main" id="{B99A85B5-A315-35A9-4157-A504360E59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67" y="2769"/>
                <a:ext cx="19" cy="11"/>
              </a:xfrm>
              <a:custGeom>
                <a:avLst/>
                <a:gdLst>
                  <a:gd name="T0" fmla="*/ 0 w 14"/>
                  <a:gd name="T1" fmla="*/ 21 h 8"/>
                  <a:gd name="T2" fmla="*/ 35 w 14"/>
                  <a:gd name="T3" fmla="*/ 0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4" h="8">
                    <a:moveTo>
                      <a:pt x="0" y="8"/>
                    </a:moveTo>
                    <a:cubicBezTo>
                      <a:pt x="5" y="7"/>
                      <a:pt x="10" y="4"/>
                      <a:pt x="14" y="0"/>
                    </a:cubicBezTo>
                  </a:path>
                </a:pathLst>
              </a:custGeom>
              <a:noFill/>
              <a:ln w="7938" cap="flat">
                <a:solidFill>
                  <a:srgbClr val="FEF6F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85" name="Freeform 330">
                <a:extLst>
                  <a:ext uri="{FF2B5EF4-FFF2-40B4-BE49-F238E27FC236}">
                    <a16:creationId xmlns:a16="http://schemas.microsoft.com/office/drawing/2014/main" id="{78BC6D1F-B8C4-0B3D-D9E1-1C247145A5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73" y="2606"/>
                <a:ext cx="18" cy="9"/>
              </a:xfrm>
              <a:custGeom>
                <a:avLst/>
                <a:gdLst>
                  <a:gd name="T0" fmla="*/ 0 w 14"/>
                  <a:gd name="T1" fmla="*/ 21 h 6"/>
                  <a:gd name="T2" fmla="*/ 30 w 14"/>
                  <a:gd name="T3" fmla="*/ 0 h 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4" h="6">
                    <a:moveTo>
                      <a:pt x="0" y="6"/>
                    </a:moveTo>
                    <a:cubicBezTo>
                      <a:pt x="5" y="5"/>
                      <a:pt x="10" y="3"/>
                      <a:pt x="14" y="0"/>
                    </a:cubicBezTo>
                  </a:path>
                </a:pathLst>
              </a:custGeom>
              <a:noFill/>
              <a:ln w="7938" cap="flat">
                <a:solidFill>
                  <a:srgbClr val="FEF6F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86" name="Freeform 331">
                <a:extLst>
                  <a:ext uri="{FF2B5EF4-FFF2-40B4-BE49-F238E27FC236}">
                    <a16:creationId xmlns:a16="http://schemas.microsoft.com/office/drawing/2014/main" id="{E2B50531-AED4-AA49-8BC4-5EDEDFDF41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83" y="3101"/>
                <a:ext cx="20" cy="14"/>
              </a:xfrm>
              <a:custGeom>
                <a:avLst/>
                <a:gdLst>
                  <a:gd name="T0" fmla="*/ 0 w 15"/>
                  <a:gd name="T1" fmla="*/ 28 h 10"/>
                  <a:gd name="T2" fmla="*/ 36 w 15"/>
                  <a:gd name="T3" fmla="*/ 0 h 1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5" h="10">
                    <a:moveTo>
                      <a:pt x="0" y="10"/>
                    </a:moveTo>
                    <a:cubicBezTo>
                      <a:pt x="6" y="8"/>
                      <a:pt x="11" y="3"/>
                      <a:pt x="15" y="0"/>
                    </a:cubicBezTo>
                  </a:path>
                </a:pathLst>
              </a:custGeom>
              <a:noFill/>
              <a:ln w="7938" cap="flat">
                <a:solidFill>
                  <a:srgbClr val="FEF6F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87" name="Freeform 332">
                <a:extLst>
                  <a:ext uri="{FF2B5EF4-FFF2-40B4-BE49-F238E27FC236}">
                    <a16:creationId xmlns:a16="http://schemas.microsoft.com/office/drawing/2014/main" id="{A9EBEB25-F8EB-8BFD-1F6E-C3F6CB300B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76" y="3089"/>
                <a:ext cx="21" cy="14"/>
              </a:xfrm>
              <a:custGeom>
                <a:avLst/>
                <a:gdLst>
                  <a:gd name="T0" fmla="*/ 0 w 16"/>
                  <a:gd name="T1" fmla="*/ 28 h 10"/>
                  <a:gd name="T2" fmla="*/ 37 w 16"/>
                  <a:gd name="T3" fmla="*/ 0 h 1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6" h="10">
                    <a:moveTo>
                      <a:pt x="0" y="10"/>
                    </a:moveTo>
                    <a:cubicBezTo>
                      <a:pt x="6" y="8"/>
                      <a:pt x="10" y="3"/>
                      <a:pt x="16" y="0"/>
                    </a:cubicBezTo>
                  </a:path>
                </a:pathLst>
              </a:custGeom>
              <a:noFill/>
              <a:ln w="7938" cap="flat">
                <a:solidFill>
                  <a:srgbClr val="FEF6F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88" name="Freeform 333">
                <a:extLst>
                  <a:ext uri="{FF2B5EF4-FFF2-40B4-BE49-F238E27FC236}">
                    <a16:creationId xmlns:a16="http://schemas.microsoft.com/office/drawing/2014/main" id="{FF42684F-CCE2-7432-77E9-DE59772B36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68" y="3070"/>
                <a:ext cx="28" cy="16"/>
              </a:xfrm>
              <a:custGeom>
                <a:avLst/>
                <a:gdLst>
                  <a:gd name="T0" fmla="*/ 0 w 21"/>
                  <a:gd name="T1" fmla="*/ 28 h 12"/>
                  <a:gd name="T2" fmla="*/ 49 w 21"/>
                  <a:gd name="T3" fmla="*/ 0 h 1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1" h="12">
                    <a:moveTo>
                      <a:pt x="0" y="12"/>
                    </a:moveTo>
                    <a:cubicBezTo>
                      <a:pt x="7" y="9"/>
                      <a:pt x="13" y="1"/>
                      <a:pt x="21" y="0"/>
                    </a:cubicBezTo>
                  </a:path>
                </a:pathLst>
              </a:custGeom>
              <a:noFill/>
              <a:ln w="7938" cap="flat">
                <a:solidFill>
                  <a:srgbClr val="FEF6F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89" name="Freeform 334">
                <a:extLst>
                  <a:ext uri="{FF2B5EF4-FFF2-40B4-BE49-F238E27FC236}">
                    <a16:creationId xmlns:a16="http://schemas.microsoft.com/office/drawing/2014/main" id="{36EA8FF1-D036-FB14-2294-9AF890FA15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86" y="3205"/>
                <a:ext cx="12" cy="4"/>
              </a:xfrm>
              <a:custGeom>
                <a:avLst/>
                <a:gdLst>
                  <a:gd name="T0" fmla="*/ 0 w 9"/>
                  <a:gd name="T1" fmla="*/ 7 h 3"/>
                  <a:gd name="T2" fmla="*/ 21 w 9"/>
                  <a:gd name="T3" fmla="*/ 0 h 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9" h="3">
                    <a:moveTo>
                      <a:pt x="0" y="3"/>
                    </a:moveTo>
                    <a:cubicBezTo>
                      <a:pt x="3" y="3"/>
                      <a:pt x="6" y="2"/>
                      <a:pt x="9" y="0"/>
                    </a:cubicBezTo>
                  </a:path>
                </a:pathLst>
              </a:custGeom>
              <a:noFill/>
              <a:ln w="7938" cap="flat">
                <a:solidFill>
                  <a:srgbClr val="FEF6F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90" name="Freeform 335">
                <a:extLst>
                  <a:ext uri="{FF2B5EF4-FFF2-40B4-BE49-F238E27FC236}">
                    <a16:creationId xmlns:a16="http://schemas.microsoft.com/office/drawing/2014/main" id="{771DAA3F-A48C-A9C0-7062-F42E5A91EA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91" y="3226"/>
                <a:ext cx="13" cy="4"/>
              </a:xfrm>
              <a:custGeom>
                <a:avLst/>
                <a:gdLst>
                  <a:gd name="T0" fmla="*/ 0 w 10"/>
                  <a:gd name="T1" fmla="*/ 7 h 3"/>
                  <a:gd name="T2" fmla="*/ 22 w 10"/>
                  <a:gd name="T3" fmla="*/ 0 h 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0" h="3">
                    <a:moveTo>
                      <a:pt x="0" y="3"/>
                    </a:moveTo>
                    <a:cubicBezTo>
                      <a:pt x="3" y="2"/>
                      <a:pt x="7" y="1"/>
                      <a:pt x="10" y="0"/>
                    </a:cubicBezTo>
                  </a:path>
                </a:pathLst>
              </a:custGeom>
              <a:noFill/>
              <a:ln w="7938" cap="flat">
                <a:solidFill>
                  <a:srgbClr val="FEF6F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91" name="Freeform 336">
                <a:extLst>
                  <a:ext uri="{FF2B5EF4-FFF2-40B4-BE49-F238E27FC236}">
                    <a16:creationId xmlns:a16="http://schemas.microsoft.com/office/drawing/2014/main" id="{A1275E90-BAD3-D5E7-F49F-5A1598BD06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59" y="3283"/>
                <a:ext cx="16" cy="11"/>
              </a:xfrm>
              <a:custGeom>
                <a:avLst/>
                <a:gdLst>
                  <a:gd name="T0" fmla="*/ 0 w 12"/>
                  <a:gd name="T1" fmla="*/ 21 h 8"/>
                  <a:gd name="T2" fmla="*/ 28 w 12"/>
                  <a:gd name="T3" fmla="*/ 0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2" h="8">
                    <a:moveTo>
                      <a:pt x="0" y="8"/>
                    </a:moveTo>
                    <a:cubicBezTo>
                      <a:pt x="4" y="6"/>
                      <a:pt x="8" y="3"/>
                      <a:pt x="12" y="0"/>
                    </a:cubicBezTo>
                  </a:path>
                </a:pathLst>
              </a:custGeom>
              <a:noFill/>
              <a:ln w="7938" cap="flat">
                <a:solidFill>
                  <a:srgbClr val="FEF6F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92" name="Freeform 337">
                <a:extLst>
                  <a:ext uri="{FF2B5EF4-FFF2-40B4-BE49-F238E27FC236}">
                    <a16:creationId xmlns:a16="http://schemas.microsoft.com/office/drawing/2014/main" id="{ADAC9047-AB62-510C-C763-035A3E282F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53" y="3267"/>
                <a:ext cx="16" cy="13"/>
              </a:xfrm>
              <a:custGeom>
                <a:avLst/>
                <a:gdLst>
                  <a:gd name="T0" fmla="*/ 0 w 12"/>
                  <a:gd name="T1" fmla="*/ 22 h 10"/>
                  <a:gd name="T2" fmla="*/ 28 w 12"/>
                  <a:gd name="T3" fmla="*/ 0 h 1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2" h="10">
                    <a:moveTo>
                      <a:pt x="0" y="10"/>
                    </a:moveTo>
                    <a:cubicBezTo>
                      <a:pt x="3" y="6"/>
                      <a:pt x="7" y="2"/>
                      <a:pt x="12" y="0"/>
                    </a:cubicBezTo>
                  </a:path>
                </a:pathLst>
              </a:custGeom>
              <a:noFill/>
              <a:ln w="7938" cap="flat">
                <a:solidFill>
                  <a:srgbClr val="FEF6F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93" name="Freeform 338">
                <a:extLst>
                  <a:ext uri="{FF2B5EF4-FFF2-40B4-BE49-F238E27FC236}">
                    <a16:creationId xmlns:a16="http://schemas.microsoft.com/office/drawing/2014/main" id="{96F6304B-5732-D77A-50BF-0BD520AE40E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77" y="2616"/>
                <a:ext cx="20" cy="9"/>
              </a:xfrm>
              <a:custGeom>
                <a:avLst/>
                <a:gdLst>
                  <a:gd name="T0" fmla="*/ 0 w 15"/>
                  <a:gd name="T1" fmla="*/ 15 h 7"/>
                  <a:gd name="T2" fmla="*/ 36 w 15"/>
                  <a:gd name="T3" fmla="*/ 0 h 7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5" h="7">
                    <a:moveTo>
                      <a:pt x="0" y="7"/>
                    </a:moveTo>
                    <a:cubicBezTo>
                      <a:pt x="4" y="6"/>
                      <a:pt x="15" y="2"/>
                      <a:pt x="15" y="0"/>
                    </a:cubicBezTo>
                  </a:path>
                </a:pathLst>
              </a:custGeom>
              <a:noFill/>
              <a:ln w="7938" cap="flat">
                <a:solidFill>
                  <a:srgbClr val="FEF6F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94" name="Freeform 339">
                <a:extLst>
                  <a:ext uri="{FF2B5EF4-FFF2-40B4-BE49-F238E27FC236}">
                    <a16:creationId xmlns:a16="http://schemas.microsoft.com/office/drawing/2014/main" id="{721F0D78-1AF9-77F2-3F09-7432CD61C8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96" y="2226"/>
                <a:ext cx="21" cy="38"/>
              </a:xfrm>
              <a:custGeom>
                <a:avLst/>
                <a:gdLst>
                  <a:gd name="T0" fmla="*/ 37 w 16"/>
                  <a:gd name="T1" fmla="*/ 0 h 28"/>
                  <a:gd name="T2" fmla="*/ 0 w 16"/>
                  <a:gd name="T3" fmla="*/ 71 h 2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6" h="28">
                    <a:moveTo>
                      <a:pt x="16" y="0"/>
                    </a:moveTo>
                    <a:cubicBezTo>
                      <a:pt x="10" y="9"/>
                      <a:pt x="6" y="19"/>
                      <a:pt x="0" y="28"/>
                    </a:cubicBezTo>
                  </a:path>
                </a:pathLst>
              </a:custGeom>
              <a:noFill/>
              <a:ln w="7938" cap="flat">
                <a:solidFill>
                  <a:srgbClr val="FEF6F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95" name="Freeform 340">
                <a:extLst>
                  <a:ext uri="{FF2B5EF4-FFF2-40B4-BE49-F238E27FC236}">
                    <a16:creationId xmlns:a16="http://schemas.microsoft.com/office/drawing/2014/main" id="{380352FD-C34E-F61D-9634-D5DBEFCE8B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84" y="2219"/>
                <a:ext cx="21" cy="43"/>
              </a:xfrm>
              <a:custGeom>
                <a:avLst/>
                <a:gdLst>
                  <a:gd name="T0" fmla="*/ 37 w 16"/>
                  <a:gd name="T1" fmla="*/ 0 h 32"/>
                  <a:gd name="T2" fmla="*/ 0 w 16"/>
                  <a:gd name="T3" fmla="*/ 78 h 3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6" h="32">
                    <a:moveTo>
                      <a:pt x="16" y="0"/>
                    </a:moveTo>
                    <a:cubicBezTo>
                      <a:pt x="11" y="11"/>
                      <a:pt x="6" y="22"/>
                      <a:pt x="0" y="32"/>
                    </a:cubicBezTo>
                  </a:path>
                </a:pathLst>
              </a:custGeom>
              <a:noFill/>
              <a:ln w="7938" cap="flat">
                <a:solidFill>
                  <a:srgbClr val="FEF6F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96" name="Freeform 341">
                <a:extLst>
                  <a:ext uri="{FF2B5EF4-FFF2-40B4-BE49-F238E27FC236}">
                    <a16:creationId xmlns:a16="http://schemas.microsoft.com/office/drawing/2014/main" id="{B008DAAB-4BF9-4EA3-8870-E5B85687230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71" y="1852"/>
                <a:ext cx="10" cy="4"/>
              </a:xfrm>
              <a:custGeom>
                <a:avLst/>
                <a:gdLst>
                  <a:gd name="T0" fmla="*/ 0 w 7"/>
                  <a:gd name="T1" fmla="*/ 7 h 3"/>
                  <a:gd name="T2" fmla="*/ 20 w 7"/>
                  <a:gd name="T3" fmla="*/ 0 h 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" h="3">
                    <a:moveTo>
                      <a:pt x="0" y="3"/>
                    </a:moveTo>
                    <a:cubicBezTo>
                      <a:pt x="2" y="3"/>
                      <a:pt x="5" y="1"/>
                      <a:pt x="7" y="0"/>
                    </a:cubicBezTo>
                  </a:path>
                </a:pathLst>
              </a:custGeom>
              <a:noFill/>
              <a:ln w="3175" cap="rnd">
                <a:solidFill>
                  <a:srgbClr val="E2001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97" name="Freeform 342">
                <a:extLst>
                  <a:ext uri="{FF2B5EF4-FFF2-40B4-BE49-F238E27FC236}">
                    <a16:creationId xmlns:a16="http://schemas.microsoft.com/office/drawing/2014/main" id="{B726B803-556E-9D74-32E6-350C29A3EC1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90" y="1841"/>
                <a:ext cx="12" cy="9"/>
              </a:xfrm>
              <a:custGeom>
                <a:avLst/>
                <a:gdLst>
                  <a:gd name="T0" fmla="*/ 0 w 9"/>
                  <a:gd name="T1" fmla="*/ 8 h 6"/>
                  <a:gd name="T2" fmla="*/ 16 w 9"/>
                  <a:gd name="T3" fmla="*/ 5 h 6"/>
                  <a:gd name="T4" fmla="*/ 1 w 9"/>
                  <a:gd name="T5" fmla="*/ 21 h 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9" h="6">
                    <a:moveTo>
                      <a:pt x="0" y="2"/>
                    </a:moveTo>
                    <a:cubicBezTo>
                      <a:pt x="2" y="1"/>
                      <a:pt x="6" y="0"/>
                      <a:pt x="7" y="1"/>
                    </a:cubicBezTo>
                    <a:cubicBezTo>
                      <a:pt x="9" y="4"/>
                      <a:pt x="2" y="6"/>
                      <a:pt x="1" y="6"/>
                    </a:cubicBezTo>
                  </a:path>
                </a:pathLst>
              </a:custGeom>
              <a:noFill/>
              <a:ln w="3175" cap="rnd">
                <a:solidFill>
                  <a:srgbClr val="E2001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98" name="Freeform 343">
                <a:extLst>
                  <a:ext uri="{FF2B5EF4-FFF2-40B4-BE49-F238E27FC236}">
                    <a16:creationId xmlns:a16="http://schemas.microsoft.com/office/drawing/2014/main" id="{C730B95A-E034-3F9A-FD32-21494C6017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74" y="1889"/>
                <a:ext cx="15" cy="13"/>
              </a:xfrm>
              <a:custGeom>
                <a:avLst/>
                <a:gdLst>
                  <a:gd name="T0" fmla="*/ 15 w 11"/>
                  <a:gd name="T1" fmla="*/ 0 h 10"/>
                  <a:gd name="T2" fmla="*/ 1 w 11"/>
                  <a:gd name="T3" fmla="*/ 7 h 10"/>
                  <a:gd name="T4" fmla="*/ 10 w 11"/>
                  <a:gd name="T5" fmla="*/ 9 h 10"/>
                  <a:gd name="T6" fmla="*/ 0 w 11"/>
                  <a:gd name="T7" fmla="*/ 22 h 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10">
                    <a:moveTo>
                      <a:pt x="6" y="0"/>
                    </a:moveTo>
                    <a:cubicBezTo>
                      <a:pt x="5" y="0"/>
                      <a:pt x="1" y="1"/>
                      <a:pt x="1" y="3"/>
                    </a:cubicBezTo>
                    <a:cubicBezTo>
                      <a:pt x="1" y="5"/>
                      <a:pt x="3" y="4"/>
                      <a:pt x="4" y="4"/>
                    </a:cubicBezTo>
                    <a:cubicBezTo>
                      <a:pt x="11" y="7"/>
                      <a:pt x="4" y="9"/>
                      <a:pt x="0" y="10"/>
                    </a:cubicBezTo>
                  </a:path>
                </a:pathLst>
              </a:custGeom>
              <a:noFill/>
              <a:ln w="3175" cap="rnd">
                <a:solidFill>
                  <a:srgbClr val="E2001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99" name="Freeform 344">
                <a:extLst>
                  <a:ext uri="{FF2B5EF4-FFF2-40B4-BE49-F238E27FC236}">
                    <a16:creationId xmlns:a16="http://schemas.microsoft.com/office/drawing/2014/main" id="{E6513B55-F8E7-0C4A-3C3C-EA1A3FF005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74" y="2016"/>
                <a:ext cx="12" cy="10"/>
              </a:xfrm>
              <a:custGeom>
                <a:avLst/>
                <a:gdLst>
                  <a:gd name="T0" fmla="*/ 16 w 9"/>
                  <a:gd name="T1" fmla="*/ 0 h 7"/>
                  <a:gd name="T2" fmla="*/ 21 w 9"/>
                  <a:gd name="T3" fmla="*/ 14 h 7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9" h="7">
                    <a:moveTo>
                      <a:pt x="7" y="0"/>
                    </a:moveTo>
                    <a:cubicBezTo>
                      <a:pt x="0" y="1"/>
                      <a:pt x="1" y="7"/>
                      <a:pt x="9" y="5"/>
                    </a:cubicBezTo>
                  </a:path>
                </a:pathLst>
              </a:custGeom>
              <a:noFill/>
              <a:ln w="3175" cap="rnd">
                <a:solidFill>
                  <a:srgbClr val="E2001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00" name="Freeform 345">
                <a:extLst>
                  <a:ext uri="{FF2B5EF4-FFF2-40B4-BE49-F238E27FC236}">
                    <a16:creationId xmlns:a16="http://schemas.microsoft.com/office/drawing/2014/main" id="{AD0EE593-C257-E577-1FAD-8947BA5BA1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43" y="2063"/>
                <a:ext cx="126" cy="190"/>
              </a:xfrm>
              <a:custGeom>
                <a:avLst/>
                <a:gdLst>
                  <a:gd name="T0" fmla="*/ 232 w 93"/>
                  <a:gd name="T1" fmla="*/ 0 h 141"/>
                  <a:gd name="T2" fmla="*/ 171 w 93"/>
                  <a:gd name="T3" fmla="*/ 85 h 141"/>
                  <a:gd name="T4" fmla="*/ 0 w 93"/>
                  <a:gd name="T5" fmla="*/ 345 h 141"/>
                  <a:gd name="T6" fmla="*/ 176 w 93"/>
                  <a:gd name="T7" fmla="*/ 96 h 141"/>
                  <a:gd name="T8" fmla="*/ 232 w 93"/>
                  <a:gd name="T9" fmla="*/ 0 h 14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3" h="141">
                    <a:moveTo>
                      <a:pt x="93" y="0"/>
                    </a:moveTo>
                    <a:cubicBezTo>
                      <a:pt x="93" y="5"/>
                      <a:pt x="86" y="17"/>
                      <a:pt x="69" y="35"/>
                    </a:cubicBezTo>
                    <a:cubicBezTo>
                      <a:pt x="51" y="53"/>
                      <a:pt x="11" y="117"/>
                      <a:pt x="0" y="141"/>
                    </a:cubicBezTo>
                    <a:cubicBezTo>
                      <a:pt x="9" y="126"/>
                      <a:pt x="59" y="52"/>
                      <a:pt x="71" y="39"/>
                    </a:cubicBezTo>
                    <a:cubicBezTo>
                      <a:pt x="83" y="26"/>
                      <a:pt x="93" y="9"/>
                      <a:pt x="93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01" name="Freeform 346">
                <a:extLst>
                  <a:ext uri="{FF2B5EF4-FFF2-40B4-BE49-F238E27FC236}">
                    <a16:creationId xmlns:a16="http://schemas.microsoft.com/office/drawing/2014/main" id="{A2E4DD2B-C85A-28C2-A7A3-2986D6A97F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2" y="2555"/>
                <a:ext cx="8" cy="89"/>
              </a:xfrm>
              <a:custGeom>
                <a:avLst/>
                <a:gdLst>
                  <a:gd name="T0" fmla="*/ 15 w 6"/>
                  <a:gd name="T1" fmla="*/ 0 h 66"/>
                  <a:gd name="T2" fmla="*/ 1 w 6"/>
                  <a:gd name="T3" fmla="*/ 162 h 6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6" h="66">
                    <a:moveTo>
                      <a:pt x="6" y="0"/>
                    </a:moveTo>
                    <a:cubicBezTo>
                      <a:pt x="2" y="6"/>
                      <a:pt x="0" y="57"/>
                      <a:pt x="1" y="66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02" name="Freeform 347">
                <a:extLst>
                  <a:ext uri="{FF2B5EF4-FFF2-40B4-BE49-F238E27FC236}">
                    <a16:creationId xmlns:a16="http://schemas.microsoft.com/office/drawing/2014/main" id="{9F1484C9-DB83-6E6E-BA44-F8D7FDE02B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40" y="2387"/>
                <a:ext cx="129" cy="903"/>
              </a:xfrm>
              <a:custGeom>
                <a:avLst/>
                <a:gdLst>
                  <a:gd name="T0" fmla="*/ 36 w 96"/>
                  <a:gd name="T1" fmla="*/ 210 h 671"/>
                  <a:gd name="T2" fmla="*/ 62 w 96"/>
                  <a:gd name="T3" fmla="*/ 192 h 671"/>
                  <a:gd name="T4" fmla="*/ 136 w 96"/>
                  <a:gd name="T5" fmla="*/ 326 h 671"/>
                  <a:gd name="T6" fmla="*/ 128 w 96"/>
                  <a:gd name="T7" fmla="*/ 837 h 671"/>
                  <a:gd name="T8" fmla="*/ 101 w 96"/>
                  <a:gd name="T9" fmla="*/ 964 h 671"/>
                  <a:gd name="T10" fmla="*/ 69 w 96"/>
                  <a:gd name="T11" fmla="*/ 1101 h 671"/>
                  <a:gd name="T12" fmla="*/ 58 w 96"/>
                  <a:gd name="T13" fmla="*/ 1179 h 671"/>
                  <a:gd name="T14" fmla="*/ 58 w 96"/>
                  <a:gd name="T15" fmla="*/ 1295 h 671"/>
                  <a:gd name="T16" fmla="*/ 65 w 96"/>
                  <a:gd name="T17" fmla="*/ 1382 h 671"/>
                  <a:gd name="T18" fmla="*/ 69 w 96"/>
                  <a:gd name="T19" fmla="*/ 1389 h 671"/>
                  <a:gd name="T20" fmla="*/ 48 w 96"/>
                  <a:gd name="T21" fmla="*/ 1439 h 671"/>
                  <a:gd name="T22" fmla="*/ 40 w 96"/>
                  <a:gd name="T23" fmla="*/ 1447 h 671"/>
                  <a:gd name="T24" fmla="*/ 7 w 96"/>
                  <a:gd name="T25" fmla="*/ 1503 h 671"/>
                  <a:gd name="T26" fmla="*/ 1 w 96"/>
                  <a:gd name="T27" fmla="*/ 1560 h 671"/>
                  <a:gd name="T28" fmla="*/ 15 w 96"/>
                  <a:gd name="T29" fmla="*/ 1507 h 671"/>
                  <a:gd name="T30" fmla="*/ 51 w 96"/>
                  <a:gd name="T31" fmla="*/ 1457 h 671"/>
                  <a:gd name="T32" fmla="*/ 62 w 96"/>
                  <a:gd name="T33" fmla="*/ 1447 h 671"/>
                  <a:gd name="T34" fmla="*/ 70 w 96"/>
                  <a:gd name="T35" fmla="*/ 1432 h 671"/>
                  <a:gd name="T36" fmla="*/ 70 w 96"/>
                  <a:gd name="T37" fmla="*/ 1444 h 671"/>
                  <a:gd name="T38" fmla="*/ 62 w 96"/>
                  <a:gd name="T39" fmla="*/ 1635 h 671"/>
                  <a:gd name="T40" fmla="*/ 85 w 96"/>
                  <a:gd name="T41" fmla="*/ 1440 h 671"/>
                  <a:gd name="T42" fmla="*/ 79 w 96"/>
                  <a:gd name="T43" fmla="*/ 1379 h 671"/>
                  <a:gd name="T44" fmla="*/ 78 w 96"/>
                  <a:gd name="T45" fmla="*/ 1292 h 671"/>
                  <a:gd name="T46" fmla="*/ 78 w 96"/>
                  <a:gd name="T47" fmla="*/ 1184 h 671"/>
                  <a:gd name="T48" fmla="*/ 87 w 96"/>
                  <a:gd name="T49" fmla="*/ 1101 h 671"/>
                  <a:gd name="T50" fmla="*/ 120 w 96"/>
                  <a:gd name="T51" fmla="*/ 968 h 671"/>
                  <a:gd name="T52" fmla="*/ 148 w 96"/>
                  <a:gd name="T53" fmla="*/ 838 h 671"/>
                  <a:gd name="T54" fmla="*/ 163 w 96"/>
                  <a:gd name="T55" fmla="*/ 509 h 671"/>
                  <a:gd name="T56" fmla="*/ 172 w 96"/>
                  <a:gd name="T57" fmla="*/ 494 h 671"/>
                  <a:gd name="T58" fmla="*/ 191 w 96"/>
                  <a:gd name="T59" fmla="*/ 486 h 671"/>
                  <a:gd name="T60" fmla="*/ 204 w 96"/>
                  <a:gd name="T61" fmla="*/ 536 h 671"/>
                  <a:gd name="T62" fmla="*/ 204 w 96"/>
                  <a:gd name="T63" fmla="*/ 561 h 671"/>
                  <a:gd name="T64" fmla="*/ 211 w 96"/>
                  <a:gd name="T65" fmla="*/ 607 h 671"/>
                  <a:gd name="T66" fmla="*/ 216 w 96"/>
                  <a:gd name="T67" fmla="*/ 717 h 671"/>
                  <a:gd name="T68" fmla="*/ 220 w 96"/>
                  <a:gd name="T69" fmla="*/ 719 h 671"/>
                  <a:gd name="T70" fmla="*/ 220 w 96"/>
                  <a:gd name="T71" fmla="*/ 604 h 671"/>
                  <a:gd name="T72" fmla="*/ 216 w 96"/>
                  <a:gd name="T73" fmla="*/ 561 h 671"/>
                  <a:gd name="T74" fmla="*/ 216 w 96"/>
                  <a:gd name="T75" fmla="*/ 538 h 671"/>
                  <a:gd name="T76" fmla="*/ 203 w 96"/>
                  <a:gd name="T77" fmla="*/ 472 h 671"/>
                  <a:gd name="T78" fmla="*/ 210 w 96"/>
                  <a:gd name="T79" fmla="*/ 445 h 671"/>
                  <a:gd name="T80" fmla="*/ 216 w 96"/>
                  <a:gd name="T81" fmla="*/ 409 h 671"/>
                  <a:gd name="T82" fmla="*/ 206 w 96"/>
                  <a:gd name="T83" fmla="*/ 408 h 671"/>
                  <a:gd name="T84" fmla="*/ 199 w 96"/>
                  <a:gd name="T85" fmla="*/ 444 h 671"/>
                  <a:gd name="T86" fmla="*/ 172 w 96"/>
                  <a:gd name="T87" fmla="*/ 480 h 671"/>
                  <a:gd name="T88" fmla="*/ 163 w 96"/>
                  <a:gd name="T89" fmla="*/ 472 h 671"/>
                  <a:gd name="T90" fmla="*/ 156 w 96"/>
                  <a:gd name="T91" fmla="*/ 324 h 671"/>
                  <a:gd name="T92" fmla="*/ 151 w 96"/>
                  <a:gd name="T93" fmla="*/ 295 h 671"/>
                  <a:gd name="T94" fmla="*/ 216 w 96"/>
                  <a:gd name="T95" fmla="*/ 277 h 671"/>
                  <a:gd name="T96" fmla="*/ 210 w 96"/>
                  <a:gd name="T97" fmla="*/ 284 h 671"/>
                  <a:gd name="T98" fmla="*/ 142 w 96"/>
                  <a:gd name="T99" fmla="*/ 270 h 671"/>
                  <a:gd name="T100" fmla="*/ 142 w 96"/>
                  <a:gd name="T101" fmla="*/ 270 h 671"/>
                  <a:gd name="T102" fmla="*/ 93 w 96"/>
                  <a:gd name="T103" fmla="*/ 195 h 671"/>
                  <a:gd name="T104" fmla="*/ 93 w 96"/>
                  <a:gd name="T105" fmla="*/ 183 h 671"/>
                  <a:gd name="T106" fmla="*/ 114 w 96"/>
                  <a:gd name="T107" fmla="*/ 27 h 671"/>
                  <a:gd name="T108" fmla="*/ 112 w 96"/>
                  <a:gd name="T109" fmla="*/ 0 h 671"/>
                  <a:gd name="T110" fmla="*/ 99 w 96"/>
                  <a:gd name="T111" fmla="*/ 0 h 671"/>
                  <a:gd name="T112" fmla="*/ 101 w 96"/>
                  <a:gd name="T113" fmla="*/ 30 h 671"/>
                  <a:gd name="T114" fmla="*/ 75 w 96"/>
                  <a:gd name="T115" fmla="*/ 168 h 671"/>
                  <a:gd name="T116" fmla="*/ 63 w 96"/>
                  <a:gd name="T117" fmla="*/ 171 h 671"/>
                  <a:gd name="T118" fmla="*/ 31 w 96"/>
                  <a:gd name="T119" fmla="*/ 125 h 671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0" t="0" r="r" b="b"/>
                <a:pathLst>
                  <a:path w="96" h="671">
                    <a:moveTo>
                      <a:pt x="15" y="86"/>
                    </a:moveTo>
                    <a:cubicBezTo>
                      <a:pt x="17" y="77"/>
                      <a:pt x="20" y="78"/>
                      <a:pt x="25" y="79"/>
                    </a:cubicBezTo>
                    <a:cubicBezTo>
                      <a:pt x="41" y="91"/>
                      <a:pt x="52" y="106"/>
                      <a:pt x="56" y="134"/>
                    </a:cubicBezTo>
                    <a:cubicBezTo>
                      <a:pt x="62" y="184"/>
                      <a:pt x="58" y="297"/>
                      <a:pt x="53" y="343"/>
                    </a:cubicBezTo>
                    <a:cubicBezTo>
                      <a:pt x="52" y="354"/>
                      <a:pt x="47" y="374"/>
                      <a:pt x="42" y="395"/>
                    </a:cubicBezTo>
                    <a:cubicBezTo>
                      <a:pt x="34" y="425"/>
                      <a:pt x="27" y="437"/>
                      <a:pt x="28" y="452"/>
                    </a:cubicBezTo>
                    <a:cubicBezTo>
                      <a:pt x="28" y="463"/>
                      <a:pt x="26" y="473"/>
                      <a:pt x="24" y="484"/>
                    </a:cubicBezTo>
                    <a:cubicBezTo>
                      <a:pt x="22" y="494"/>
                      <a:pt x="23" y="517"/>
                      <a:pt x="24" y="531"/>
                    </a:cubicBezTo>
                    <a:cubicBezTo>
                      <a:pt x="26" y="543"/>
                      <a:pt x="27" y="555"/>
                      <a:pt x="27" y="567"/>
                    </a:cubicBezTo>
                    <a:cubicBezTo>
                      <a:pt x="28" y="570"/>
                      <a:pt x="28" y="570"/>
                      <a:pt x="28" y="570"/>
                    </a:cubicBezTo>
                    <a:cubicBezTo>
                      <a:pt x="27" y="578"/>
                      <a:pt x="25" y="583"/>
                      <a:pt x="20" y="590"/>
                    </a:cubicBezTo>
                    <a:cubicBezTo>
                      <a:pt x="16" y="594"/>
                      <a:pt x="16" y="594"/>
                      <a:pt x="16" y="594"/>
                    </a:cubicBezTo>
                    <a:cubicBezTo>
                      <a:pt x="11" y="601"/>
                      <a:pt x="6" y="608"/>
                      <a:pt x="3" y="617"/>
                    </a:cubicBezTo>
                    <a:cubicBezTo>
                      <a:pt x="0" y="625"/>
                      <a:pt x="1" y="640"/>
                      <a:pt x="1" y="640"/>
                    </a:cubicBezTo>
                    <a:cubicBezTo>
                      <a:pt x="1" y="640"/>
                      <a:pt x="5" y="622"/>
                      <a:pt x="6" y="618"/>
                    </a:cubicBezTo>
                    <a:cubicBezTo>
                      <a:pt x="9" y="610"/>
                      <a:pt x="16" y="605"/>
                      <a:pt x="21" y="598"/>
                    </a:cubicBezTo>
                    <a:cubicBezTo>
                      <a:pt x="25" y="594"/>
                      <a:pt x="25" y="594"/>
                      <a:pt x="25" y="594"/>
                    </a:cubicBezTo>
                    <a:cubicBezTo>
                      <a:pt x="26" y="591"/>
                      <a:pt x="28" y="589"/>
                      <a:pt x="29" y="588"/>
                    </a:cubicBezTo>
                    <a:cubicBezTo>
                      <a:pt x="29" y="592"/>
                      <a:pt x="29" y="592"/>
                      <a:pt x="29" y="592"/>
                    </a:cubicBezTo>
                    <a:cubicBezTo>
                      <a:pt x="31" y="620"/>
                      <a:pt x="37" y="651"/>
                      <a:pt x="25" y="671"/>
                    </a:cubicBezTo>
                    <a:cubicBezTo>
                      <a:pt x="38" y="648"/>
                      <a:pt x="37" y="620"/>
                      <a:pt x="35" y="591"/>
                    </a:cubicBezTo>
                    <a:cubicBezTo>
                      <a:pt x="33" y="566"/>
                      <a:pt x="33" y="566"/>
                      <a:pt x="33" y="566"/>
                    </a:cubicBezTo>
                    <a:cubicBezTo>
                      <a:pt x="33" y="554"/>
                      <a:pt x="34" y="542"/>
                      <a:pt x="32" y="530"/>
                    </a:cubicBezTo>
                    <a:cubicBezTo>
                      <a:pt x="31" y="516"/>
                      <a:pt x="30" y="496"/>
                      <a:pt x="32" y="486"/>
                    </a:cubicBezTo>
                    <a:cubicBezTo>
                      <a:pt x="34" y="475"/>
                      <a:pt x="36" y="463"/>
                      <a:pt x="36" y="452"/>
                    </a:cubicBezTo>
                    <a:cubicBezTo>
                      <a:pt x="35" y="438"/>
                      <a:pt x="42" y="425"/>
                      <a:pt x="49" y="397"/>
                    </a:cubicBezTo>
                    <a:cubicBezTo>
                      <a:pt x="55" y="376"/>
                      <a:pt x="60" y="355"/>
                      <a:pt x="61" y="344"/>
                    </a:cubicBezTo>
                    <a:cubicBezTo>
                      <a:pt x="64" y="314"/>
                      <a:pt x="67" y="258"/>
                      <a:pt x="67" y="209"/>
                    </a:cubicBezTo>
                    <a:cubicBezTo>
                      <a:pt x="67" y="207"/>
                      <a:pt x="70" y="204"/>
                      <a:pt x="71" y="203"/>
                    </a:cubicBezTo>
                    <a:cubicBezTo>
                      <a:pt x="74" y="202"/>
                      <a:pt x="77" y="201"/>
                      <a:pt x="79" y="199"/>
                    </a:cubicBezTo>
                    <a:cubicBezTo>
                      <a:pt x="84" y="202"/>
                      <a:pt x="85" y="210"/>
                      <a:pt x="84" y="220"/>
                    </a:cubicBezTo>
                    <a:cubicBezTo>
                      <a:pt x="84" y="230"/>
                      <a:pt x="84" y="230"/>
                      <a:pt x="84" y="230"/>
                    </a:cubicBezTo>
                    <a:cubicBezTo>
                      <a:pt x="87" y="249"/>
                      <a:pt x="87" y="249"/>
                      <a:pt x="87" y="249"/>
                    </a:cubicBezTo>
                    <a:cubicBezTo>
                      <a:pt x="89" y="264"/>
                      <a:pt x="93" y="280"/>
                      <a:pt x="89" y="294"/>
                    </a:cubicBezTo>
                    <a:cubicBezTo>
                      <a:pt x="91" y="295"/>
                      <a:pt x="91" y="295"/>
                      <a:pt x="91" y="295"/>
                    </a:cubicBezTo>
                    <a:cubicBezTo>
                      <a:pt x="96" y="279"/>
                      <a:pt x="94" y="264"/>
                      <a:pt x="91" y="248"/>
                    </a:cubicBezTo>
                    <a:cubicBezTo>
                      <a:pt x="89" y="230"/>
                      <a:pt x="89" y="230"/>
                      <a:pt x="89" y="230"/>
                    </a:cubicBezTo>
                    <a:cubicBezTo>
                      <a:pt x="89" y="221"/>
                      <a:pt x="89" y="221"/>
                      <a:pt x="89" y="221"/>
                    </a:cubicBezTo>
                    <a:cubicBezTo>
                      <a:pt x="90" y="212"/>
                      <a:pt x="90" y="199"/>
                      <a:pt x="83" y="194"/>
                    </a:cubicBezTo>
                    <a:cubicBezTo>
                      <a:pt x="84" y="191"/>
                      <a:pt x="85" y="187"/>
                      <a:pt x="86" y="183"/>
                    </a:cubicBezTo>
                    <a:cubicBezTo>
                      <a:pt x="86" y="178"/>
                      <a:pt x="87" y="174"/>
                      <a:pt x="89" y="168"/>
                    </a:cubicBezTo>
                    <a:cubicBezTo>
                      <a:pt x="85" y="167"/>
                      <a:pt x="85" y="167"/>
                      <a:pt x="85" y="167"/>
                    </a:cubicBezTo>
                    <a:cubicBezTo>
                      <a:pt x="83" y="173"/>
                      <a:pt x="82" y="178"/>
                      <a:pt x="82" y="182"/>
                    </a:cubicBezTo>
                    <a:cubicBezTo>
                      <a:pt x="80" y="190"/>
                      <a:pt x="78" y="194"/>
                      <a:pt x="71" y="197"/>
                    </a:cubicBezTo>
                    <a:cubicBezTo>
                      <a:pt x="70" y="198"/>
                      <a:pt x="67" y="196"/>
                      <a:pt x="67" y="194"/>
                    </a:cubicBezTo>
                    <a:cubicBezTo>
                      <a:pt x="67" y="171"/>
                      <a:pt x="66" y="149"/>
                      <a:pt x="64" y="133"/>
                    </a:cubicBezTo>
                    <a:cubicBezTo>
                      <a:pt x="63" y="129"/>
                      <a:pt x="63" y="125"/>
                      <a:pt x="62" y="121"/>
                    </a:cubicBezTo>
                    <a:cubicBezTo>
                      <a:pt x="75" y="135"/>
                      <a:pt x="84" y="126"/>
                      <a:pt x="89" y="114"/>
                    </a:cubicBezTo>
                    <a:cubicBezTo>
                      <a:pt x="86" y="117"/>
                      <a:pt x="86" y="117"/>
                      <a:pt x="86" y="117"/>
                    </a:cubicBezTo>
                    <a:cubicBezTo>
                      <a:pt x="77" y="128"/>
                      <a:pt x="68" y="120"/>
                      <a:pt x="59" y="111"/>
                    </a:cubicBezTo>
                    <a:cubicBezTo>
                      <a:pt x="59" y="111"/>
                      <a:pt x="59" y="111"/>
                      <a:pt x="59" y="111"/>
                    </a:cubicBezTo>
                    <a:cubicBezTo>
                      <a:pt x="54" y="99"/>
                      <a:pt x="46" y="87"/>
                      <a:pt x="38" y="80"/>
                    </a:cubicBezTo>
                    <a:cubicBezTo>
                      <a:pt x="37" y="79"/>
                      <a:pt x="37" y="75"/>
                      <a:pt x="38" y="75"/>
                    </a:cubicBezTo>
                    <a:cubicBezTo>
                      <a:pt x="54" y="60"/>
                      <a:pt x="49" y="32"/>
                      <a:pt x="47" y="11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41" y="0"/>
                      <a:pt x="41" y="0"/>
                      <a:pt x="41" y="0"/>
                    </a:cubicBezTo>
                    <a:cubicBezTo>
                      <a:pt x="42" y="12"/>
                      <a:pt x="42" y="12"/>
                      <a:pt x="42" y="12"/>
                    </a:cubicBezTo>
                    <a:cubicBezTo>
                      <a:pt x="44" y="32"/>
                      <a:pt x="46" y="57"/>
                      <a:pt x="31" y="69"/>
                    </a:cubicBezTo>
                    <a:cubicBezTo>
                      <a:pt x="30" y="70"/>
                      <a:pt x="26" y="71"/>
                      <a:pt x="26" y="70"/>
                    </a:cubicBezTo>
                    <a:cubicBezTo>
                      <a:pt x="19" y="69"/>
                      <a:pt x="14" y="57"/>
                      <a:pt x="13" y="51"/>
                    </a:cubicBezTo>
                  </a:path>
                </a:pathLst>
              </a:custGeom>
              <a:noFill/>
              <a:ln w="6350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03" name="Freeform 348">
                <a:extLst>
                  <a:ext uri="{FF2B5EF4-FFF2-40B4-BE49-F238E27FC236}">
                    <a16:creationId xmlns:a16="http://schemas.microsoft.com/office/drawing/2014/main" id="{F41D53E2-1AA7-346B-A3AE-632A8692385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40" y="2387"/>
                <a:ext cx="129" cy="903"/>
              </a:xfrm>
              <a:custGeom>
                <a:avLst/>
                <a:gdLst>
                  <a:gd name="T0" fmla="*/ 36 w 96"/>
                  <a:gd name="T1" fmla="*/ 210 h 671"/>
                  <a:gd name="T2" fmla="*/ 62 w 96"/>
                  <a:gd name="T3" fmla="*/ 192 h 671"/>
                  <a:gd name="T4" fmla="*/ 136 w 96"/>
                  <a:gd name="T5" fmla="*/ 326 h 671"/>
                  <a:gd name="T6" fmla="*/ 128 w 96"/>
                  <a:gd name="T7" fmla="*/ 837 h 671"/>
                  <a:gd name="T8" fmla="*/ 101 w 96"/>
                  <a:gd name="T9" fmla="*/ 964 h 671"/>
                  <a:gd name="T10" fmla="*/ 69 w 96"/>
                  <a:gd name="T11" fmla="*/ 1101 h 671"/>
                  <a:gd name="T12" fmla="*/ 58 w 96"/>
                  <a:gd name="T13" fmla="*/ 1179 h 671"/>
                  <a:gd name="T14" fmla="*/ 58 w 96"/>
                  <a:gd name="T15" fmla="*/ 1295 h 671"/>
                  <a:gd name="T16" fmla="*/ 65 w 96"/>
                  <a:gd name="T17" fmla="*/ 1382 h 671"/>
                  <a:gd name="T18" fmla="*/ 69 w 96"/>
                  <a:gd name="T19" fmla="*/ 1389 h 671"/>
                  <a:gd name="T20" fmla="*/ 48 w 96"/>
                  <a:gd name="T21" fmla="*/ 1439 h 671"/>
                  <a:gd name="T22" fmla="*/ 40 w 96"/>
                  <a:gd name="T23" fmla="*/ 1447 h 671"/>
                  <a:gd name="T24" fmla="*/ 7 w 96"/>
                  <a:gd name="T25" fmla="*/ 1503 h 671"/>
                  <a:gd name="T26" fmla="*/ 1 w 96"/>
                  <a:gd name="T27" fmla="*/ 1560 h 671"/>
                  <a:gd name="T28" fmla="*/ 15 w 96"/>
                  <a:gd name="T29" fmla="*/ 1507 h 671"/>
                  <a:gd name="T30" fmla="*/ 51 w 96"/>
                  <a:gd name="T31" fmla="*/ 1457 h 671"/>
                  <a:gd name="T32" fmla="*/ 62 w 96"/>
                  <a:gd name="T33" fmla="*/ 1447 h 671"/>
                  <a:gd name="T34" fmla="*/ 70 w 96"/>
                  <a:gd name="T35" fmla="*/ 1432 h 671"/>
                  <a:gd name="T36" fmla="*/ 70 w 96"/>
                  <a:gd name="T37" fmla="*/ 1444 h 671"/>
                  <a:gd name="T38" fmla="*/ 62 w 96"/>
                  <a:gd name="T39" fmla="*/ 1635 h 671"/>
                  <a:gd name="T40" fmla="*/ 85 w 96"/>
                  <a:gd name="T41" fmla="*/ 1440 h 671"/>
                  <a:gd name="T42" fmla="*/ 79 w 96"/>
                  <a:gd name="T43" fmla="*/ 1379 h 671"/>
                  <a:gd name="T44" fmla="*/ 78 w 96"/>
                  <a:gd name="T45" fmla="*/ 1292 h 671"/>
                  <a:gd name="T46" fmla="*/ 78 w 96"/>
                  <a:gd name="T47" fmla="*/ 1184 h 671"/>
                  <a:gd name="T48" fmla="*/ 87 w 96"/>
                  <a:gd name="T49" fmla="*/ 1101 h 671"/>
                  <a:gd name="T50" fmla="*/ 120 w 96"/>
                  <a:gd name="T51" fmla="*/ 968 h 671"/>
                  <a:gd name="T52" fmla="*/ 148 w 96"/>
                  <a:gd name="T53" fmla="*/ 838 h 671"/>
                  <a:gd name="T54" fmla="*/ 163 w 96"/>
                  <a:gd name="T55" fmla="*/ 509 h 671"/>
                  <a:gd name="T56" fmla="*/ 172 w 96"/>
                  <a:gd name="T57" fmla="*/ 494 h 671"/>
                  <a:gd name="T58" fmla="*/ 191 w 96"/>
                  <a:gd name="T59" fmla="*/ 486 h 671"/>
                  <a:gd name="T60" fmla="*/ 204 w 96"/>
                  <a:gd name="T61" fmla="*/ 536 h 671"/>
                  <a:gd name="T62" fmla="*/ 204 w 96"/>
                  <a:gd name="T63" fmla="*/ 561 h 671"/>
                  <a:gd name="T64" fmla="*/ 211 w 96"/>
                  <a:gd name="T65" fmla="*/ 607 h 671"/>
                  <a:gd name="T66" fmla="*/ 216 w 96"/>
                  <a:gd name="T67" fmla="*/ 717 h 671"/>
                  <a:gd name="T68" fmla="*/ 220 w 96"/>
                  <a:gd name="T69" fmla="*/ 719 h 671"/>
                  <a:gd name="T70" fmla="*/ 220 w 96"/>
                  <a:gd name="T71" fmla="*/ 604 h 671"/>
                  <a:gd name="T72" fmla="*/ 216 w 96"/>
                  <a:gd name="T73" fmla="*/ 561 h 671"/>
                  <a:gd name="T74" fmla="*/ 216 w 96"/>
                  <a:gd name="T75" fmla="*/ 538 h 671"/>
                  <a:gd name="T76" fmla="*/ 203 w 96"/>
                  <a:gd name="T77" fmla="*/ 472 h 671"/>
                  <a:gd name="T78" fmla="*/ 210 w 96"/>
                  <a:gd name="T79" fmla="*/ 445 h 671"/>
                  <a:gd name="T80" fmla="*/ 216 w 96"/>
                  <a:gd name="T81" fmla="*/ 409 h 671"/>
                  <a:gd name="T82" fmla="*/ 206 w 96"/>
                  <a:gd name="T83" fmla="*/ 408 h 671"/>
                  <a:gd name="T84" fmla="*/ 199 w 96"/>
                  <a:gd name="T85" fmla="*/ 444 h 671"/>
                  <a:gd name="T86" fmla="*/ 172 w 96"/>
                  <a:gd name="T87" fmla="*/ 480 h 671"/>
                  <a:gd name="T88" fmla="*/ 163 w 96"/>
                  <a:gd name="T89" fmla="*/ 472 h 671"/>
                  <a:gd name="T90" fmla="*/ 156 w 96"/>
                  <a:gd name="T91" fmla="*/ 324 h 671"/>
                  <a:gd name="T92" fmla="*/ 151 w 96"/>
                  <a:gd name="T93" fmla="*/ 295 h 671"/>
                  <a:gd name="T94" fmla="*/ 216 w 96"/>
                  <a:gd name="T95" fmla="*/ 277 h 671"/>
                  <a:gd name="T96" fmla="*/ 210 w 96"/>
                  <a:gd name="T97" fmla="*/ 284 h 671"/>
                  <a:gd name="T98" fmla="*/ 142 w 96"/>
                  <a:gd name="T99" fmla="*/ 270 h 671"/>
                  <a:gd name="T100" fmla="*/ 142 w 96"/>
                  <a:gd name="T101" fmla="*/ 270 h 671"/>
                  <a:gd name="T102" fmla="*/ 93 w 96"/>
                  <a:gd name="T103" fmla="*/ 195 h 671"/>
                  <a:gd name="T104" fmla="*/ 93 w 96"/>
                  <a:gd name="T105" fmla="*/ 183 h 671"/>
                  <a:gd name="T106" fmla="*/ 114 w 96"/>
                  <a:gd name="T107" fmla="*/ 27 h 671"/>
                  <a:gd name="T108" fmla="*/ 112 w 96"/>
                  <a:gd name="T109" fmla="*/ 0 h 671"/>
                  <a:gd name="T110" fmla="*/ 99 w 96"/>
                  <a:gd name="T111" fmla="*/ 0 h 671"/>
                  <a:gd name="T112" fmla="*/ 101 w 96"/>
                  <a:gd name="T113" fmla="*/ 30 h 671"/>
                  <a:gd name="T114" fmla="*/ 75 w 96"/>
                  <a:gd name="T115" fmla="*/ 168 h 671"/>
                  <a:gd name="T116" fmla="*/ 63 w 96"/>
                  <a:gd name="T117" fmla="*/ 171 h 671"/>
                  <a:gd name="T118" fmla="*/ 31 w 96"/>
                  <a:gd name="T119" fmla="*/ 125 h 671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0" t="0" r="r" b="b"/>
                <a:pathLst>
                  <a:path w="96" h="671">
                    <a:moveTo>
                      <a:pt x="15" y="86"/>
                    </a:moveTo>
                    <a:cubicBezTo>
                      <a:pt x="17" y="77"/>
                      <a:pt x="20" y="78"/>
                      <a:pt x="25" y="79"/>
                    </a:cubicBezTo>
                    <a:cubicBezTo>
                      <a:pt x="41" y="91"/>
                      <a:pt x="52" y="106"/>
                      <a:pt x="56" y="134"/>
                    </a:cubicBezTo>
                    <a:cubicBezTo>
                      <a:pt x="62" y="184"/>
                      <a:pt x="58" y="297"/>
                      <a:pt x="53" y="343"/>
                    </a:cubicBezTo>
                    <a:cubicBezTo>
                      <a:pt x="52" y="354"/>
                      <a:pt x="47" y="374"/>
                      <a:pt x="42" y="395"/>
                    </a:cubicBezTo>
                    <a:cubicBezTo>
                      <a:pt x="34" y="425"/>
                      <a:pt x="27" y="437"/>
                      <a:pt x="28" y="452"/>
                    </a:cubicBezTo>
                    <a:cubicBezTo>
                      <a:pt x="28" y="463"/>
                      <a:pt x="26" y="473"/>
                      <a:pt x="24" y="484"/>
                    </a:cubicBezTo>
                    <a:cubicBezTo>
                      <a:pt x="22" y="494"/>
                      <a:pt x="23" y="517"/>
                      <a:pt x="24" y="531"/>
                    </a:cubicBezTo>
                    <a:cubicBezTo>
                      <a:pt x="26" y="543"/>
                      <a:pt x="27" y="555"/>
                      <a:pt x="27" y="567"/>
                    </a:cubicBezTo>
                    <a:cubicBezTo>
                      <a:pt x="28" y="570"/>
                      <a:pt x="28" y="570"/>
                      <a:pt x="28" y="570"/>
                    </a:cubicBezTo>
                    <a:cubicBezTo>
                      <a:pt x="27" y="578"/>
                      <a:pt x="25" y="583"/>
                      <a:pt x="20" y="590"/>
                    </a:cubicBezTo>
                    <a:cubicBezTo>
                      <a:pt x="16" y="594"/>
                      <a:pt x="16" y="594"/>
                      <a:pt x="16" y="594"/>
                    </a:cubicBezTo>
                    <a:cubicBezTo>
                      <a:pt x="11" y="601"/>
                      <a:pt x="6" y="608"/>
                      <a:pt x="3" y="617"/>
                    </a:cubicBezTo>
                    <a:cubicBezTo>
                      <a:pt x="0" y="625"/>
                      <a:pt x="1" y="640"/>
                      <a:pt x="1" y="640"/>
                    </a:cubicBezTo>
                    <a:cubicBezTo>
                      <a:pt x="1" y="640"/>
                      <a:pt x="5" y="622"/>
                      <a:pt x="6" y="618"/>
                    </a:cubicBezTo>
                    <a:cubicBezTo>
                      <a:pt x="9" y="610"/>
                      <a:pt x="16" y="605"/>
                      <a:pt x="21" y="598"/>
                    </a:cubicBezTo>
                    <a:cubicBezTo>
                      <a:pt x="25" y="594"/>
                      <a:pt x="25" y="594"/>
                      <a:pt x="25" y="594"/>
                    </a:cubicBezTo>
                    <a:cubicBezTo>
                      <a:pt x="26" y="591"/>
                      <a:pt x="28" y="589"/>
                      <a:pt x="29" y="588"/>
                    </a:cubicBezTo>
                    <a:cubicBezTo>
                      <a:pt x="29" y="592"/>
                      <a:pt x="29" y="592"/>
                      <a:pt x="29" y="592"/>
                    </a:cubicBezTo>
                    <a:cubicBezTo>
                      <a:pt x="31" y="620"/>
                      <a:pt x="37" y="651"/>
                      <a:pt x="25" y="671"/>
                    </a:cubicBezTo>
                    <a:cubicBezTo>
                      <a:pt x="38" y="648"/>
                      <a:pt x="37" y="620"/>
                      <a:pt x="35" y="591"/>
                    </a:cubicBezTo>
                    <a:cubicBezTo>
                      <a:pt x="33" y="566"/>
                      <a:pt x="33" y="566"/>
                      <a:pt x="33" y="566"/>
                    </a:cubicBezTo>
                    <a:cubicBezTo>
                      <a:pt x="33" y="554"/>
                      <a:pt x="34" y="542"/>
                      <a:pt x="32" y="530"/>
                    </a:cubicBezTo>
                    <a:cubicBezTo>
                      <a:pt x="31" y="516"/>
                      <a:pt x="30" y="496"/>
                      <a:pt x="32" y="486"/>
                    </a:cubicBezTo>
                    <a:cubicBezTo>
                      <a:pt x="34" y="475"/>
                      <a:pt x="36" y="463"/>
                      <a:pt x="36" y="452"/>
                    </a:cubicBezTo>
                    <a:cubicBezTo>
                      <a:pt x="35" y="438"/>
                      <a:pt x="42" y="425"/>
                      <a:pt x="49" y="397"/>
                    </a:cubicBezTo>
                    <a:cubicBezTo>
                      <a:pt x="55" y="376"/>
                      <a:pt x="60" y="355"/>
                      <a:pt x="61" y="344"/>
                    </a:cubicBezTo>
                    <a:cubicBezTo>
                      <a:pt x="64" y="314"/>
                      <a:pt x="67" y="258"/>
                      <a:pt x="67" y="209"/>
                    </a:cubicBezTo>
                    <a:cubicBezTo>
                      <a:pt x="67" y="207"/>
                      <a:pt x="70" y="204"/>
                      <a:pt x="71" y="203"/>
                    </a:cubicBezTo>
                    <a:cubicBezTo>
                      <a:pt x="74" y="202"/>
                      <a:pt x="77" y="201"/>
                      <a:pt x="79" y="199"/>
                    </a:cubicBezTo>
                    <a:cubicBezTo>
                      <a:pt x="84" y="202"/>
                      <a:pt x="85" y="210"/>
                      <a:pt x="84" y="220"/>
                    </a:cubicBezTo>
                    <a:cubicBezTo>
                      <a:pt x="84" y="230"/>
                      <a:pt x="84" y="230"/>
                      <a:pt x="84" y="230"/>
                    </a:cubicBezTo>
                    <a:cubicBezTo>
                      <a:pt x="87" y="249"/>
                      <a:pt x="87" y="249"/>
                      <a:pt x="87" y="249"/>
                    </a:cubicBezTo>
                    <a:cubicBezTo>
                      <a:pt x="89" y="264"/>
                      <a:pt x="93" y="280"/>
                      <a:pt x="89" y="294"/>
                    </a:cubicBezTo>
                    <a:cubicBezTo>
                      <a:pt x="91" y="295"/>
                      <a:pt x="91" y="295"/>
                      <a:pt x="91" y="295"/>
                    </a:cubicBezTo>
                    <a:cubicBezTo>
                      <a:pt x="96" y="279"/>
                      <a:pt x="94" y="264"/>
                      <a:pt x="91" y="248"/>
                    </a:cubicBezTo>
                    <a:cubicBezTo>
                      <a:pt x="89" y="230"/>
                      <a:pt x="89" y="230"/>
                      <a:pt x="89" y="230"/>
                    </a:cubicBezTo>
                    <a:cubicBezTo>
                      <a:pt x="89" y="221"/>
                      <a:pt x="89" y="221"/>
                      <a:pt x="89" y="221"/>
                    </a:cubicBezTo>
                    <a:cubicBezTo>
                      <a:pt x="90" y="212"/>
                      <a:pt x="90" y="199"/>
                      <a:pt x="83" y="194"/>
                    </a:cubicBezTo>
                    <a:cubicBezTo>
                      <a:pt x="84" y="191"/>
                      <a:pt x="85" y="187"/>
                      <a:pt x="86" y="183"/>
                    </a:cubicBezTo>
                    <a:cubicBezTo>
                      <a:pt x="86" y="178"/>
                      <a:pt x="87" y="174"/>
                      <a:pt x="89" y="168"/>
                    </a:cubicBezTo>
                    <a:cubicBezTo>
                      <a:pt x="85" y="167"/>
                      <a:pt x="85" y="167"/>
                      <a:pt x="85" y="167"/>
                    </a:cubicBezTo>
                    <a:cubicBezTo>
                      <a:pt x="83" y="173"/>
                      <a:pt x="82" y="178"/>
                      <a:pt x="82" y="182"/>
                    </a:cubicBezTo>
                    <a:cubicBezTo>
                      <a:pt x="80" y="190"/>
                      <a:pt x="78" y="194"/>
                      <a:pt x="71" y="197"/>
                    </a:cubicBezTo>
                    <a:cubicBezTo>
                      <a:pt x="70" y="198"/>
                      <a:pt x="67" y="196"/>
                      <a:pt x="67" y="194"/>
                    </a:cubicBezTo>
                    <a:cubicBezTo>
                      <a:pt x="67" y="171"/>
                      <a:pt x="66" y="149"/>
                      <a:pt x="64" y="133"/>
                    </a:cubicBezTo>
                    <a:cubicBezTo>
                      <a:pt x="63" y="129"/>
                      <a:pt x="63" y="125"/>
                      <a:pt x="62" y="121"/>
                    </a:cubicBezTo>
                    <a:cubicBezTo>
                      <a:pt x="75" y="135"/>
                      <a:pt x="84" y="126"/>
                      <a:pt x="89" y="114"/>
                    </a:cubicBezTo>
                    <a:cubicBezTo>
                      <a:pt x="86" y="117"/>
                      <a:pt x="86" y="117"/>
                      <a:pt x="86" y="117"/>
                    </a:cubicBezTo>
                    <a:cubicBezTo>
                      <a:pt x="77" y="128"/>
                      <a:pt x="68" y="120"/>
                      <a:pt x="59" y="111"/>
                    </a:cubicBezTo>
                    <a:cubicBezTo>
                      <a:pt x="59" y="111"/>
                      <a:pt x="59" y="111"/>
                      <a:pt x="59" y="111"/>
                    </a:cubicBezTo>
                    <a:cubicBezTo>
                      <a:pt x="54" y="99"/>
                      <a:pt x="46" y="87"/>
                      <a:pt x="38" y="80"/>
                    </a:cubicBezTo>
                    <a:cubicBezTo>
                      <a:pt x="37" y="79"/>
                      <a:pt x="37" y="75"/>
                      <a:pt x="38" y="75"/>
                    </a:cubicBezTo>
                    <a:cubicBezTo>
                      <a:pt x="54" y="60"/>
                      <a:pt x="49" y="32"/>
                      <a:pt x="47" y="11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41" y="0"/>
                      <a:pt x="41" y="0"/>
                      <a:pt x="41" y="0"/>
                    </a:cubicBezTo>
                    <a:cubicBezTo>
                      <a:pt x="42" y="12"/>
                      <a:pt x="42" y="12"/>
                      <a:pt x="42" y="12"/>
                    </a:cubicBezTo>
                    <a:cubicBezTo>
                      <a:pt x="44" y="32"/>
                      <a:pt x="46" y="57"/>
                      <a:pt x="31" y="69"/>
                    </a:cubicBezTo>
                    <a:cubicBezTo>
                      <a:pt x="30" y="70"/>
                      <a:pt x="26" y="71"/>
                      <a:pt x="26" y="70"/>
                    </a:cubicBezTo>
                    <a:cubicBezTo>
                      <a:pt x="19" y="69"/>
                      <a:pt x="14" y="57"/>
                      <a:pt x="13" y="51"/>
                    </a:cubicBezTo>
                  </a:path>
                </a:pathLst>
              </a:custGeom>
              <a:solidFill>
                <a:srgbClr val="E200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04" name="Freeform 349">
                <a:extLst>
                  <a:ext uri="{FF2B5EF4-FFF2-40B4-BE49-F238E27FC236}">
                    <a16:creationId xmlns:a16="http://schemas.microsoft.com/office/drawing/2014/main" id="{209B5AD7-5D19-B7DD-0D1F-056E62E0348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83" y="2385"/>
                <a:ext cx="29" cy="4"/>
              </a:xfrm>
              <a:custGeom>
                <a:avLst/>
                <a:gdLst>
                  <a:gd name="T0" fmla="*/ 50 w 22"/>
                  <a:gd name="T1" fmla="*/ 0 h 3"/>
                  <a:gd name="T2" fmla="*/ 0 w 22"/>
                  <a:gd name="T3" fmla="*/ 7 h 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2" h="3">
                    <a:moveTo>
                      <a:pt x="22" y="0"/>
                    </a:moveTo>
                    <a:cubicBezTo>
                      <a:pt x="15" y="1"/>
                      <a:pt x="7" y="1"/>
                      <a:pt x="0" y="3"/>
                    </a:cubicBezTo>
                  </a:path>
                </a:pathLst>
              </a:custGeom>
              <a:noFill/>
              <a:ln w="7938" cap="flat">
                <a:solidFill>
                  <a:srgbClr val="FEF6F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05" name="Freeform 350">
                <a:extLst>
                  <a:ext uri="{FF2B5EF4-FFF2-40B4-BE49-F238E27FC236}">
                    <a16:creationId xmlns:a16="http://schemas.microsoft.com/office/drawing/2014/main" id="{BBEA8EB9-D424-9DF3-A309-7F7B9EF653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87" y="2401"/>
                <a:ext cx="28" cy="4"/>
              </a:xfrm>
              <a:custGeom>
                <a:avLst/>
                <a:gdLst>
                  <a:gd name="T0" fmla="*/ 49 w 21"/>
                  <a:gd name="T1" fmla="*/ 0 h 3"/>
                  <a:gd name="T2" fmla="*/ 0 w 21"/>
                  <a:gd name="T3" fmla="*/ 5 h 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1" h="3">
                    <a:moveTo>
                      <a:pt x="21" y="0"/>
                    </a:moveTo>
                    <a:cubicBezTo>
                      <a:pt x="14" y="2"/>
                      <a:pt x="7" y="3"/>
                      <a:pt x="0" y="2"/>
                    </a:cubicBezTo>
                  </a:path>
                </a:pathLst>
              </a:custGeom>
              <a:noFill/>
              <a:ln w="7938" cap="flat">
                <a:solidFill>
                  <a:srgbClr val="FEF6F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06" name="Freeform 351">
                <a:extLst>
                  <a:ext uri="{FF2B5EF4-FFF2-40B4-BE49-F238E27FC236}">
                    <a16:creationId xmlns:a16="http://schemas.microsoft.com/office/drawing/2014/main" id="{FA3A0366-8E10-04DB-1007-7B30E9BDCD1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53" y="2783"/>
                <a:ext cx="13" cy="8"/>
              </a:xfrm>
              <a:custGeom>
                <a:avLst/>
                <a:gdLst>
                  <a:gd name="T0" fmla="*/ 22 w 10"/>
                  <a:gd name="T1" fmla="*/ 15 h 6"/>
                  <a:gd name="T2" fmla="*/ 0 w 10"/>
                  <a:gd name="T3" fmla="*/ 0 h 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0" h="6">
                    <a:moveTo>
                      <a:pt x="10" y="6"/>
                    </a:moveTo>
                    <a:cubicBezTo>
                      <a:pt x="7" y="5"/>
                      <a:pt x="0" y="2"/>
                      <a:pt x="0" y="0"/>
                    </a:cubicBezTo>
                  </a:path>
                </a:pathLst>
              </a:custGeom>
              <a:noFill/>
              <a:ln w="7938" cap="flat">
                <a:solidFill>
                  <a:srgbClr val="FEF6F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07" name="Freeform 352">
                <a:extLst>
                  <a:ext uri="{FF2B5EF4-FFF2-40B4-BE49-F238E27FC236}">
                    <a16:creationId xmlns:a16="http://schemas.microsoft.com/office/drawing/2014/main" id="{9603D2E3-D089-FAA6-F778-BE31EE9EF4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54" y="2769"/>
                <a:ext cx="19" cy="11"/>
              </a:xfrm>
              <a:custGeom>
                <a:avLst/>
                <a:gdLst>
                  <a:gd name="T0" fmla="*/ 35 w 14"/>
                  <a:gd name="T1" fmla="*/ 21 h 8"/>
                  <a:gd name="T2" fmla="*/ 0 w 14"/>
                  <a:gd name="T3" fmla="*/ 0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4" h="8">
                    <a:moveTo>
                      <a:pt x="14" y="8"/>
                    </a:moveTo>
                    <a:cubicBezTo>
                      <a:pt x="9" y="7"/>
                      <a:pt x="4" y="4"/>
                      <a:pt x="0" y="0"/>
                    </a:cubicBezTo>
                  </a:path>
                </a:pathLst>
              </a:custGeom>
              <a:noFill/>
              <a:ln w="7938" cap="flat">
                <a:solidFill>
                  <a:srgbClr val="FEF6F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08" name="Freeform 353">
                <a:extLst>
                  <a:ext uri="{FF2B5EF4-FFF2-40B4-BE49-F238E27FC236}">
                    <a16:creationId xmlns:a16="http://schemas.microsoft.com/office/drawing/2014/main" id="{EC605B19-C5CD-5F32-7D1C-0CB01133B1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49" y="2606"/>
                <a:ext cx="18" cy="9"/>
              </a:xfrm>
              <a:custGeom>
                <a:avLst/>
                <a:gdLst>
                  <a:gd name="T0" fmla="*/ 30 w 14"/>
                  <a:gd name="T1" fmla="*/ 21 h 6"/>
                  <a:gd name="T2" fmla="*/ 0 w 14"/>
                  <a:gd name="T3" fmla="*/ 0 h 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4" h="6">
                    <a:moveTo>
                      <a:pt x="14" y="6"/>
                    </a:moveTo>
                    <a:cubicBezTo>
                      <a:pt x="9" y="5"/>
                      <a:pt x="5" y="3"/>
                      <a:pt x="0" y="0"/>
                    </a:cubicBezTo>
                  </a:path>
                </a:pathLst>
              </a:custGeom>
              <a:noFill/>
              <a:ln w="7938" cap="flat">
                <a:solidFill>
                  <a:srgbClr val="FEF6F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09" name="Freeform 354">
                <a:extLst>
                  <a:ext uri="{FF2B5EF4-FFF2-40B4-BE49-F238E27FC236}">
                    <a16:creationId xmlns:a16="http://schemas.microsoft.com/office/drawing/2014/main" id="{3B845326-309F-C23D-6E91-D9515FB510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42" y="3205"/>
                <a:ext cx="12" cy="4"/>
              </a:xfrm>
              <a:custGeom>
                <a:avLst/>
                <a:gdLst>
                  <a:gd name="T0" fmla="*/ 21 w 9"/>
                  <a:gd name="T1" fmla="*/ 7 h 3"/>
                  <a:gd name="T2" fmla="*/ 0 w 9"/>
                  <a:gd name="T3" fmla="*/ 0 h 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9" h="3">
                    <a:moveTo>
                      <a:pt x="9" y="3"/>
                    </a:moveTo>
                    <a:cubicBezTo>
                      <a:pt x="6" y="3"/>
                      <a:pt x="3" y="2"/>
                      <a:pt x="0" y="0"/>
                    </a:cubicBezTo>
                  </a:path>
                </a:pathLst>
              </a:custGeom>
              <a:noFill/>
              <a:ln w="7938" cap="flat">
                <a:solidFill>
                  <a:srgbClr val="FEF6F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10" name="Freeform 355">
                <a:extLst>
                  <a:ext uri="{FF2B5EF4-FFF2-40B4-BE49-F238E27FC236}">
                    <a16:creationId xmlns:a16="http://schemas.microsoft.com/office/drawing/2014/main" id="{F6F5E05F-5C2B-B892-E6CD-7351360732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36" y="3226"/>
                <a:ext cx="13" cy="4"/>
              </a:xfrm>
              <a:custGeom>
                <a:avLst/>
                <a:gdLst>
                  <a:gd name="T0" fmla="*/ 22 w 10"/>
                  <a:gd name="T1" fmla="*/ 7 h 3"/>
                  <a:gd name="T2" fmla="*/ 0 w 10"/>
                  <a:gd name="T3" fmla="*/ 0 h 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0" h="3">
                    <a:moveTo>
                      <a:pt x="10" y="3"/>
                    </a:moveTo>
                    <a:cubicBezTo>
                      <a:pt x="7" y="2"/>
                      <a:pt x="4" y="1"/>
                      <a:pt x="0" y="0"/>
                    </a:cubicBezTo>
                  </a:path>
                </a:pathLst>
              </a:custGeom>
              <a:noFill/>
              <a:ln w="7938" cap="flat">
                <a:solidFill>
                  <a:srgbClr val="FEF6F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11" name="Freeform 356">
                <a:extLst>
                  <a:ext uri="{FF2B5EF4-FFF2-40B4-BE49-F238E27FC236}">
                    <a16:creationId xmlns:a16="http://schemas.microsoft.com/office/drawing/2014/main" id="{70B15CCA-C426-B35D-8E07-256782F68B6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65" y="3283"/>
                <a:ext cx="16" cy="11"/>
              </a:xfrm>
              <a:custGeom>
                <a:avLst/>
                <a:gdLst>
                  <a:gd name="T0" fmla="*/ 28 w 12"/>
                  <a:gd name="T1" fmla="*/ 21 h 8"/>
                  <a:gd name="T2" fmla="*/ 0 w 12"/>
                  <a:gd name="T3" fmla="*/ 0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2" h="8">
                    <a:moveTo>
                      <a:pt x="12" y="8"/>
                    </a:moveTo>
                    <a:cubicBezTo>
                      <a:pt x="8" y="6"/>
                      <a:pt x="4" y="3"/>
                      <a:pt x="0" y="0"/>
                    </a:cubicBezTo>
                  </a:path>
                </a:pathLst>
              </a:custGeom>
              <a:noFill/>
              <a:ln w="7938" cap="flat">
                <a:solidFill>
                  <a:srgbClr val="FEF6F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12" name="Freeform 357">
                <a:extLst>
                  <a:ext uri="{FF2B5EF4-FFF2-40B4-BE49-F238E27FC236}">
                    <a16:creationId xmlns:a16="http://schemas.microsoft.com/office/drawing/2014/main" id="{9FA27FC0-B5A0-1C52-C1FA-01C83026FF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1" y="3267"/>
                <a:ext cx="16" cy="13"/>
              </a:xfrm>
              <a:custGeom>
                <a:avLst/>
                <a:gdLst>
                  <a:gd name="T0" fmla="*/ 28 w 12"/>
                  <a:gd name="T1" fmla="*/ 22 h 10"/>
                  <a:gd name="T2" fmla="*/ 0 w 12"/>
                  <a:gd name="T3" fmla="*/ 0 h 1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2" h="10">
                    <a:moveTo>
                      <a:pt x="12" y="10"/>
                    </a:moveTo>
                    <a:cubicBezTo>
                      <a:pt x="10" y="6"/>
                      <a:pt x="5" y="2"/>
                      <a:pt x="0" y="0"/>
                    </a:cubicBezTo>
                  </a:path>
                </a:pathLst>
              </a:custGeom>
              <a:noFill/>
              <a:ln w="7938" cap="flat">
                <a:solidFill>
                  <a:srgbClr val="FEF6F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13" name="Freeform 358">
                <a:extLst>
                  <a:ext uri="{FF2B5EF4-FFF2-40B4-BE49-F238E27FC236}">
                    <a16:creationId xmlns:a16="http://schemas.microsoft.com/office/drawing/2014/main" id="{BB91A457-6367-4395-5CCA-8EA23DBF6A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43" y="2616"/>
                <a:ext cx="20" cy="9"/>
              </a:xfrm>
              <a:custGeom>
                <a:avLst/>
                <a:gdLst>
                  <a:gd name="T0" fmla="*/ 36 w 15"/>
                  <a:gd name="T1" fmla="*/ 15 h 7"/>
                  <a:gd name="T2" fmla="*/ 0 w 15"/>
                  <a:gd name="T3" fmla="*/ 0 h 7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5" h="7">
                    <a:moveTo>
                      <a:pt x="15" y="7"/>
                    </a:moveTo>
                    <a:cubicBezTo>
                      <a:pt x="11" y="6"/>
                      <a:pt x="0" y="2"/>
                      <a:pt x="0" y="0"/>
                    </a:cubicBezTo>
                  </a:path>
                </a:pathLst>
              </a:custGeom>
              <a:noFill/>
              <a:ln w="7938" cap="flat">
                <a:solidFill>
                  <a:srgbClr val="FEF6F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14" name="Freeform 359">
                <a:extLst>
                  <a:ext uri="{FF2B5EF4-FFF2-40B4-BE49-F238E27FC236}">
                    <a16:creationId xmlns:a16="http://schemas.microsoft.com/office/drawing/2014/main" id="{F1C7140F-3886-6737-D7A1-C52EDA127C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19" y="2557"/>
                <a:ext cx="7" cy="88"/>
              </a:xfrm>
              <a:custGeom>
                <a:avLst/>
                <a:gdLst>
                  <a:gd name="T0" fmla="*/ 0 w 5"/>
                  <a:gd name="T1" fmla="*/ 0 h 66"/>
                  <a:gd name="T2" fmla="*/ 14 w 5"/>
                  <a:gd name="T3" fmla="*/ 156 h 6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" h="66">
                    <a:moveTo>
                      <a:pt x="0" y="0"/>
                    </a:moveTo>
                    <a:cubicBezTo>
                      <a:pt x="3" y="6"/>
                      <a:pt x="5" y="57"/>
                      <a:pt x="5" y="66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15" name="Freeform 360">
                <a:extLst>
                  <a:ext uri="{FF2B5EF4-FFF2-40B4-BE49-F238E27FC236}">
                    <a16:creationId xmlns:a16="http://schemas.microsoft.com/office/drawing/2014/main" id="{A814AC3A-F5AA-5470-9B92-A7DD1310B56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76" y="2543"/>
                <a:ext cx="18" cy="316"/>
              </a:xfrm>
              <a:custGeom>
                <a:avLst/>
                <a:gdLst>
                  <a:gd name="T0" fmla="*/ 6 w 13"/>
                  <a:gd name="T1" fmla="*/ 0 h 235"/>
                  <a:gd name="T2" fmla="*/ 35 w 13"/>
                  <a:gd name="T3" fmla="*/ 571 h 23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3" h="235">
                    <a:moveTo>
                      <a:pt x="2" y="0"/>
                    </a:moveTo>
                    <a:cubicBezTo>
                      <a:pt x="0" y="10"/>
                      <a:pt x="0" y="153"/>
                      <a:pt x="13" y="235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16" name="Freeform 361">
                <a:extLst>
                  <a:ext uri="{FF2B5EF4-FFF2-40B4-BE49-F238E27FC236}">
                    <a16:creationId xmlns:a16="http://schemas.microsoft.com/office/drawing/2014/main" id="{C28129DC-EEF0-CC17-C1EA-6FBE44236E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94" y="3501"/>
                <a:ext cx="21" cy="255"/>
              </a:xfrm>
              <a:custGeom>
                <a:avLst/>
                <a:gdLst>
                  <a:gd name="T0" fmla="*/ 0 w 16"/>
                  <a:gd name="T1" fmla="*/ 0 h 190"/>
                  <a:gd name="T2" fmla="*/ 37 w 16"/>
                  <a:gd name="T3" fmla="*/ 459 h 19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6" h="190">
                    <a:moveTo>
                      <a:pt x="0" y="0"/>
                    </a:moveTo>
                    <a:cubicBezTo>
                      <a:pt x="0" y="23"/>
                      <a:pt x="2" y="126"/>
                      <a:pt x="16" y="19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17" name="Freeform 362">
                <a:extLst>
                  <a:ext uri="{FF2B5EF4-FFF2-40B4-BE49-F238E27FC236}">
                    <a16:creationId xmlns:a16="http://schemas.microsoft.com/office/drawing/2014/main" id="{F9EA89ED-19F5-F56B-7701-27B55BD81D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66" y="3385"/>
                <a:ext cx="14" cy="165"/>
              </a:xfrm>
              <a:custGeom>
                <a:avLst/>
                <a:gdLst>
                  <a:gd name="T0" fmla="*/ 0 w 10"/>
                  <a:gd name="T1" fmla="*/ 0 h 123"/>
                  <a:gd name="T2" fmla="*/ 15 w 10"/>
                  <a:gd name="T3" fmla="*/ 296 h 12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0" h="123">
                    <a:moveTo>
                      <a:pt x="0" y="0"/>
                    </a:moveTo>
                    <a:cubicBezTo>
                      <a:pt x="2" y="18"/>
                      <a:pt x="10" y="93"/>
                      <a:pt x="6" y="123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18" name="Freeform 363">
                <a:extLst>
                  <a:ext uri="{FF2B5EF4-FFF2-40B4-BE49-F238E27FC236}">
                    <a16:creationId xmlns:a16="http://schemas.microsoft.com/office/drawing/2014/main" id="{F347B30F-E6CC-E7CF-BD2B-976A379C05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72" y="3892"/>
                <a:ext cx="61" cy="93"/>
              </a:xfrm>
              <a:custGeom>
                <a:avLst/>
                <a:gdLst>
                  <a:gd name="T0" fmla="*/ 0 w 45"/>
                  <a:gd name="T1" fmla="*/ 168 h 69"/>
                  <a:gd name="T2" fmla="*/ 56 w 45"/>
                  <a:gd name="T3" fmla="*/ 119 h 69"/>
                  <a:gd name="T4" fmla="*/ 113 w 45"/>
                  <a:gd name="T5" fmla="*/ 0 h 69"/>
                  <a:gd name="T6" fmla="*/ 70 w 45"/>
                  <a:gd name="T7" fmla="*/ 120 h 69"/>
                  <a:gd name="T8" fmla="*/ 0 w 45"/>
                  <a:gd name="T9" fmla="*/ 168 h 6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5" h="69">
                    <a:moveTo>
                      <a:pt x="0" y="69"/>
                    </a:moveTo>
                    <a:cubicBezTo>
                      <a:pt x="2" y="60"/>
                      <a:pt x="11" y="54"/>
                      <a:pt x="22" y="48"/>
                    </a:cubicBezTo>
                    <a:cubicBezTo>
                      <a:pt x="34" y="42"/>
                      <a:pt x="41" y="25"/>
                      <a:pt x="45" y="0"/>
                    </a:cubicBezTo>
                    <a:cubicBezTo>
                      <a:pt x="45" y="18"/>
                      <a:pt x="37" y="44"/>
                      <a:pt x="28" y="49"/>
                    </a:cubicBezTo>
                    <a:cubicBezTo>
                      <a:pt x="18" y="54"/>
                      <a:pt x="4" y="61"/>
                      <a:pt x="0" y="6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19" name="Freeform 364">
                <a:extLst>
                  <a:ext uri="{FF2B5EF4-FFF2-40B4-BE49-F238E27FC236}">
                    <a16:creationId xmlns:a16="http://schemas.microsoft.com/office/drawing/2014/main" id="{02C5FEFB-B03F-D3C0-8F3C-9D33B80C8A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99" y="1316"/>
                <a:ext cx="218" cy="270"/>
              </a:xfrm>
              <a:custGeom>
                <a:avLst/>
                <a:gdLst>
                  <a:gd name="T0" fmla="*/ 156 w 162"/>
                  <a:gd name="T1" fmla="*/ 216 h 201"/>
                  <a:gd name="T2" fmla="*/ 394 w 162"/>
                  <a:gd name="T3" fmla="*/ 0 h 201"/>
                  <a:gd name="T4" fmla="*/ 0 w 162"/>
                  <a:gd name="T5" fmla="*/ 488 h 201"/>
                  <a:gd name="T6" fmla="*/ 156 w 162"/>
                  <a:gd name="T7" fmla="*/ 216 h 20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62" h="201">
                    <a:moveTo>
                      <a:pt x="64" y="89"/>
                    </a:moveTo>
                    <a:cubicBezTo>
                      <a:pt x="91" y="53"/>
                      <a:pt x="124" y="23"/>
                      <a:pt x="162" y="0"/>
                    </a:cubicBezTo>
                    <a:cubicBezTo>
                      <a:pt x="146" y="6"/>
                      <a:pt x="31" y="80"/>
                      <a:pt x="0" y="201"/>
                    </a:cubicBezTo>
                    <a:cubicBezTo>
                      <a:pt x="6" y="186"/>
                      <a:pt x="30" y="135"/>
                      <a:pt x="64" y="8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21" name="Freeform 366">
                <a:extLst>
                  <a:ext uri="{FF2B5EF4-FFF2-40B4-BE49-F238E27FC236}">
                    <a16:creationId xmlns:a16="http://schemas.microsoft.com/office/drawing/2014/main" id="{ADE82EF2-D08A-8FE0-A24F-E10BF1E6CA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97" y="1458"/>
                <a:ext cx="7" cy="69"/>
              </a:xfrm>
              <a:custGeom>
                <a:avLst/>
                <a:gdLst>
                  <a:gd name="T0" fmla="*/ 0 w 5"/>
                  <a:gd name="T1" fmla="*/ 0 h 51"/>
                  <a:gd name="T2" fmla="*/ 6 w 5"/>
                  <a:gd name="T3" fmla="*/ 126 h 5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" h="51">
                    <a:moveTo>
                      <a:pt x="0" y="0"/>
                    </a:moveTo>
                    <a:cubicBezTo>
                      <a:pt x="5" y="10"/>
                      <a:pt x="5" y="44"/>
                      <a:pt x="2" y="51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22" name="Freeform 367">
                <a:extLst>
                  <a:ext uri="{FF2B5EF4-FFF2-40B4-BE49-F238E27FC236}">
                    <a16:creationId xmlns:a16="http://schemas.microsoft.com/office/drawing/2014/main" id="{44456962-9C87-1A79-8B29-5F8A54FB248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97" y="930"/>
                <a:ext cx="20" cy="98"/>
              </a:xfrm>
              <a:custGeom>
                <a:avLst/>
                <a:gdLst>
                  <a:gd name="T0" fmla="*/ 0 w 15"/>
                  <a:gd name="T1" fmla="*/ 0 h 73"/>
                  <a:gd name="T2" fmla="*/ 27 w 15"/>
                  <a:gd name="T3" fmla="*/ 90 h 73"/>
                  <a:gd name="T4" fmla="*/ 36 w 15"/>
                  <a:gd name="T5" fmla="*/ 177 h 7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5" h="73">
                    <a:moveTo>
                      <a:pt x="0" y="0"/>
                    </a:moveTo>
                    <a:cubicBezTo>
                      <a:pt x="3" y="8"/>
                      <a:pt x="8" y="22"/>
                      <a:pt x="11" y="37"/>
                    </a:cubicBezTo>
                    <a:cubicBezTo>
                      <a:pt x="14" y="52"/>
                      <a:pt x="15" y="67"/>
                      <a:pt x="15" y="73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23" name="Freeform 368">
                <a:extLst>
                  <a:ext uri="{FF2B5EF4-FFF2-40B4-BE49-F238E27FC236}">
                    <a16:creationId xmlns:a16="http://schemas.microsoft.com/office/drawing/2014/main" id="{30704E46-C18A-68EC-39E4-576361DF15E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46" y="1119"/>
                <a:ext cx="13" cy="124"/>
              </a:xfrm>
              <a:custGeom>
                <a:avLst/>
                <a:gdLst>
                  <a:gd name="T0" fmla="*/ 12 w 10"/>
                  <a:gd name="T1" fmla="*/ 0 h 92"/>
                  <a:gd name="T2" fmla="*/ 12 w 10"/>
                  <a:gd name="T3" fmla="*/ 119 h 92"/>
                  <a:gd name="T4" fmla="*/ 0 w 10"/>
                  <a:gd name="T5" fmla="*/ 225 h 92"/>
                  <a:gd name="T6" fmla="*/ 21 w 10"/>
                  <a:gd name="T7" fmla="*/ 115 h 92"/>
                  <a:gd name="T8" fmla="*/ 12 w 10"/>
                  <a:gd name="T9" fmla="*/ 0 h 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" h="92">
                    <a:moveTo>
                      <a:pt x="5" y="0"/>
                    </a:moveTo>
                    <a:cubicBezTo>
                      <a:pt x="4" y="12"/>
                      <a:pt x="4" y="28"/>
                      <a:pt x="5" y="48"/>
                    </a:cubicBezTo>
                    <a:cubicBezTo>
                      <a:pt x="7" y="68"/>
                      <a:pt x="3" y="82"/>
                      <a:pt x="0" y="92"/>
                    </a:cubicBezTo>
                    <a:cubicBezTo>
                      <a:pt x="8" y="78"/>
                      <a:pt x="10" y="58"/>
                      <a:pt x="9" y="47"/>
                    </a:cubicBezTo>
                    <a:cubicBezTo>
                      <a:pt x="9" y="35"/>
                      <a:pt x="4" y="5"/>
                      <a:pt x="5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24" name="Freeform 369">
                <a:extLst>
                  <a:ext uri="{FF2B5EF4-FFF2-40B4-BE49-F238E27FC236}">
                    <a16:creationId xmlns:a16="http://schemas.microsoft.com/office/drawing/2014/main" id="{5BC92A1D-BC60-D6C7-6021-12E8911541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96" y="1263"/>
                <a:ext cx="33" cy="151"/>
              </a:xfrm>
              <a:custGeom>
                <a:avLst/>
                <a:gdLst>
                  <a:gd name="T0" fmla="*/ 0 w 25"/>
                  <a:gd name="T1" fmla="*/ 275 h 112"/>
                  <a:gd name="T2" fmla="*/ 55 w 25"/>
                  <a:gd name="T3" fmla="*/ 0 h 112"/>
                  <a:gd name="T4" fmla="*/ 0 w 25"/>
                  <a:gd name="T5" fmla="*/ 275 h 11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5" h="112">
                    <a:moveTo>
                      <a:pt x="0" y="112"/>
                    </a:moveTo>
                    <a:cubicBezTo>
                      <a:pt x="11" y="92"/>
                      <a:pt x="25" y="17"/>
                      <a:pt x="24" y="0"/>
                    </a:cubicBezTo>
                    <a:cubicBezTo>
                      <a:pt x="22" y="13"/>
                      <a:pt x="6" y="99"/>
                      <a:pt x="0" y="11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25" name="Freeform 370">
                <a:extLst>
                  <a:ext uri="{FF2B5EF4-FFF2-40B4-BE49-F238E27FC236}">
                    <a16:creationId xmlns:a16="http://schemas.microsoft.com/office/drawing/2014/main" id="{3BF0205C-8A32-C729-5573-1C899BE333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52" y="1958"/>
                <a:ext cx="96" cy="7"/>
              </a:xfrm>
              <a:custGeom>
                <a:avLst/>
                <a:gdLst>
                  <a:gd name="T0" fmla="*/ 0 w 72"/>
                  <a:gd name="T1" fmla="*/ 0 h 5"/>
                  <a:gd name="T2" fmla="*/ 84 w 72"/>
                  <a:gd name="T3" fmla="*/ 14 h 5"/>
                  <a:gd name="T4" fmla="*/ 171 w 72"/>
                  <a:gd name="T5" fmla="*/ 6 h 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72" h="5">
                    <a:moveTo>
                      <a:pt x="0" y="0"/>
                    </a:moveTo>
                    <a:cubicBezTo>
                      <a:pt x="5" y="3"/>
                      <a:pt x="19" y="5"/>
                      <a:pt x="35" y="5"/>
                    </a:cubicBezTo>
                    <a:cubicBezTo>
                      <a:pt x="49" y="5"/>
                      <a:pt x="65" y="5"/>
                      <a:pt x="72" y="2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26" name="Freeform 371">
                <a:extLst>
                  <a:ext uri="{FF2B5EF4-FFF2-40B4-BE49-F238E27FC236}">
                    <a16:creationId xmlns:a16="http://schemas.microsoft.com/office/drawing/2014/main" id="{2A75242C-FDB0-0794-DEB3-C0E6177481D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6" y="892"/>
                <a:ext cx="19" cy="11"/>
              </a:xfrm>
              <a:custGeom>
                <a:avLst/>
                <a:gdLst>
                  <a:gd name="T0" fmla="*/ 0 w 14"/>
                  <a:gd name="T1" fmla="*/ 0 h 8"/>
                  <a:gd name="T2" fmla="*/ 35 w 14"/>
                  <a:gd name="T3" fmla="*/ 21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4" h="8">
                    <a:moveTo>
                      <a:pt x="0" y="0"/>
                    </a:moveTo>
                    <a:cubicBezTo>
                      <a:pt x="4" y="3"/>
                      <a:pt x="9" y="5"/>
                      <a:pt x="14" y="8"/>
                    </a:cubicBezTo>
                  </a:path>
                </a:pathLst>
              </a:custGeom>
              <a:noFill/>
              <a:ln w="7938" cap="flat">
                <a:solidFill>
                  <a:srgbClr val="FEF6F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27" name="Freeform 372">
                <a:extLst>
                  <a:ext uri="{FF2B5EF4-FFF2-40B4-BE49-F238E27FC236}">
                    <a16:creationId xmlns:a16="http://schemas.microsoft.com/office/drawing/2014/main" id="{C4BD4CAA-0814-4535-D4D6-84D46DFD48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25" y="910"/>
                <a:ext cx="14" cy="16"/>
              </a:xfrm>
              <a:custGeom>
                <a:avLst/>
                <a:gdLst>
                  <a:gd name="T0" fmla="*/ 0 w 10"/>
                  <a:gd name="T1" fmla="*/ 28 h 12"/>
                  <a:gd name="T2" fmla="*/ 28 w 10"/>
                  <a:gd name="T3" fmla="*/ 0 h 1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0" h="12">
                    <a:moveTo>
                      <a:pt x="0" y="12"/>
                    </a:moveTo>
                    <a:cubicBezTo>
                      <a:pt x="3" y="8"/>
                      <a:pt x="6" y="4"/>
                      <a:pt x="10" y="0"/>
                    </a:cubicBezTo>
                  </a:path>
                </a:pathLst>
              </a:custGeom>
              <a:noFill/>
              <a:ln w="7938" cap="flat">
                <a:solidFill>
                  <a:srgbClr val="FEF6F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28" name="Freeform 373">
                <a:extLst>
                  <a:ext uri="{FF2B5EF4-FFF2-40B4-BE49-F238E27FC236}">
                    <a16:creationId xmlns:a16="http://schemas.microsoft.com/office/drawing/2014/main" id="{F3C1D3E2-EE74-2DEC-B712-C8E924ECFF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32" y="915"/>
                <a:ext cx="17" cy="15"/>
              </a:xfrm>
              <a:custGeom>
                <a:avLst/>
                <a:gdLst>
                  <a:gd name="T0" fmla="*/ 0 w 13"/>
                  <a:gd name="T1" fmla="*/ 27 h 11"/>
                  <a:gd name="T2" fmla="*/ 29 w 13"/>
                  <a:gd name="T3" fmla="*/ 0 h 1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3" h="11">
                    <a:moveTo>
                      <a:pt x="0" y="11"/>
                    </a:moveTo>
                    <a:cubicBezTo>
                      <a:pt x="5" y="8"/>
                      <a:pt x="10" y="4"/>
                      <a:pt x="13" y="0"/>
                    </a:cubicBezTo>
                  </a:path>
                </a:pathLst>
              </a:custGeom>
              <a:noFill/>
              <a:ln w="7938" cap="flat">
                <a:solidFill>
                  <a:srgbClr val="FEF6F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29" name="Freeform 374">
                <a:extLst>
                  <a:ext uri="{FF2B5EF4-FFF2-40B4-BE49-F238E27FC236}">
                    <a16:creationId xmlns:a16="http://schemas.microsoft.com/office/drawing/2014/main" id="{E9DFEA10-EDE4-31E1-470B-DE8E0116FA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32" y="2453"/>
                <a:ext cx="22" cy="55"/>
              </a:xfrm>
              <a:custGeom>
                <a:avLst/>
                <a:gdLst>
                  <a:gd name="T0" fmla="*/ 40 w 16"/>
                  <a:gd name="T1" fmla="*/ 31 h 41"/>
                  <a:gd name="T2" fmla="*/ 26 w 16"/>
                  <a:gd name="T3" fmla="*/ 99 h 41"/>
                  <a:gd name="T4" fmla="*/ 29 w 16"/>
                  <a:gd name="T5" fmla="*/ 0 h 4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6" h="41">
                    <a:moveTo>
                      <a:pt x="15" y="13"/>
                    </a:moveTo>
                    <a:cubicBezTo>
                      <a:pt x="13" y="21"/>
                      <a:pt x="16" y="35"/>
                      <a:pt x="10" y="41"/>
                    </a:cubicBezTo>
                    <a:cubicBezTo>
                      <a:pt x="0" y="38"/>
                      <a:pt x="11" y="9"/>
                      <a:pt x="11" y="0"/>
                    </a:cubicBezTo>
                  </a:path>
                </a:pathLst>
              </a:custGeom>
              <a:noFill/>
              <a:ln w="7938" cap="flat">
                <a:solidFill>
                  <a:srgbClr val="FEF6F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30" name="Freeform 375">
                <a:extLst>
                  <a:ext uri="{FF2B5EF4-FFF2-40B4-BE49-F238E27FC236}">
                    <a16:creationId xmlns:a16="http://schemas.microsoft.com/office/drawing/2014/main" id="{D16EA0AF-5E39-E1C5-B5F2-2BF330A5C6F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179" y="2051"/>
                <a:ext cx="196" cy="1801"/>
              </a:xfrm>
              <a:custGeom>
                <a:avLst/>
                <a:gdLst>
                  <a:gd name="T0" fmla="*/ 265 w 145"/>
                  <a:gd name="T1" fmla="*/ 471 h 1339"/>
                  <a:gd name="T2" fmla="*/ 89 w 145"/>
                  <a:gd name="T3" fmla="*/ 90 h 1339"/>
                  <a:gd name="T4" fmla="*/ 62 w 145"/>
                  <a:gd name="T5" fmla="*/ 58 h 1339"/>
                  <a:gd name="T6" fmla="*/ 36 w 145"/>
                  <a:gd name="T7" fmla="*/ 0 h 1339"/>
                  <a:gd name="T8" fmla="*/ 0 w 145"/>
                  <a:gd name="T9" fmla="*/ 98 h 1339"/>
                  <a:gd name="T10" fmla="*/ 51 w 145"/>
                  <a:gd name="T11" fmla="*/ 125 h 1339"/>
                  <a:gd name="T12" fmla="*/ 134 w 145"/>
                  <a:gd name="T13" fmla="*/ 256 h 1339"/>
                  <a:gd name="T14" fmla="*/ 128 w 145"/>
                  <a:gd name="T15" fmla="*/ 299 h 1339"/>
                  <a:gd name="T16" fmla="*/ 92 w 145"/>
                  <a:gd name="T17" fmla="*/ 331 h 1339"/>
                  <a:gd name="T18" fmla="*/ 108 w 145"/>
                  <a:gd name="T19" fmla="*/ 360 h 1339"/>
                  <a:gd name="T20" fmla="*/ 139 w 145"/>
                  <a:gd name="T21" fmla="*/ 332 h 1339"/>
                  <a:gd name="T22" fmla="*/ 147 w 145"/>
                  <a:gd name="T23" fmla="*/ 332 h 1339"/>
                  <a:gd name="T24" fmla="*/ 289 w 145"/>
                  <a:gd name="T25" fmla="*/ 859 h 1339"/>
                  <a:gd name="T26" fmla="*/ 281 w 145"/>
                  <a:gd name="T27" fmla="*/ 1285 h 1339"/>
                  <a:gd name="T28" fmla="*/ 216 w 145"/>
                  <a:gd name="T29" fmla="*/ 1404 h 1339"/>
                  <a:gd name="T30" fmla="*/ 196 w 145"/>
                  <a:gd name="T31" fmla="*/ 1454 h 1339"/>
                  <a:gd name="T32" fmla="*/ 161 w 145"/>
                  <a:gd name="T33" fmla="*/ 1570 h 1339"/>
                  <a:gd name="T34" fmla="*/ 141 w 145"/>
                  <a:gd name="T35" fmla="*/ 1742 h 1339"/>
                  <a:gd name="T36" fmla="*/ 139 w 145"/>
                  <a:gd name="T37" fmla="*/ 1766 h 1339"/>
                  <a:gd name="T38" fmla="*/ 114 w 145"/>
                  <a:gd name="T39" fmla="*/ 1903 h 1339"/>
                  <a:gd name="T40" fmla="*/ 134 w 145"/>
                  <a:gd name="T41" fmla="*/ 1913 h 1339"/>
                  <a:gd name="T42" fmla="*/ 160 w 145"/>
                  <a:gd name="T43" fmla="*/ 1792 h 1339"/>
                  <a:gd name="T44" fmla="*/ 160 w 145"/>
                  <a:gd name="T45" fmla="*/ 1792 h 1339"/>
                  <a:gd name="T46" fmla="*/ 182 w 145"/>
                  <a:gd name="T47" fmla="*/ 1734 h 1339"/>
                  <a:gd name="T48" fmla="*/ 210 w 145"/>
                  <a:gd name="T49" fmla="*/ 1673 h 1339"/>
                  <a:gd name="T50" fmla="*/ 234 w 145"/>
                  <a:gd name="T51" fmla="*/ 1645 h 1339"/>
                  <a:gd name="T52" fmla="*/ 239 w 145"/>
                  <a:gd name="T53" fmla="*/ 1641 h 1339"/>
                  <a:gd name="T54" fmla="*/ 238 w 145"/>
                  <a:gd name="T55" fmla="*/ 1658 h 1339"/>
                  <a:gd name="T56" fmla="*/ 210 w 145"/>
                  <a:gd name="T57" fmla="*/ 1876 h 1339"/>
                  <a:gd name="T58" fmla="*/ 191 w 145"/>
                  <a:gd name="T59" fmla="*/ 2102 h 1339"/>
                  <a:gd name="T60" fmla="*/ 168 w 145"/>
                  <a:gd name="T61" fmla="*/ 2280 h 1339"/>
                  <a:gd name="T62" fmla="*/ 168 w 145"/>
                  <a:gd name="T63" fmla="*/ 2280 h 1339"/>
                  <a:gd name="T64" fmla="*/ 139 w 145"/>
                  <a:gd name="T65" fmla="*/ 2915 h 1339"/>
                  <a:gd name="T66" fmla="*/ 104 w 145"/>
                  <a:gd name="T67" fmla="*/ 3088 h 1339"/>
                  <a:gd name="T68" fmla="*/ 78 w 145"/>
                  <a:gd name="T69" fmla="*/ 3188 h 1339"/>
                  <a:gd name="T70" fmla="*/ 58 w 145"/>
                  <a:gd name="T71" fmla="*/ 3256 h 1339"/>
                  <a:gd name="T72" fmla="*/ 72 w 145"/>
                  <a:gd name="T73" fmla="*/ 3258 h 1339"/>
                  <a:gd name="T74" fmla="*/ 108 w 145"/>
                  <a:gd name="T75" fmla="*/ 3131 h 1339"/>
                  <a:gd name="T76" fmla="*/ 160 w 145"/>
                  <a:gd name="T77" fmla="*/ 2925 h 1339"/>
                  <a:gd name="T78" fmla="*/ 196 w 145"/>
                  <a:gd name="T79" fmla="*/ 2285 h 1339"/>
                  <a:gd name="T80" fmla="*/ 210 w 145"/>
                  <a:gd name="T81" fmla="*/ 2287 h 1339"/>
                  <a:gd name="T82" fmla="*/ 232 w 145"/>
                  <a:gd name="T83" fmla="*/ 2112 h 1339"/>
                  <a:gd name="T84" fmla="*/ 260 w 145"/>
                  <a:gd name="T85" fmla="*/ 1882 h 1339"/>
                  <a:gd name="T86" fmla="*/ 287 w 145"/>
                  <a:gd name="T87" fmla="*/ 1664 h 1339"/>
                  <a:gd name="T88" fmla="*/ 338 w 145"/>
                  <a:gd name="T89" fmla="*/ 855 h 1339"/>
                  <a:gd name="T90" fmla="*/ 292 w 145"/>
                  <a:gd name="T91" fmla="*/ 551 h 1339"/>
                  <a:gd name="T92" fmla="*/ 246 w 145"/>
                  <a:gd name="T93" fmla="*/ 1606 h 1339"/>
                  <a:gd name="T94" fmla="*/ 224 w 145"/>
                  <a:gd name="T95" fmla="*/ 1630 h 1339"/>
                  <a:gd name="T96" fmla="*/ 196 w 145"/>
                  <a:gd name="T97" fmla="*/ 1662 h 1339"/>
                  <a:gd name="T98" fmla="*/ 166 w 145"/>
                  <a:gd name="T99" fmla="*/ 1728 h 1339"/>
                  <a:gd name="T100" fmla="*/ 162 w 145"/>
                  <a:gd name="T101" fmla="*/ 1736 h 1339"/>
                  <a:gd name="T102" fmla="*/ 181 w 145"/>
                  <a:gd name="T103" fmla="*/ 1574 h 1339"/>
                  <a:gd name="T104" fmla="*/ 218 w 145"/>
                  <a:gd name="T105" fmla="*/ 1462 h 1339"/>
                  <a:gd name="T106" fmla="*/ 234 w 145"/>
                  <a:gd name="T107" fmla="*/ 1410 h 1339"/>
                  <a:gd name="T108" fmla="*/ 281 w 145"/>
                  <a:gd name="T109" fmla="*/ 1317 h 1339"/>
                  <a:gd name="T110" fmla="*/ 246 w 145"/>
                  <a:gd name="T111" fmla="*/ 1606 h 1339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0" t="0" r="r" b="b"/>
                <a:pathLst>
                  <a:path w="145" h="1339">
                    <a:moveTo>
                      <a:pt x="107" y="193"/>
                    </a:moveTo>
                    <a:cubicBezTo>
                      <a:pt x="81" y="118"/>
                      <a:pt x="66" y="71"/>
                      <a:pt x="36" y="37"/>
                    </a:cubicBezTo>
                    <a:cubicBezTo>
                      <a:pt x="36" y="37"/>
                      <a:pt x="27" y="27"/>
                      <a:pt x="25" y="24"/>
                    </a:cubicBezTo>
                    <a:cubicBezTo>
                      <a:pt x="20" y="18"/>
                      <a:pt x="15" y="9"/>
                      <a:pt x="15" y="0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7" y="40"/>
                      <a:pt x="16" y="45"/>
                      <a:pt x="21" y="51"/>
                    </a:cubicBezTo>
                    <a:cubicBezTo>
                      <a:pt x="36" y="69"/>
                      <a:pt x="42" y="74"/>
                      <a:pt x="54" y="105"/>
                    </a:cubicBezTo>
                    <a:cubicBezTo>
                      <a:pt x="57" y="114"/>
                      <a:pt x="54" y="119"/>
                      <a:pt x="52" y="123"/>
                    </a:cubicBezTo>
                    <a:cubicBezTo>
                      <a:pt x="48" y="131"/>
                      <a:pt x="42" y="132"/>
                      <a:pt x="37" y="136"/>
                    </a:cubicBezTo>
                    <a:cubicBezTo>
                      <a:pt x="44" y="148"/>
                      <a:pt x="44" y="148"/>
                      <a:pt x="44" y="148"/>
                    </a:cubicBezTo>
                    <a:cubicBezTo>
                      <a:pt x="49" y="144"/>
                      <a:pt x="52" y="143"/>
                      <a:pt x="56" y="137"/>
                    </a:cubicBezTo>
                    <a:cubicBezTo>
                      <a:pt x="57" y="135"/>
                      <a:pt x="59" y="135"/>
                      <a:pt x="60" y="137"/>
                    </a:cubicBezTo>
                    <a:cubicBezTo>
                      <a:pt x="88" y="187"/>
                      <a:pt x="111" y="255"/>
                      <a:pt x="117" y="353"/>
                    </a:cubicBezTo>
                    <a:cubicBezTo>
                      <a:pt x="121" y="414"/>
                      <a:pt x="119" y="473"/>
                      <a:pt x="114" y="528"/>
                    </a:cubicBezTo>
                    <a:cubicBezTo>
                      <a:pt x="100" y="542"/>
                      <a:pt x="93" y="558"/>
                      <a:pt x="87" y="577"/>
                    </a:cubicBezTo>
                    <a:cubicBezTo>
                      <a:pt x="79" y="598"/>
                      <a:pt x="79" y="598"/>
                      <a:pt x="79" y="598"/>
                    </a:cubicBezTo>
                    <a:cubicBezTo>
                      <a:pt x="74" y="614"/>
                      <a:pt x="68" y="629"/>
                      <a:pt x="65" y="645"/>
                    </a:cubicBezTo>
                    <a:cubicBezTo>
                      <a:pt x="60" y="668"/>
                      <a:pt x="58" y="692"/>
                      <a:pt x="57" y="716"/>
                    </a:cubicBezTo>
                    <a:cubicBezTo>
                      <a:pt x="56" y="726"/>
                      <a:pt x="56" y="726"/>
                      <a:pt x="56" y="726"/>
                    </a:cubicBezTo>
                    <a:cubicBezTo>
                      <a:pt x="55" y="744"/>
                      <a:pt x="54" y="766"/>
                      <a:pt x="46" y="782"/>
                    </a:cubicBezTo>
                    <a:cubicBezTo>
                      <a:pt x="54" y="786"/>
                      <a:pt x="54" y="786"/>
                      <a:pt x="54" y="786"/>
                    </a:cubicBezTo>
                    <a:cubicBezTo>
                      <a:pt x="60" y="771"/>
                      <a:pt x="62" y="753"/>
                      <a:pt x="64" y="736"/>
                    </a:cubicBezTo>
                    <a:cubicBezTo>
                      <a:pt x="64" y="736"/>
                      <a:pt x="64" y="736"/>
                      <a:pt x="64" y="736"/>
                    </a:cubicBezTo>
                    <a:cubicBezTo>
                      <a:pt x="68" y="729"/>
                      <a:pt x="71" y="720"/>
                      <a:pt x="74" y="712"/>
                    </a:cubicBezTo>
                    <a:cubicBezTo>
                      <a:pt x="77" y="703"/>
                      <a:pt x="80" y="694"/>
                      <a:pt x="85" y="688"/>
                    </a:cubicBezTo>
                    <a:cubicBezTo>
                      <a:pt x="88" y="684"/>
                      <a:pt x="91" y="680"/>
                      <a:pt x="95" y="676"/>
                    </a:cubicBezTo>
                    <a:cubicBezTo>
                      <a:pt x="96" y="675"/>
                      <a:pt x="97" y="675"/>
                      <a:pt x="97" y="674"/>
                    </a:cubicBezTo>
                    <a:cubicBezTo>
                      <a:pt x="97" y="677"/>
                      <a:pt x="97" y="679"/>
                      <a:pt x="96" y="682"/>
                    </a:cubicBezTo>
                    <a:cubicBezTo>
                      <a:pt x="92" y="716"/>
                      <a:pt x="88" y="745"/>
                      <a:pt x="85" y="771"/>
                    </a:cubicBezTo>
                    <a:cubicBezTo>
                      <a:pt x="81" y="820"/>
                      <a:pt x="81" y="842"/>
                      <a:pt x="77" y="864"/>
                    </a:cubicBezTo>
                    <a:cubicBezTo>
                      <a:pt x="74" y="883"/>
                      <a:pt x="71" y="902"/>
                      <a:pt x="68" y="937"/>
                    </a:cubicBezTo>
                    <a:cubicBezTo>
                      <a:pt x="68" y="937"/>
                      <a:pt x="68" y="937"/>
                      <a:pt x="68" y="937"/>
                    </a:cubicBezTo>
                    <a:cubicBezTo>
                      <a:pt x="62" y="1010"/>
                      <a:pt x="59" y="1113"/>
                      <a:pt x="56" y="1198"/>
                    </a:cubicBezTo>
                    <a:cubicBezTo>
                      <a:pt x="55" y="1217"/>
                      <a:pt x="48" y="1247"/>
                      <a:pt x="42" y="1269"/>
                    </a:cubicBezTo>
                    <a:cubicBezTo>
                      <a:pt x="41" y="1273"/>
                      <a:pt x="34" y="1305"/>
                      <a:pt x="32" y="1310"/>
                    </a:cubicBezTo>
                    <a:cubicBezTo>
                      <a:pt x="28" y="1321"/>
                      <a:pt x="24" y="1328"/>
                      <a:pt x="24" y="1338"/>
                    </a:cubicBezTo>
                    <a:cubicBezTo>
                      <a:pt x="29" y="1339"/>
                      <a:pt x="29" y="1339"/>
                      <a:pt x="29" y="1339"/>
                    </a:cubicBezTo>
                    <a:cubicBezTo>
                      <a:pt x="32" y="1324"/>
                      <a:pt x="38" y="1306"/>
                      <a:pt x="44" y="1287"/>
                    </a:cubicBezTo>
                    <a:cubicBezTo>
                      <a:pt x="53" y="1258"/>
                      <a:pt x="63" y="1229"/>
                      <a:pt x="64" y="1202"/>
                    </a:cubicBezTo>
                    <a:cubicBezTo>
                      <a:pt x="67" y="1116"/>
                      <a:pt x="73" y="1012"/>
                      <a:pt x="79" y="939"/>
                    </a:cubicBezTo>
                    <a:cubicBezTo>
                      <a:pt x="85" y="940"/>
                      <a:pt x="85" y="940"/>
                      <a:pt x="85" y="940"/>
                    </a:cubicBezTo>
                    <a:cubicBezTo>
                      <a:pt x="88" y="905"/>
                      <a:pt x="91" y="887"/>
                      <a:pt x="94" y="868"/>
                    </a:cubicBezTo>
                    <a:cubicBezTo>
                      <a:pt x="97" y="847"/>
                      <a:pt x="101" y="822"/>
                      <a:pt x="105" y="773"/>
                    </a:cubicBezTo>
                    <a:cubicBezTo>
                      <a:pt x="107" y="748"/>
                      <a:pt x="111" y="718"/>
                      <a:pt x="116" y="684"/>
                    </a:cubicBezTo>
                    <a:cubicBezTo>
                      <a:pt x="129" y="593"/>
                      <a:pt x="145" y="479"/>
                      <a:pt x="137" y="352"/>
                    </a:cubicBezTo>
                    <a:cubicBezTo>
                      <a:pt x="134" y="304"/>
                      <a:pt x="127" y="263"/>
                      <a:pt x="118" y="227"/>
                    </a:cubicBezTo>
                    <a:moveTo>
                      <a:pt x="100" y="660"/>
                    </a:moveTo>
                    <a:cubicBezTo>
                      <a:pt x="98" y="664"/>
                      <a:pt x="94" y="667"/>
                      <a:pt x="91" y="670"/>
                    </a:cubicBezTo>
                    <a:cubicBezTo>
                      <a:pt x="87" y="674"/>
                      <a:pt x="83" y="678"/>
                      <a:pt x="79" y="683"/>
                    </a:cubicBezTo>
                    <a:cubicBezTo>
                      <a:pt x="74" y="691"/>
                      <a:pt x="71" y="700"/>
                      <a:pt x="67" y="710"/>
                    </a:cubicBezTo>
                    <a:cubicBezTo>
                      <a:pt x="67" y="711"/>
                      <a:pt x="66" y="712"/>
                      <a:pt x="66" y="714"/>
                    </a:cubicBezTo>
                    <a:cubicBezTo>
                      <a:pt x="68" y="691"/>
                      <a:pt x="69" y="668"/>
                      <a:pt x="73" y="647"/>
                    </a:cubicBezTo>
                    <a:cubicBezTo>
                      <a:pt x="76" y="631"/>
                      <a:pt x="82" y="616"/>
                      <a:pt x="88" y="601"/>
                    </a:cubicBezTo>
                    <a:cubicBezTo>
                      <a:pt x="95" y="579"/>
                      <a:pt x="95" y="579"/>
                      <a:pt x="95" y="579"/>
                    </a:cubicBezTo>
                    <a:cubicBezTo>
                      <a:pt x="100" y="564"/>
                      <a:pt x="105" y="552"/>
                      <a:pt x="114" y="541"/>
                    </a:cubicBezTo>
                    <a:cubicBezTo>
                      <a:pt x="110" y="584"/>
                      <a:pt x="105" y="624"/>
                      <a:pt x="100" y="660"/>
                    </a:cubicBezTo>
                    <a:close/>
                  </a:path>
                </a:pathLst>
              </a:custGeom>
              <a:solidFill>
                <a:srgbClr val="E200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31" name="Freeform 376">
                <a:extLst>
                  <a:ext uri="{FF2B5EF4-FFF2-40B4-BE49-F238E27FC236}">
                    <a16:creationId xmlns:a16="http://schemas.microsoft.com/office/drawing/2014/main" id="{01EE15AD-6295-F40C-DD02-3A67A5FEC81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38" y="1314"/>
                <a:ext cx="362" cy="1227"/>
              </a:xfrm>
              <a:custGeom>
                <a:avLst/>
                <a:gdLst>
                  <a:gd name="T0" fmla="*/ 632 w 269"/>
                  <a:gd name="T1" fmla="*/ 1993 h 912"/>
                  <a:gd name="T2" fmla="*/ 627 w 269"/>
                  <a:gd name="T3" fmla="*/ 1959 h 912"/>
                  <a:gd name="T4" fmla="*/ 591 w 269"/>
                  <a:gd name="T5" fmla="*/ 1678 h 912"/>
                  <a:gd name="T6" fmla="*/ 478 w 269"/>
                  <a:gd name="T7" fmla="*/ 1305 h 912"/>
                  <a:gd name="T8" fmla="*/ 456 w 269"/>
                  <a:gd name="T9" fmla="*/ 1243 h 912"/>
                  <a:gd name="T10" fmla="*/ 414 w 269"/>
                  <a:gd name="T11" fmla="*/ 704 h 912"/>
                  <a:gd name="T12" fmla="*/ 210 w 269"/>
                  <a:gd name="T13" fmla="*/ 163 h 912"/>
                  <a:gd name="T14" fmla="*/ 12 w 269"/>
                  <a:gd name="T15" fmla="*/ 0 h 912"/>
                  <a:gd name="T16" fmla="*/ 0 w 269"/>
                  <a:gd name="T17" fmla="*/ 27 h 912"/>
                  <a:gd name="T18" fmla="*/ 386 w 269"/>
                  <a:gd name="T19" fmla="*/ 706 h 912"/>
                  <a:gd name="T20" fmla="*/ 428 w 269"/>
                  <a:gd name="T21" fmla="*/ 1249 h 912"/>
                  <a:gd name="T22" fmla="*/ 431 w 269"/>
                  <a:gd name="T23" fmla="*/ 1341 h 912"/>
                  <a:gd name="T24" fmla="*/ 428 w 269"/>
                  <a:gd name="T25" fmla="*/ 1472 h 912"/>
                  <a:gd name="T26" fmla="*/ 444 w 269"/>
                  <a:gd name="T27" fmla="*/ 1680 h 912"/>
                  <a:gd name="T28" fmla="*/ 487 w 269"/>
                  <a:gd name="T29" fmla="*/ 1859 h 912"/>
                  <a:gd name="T30" fmla="*/ 509 w 269"/>
                  <a:gd name="T31" fmla="*/ 1975 h 912"/>
                  <a:gd name="T32" fmla="*/ 509 w 269"/>
                  <a:gd name="T33" fmla="*/ 1982 h 912"/>
                  <a:gd name="T34" fmla="*/ 505 w 269"/>
                  <a:gd name="T35" fmla="*/ 2025 h 912"/>
                  <a:gd name="T36" fmla="*/ 499 w 269"/>
                  <a:gd name="T37" fmla="*/ 2095 h 912"/>
                  <a:gd name="T38" fmla="*/ 576 w 269"/>
                  <a:gd name="T39" fmla="*/ 2212 h 912"/>
                  <a:gd name="T40" fmla="*/ 634 w 269"/>
                  <a:gd name="T41" fmla="*/ 2200 h 912"/>
                  <a:gd name="T42" fmla="*/ 655 w 269"/>
                  <a:gd name="T43" fmla="*/ 2123 h 912"/>
                  <a:gd name="T44" fmla="*/ 632 w 269"/>
                  <a:gd name="T45" fmla="*/ 1993 h 912"/>
                  <a:gd name="T46" fmla="*/ 619 w 269"/>
                  <a:gd name="T47" fmla="*/ 2186 h 912"/>
                  <a:gd name="T48" fmla="*/ 580 w 269"/>
                  <a:gd name="T49" fmla="*/ 2192 h 912"/>
                  <a:gd name="T50" fmla="*/ 523 w 269"/>
                  <a:gd name="T51" fmla="*/ 2029 h 912"/>
                  <a:gd name="T52" fmla="*/ 529 w 269"/>
                  <a:gd name="T53" fmla="*/ 1982 h 912"/>
                  <a:gd name="T54" fmla="*/ 529 w 269"/>
                  <a:gd name="T55" fmla="*/ 1982 h 912"/>
                  <a:gd name="T56" fmla="*/ 529 w 269"/>
                  <a:gd name="T57" fmla="*/ 1982 h 912"/>
                  <a:gd name="T58" fmla="*/ 529 w 269"/>
                  <a:gd name="T59" fmla="*/ 1975 h 912"/>
                  <a:gd name="T60" fmla="*/ 507 w 269"/>
                  <a:gd name="T61" fmla="*/ 1851 h 912"/>
                  <a:gd name="T62" fmla="*/ 464 w 269"/>
                  <a:gd name="T63" fmla="*/ 1676 h 912"/>
                  <a:gd name="T64" fmla="*/ 445 w 269"/>
                  <a:gd name="T65" fmla="*/ 1472 h 912"/>
                  <a:gd name="T66" fmla="*/ 451 w 269"/>
                  <a:gd name="T67" fmla="*/ 1341 h 912"/>
                  <a:gd name="T68" fmla="*/ 451 w 269"/>
                  <a:gd name="T69" fmla="*/ 1317 h 912"/>
                  <a:gd name="T70" fmla="*/ 460 w 269"/>
                  <a:gd name="T71" fmla="*/ 1312 h 912"/>
                  <a:gd name="T72" fmla="*/ 571 w 269"/>
                  <a:gd name="T73" fmla="*/ 1678 h 912"/>
                  <a:gd name="T74" fmla="*/ 607 w 269"/>
                  <a:gd name="T75" fmla="*/ 1962 h 912"/>
                  <a:gd name="T76" fmla="*/ 612 w 269"/>
                  <a:gd name="T77" fmla="*/ 1997 h 912"/>
                  <a:gd name="T78" fmla="*/ 612 w 269"/>
                  <a:gd name="T79" fmla="*/ 1997 h 912"/>
                  <a:gd name="T80" fmla="*/ 635 w 269"/>
                  <a:gd name="T81" fmla="*/ 2123 h 912"/>
                  <a:gd name="T82" fmla="*/ 619 w 269"/>
                  <a:gd name="T83" fmla="*/ 2186 h 912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269" h="912">
                    <a:moveTo>
                      <a:pt x="259" y="818"/>
                    </a:moveTo>
                    <a:cubicBezTo>
                      <a:pt x="259" y="817"/>
                      <a:pt x="257" y="804"/>
                      <a:pt x="257" y="804"/>
                    </a:cubicBezTo>
                    <a:cubicBezTo>
                      <a:pt x="254" y="791"/>
                      <a:pt x="250" y="772"/>
                      <a:pt x="242" y="689"/>
                    </a:cubicBezTo>
                    <a:cubicBezTo>
                      <a:pt x="235" y="610"/>
                      <a:pt x="210" y="563"/>
                      <a:pt x="196" y="536"/>
                    </a:cubicBezTo>
                    <a:cubicBezTo>
                      <a:pt x="190" y="525"/>
                      <a:pt x="187" y="511"/>
                      <a:pt x="187" y="511"/>
                    </a:cubicBezTo>
                    <a:cubicBezTo>
                      <a:pt x="187" y="511"/>
                      <a:pt x="183" y="474"/>
                      <a:pt x="170" y="289"/>
                    </a:cubicBezTo>
                    <a:cubicBezTo>
                      <a:pt x="163" y="185"/>
                      <a:pt x="124" y="109"/>
                      <a:pt x="86" y="67"/>
                    </a:cubicBezTo>
                    <a:cubicBezTo>
                      <a:pt x="54" y="30"/>
                      <a:pt x="34" y="14"/>
                      <a:pt x="5" y="0"/>
                    </a:cubicBezTo>
                    <a:cubicBezTo>
                      <a:pt x="0" y="11"/>
                      <a:pt x="0" y="11"/>
                      <a:pt x="0" y="11"/>
                    </a:cubicBezTo>
                    <a:cubicBezTo>
                      <a:pt x="61" y="41"/>
                      <a:pt x="147" y="129"/>
                      <a:pt x="158" y="290"/>
                    </a:cubicBezTo>
                    <a:cubicBezTo>
                      <a:pt x="171" y="476"/>
                      <a:pt x="175" y="512"/>
                      <a:pt x="175" y="513"/>
                    </a:cubicBezTo>
                    <a:cubicBezTo>
                      <a:pt x="175" y="513"/>
                      <a:pt x="177" y="540"/>
                      <a:pt x="177" y="551"/>
                    </a:cubicBezTo>
                    <a:cubicBezTo>
                      <a:pt x="176" y="566"/>
                      <a:pt x="175" y="584"/>
                      <a:pt x="175" y="604"/>
                    </a:cubicBezTo>
                    <a:cubicBezTo>
                      <a:pt x="175" y="631"/>
                      <a:pt x="177" y="661"/>
                      <a:pt x="182" y="690"/>
                    </a:cubicBezTo>
                    <a:cubicBezTo>
                      <a:pt x="189" y="723"/>
                      <a:pt x="195" y="745"/>
                      <a:pt x="200" y="763"/>
                    </a:cubicBezTo>
                    <a:cubicBezTo>
                      <a:pt x="206" y="782"/>
                      <a:pt x="209" y="795"/>
                      <a:pt x="209" y="811"/>
                    </a:cubicBezTo>
                    <a:cubicBezTo>
                      <a:pt x="209" y="812"/>
                      <a:pt x="209" y="813"/>
                      <a:pt x="209" y="814"/>
                    </a:cubicBezTo>
                    <a:cubicBezTo>
                      <a:pt x="209" y="814"/>
                      <a:pt x="207" y="832"/>
                      <a:pt x="207" y="832"/>
                    </a:cubicBezTo>
                    <a:cubicBezTo>
                      <a:pt x="206" y="841"/>
                      <a:pt x="205" y="851"/>
                      <a:pt x="205" y="860"/>
                    </a:cubicBezTo>
                    <a:cubicBezTo>
                      <a:pt x="205" y="881"/>
                      <a:pt x="211" y="901"/>
                      <a:pt x="236" y="908"/>
                    </a:cubicBezTo>
                    <a:cubicBezTo>
                      <a:pt x="249" y="912"/>
                      <a:pt x="256" y="907"/>
                      <a:pt x="260" y="903"/>
                    </a:cubicBezTo>
                    <a:cubicBezTo>
                      <a:pt x="266" y="897"/>
                      <a:pt x="269" y="885"/>
                      <a:pt x="269" y="872"/>
                    </a:cubicBezTo>
                    <a:cubicBezTo>
                      <a:pt x="269" y="852"/>
                      <a:pt x="263" y="829"/>
                      <a:pt x="259" y="818"/>
                    </a:cubicBezTo>
                    <a:close/>
                    <a:moveTo>
                      <a:pt x="254" y="898"/>
                    </a:moveTo>
                    <a:cubicBezTo>
                      <a:pt x="251" y="902"/>
                      <a:pt x="246" y="902"/>
                      <a:pt x="238" y="900"/>
                    </a:cubicBezTo>
                    <a:cubicBezTo>
                      <a:pt x="208" y="891"/>
                      <a:pt x="212" y="862"/>
                      <a:pt x="215" y="833"/>
                    </a:cubicBezTo>
                    <a:cubicBezTo>
                      <a:pt x="217" y="814"/>
                      <a:pt x="217" y="814"/>
                      <a:pt x="217" y="814"/>
                    </a:cubicBezTo>
                    <a:cubicBezTo>
                      <a:pt x="217" y="814"/>
                      <a:pt x="217" y="814"/>
                      <a:pt x="217" y="814"/>
                    </a:cubicBezTo>
                    <a:cubicBezTo>
                      <a:pt x="217" y="814"/>
                      <a:pt x="217" y="814"/>
                      <a:pt x="217" y="814"/>
                    </a:cubicBezTo>
                    <a:cubicBezTo>
                      <a:pt x="217" y="813"/>
                      <a:pt x="217" y="812"/>
                      <a:pt x="217" y="811"/>
                    </a:cubicBezTo>
                    <a:cubicBezTo>
                      <a:pt x="217" y="794"/>
                      <a:pt x="213" y="781"/>
                      <a:pt x="208" y="760"/>
                    </a:cubicBezTo>
                    <a:cubicBezTo>
                      <a:pt x="203" y="743"/>
                      <a:pt x="196" y="721"/>
                      <a:pt x="190" y="688"/>
                    </a:cubicBezTo>
                    <a:cubicBezTo>
                      <a:pt x="185" y="660"/>
                      <a:pt x="183" y="631"/>
                      <a:pt x="183" y="604"/>
                    </a:cubicBezTo>
                    <a:cubicBezTo>
                      <a:pt x="183" y="584"/>
                      <a:pt x="184" y="566"/>
                      <a:pt x="185" y="551"/>
                    </a:cubicBezTo>
                    <a:cubicBezTo>
                      <a:pt x="185" y="547"/>
                      <a:pt x="185" y="544"/>
                      <a:pt x="185" y="541"/>
                    </a:cubicBezTo>
                    <a:cubicBezTo>
                      <a:pt x="185" y="538"/>
                      <a:pt x="187" y="537"/>
                      <a:pt x="189" y="539"/>
                    </a:cubicBezTo>
                    <a:cubicBezTo>
                      <a:pt x="203" y="567"/>
                      <a:pt x="227" y="612"/>
                      <a:pt x="234" y="689"/>
                    </a:cubicBezTo>
                    <a:cubicBezTo>
                      <a:pt x="242" y="773"/>
                      <a:pt x="246" y="792"/>
                      <a:pt x="249" y="806"/>
                    </a:cubicBezTo>
                    <a:cubicBezTo>
                      <a:pt x="251" y="820"/>
                      <a:pt x="251" y="820"/>
                      <a:pt x="251" y="820"/>
                    </a:cubicBezTo>
                    <a:cubicBezTo>
                      <a:pt x="251" y="820"/>
                      <a:pt x="251" y="820"/>
                      <a:pt x="251" y="820"/>
                    </a:cubicBezTo>
                    <a:cubicBezTo>
                      <a:pt x="256" y="833"/>
                      <a:pt x="261" y="855"/>
                      <a:pt x="261" y="872"/>
                    </a:cubicBezTo>
                    <a:cubicBezTo>
                      <a:pt x="261" y="883"/>
                      <a:pt x="259" y="893"/>
                      <a:pt x="254" y="898"/>
                    </a:cubicBezTo>
                    <a:close/>
                  </a:path>
                </a:pathLst>
              </a:custGeom>
              <a:solidFill>
                <a:srgbClr val="E200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32" name="Freeform 377">
                <a:extLst>
                  <a:ext uri="{FF2B5EF4-FFF2-40B4-BE49-F238E27FC236}">
                    <a16:creationId xmlns:a16="http://schemas.microsoft.com/office/drawing/2014/main" id="{EE7BD7DA-95C2-E4C7-1D59-0E7B913092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74" y="2120"/>
                <a:ext cx="62" cy="160"/>
              </a:xfrm>
              <a:custGeom>
                <a:avLst/>
                <a:gdLst>
                  <a:gd name="T0" fmla="*/ 16 w 46"/>
                  <a:gd name="T1" fmla="*/ 0 h 119"/>
                  <a:gd name="T2" fmla="*/ 43 w 46"/>
                  <a:gd name="T3" fmla="*/ 93 h 119"/>
                  <a:gd name="T4" fmla="*/ 96 w 46"/>
                  <a:gd name="T5" fmla="*/ 233 h 119"/>
                  <a:gd name="T6" fmla="*/ 113 w 46"/>
                  <a:gd name="T7" fmla="*/ 289 h 119"/>
                  <a:gd name="T8" fmla="*/ 113 w 46"/>
                  <a:gd name="T9" fmla="*/ 289 h 119"/>
                  <a:gd name="T10" fmla="*/ 90 w 46"/>
                  <a:gd name="T11" fmla="*/ 241 h 119"/>
                  <a:gd name="T12" fmla="*/ 30 w 46"/>
                  <a:gd name="T13" fmla="*/ 98 h 119"/>
                  <a:gd name="T14" fmla="*/ 1 w 46"/>
                  <a:gd name="T15" fmla="*/ 0 h 119"/>
                  <a:gd name="T16" fmla="*/ 16 w 46"/>
                  <a:gd name="T17" fmla="*/ 0 h 11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46" h="119">
                    <a:moveTo>
                      <a:pt x="7" y="0"/>
                    </a:moveTo>
                    <a:cubicBezTo>
                      <a:pt x="6" y="13"/>
                      <a:pt x="12" y="25"/>
                      <a:pt x="18" y="38"/>
                    </a:cubicBezTo>
                    <a:cubicBezTo>
                      <a:pt x="27" y="57"/>
                      <a:pt x="32" y="77"/>
                      <a:pt x="39" y="96"/>
                    </a:cubicBezTo>
                    <a:cubicBezTo>
                      <a:pt x="46" y="119"/>
                      <a:pt x="46" y="119"/>
                      <a:pt x="46" y="119"/>
                    </a:cubicBezTo>
                    <a:cubicBezTo>
                      <a:pt x="46" y="119"/>
                      <a:pt x="46" y="119"/>
                      <a:pt x="46" y="119"/>
                    </a:cubicBezTo>
                    <a:cubicBezTo>
                      <a:pt x="37" y="99"/>
                      <a:pt x="37" y="99"/>
                      <a:pt x="37" y="99"/>
                    </a:cubicBezTo>
                    <a:cubicBezTo>
                      <a:pt x="30" y="80"/>
                      <a:pt x="21" y="59"/>
                      <a:pt x="12" y="40"/>
                    </a:cubicBezTo>
                    <a:cubicBezTo>
                      <a:pt x="6" y="27"/>
                      <a:pt x="0" y="14"/>
                      <a:pt x="1" y="0"/>
                    </a:cubicBez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E200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33" name="Freeform 378">
                <a:extLst>
                  <a:ext uri="{FF2B5EF4-FFF2-40B4-BE49-F238E27FC236}">
                    <a16:creationId xmlns:a16="http://schemas.microsoft.com/office/drawing/2014/main" id="{1D8A6152-C276-47EE-01E5-3534F4E831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27" y="1646"/>
                <a:ext cx="134" cy="564"/>
              </a:xfrm>
              <a:custGeom>
                <a:avLst/>
                <a:gdLst>
                  <a:gd name="T0" fmla="*/ 1 w 100"/>
                  <a:gd name="T1" fmla="*/ 397 h 419"/>
                  <a:gd name="T2" fmla="*/ 7 w 100"/>
                  <a:gd name="T3" fmla="*/ 339 h 419"/>
                  <a:gd name="T4" fmla="*/ 12 w 100"/>
                  <a:gd name="T5" fmla="*/ 256 h 419"/>
                  <a:gd name="T6" fmla="*/ 16 w 100"/>
                  <a:gd name="T7" fmla="*/ 203 h 419"/>
                  <a:gd name="T8" fmla="*/ 34 w 100"/>
                  <a:gd name="T9" fmla="*/ 0 h 419"/>
                  <a:gd name="T10" fmla="*/ 56 w 100"/>
                  <a:gd name="T11" fmla="*/ 22 h 419"/>
                  <a:gd name="T12" fmla="*/ 31 w 100"/>
                  <a:gd name="T13" fmla="*/ 203 h 419"/>
                  <a:gd name="T14" fmla="*/ 27 w 100"/>
                  <a:gd name="T15" fmla="*/ 258 h 419"/>
                  <a:gd name="T16" fmla="*/ 21 w 100"/>
                  <a:gd name="T17" fmla="*/ 339 h 419"/>
                  <a:gd name="T18" fmla="*/ 16 w 100"/>
                  <a:gd name="T19" fmla="*/ 397 h 419"/>
                  <a:gd name="T20" fmla="*/ 20 w 100"/>
                  <a:gd name="T21" fmla="*/ 459 h 419"/>
                  <a:gd name="T22" fmla="*/ 101 w 100"/>
                  <a:gd name="T23" fmla="*/ 598 h 419"/>
                  <a:gd name="T24" fmla="*/ 122 w 100"/>
                  <a:gd name="T25" fmla="*/ 629 h 419"/>
                  <a:gd name="T26" fmla="*/ 137 w 100"/>
                  <a:gd name="T27" fmla="*/ 649 h 419"/>
                  <a:gd name="T28" fmla="*/ 157 w 100"/>
                  <a:gd name="T29" fmla="*/ 677 h 419"/>
                  <a:gd name="T30" fmla="*/ 210 w 100"/>
                  <a:gd name="T31" fmla="*/ 774 h 419"/>
                  <a:gd name="T32" fmla="*/ 239 w 100"/>
                  <a:gd name="T33" fmla="*/ 938 h 419"/>
                  <a:gd name="T34" fmla="*/ 239 w 100"/>
                  <a:gd name="T35" fmla="*/ 980 h 419"/>
                  <a:gd name="T36" fmla="*/ 236 w 100"/>
                  <a:gd name="T37" fmla="*/ 1020 h 419"/>
                  <a:gd name="T38" fmla="*/ 221 w 100"/>
                  <a:gd name="T39" fmla="*/ 1022 h 419"/>
                  <a:gd name="T40" fmla="*/ 225 w 100"/>
                  <a:gd name="T41" fmla="*/ 979 h 419"/>
                  <a:gd name="T42" fmla="*/ 225 w 100"/>
                  <a:gd name="T43" fmla="*/ 938 h 419"/>
                  <a:gd name="T44" fmla="*/ 197 w 100"/>
                  <a:gd name="T45" fmla="*/ 777 h 419"/>
                  <a:gd name="T46" fmla="*/ 158 w 100"/>
                  <a:gd name="T47" fmla="*/ 707 h 419"/>
                  <a:gd name="T48" fmla="*/ 158 w 100"/>
                  <a:gd name="T49" fmla="*/ 711 h 419"/>
                  <a:gd name="T50" fmla="*/ 163 w 100"/>
                  <a:gd name="T51" fmla="*/ 766 h 419"/>
                  <a:gd name="T52" fmla="*/ 149 w 100"/>
                  <a:gd name="T53" fmla="*/ 770 h 419"/>
                  <a:gd name="T54" fmla="*/ 143 w 100"/>
                  <a:gd name="T55" fmla="*/ 711 h 419"/>
                  <a:gd name="T56" fmla="*/ 142 w 100"/>
                  <a:gd name="T57" fmla="*/ 682 h 419"/>
                  <a:gd name="T58" fmla="*/ 126 w 100"/>
                  <a:gd name="T59" fmla="*/ 658 h 419"/>
                  <a:gd name="T60" fmla="*/ 111 w 100"/>
                  <a:gd name="T61" fmla="*/ 635 h 419"/>
                  <a:gd name="T62" fmla="*/ 90 w 100"/>
                  <a:gd name="T63" fmla="*/ 607 h 419"/>
                  <a:gd name="T64" fmla="*/ 46 w 100"/>
                  <a:gd name="T65" fmla="*/ 548 h 419"/>
                  <a:gd name="T66" fmla="*/ 38 w 100"/>
                  <a:gd name="T67" fmla="*/ 549 h 419"/>
                  <a:gd name="T68" fmla="*/ 48 w 100"/>
                  <a:gd name="T69" fmla="*/ 629 h 419"/>
                  <a:gd name="T70" fmla="*/ 78 w 100"/>
                  <a:gd name="T71" fmla="*/ 826 h 419"/>
                  <a:gd name="T72" fmla="*/ 90 w 100"/>
                  <a:gd name="T73" fmla="*/ 859 h 419"/>
                  <a:gd name="T74" fmla="*/ 106 w 100"/>
                  <a:gd name="T75" fmla="*/ 896 h 419"/>
                  <a:gd name="T76" fmla="*/ 91 w 100"/>
                  <a:gd name="T77" fmla="*/ 902 h 419"/>
                  <a:gd name="T78" fmla="*/ 78 w 100"/>
                  <a:gd name="T79" fmla="*/ 864 h 419"/>
                  <a:gd name="T80" fmla="*/ 63 w 100"/>
                  <a:gd name="T81" fmla="*/ 832 h 419"/>
                  <a:gd name="T82" fmla="*/ 34 w 100"/>
                  <a:gd name="T83" fmla="*/ 629 h 419"/>
                  <a:gd name="T84" fmla="*/ 20 w 100"/>
                  <a:gd name="T85" fmla="*/ 528 h 419"/>
                  <a:gd name="T86" fmla="*/ 5 w 100"/>
                  <a:gd name="T87" fmla="*/ 464 h 419"/>
                  <a:gd name="T88" fmla="*/ 1 w 100"/>
                  <a:gd name="T89" fmla="*/ 397 h 419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100" h="419">
                    <a:moveTo>
                      <a:pt x="1" y="163"/>
                    </a:moveTo>
                    <a:cubicBezTo>
                      <a:pt x="3" y="139"/>
                      <a:pt x="3" y="139"/>
                      <a:pt x="3" y="139"/>
                    </a:cubicBezTo>
                    <a:cubicBezTo>
                      <a:pt x="3" y="126"/>
                      <a:pt x="4" y="114"/>
                      <a:pt x="5" y="105"/>
                    </a:cubicBezTo>
                    <a:cubicBezTo>
                      <a:pt x="6" y="102"/>
                      <a:pt x="6" y="94"/>
                      <a:pt x="7" y="83"/>
                    </a:cubicBezTo>
                    <a:cubicBezTo>
                      <a:pt x="11" y="44"/>
                      <a:pt x="13" y="9"/>
                      <a:pt x="14" y="0"/>
                    </a:cubicBezTo>
                    <a:cubicBezTo>
                      <a:pt x="23" y="9"/>
                      <a:pt x="23" y="9"/>
                      <a:pt x="23" y="9"/>
                    </a:cubicBezTo>
                    <a:cubicBezTo>
                      <a:pt x="19" y="14"/>
                      <a:pt x="15" y="61"/>
                      <a:pt x="13" y="83"/>
                    </a:cubicBezTo>
                    <a:cubicBezTo>
                      <a:pt x="12" y="95"/>
                      <a:pt x="12" y="103"/>
                      <a:pt x="11" y="106"/>
                    </a:cubicBezTo>
                    <a:cubicBezTo>
                      <a:pt x="10" y="114"/>
                      <a:pt x="9" y="127"/>
                      <a:pt x="9" y="139"/>
                    </a:cubicBezTo>
                    <a:cubicBezTo>
                      <a:pt x="7" y="163"/>
                      <a:pt x="7" y="163"/>
                      <a:pt x="7" y="163"/>
                    </a:cubicBezTo>
                    <a:cubicBezTo>
                      <a:pt x="6" y="172"/>
                      <a:pt x="7" y="180"/>
                      <a:pt x="8" y="188"/>
                    </a:cubicBezTo>
                    <a:cubicBezTo>
                      <a:pt x="13" y="206"/>
                      <a:pt x="29" y="228"/>
                      <a:pt x="42" y="245"/>
                    </a:cubicBezTo>
                    <a:cubicBezTo>
                      <a:pt x="51" y="258"/>
                      <a:pt x="51" y="258"/>
                      <a:pt x="51" y="258"/>
                    </a:cubicBezTo>
                    <a:cubicBezTo>
                      <a:pt x="57" y="266"/>
                      <a:pt x="57" y="266"/>
                      <a:pt x="57" y="266"/>
                    </a:cubicBezTo>
                    <a:cubicBezTo>
                      <a:pt x="59" y="270"/>
                      <a:pt x="65" y="277"/>
                      <a:pt x="65" y="278"/>
                    </a:cubicBezTo>
                    <a:cubicBezTo>
                      <a:pt x="73" y="290"/>
                      <a:pt x="81" y="303"/>
                      <a:pt x="87" y="317"/>
                    </a:cubicBezTo>
                    <a:cubicBezTo>
                      <a:pt x="96" y="339"/>
                      <a:pt x="98" y="362"/>
                      <a:pt x="99" y="385"/>
                    </a:cubicBezTo>
                    <a:cubicBezTo>
                      <a:pt x="100" y="389"/>
                      <a:pt x="99" y="396"/>
                      <a:pt x="99" y="402"/>
                    </a:cubicBezTo>
                    <a:cubicBezTo>
                      <a:pt x="98" y="408"/>
                      <a:pt x="98" y="414"/>
                      <a:pt x="98" y="418"/>
                    </a:cubicBezTo>
                    <a:cubicBezTo>
                      <a:pt x="92" y="419"/>
                      <a:pt x="92" y="419"/>
                      <a:pt x="92" y="419"/>
                    </a:cubicBezTo>
                    <a:cubicBezTo>
                      <a:pt x="92" y="415"/>
                      <a:pt x="92" y="408"/>
                      <a:pt x="93" y="401"/>
                    </a:cubicBezTo>
                    <a:cubicBezTo>
                      <a:pt x="93" y="395"/>
                      <a:pt x="94" y="389"/>
                      <a:pt x="93" y="385"/>
                    </a:cubicBezTo>
                    <a:cubicBezTo>
                      <a:pt x="92" y="363"/>
                      <a:pt x="90" y="340"/>
                      <a:pt x="82" y="319"/>
                    </a:cubicBezTo>
                    <a:cubicBezTo>
                      <a:pt x="77" y="309"/>
                      <a:pt x="72" y="299"/>
                      <a:pt x="66" y="290"/>
                    </a:cubicBezTo>
                    <a:cubicBezTo>
                      <a:pt x="66" y="291"/>
                      <a:pt x="66" y="291"/>
                      <a:pt x="66" y="291"/>
                    </a:cubicBezTo>
                    <a:cubicBezTo>
                      <a:pt x="66" y="298"/>
                      <a:pt x="65" y="305"/>
                      <a:pt x="68" y="314"/>
                    </a:cubicBezTo>
                    <a:cubicBezTo>
                      <a:pt x="62" y="316"/>
                      <a:pt x="62" y="316"/>
                      <a:pt x="62" y="316"/>
                    </a:cubicBezTo>
                    <a:cubicBezTo>
                      <a:pt x="59" y="305"/>
                      <a:pt x="60" y="297"/>
                      <a:pt x="60" y="291"/>
                    </a:cubicBezTo>
                    <a:cubicBezTo>
                      <a:pt x="60" y="287"/>
                      <a:pt x="60" y="283"/>
                      <a:pt x="59" y="280"/>
                    </a:cubicBezTo>
                    <a:cubicBezTo>
                      <a:pt x="57" y="277"/>
                      <a:pt x="54" y="273"/>
                      <a:pt x="52" y="270"/>
                    </a:cubicBezTo>
                    <a:cubicBezTo>
                      <a:pt x="46" y="261"/>
                      <a:pt x="46" y="261"/>
                      <a:pt x="46" y="261"/>
                    </a:cubicBezTo>
                    <a:cubicBezTo>
                      <a:pt x="37" y="249"/>
                      <a:pt x="37" y="249"/>
                      <a:pt x="37" y="249"/>
                    </a:cubicBezTo>
                    <a:cubicBezTo>
                      <a:pt x="32" y="241"/>
                      <a:pt x="25" y="233"/>
                      <a:pt x="19" y="224"/>
                    </a:cubicBezTo>
                    <a:cubicBezTo>
                      <a:pt x="17" y="221"/>
                      <a:pt x="15" y="221"/>
                      <a:pt x="16" y="225"/>
                    </a:cubicBezTo>
                    <a:cubicBezTo>
                      <a:pt x="18" y="236"/>
                      <a:pt x="20" y="247"/>
                      <a:pt x="20" y="258"/>
                    </a:cubicBezTo>
                    <a:cubicBezTo>
                      <a:pt x="20" y="286"/>
                      <a:pt x="22" y="310"/>
                      <a:pt x="32" y="339"/>
                    </a:cubicBezTo>
                    <a:cubicBezTo>
                      <a:pt x="37" y="352"/>
                      <a:pt x="37" y="352"/>
                      <a:pt x="37" y="352"/>
                    </a:cubicBezTo>
                    <a:cubicBezTo>
                      <a:pt x="44" y="368"/>
                      <a:pt x="44" y="368"/>
                      <a:pt x="44" y="368"/>
                    </a:cubicBezTo>
                    <a:cubicBezTo>
                      <a:pt x="38" y="370"/>
                      <a:pt x="38" y="370"/>
                      <a:pt x="38" y="370"/>
                    </a:cubicBezTo>
                    <a:cubicBezTo>
                      <a:pt x="32" y="354"/>
                      <a:pt x="32" y="354"/>
                      <a:pt x="32" y="354"/>
                    </a:cubicBezTo>
                    <a:cubicBezTo>
                      <a:pt x="26" y="341"/>
                      <a:pt x="26" y="341"/>
                      <a:pt x="26" y="341"/>
                    </a:cubicBezTo>
                    <a:cubicBezTo>
                      <a:pt x="16" y="311"/>
                      <a:pt x="14" y="286"/>
                      <a:pt x="14" y="258"/>
                    </a:cubicBezTo>
                    <a:cubicBezTo>
                      <a:pt x="14" y="244"/>
                      <a:pt x="11" y="230"/>
                      <a:pt x="8" y="216"/>
                    </a:cubicBezTo>
                    <a:cubicBezTo>
                      <a:pt x="6" y="207"/>
                      <a:pt x="4" y="198"/>
                      <a:pt x="2" y="190"/>
                    </a:cubicBezTo>
                    <a:cubicBezTo>
                      <a:pt x="1" y="182"/>
                      <a:pt x="0" y="170"/>
                      <a:pt x="1" y="163"/>
                    </a:cubicBezTo>
                    <a:close/>
                  </a:path>
                </a:pathLst>
              </a:custGeom>
              <a:solidFill>
                <a:srgbClr val="E200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34" name="Freeform 379">
                <a:extLst>
                  <a:ext uri="{FF2B5EF4-FFF2-40B4-BE49-F238E27FC236}">
                    <a16:creationId xmlns:a16="http://schemas.microsoft.com/office/drawing/2014/main" id="{90C8355A-FDA4-15F4-9509-EB6B484069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18" y="2383"/>
                <a:ext cx="180" cy="189"/>
              </a:xfrm>
              <a:custGeom>
                <a:avLst/>
                <a:gdLst>
                  <a:gd name="T0" fmla="*/ 43 w 134"/>
                  <a:gd name="T1" fmla="*/ 153 h 140"/>
                  <a:gd name="T2" fmla="*/ 42 w 134"/>
                  <a:gd name="T3" fmla="*/ 142 h 140"/>
                  <a:gd name="T4" fmla="*/ 0 w 134"/>
                  <a:gd name="T5" fmla="*/ 77 h 140"/>
                  <a:gd name="T6" fmla="*/ 9 w 134"/>
                  <a:gd name="T7" fmla="*/ 74 h 140"/>
                  <a:gd name="T8" fmla="*/ 70 w 134"/>
                  <a:gd name="T9" fmla="*/ 150 h 140"/>
                  <a:gd name="T10" fmla="*/ 132 w 134"/>
                  <a:gd name="T11" fmla="*/ 142 h 140"/>
                  <a:gd name="T12" fmla="*/ 157 w 134"/>
                  <a:gd name="T13" fmla="*/ 89 h 140"/>
                  <a:gd name="T14" fmla="*/ 149 w 134"/>
                  <a:gd name="T15" fmla="*/ 74 h 140"/>
                  <a:gd name="T16" fmla="*/ 99 w 134"/>
                  <a:gd name="T17" fmla="*/ 7 h 140"/>
                  <a:gd name="T18" fmla="*/ 101 w 134"/>
                  <a:gd name="T19" fmla="*/ 0 h 140"/>
                  <a:gd name="T20" fmla="*/ 109 w 134"/>
                  <a:gd name="T21" fmla="*/ 7 h 140"/>
                  <a:gd name="T22" fmla="*/ 109 w 134"/>
                  <a:gd name="T23" fmla="*/ 7 h 140"/>
                  <a:gd name="T24" fmla="*/ 220 w 134"/>
                  <a:gd name="T25" fmla="*/ 128 h 140"/>
                  <a:gd name="T26" fmla="*/ 294 w 134"/>
                  <a:gd name="T27" fmla="*/ 248 h 140"/>
                  <a:gd name="T28" fmla="*/ 310 w 134"/>
                  <a:gd name="T29" fmla="*/ 301 h 140"/>
                  <a:gd name="T30" fmla="*/ 325 w 134"/>
                  <a:gd name="T31" fmla="*/ 344 h 140"/>
                  <a:gd name="T32" fmla="*/ 325 w 134"/>
                  <a:gd name="T33" fmla="*/ 344 h 140"/>
                  <a:gd name="T34" fmla="*/ 304 w 134"/>
                  <a:gd name="T35" fmla="*/ 304 h 140"/>
                  <a:gd name="T36" fmla="*/ 283 w 134"/>
                  <a:gd name="T37" fmla="*/ 251 h 140"/>
                  <a:gd name="T38" fmla="*/ 216 w 134"/>
                  <a:gd name="T39" fmla="*/ 135 h 140"/>
                  <a:gd name="T40" fmla="*/ 172 w 134"/>
                  <a:gd name="T41" fmla="*/ 97 h 140"/>
                  <a:gd name="T42" fmla="*/ 164 w 134"/>
                  <a:gd name="T43" fmla="*/ 99 h 140"/>
                  <a:gd name="T44" fmla="*/ 136 w 134"/>
                  <a:gd name="T45" fmla="*/ 150 h 140"/>
                  <a:gd name="T46" fmla="*/ 120 w 134"/>
                  <a:gd name="T47" fmla="*/ 161 h 140"/>
                  <a:gd name="T48" fmla="*/ 116 w 134"/>
                  <a:gd name="T49" fmla="*/ 167 h 140"/>
                  <a:gd name="T50" fmla="*/ 116 w 134"/>
                  <a:gd name="T51" fmla="*/ 267 h 140"/>
                  <a:gd name="T52" fmla="*/ 106 w 134"/>
                  <a:gd name="T53" fmla="*/ 267 h 140"/>
                  <a:gd name="T54" fmla="*/ 106 w 134"/>
                  <a:gd name="T55" fmla="*/ 167 h 140"/>
                  <a:gd name="T56" fmla="*/ 101 w 134"/>
                  <a:gd name="T57" fmla="*/ 165 h 140"/>
                  <a:gd name="T58" fmla="*/ 85 w 134"/>
                  <a:gd name="T59" fmla="*/ 162 h 140"/>
                  <a:gd name="T60" fmla="*/ 79 w 134"/>
                  <a:gd name="T61" fmla="*/ 170 h 140"/>
                  <a:gd name="T62" fmla="*/ 78 w 134"/>
                  <a:gd name="T63" fmla="*/ 198 h 140"/>
                  <a:gd name="T64" fmla="*/ 75 w 134"/>
                  <a:gd name="T65" fmla="*/ 219 h 140"/>
                  <a:gd name="T66" fmla="*/ 73 w 134"/>
                  <a:gd name="T67" fmla="*/ 230 h 140"/>
                  <a:gd name="T68" fmla="*/ 73 w 134"/>
                  <a:gd name="T69" fmla="*/ 262 h 140"/>
                  <a:gd name="T70" fmla="*/ 63 w 134"/>
                  <a:gd name="T71" fmla="*/ 255 h 140"/>
                  <a:gd name="T72" fmla="*/ 63 w 134"/>
                  <a:gd name="T73" fmla="*/ 230 h 140"/>
                  <a:gd name="T74" fmla="*/ 64 w 134"/>
                  <a:gd name="T75" fmla="*/ 217 h 140"/>
                  <a:gd name="T76" fmla="*/ 69 w 134"/>
                  <a:gd name="T77" fmla="*/ 197 h 140"/>
                  <a:gd name="T78" fmla="*/ 70 w 134"/>
                  <a:gd name="T79" fmla="*/ 165 h 140"/>
                  <a:gd name="T80" fmla="*/ 69 w 134"/>
                  <a:gd name="T81" fmla="*/ 161 h 140"/>
                  <a:gd name="T82" fmla="*/ 62 w 134"/>
                  <a:gd name="T83" fmla="*/ 155 h 140"/>
                  <a:gd name="T84" fmla="*/ 54 w 134"/>
                  <a:gd name="T85" fmla="*/ 157 h 140"/>
                  <a:gd name="T86" fmla="*/ 47 w 134"/>
                  <a:gd name="T87" fmla="*/ 197 h 140"/>
                  <a:gd name="T88" fmla="*/ 35 w 134"/>
                  <a:gd name="T89" fmla="*/ 251 h 140"/>
                  <a:gd name="T90" fmla="*/ 23 w 134"/>
                  <a:gd name="T91" fmla="*/ 246 h 140"/>
                  <a:gd name="T92" fmla="*/ 36 w 134"/>
                  <a:gd name="T93" fmla="*/ 197 h 140"/>
                  <a:gd name="T94" fmla="*/ 43 w 134"/>
                  <a:gd name="T95" fmla="*/ 153 h 140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134" h="140">
                    <a:moveTo>
                      <a:pt x="18" y="62"/>
                    </a:moveTo>
                    <a:cubicBezTo>
                      <a:pt x="18" y="61"/>
                      <a:pt x="17" y="58"/>
                      <a:pt x="17" y="58"/>
                    </a:cubicBezTo>
                    <a:cubicBezTo>
                      <a:pt x="9" y="51"/>
                      <a:pt x="2" y="40"/>
                      <a:pt x="0" y="31"/>
                    </a:cubicBezTo>
                    <a:cubicBezTo>
                      <a:pt x="4" y="30"/>
                      <a:pt x="4" y="30"/>
                      <a:pt x="4" y="30"/>
                    </a:cubicBezTo>
                    <a:cubicBezTo>
                      <a:pt x="7" y="41"/>
                      <a:pt x="17" y="57"/>
                      <a:pt x="29" y="61"/>
                    </a:cubicBezTo>
                    <a:cubicBezTo>
                      <a:pt x="38" y="64"/>
                      <a:pt x="47" y="63"/>
                      <a:pt x="54" y="58"/>
                    </a:cubicBezTo>
                    <a:cubicBezTo>
                      <a:pt x="61" y="53"/>
                      <a:pt x="65" y="45"/>
                      <a:pt x="65" y="36"/>
                    </a:cubicBezTo>
                    <a:cubicBezTo>
                      <a:pt x="65" y="35"/>
                      <a:pt x="63" y="31"/>
                      <a:pt x="62" y="30"/>
                    </a:cubicBezTo>
                    <a:cubicBezTo>
                      <a:pt x="51" y="19"/>
                      <a:pt x="41" y="7"/>
                      <a:pt x="41" y="3"/>
                    </a:cubicBezTo>
                    <a:cubicBezTo>
                      <a:pt x="41" y="1"/>
                      <a:pt x="42" y="1"/>
                      <a:pt x="42" y="0"/>
                    </a:cubicBezTo>
                    <a:cubicBezTo>
                      <a:pt x="45" y="3"/>
                      <a:pt x="45" y="3"/>
                      <a:pt x="45" y="3"/>
                    </a:cubicBezTo>
                    <a:cubicBezTo>
                      <a:pt x="45" y="3"/>
                      <a:pt x="45" y="3"/>
                      <a:pt x="45" y="3"/>
                    </a:cubicBezTo>
                    <a:cubicBezTo>
                      <a:pt x="45" y="8"/>
                      <a:pt x="84" y="47"/>
                      <a:pt x="91" y="52"/>
                    </a:cubicBezTo>
                    <a:cubicBezTo>
                      <a:pt x="109" y="64"/>
                      <a:pt x="117" y="84"/>
                      <a:pt x="121" y="101"/>
                    </a:cubicBezTo>
                    <a:cubicBezTo>
                      <a:pt x="123" y="108"/>
                      <a:pt x="125" y="115"/>
                      <a:pt x="128" y="122"/>
                    </a:cubicBezTo>
                    <a:cubicBezTo>
                      <a:pt x="134" y="140"/>
                      <a:pt x="134" y="140"/>
                      <a:pt x="134" y="140"/>
                    </a:cubicBezTo>
                    <a:cubicBezTo>
                      <a:pt x="134" y="140"/>
                      <a:pt x="134" y="140"/>
                      <a:pt x="134" y="140"/>
                    </a:cubicBezTo>
                    <a:cubicBezTo>
                      <a:pt x="125" y="124"/>
                      <a:pt x="125" y="124"/>
                      <a:pt x="125" y="124"/>
                    </a:cubicBezTo>
                    <a:cubicBezTo>
                      <a:pt x="122" y="116"/>
                      <a:pt x="119" y="109"/>
                      <a:pt x="117" y="102"/>
                    </a:cubicBezTo>
                    <a:cubicBezTo>
                      <a:pt x="113" y="85"/>
                      <a:pt x="106" y="66"/>
                      <a:pt x="89" y="55"/>
                    </a:cubicBezTo>
                    <a:cubicBezTo>
                      <a:pt x="87" y="54"/>
                      <a:pt x="79" y="47"/>
                      <a:pt x="71" y="39"/>
                    </a:cubicBezTo>
                    <a:cubicBezTo>
                      <a:pt x="70" y="38"/>
                      <a:pt x="69" y="39"/>
                      <a:pt x="68" y="40"/>
                    </a:cubicBezTo>
                    <a:cubicBezTo>
                      <a:pt x="67" y="49"/>
                      <a:pt x="63" y="56"/>
                      <a:pt x="56" y="61"/>
                    </a:cubicBezTo>
                    <a:cubicBezTo>
                      <a:pt x="54" y="63"/>
                      <a:pt x="52" y="64"/>
                      <a:pt x="49" y="65"/>
                    </a:cubicBezTo>
                    <a:cubicBezTo>
                      <a:pt x="49" y="65"/>
                      <a:pt x="48" y="67"/>
                      <a:pt x="48" y="68"/>
                    </a:cubicBezTo>
                    <a:cubicBezTo>
                      <a:pt x="50" y="83"/>
                      <a:pt x="49" y="103"/>
                      <a:pt x="48" y="109"/>
                    </a:cubicBezTo>
                    <a:cubicBezTo>
                      <a:pt x="44" y="109"/>
                      <a:pt x="44" y="109"/>
                      <a:pt x="44" y="109"/>
                    </a:cubicBezTo>
                    <a:cubicBezTo>
                      <a:pt x="45" y="103"/>
                      <a:pt x="46" y="83"/>
                      <a:pt x="44" y="68"/>
                    </a:cubicBezTo>
                    <a:cubicBezTo>
                      <a:pt x="44" y="68"/>
                      <a:pt x="42" y="67"/>
                      <a:pt x="42" y="67"/>
                    </a:cubicBezTo>
                    <a:cubicBezTo>
                      <a:pt x="40" y="67"/>
                      <a:pt x="37" y="67"/>
                      <a:pt x="35" y="66"/>
                    </a:cubicBezTo>
                    <a:cubicBezTo>
                      <a:pt x="35" y="66"/>
                      <a:pt x="33" y="68"/>
                      <a:pt x="33" y="69"/>
                    </a:cubicBezTo>
                    <a:cubicBezTo>
                      <a:pt x="32" y="73"/>
                      <a:pt x="32" y="77"/>
                      <a:pt x="32" y="81"/>
                    </a:cubicBezTo>
                    <a:cubicBezTo>
                      <a:pt x="31" y="89"/>
                      <a:pt x="31" y="89"/>
                      <a:pt x="31" y="89"/>
                    </a:cubicBezTo>
                    <a:cubicBezTo>
                      <a:pt x="30" y="93"/>
                      <a:pt x="30" y="93"/>
                      <a:pt x="30" y="93"/>
                    </a:cubicBezTo>
                    <a:cubicBezTo>
                      <a:pt x="30" y="97"/>
                      <a:pt x="29" y="104"/>
                      <a:pt x="30" y="107"/>
                    </a:cubicBezTo>
                    <a:cubicBezTo>
                      <a:pt x="26" y="104"/>
                      <a:pt x="26" y="104"/>
                      <a:pt x="26" y="104"/>
                    </a:cubicBezTo>
                    <a:cubicBezTo>
                      <a:pt x="25" y="101"/>
                      <a:pt x="26" y="97"/>
                      <a:pt x="26" y="93"/>
                    </a:cubicBezTo>
                    <a:cubicBezTo>
                      <a:pt x="27" y="88"/>
                      <a:pt x="27" y="88"/>
                      <a:pt x="27" y="88"/>
                    </a:cubicBezTo>
                    <a:cubicBezTo>
                      <a:pt x="28" y="80"/>
                      <a:pt x="28" y="80"/>
                      <a:pt x="28" y="80"/>
                    </a:cubicBezTo>
                    <a:cubicBezTo>
                      <a:pt x="28" y="76"/>
                      <a:pt x="28" y="72"/>
                      <a:pt x="29" y="67"/>
                    </a:cubicBezTo>
                    <a:cubicBezTo>
                      <a:pt x="29" y="66"/>
                      <a:pt x="28" y="65"/>
                      <a:pt x="28" y="65"/>
                    </a:cubicBezTo>
                    <a:cubicBezTo>
                      <a:pt x="27" y="64"/>
                      <a:pt x="26" y="64"/>
                      <a:pt x="25" y="63"/>
                    </a:cubicBezTo>
                    <a:cubicBezTo>
                      <a:pt x="24" y="63"/>
                      <a:pt x="22" y="64"/>
                      <a:pt x="22" y="64"/>
                    </a:cubicBezTo>
                    <a:cubicBezTo>
                      <a:pt x="21" y="70"/>
                      <a:pt x="20" y="75"/>
                      <a:pt x="19" y="80"/>
                    </a:cubicBezTo>
                    <a:cubicBezTo>
                      <a:pt x="18" y="88"/>
                      <a:pt x="17" y="95"/>
                      <a:pt x="14" y="102"/>
                    </a:cubicBezTo>
                    <a:cubicBezTo>
                      <a:pt x="10" y="100"/>
                      <a:pt x="10" y="100"/>
                      <a:pt x="10" y="100"/>
                    </a:cubicBezTo>
                    <a:cubicBezTo>
                      <a:pt x="13" y="94"/>
                      <a:pt x="14" y="87"/>
                      <a:pt x="15" y="80"/>
                    </a:cubicBezTo>
                    <a:cubicBezTo>
                      <a:pt x="16" y="75"/>
                      <a:pt x="17" y="68"/>
                      <a:pt x="18" y="62"/>
                    </a:cubicBezTo>
                    <a:close/>
                  </a:path>
                </a:pathLst>
              </a:custGeom>
              <a:solidFill>
                <a:srgbClr val="E200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35" name="Freeform 380">
                <a:extLst>
                  <a:ext uri="{FF2B5EF4-FFF2-40B4-BE49-F238E27FC236}">
                    <a16:creationId xmlns:a16="http://schemas.microsoft.com/office/drawing/2014/main" id="{7D53C9DF-D4F9-AF29-BF53-1BB980A3E882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594" y="2436"/>
                <a:ext cx="176" cy="275"/>
              </a:xfrm>
              <a:custGeom>
                <a:avLst/>
                <a:gdLst>
                  <a:gd name="T0" fmla="*/ 23 w 131"/>
                  <a:gd name="T1" fmla="*/ 402 h 205"/>
                  <a:gd name="T2" fmla="*/ 54 w 131"/>
                  <a:gd name="T3" fmla="*/ 200 h 205"/>
                  <a:gd name="T4" fmla="*/ 64 w 131"/>
                  <a:gd name="T5" fmla="*/ 205 h 205"/>
                  <a:gd name="T6" fmla="*/ 70 w 131"/>
                  <a:gd name="T7" fmla="*/ 468 h 205"/>
                  <a:gd name="T8" fmla="*/ 101 w 131"/>
                  <a:gd name="T9" fmla="*/ 299 h 205"/>
                  <a:gd name="T10" fmla="*/ 116 w 131"/>
                  <a:gd name="T11" fmla="*/ 217 h 205"/>
                  <a:gd name="T12" fmla="*/ 109 w 131"/>
                  <a:gd name="T13" fmla="*/ 347 h 205"/>
                  <a:gd name="T14" fmla="*/ 120 w 131"/>
                  <a:gd name="T15" fmla="*/ 490 h 205"/>
                  <a:gd name="T16" fmla="*/ 141 w 131"/>
                  <a:gd name="T17" fmla="*/ 439 h 205"/>
                  <a:gd name="T18" fmla="*/ 150 w 131"/>
                  <a:gd name="T19" fmla="*/ 346 h 205"/>
                  <a:gd name="T20" fmla="*/ 156 w 131"/>
                  <a:gd name="T21" fmla="*/ 228 h 205"/>
                  <a:gd name="T22" fmla="*/ 164 w 131"/>
                  <a:gd name="T23" fmla="*/ 306 h 205"/>
                  <a:gd name="T24" fmla="*/ 164 w 131"/>
                  <a:gd name="T25" fmla="*/ 465 h 205"/>
                  <a:gd name="T26" fmla="*/ 191 w 131"/>
                  <a:gd name="T27" fmla="*/ 431 h 205"/>
                  <a:gd name="T28" fmla="*/ 204 w 131"/>
                  <a:gd name="T29" fmla="*/ 290 h 205"/>
                  <a:gd name="T30" fmla="*/ 227 w 131"/>
                  <a:gd name="T31" fmla="*/ 107 h 205"/>
                  <a:gd name="T32" fmla="*/ 262 w 131"/>
                  <a:gd name="T33" fmla="*/ 144 h 205"/>
                  <a:gd name="T34" fmla="*/ 267 w 131"/>
                  <a:gd name="T35" fmla="*/ 141 h 205"/>
                  <a:gd name="T36" fmla="*/ 231 w 131"/>
                  <a:gd name="T37" fmla="*/ 63 h 205"/>
                  <a:gd name="T38" fmla="*/ 219 w 131"/>
                  <a:gd name="T39" fmla="*/ 101 h 205"/>
                  <a:gd name="T40" fmla="*/ 193 w 131"/>
                  <a:gd name="T41" fmla="*/ 290 h 205"/>
                  <a:gd name="T42" fmla="*/ 183 w 131"/>
                  <a:gd name="T43" fmla="*/ 427 h 205"/>
                  <a:gd name="T44" fmla="*/ 172 w 131"/>
                  <a:gd name="T45" fmla="*/ 459 h 205"/>
                  <a:gd name="T46" fmla="*/ 175 w 131"/>
                  <a:gd name="T47" fmla="*/ 306 h 205"/>
                  <a:gd name="T48" fmla="*/ 169 w 131"/>
                  <a:gd name="T49" fmla="*/ 204 h 205"/>
                  <a:gd name="T50" fmla="*/ 150 w 131"/>
                  <a:gd name="T51" fmla="*/ 170 h 205"/>
                  <a:gd name="T52" fmla="*/ 142 w 131"/>
                  <a:gd name="T53" fmla="*/ 291 h 205"/>
                  <a:gd name="T54" fmla="*/ 133 w 131"/>
                  <a:gd name="T55" fmla="*/ 431 h 205"/>
                  <a:gd name="T56" fmla="*/ 126 w 131"/>
                  <a:gd name="T57" fmla="*/ 479 h 205"/>
                  <a:gd name="T58" fmla="*/ 120 w 131"/>
                  <a:gd name="T59" fmla="*/ 449 h 205"/>
                  <a:gd name="T60" fmla="*/ 121 w 131"/>
                  <a:gd name="T61" fmla="*/ 268 h 205"/>
                  <a:gd name="T62" fmla="*/ 116 w 131"/>
                  <a:gd name="T63" fmla="*/ 168 h 205"/>
                  <a:gd name="T64" fmla="*/ 109 w 131"/>
                  <a:gd name="T65" fmla="*/ 204 h 205"/>
                  <a:gd name="T66" fmla="*/ 99 w 131"/>
                  <a:gd name="T67" fmla="*/ 169 h 205"/>
                  <a:gd name="T68" fmla="*/ 93 w 131"/>
                  <a:gd name="T69" fmla="*/ 360 h 205"/>
                  <a:gd name="T70" fmla="*/ 64 w 131"/>
                  <a:gd name="T71" fmla="*/ 354 h 205"/>
                  <a:gd name="T72" fmla="*/ 83 w 131"/>
                  <a:gd name="T73" fmla="*/ 157 h 205"/>
                  <a:gd name="T74" fmla="*/ 56 w 131"/>
                  <a:gd name="T75" fmla="*/ 185 h 205"/>
                  <a:gd name="T76" fmla="*/ 35 w 131"/>
                  <a:gd name="T77" fmla="*/ 291 h 205"/>
                  <a:gd name="T78" fmla="*/ 16 w 131"/>
                  <a:gd name="T79" fmla="*/ 346 h 205"/>
                  <a:gd name="T80" fmla="*/ 15 w 131"/>
                  <a:gd name="T81" fmla="*/ 204 h 205"/>
                  <a:gd name="T82" fmla="*/ 5 w 131"/>
                  <a:gd name="T83" fmla="*/ 204 h 205"/>
                  <a:gd name="T84" fmla="*/ 157 w 131"/>
                  <a:gd name="T85" fmla="*/ 184 h 205"/>
                  <a:gd name="T86" fmla="*/ 161 w 131"/>
                  <a:gd name="T87" fmla="*/ 217 h 205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131" h="205">
                    <a:moveTo>
                      <a:pt x="2" y="140"/>
                    </a:moveTo>
                    <a:cubicBezTo>
                      <a:pt x="3" y="143"/>
                      <a:pt x="3" y="143"/>
                      <a:pt x="3" y="143"/>
                    </a:cubicBezTo>
                    <a:cubicBezTo>
                      <a:pt x="3" y="152"/>
                      <a:pt x="4" y="164"/>
                      <a:pt x="10" y="167"/>
                    </a:cubicBezTo>
                    <a:cubicBezTo>
                      <a:pt x="10" y="167"/>
                      <a:pt x="13" y="167"/>
                      <a:pt x="14" y="163"/>
                    </a:cubicBezTo>
                    <a:cubicBezTo>
                      <a:pt x="17" y="150"/>
                      <a:pt x="18" y="135"/>
                      <a:pt x="18" y="121"/>
                    </a:cubicBezTo>
                    <a:cubicBezTo>
                      <a:pt x="19" y="108"/>
                      <a:pt x="19" y="96"/>
                      <a:pt x="22" y="83"/>
                    </a:cubicBezTo>
                    <a:cubicBezTo>
                      <a:pt x="22" y="83"/>
                      <a:pt x="23" y="82"/>
                      <a:pt x="23" y="82"/>
                    </a:cubicBezTo>
                    <a:cubicBezTo>
                      <a:pt x="24" y="82"/>
                      <a:pt x="25" y="82"/>
                      <a:pt x="25" y="83"/>
                    </a:cubicBezTo>
                    <a:cubicBezTo>
                      <a:pt x="26" y="83"/>
                      <a:pt x="27" y="84"/>
                      <a:pt x="27" y="85"/>
                    </a:cubicBezTo>
                    <a:cubicBezTo>
                      <a:pt x="25" y="97"/>
                      <a:pt x="25" y="109"/>
                      <a:pt x="24" y="121"/>
                    </a:cubicBezTo>
                    <a:cubicBezTo>
                      <a:pt x="23" y="135"/>
                      <a:pt x="23" y="135"/>
                      <a:pt x="23" y="135"/>
                    </a:cubicBezTo>
                    <a:cubicBezTo>
                      <a:pt x="23" y="136"/>
                      <a:pt x="22" y="186"/>
                      <a:pt x="29" y="194"/>
                    </a:cubicBezTo>
                    <a:cubicBezTo>
                      <a:pt x="29" y="194"/>
                      <a:pt x="34" y="196"/>
                      <a:pt x="35" y="192"/>
                    </a:cubicBezTo>
                    <a:cubicBezTo>
                      <a:pt x="40" y="183"/>
                      <a:pt x="42" y="150"/>
                      <a:pt x="42" y="150"/>
                    </a:cubicBezTo>
                    <a:cubicBezTo>
                      <a:pt x="42" y="124"/>
                      <a:pt x="42" y="124"/>
                      <a:pt x="42" y="124"/>
                    </a:cubicBezTo>
                    <a:cubicBezTo>
                      <a:pt x="42" y="112"/>
                      <a:pt x="42" y="100"/>
                      <a:pt x="43" y="88"/>
                    </a:cubicBezTo>
                    <a:cubicBezTo>
                      <a:pt x="43" y="89"/>
                      <a:pt x="43" y="89"/>
                      <a:pt x="43" y="89"/>
                    </a:cubicBezTo>
                    <a:cubicBezTo>
                      <a:pt x="45" y="88"/>
                      <a:pt x="47" y="89"/>
                      <a:pt x="48" y="90"/>
                    </a:cubicBezTo>
                    <a:cubicBezTo>
                      <a:pt x="48" y="90"/>
                      <a:pt x="48" y="90"/>
                      <a:pt x="48" y="90"/>
                    </a:cubicBezTo>
                    <a:cubicBezTo>
                      <a:pt x="47" y="97"/>
                      <a:pt x="47" y="104"/>
                      <a:pt x="46" y="111"/>
                    </a:cubicBezTo>
                    <a:cubicBezTo>
                      <a:pt x="46" y="122"/>
                      <a:pt x="45" y="133"/>
                      <a:pt x="45" y="144"/>
                    </a:cubicBezTo>
                    <a:cubicBezTo>
                      <a:pt x="45" y="184"/>
                      <a:pt x="45" y="184"/>
                      <a:pt x="45" y="184"/>
                    </a:cubicBezTo>
                    <a:cubicBezTo>
                      <a:pt x="45" y="186"/>
                      <a:pt x="45" y="186"/>
                      <a:pt x="45" y="186"/>
                    </a:cubicBezTo>
                    <a:cubicBezTo>
                      <a:pt x="45" y="191"/>
                      <a:pt x="45" y="199"/>
                      <a:pt x="49" y="203"/>
                    </a:cubicBezTo>
                    <a:cubicBezTo>
                      <a:pt x="51" y="205"/>
                      <a:pt x="54" y="204"/>
                      <a:pt x="55" y="201"/>
                    </a:cubicBezTo>
                    <a:cubicBezTo>
                      <a:pt x="57" y="197"/>
                      <a:pt x="57" y="192"/>
                      <a:pt x="58" y="188"/>
                    </a:cubicBezTo>
                    <a:cubicBezTo>
                      <a:pt x="58" y="182"/>
                      <a:pt x="58" y="182"/>
                      <a:pt x="58" y="182"/>
                    </a:cubicBezTo>
                    <a:cubicBezTo>
                      <a:pt x="59" y="178"/>
                      <a:pt x="59" y="178"/>
                      <a:pt x="59" y="178"/>
                    </a:cubicBezTo>
                    <a:cubicBezTo>
                      <a:pt x="60" y="170"/>
                      <a:pt x="61" y="163"/>
                      <a:pt x="62" y="154"/>
                    </a:cubicBezTo>
                    <a:cubicBezTo>
                      <a:pt x="62" y="143"/>
                      <a:pt x="62" y="143"/>
                      <a:pt x="62" y="143"/>
                    </a:cubicBezTo>
                    <a:cubicBezTo>
                      <a:pt x="63" y="134"/>
                      <a:pt x="63" y="125"/>
                      <a:pt x="63" y="115"/>
                    </a:cubicBezTo>
                    <a:cubicBezTo>
                      <a:pt x="63" y="111"/>
                      <a:pt x="63" y="104"/>
                      <a:pt x="63" y="97"/>
                    </a:cubicBezTo>
                    <a:cubicBezTo>
                      <a:pt x="63" y="96"/>
                      <a:pt x="64" y="95"/>
                      <a:pt x="64" y="95"/>
                    </a:cubicBezTo>
                    <a:cubicBezTo>
                      <a:pt x="64" y="95"/>
                      <a:pt x="66" y="94"/>
                      <a:pt x="68" y="94"/>
                    </a:cubicBezTo>
                    <a:cubicBezTo>
                      <a:pt x="69" y="101"/>
                      <a:pt x="68" y="108"/>
                      <a:pt x="68" y="116"/>
                    </a:cubicBezTo>
                    <a:cubicBezTo>
                      <a:pt x="68" y="127"/>
                      <a:pt x="68" y="127"/>
                      <a:pt x="68" y="127"/>
                    </a:cubicBezTo>
                    <a:cubicBezTo>
                      <a:pt x="68" y="140"/>
                      <a:pt x="67" y="153"/>
                      <a:pt x="67" y="165"/>
                    </a:cubicBezTo>
                    <a:cubicBezTo>
                      <a:pt x="66" y="180"/>
                      <a:pt x="66" y="180"/>
                      <a:pt x="66" y="180"/>
                    </a:cubicBezTo>
                    <a:cubicBezTo>
                      <a:pt x="65" y="185"/>
                      <a:pt x="65" y="191"/>
                      <a:pt x="68" y="193"/>
                    </a:cubicBezTo>
                    <a:cubicBezTo>
                      <a:pt x="69" y="194"/>
                      <a:pt x="71" y="195"/>
                      <a:pt x="74" y="193"/>
                    </a:cubicBezTo>
                    <a:cubicBezTo>
                      <a:pt x="79" y="191"/>
                      <a:pt x="79" y="185"/>
                      <a:pt x="79" y="180"/>
                    </a:cubicBezTo>
                    <a:cubicBezTo>
                      <a:pt x="79" y="178"/>
                      <a:pt x="79" y="178"/>
                      <a:pt x="79" y="178"/>
                    </a:cubicBezTo>
                    <a:cubicBezTo>
                      <a:pt x="80" y="171"/>
                      <a:pt x="80" y="165"/>
                      <a:pt x="80" y="159"/>
                    </a:cubicBezTo>
                    <a:cubicBezTo>
                      <a:pt x="80" y="152"/>
                      <a:pt x="80" y="145"/>
                      <a:pt x="81" y="138"/>
                    </a:cubicBezTo>
                    <a:cubicBezTo>
                      <a:pt x="84" y="120"/>
                      <a:pt x="84" y="120"/>
                      <a:pt x="84" y="120"/>
                    </a:cubicBezTo>
                    <a:cubicBezTo>
                      <a:pt x="88" y="101"/>
                      <a:pt x="88" y="101"/>
                      <a:pt x="88" y="101"/>
                    </a:cubicBezTo>
                    <a:cubicBezTo>
                      <a:pt x="93" y="51"/>
                      <a:pt x="93" y="51"/>
                      <a:pt x="93" y="51"/>
                    </a:cubicBezTo>
                    <a:cubicBezTo>
                      <a:pt x="94" y="45"/>
                      <a:pt x="94" y="45"/>
                      <a:pt x="94" y="45"/>
                    </a:cubicBezTo>
                    <a:cubicBezTo>
                      <a:pt x="94" y="45"/>
                      <a:pt x="95" y="44"/>
                      <a:pt x="96" y="45"/>
                    </a:cubicBezTo>
                    <a:cubicBezTo>
                      <a:pt x="98" y="50"/>
                      <a:pt x="101" y="53"/>
                      <a:pt x="106" y="58"/>
                    </a:cubicBezTo>
                    <a:cubicBezTo>
                      <a:pt x="108" y="60"/>
                      <a:pt x="108" y="60"/>
                      <a:pt x="108" y="60"/>
                    </a:cubicBezTo>
                    <a:cubicBezTo>
                      <a:pt x="116" y="67"/>
                      <a:pt x="126" y="75"/>
                      <a:pt x="131" y="85"/>
                    </a:cubicBezTo>
                    <a:cubicBezTo>
                      <a:pt x="131" y="85"/>
                      <a:pt x="131" y="85"/>
                      <a:pt x="131" y="85"/>
                    </a:cubicBezTo>
                    <a:cubicBezTo>
                      <a:pt x="126" y="74"/>
                      <a:pt x="119" y="66"/>
                      <a:pt x="110" y="58"/>
                    </a:cubicBezTo>
                    <a:cubicBezTo>
                      <a:pt x="108" y="56"/>
                      <a:pt x="108" y="56"/>
                      <a:pt x="108" y="56"/>
                    </a:cubicBezTo>
                    <a:cubicBezTo>
                      <a:pt x="102" y="50"/>
                      <a:pt x="100" y="44"/>
                      <a:pt x="97" y="37"/>
                    </a:cubicBezTo>
                    <a:cubicBezTo>
                      <a:pt x="97" y="37"/>
                      <a:pt x="95" y="31"/>
                      <a:pt x="95" y="26"/>
                    </a:cubicBezTo>
                    <a:cubicBezTo>
                      <a:pt x="96" y="17"/>
                      <a:pt x="96" y="8"/>
                      <a:pt x="94" y="0"/>
                    </a:cubicBezTo>
                    <a:cubicBezTo>
                      <a:pt x="90" y="0"/>
                      <a:pt x="90" y="0"/>
                      <a:pt x="90" y="0"/>
                    </a:cubicBezTo>
                    <a:cubicBezTo>
                      <a:pt x="93" y="12"/>
                      <a:pt x="91" y="29"/>
                      <a:pt x="90" y="42"/>
                    </a:cubicBezTo>
                    <a:cubicBezTo>
                      <a:pt x="89" y="51"/>
                      <a:pt x="89" y="51"/>
                      <a:pt x="89" y="51"/>
                    </a:cubicBezTo>
                    <a:cubicBezTo>
                      <a:pt x="84" y="100"/>
                      <a:pt x="84" y="100"/>
                      <a:pt x="84" y="100"/>
                    </a:cubicBezTo>
                    <a:cubicBezTo>
                      <a:pt x="80" y="120"/>
                      <a:pt x="80" y="120"/>
                      <a:pt x="80" y="120"/>
                    </a:cubicBezTo>
                    <a:cubicBezTo>
                      <a:pt x="77" y="137"/>
                      <a:pt x="77" y="137"/>
                      <a:pt x="77" y="137"/>
                    </a:cubicBezTo>
                    <a:cubicBezTo>
                      <a:pt x="76" y="145"/>
                      <a:pt x="76" y="152"/>
                      <a:pt x="76" y="159"/>
                    </a:cubicBezTo>
                    <a:cubicBezTo>
                      <a:pt x="76" y="165"/>
                      <a:pt x="76" y="171"/>
                      <a:pt x="75" y="177"/>
                    </a:cubicBezTo>
                    <a:cubicBezTo>
                      <a:pt x="75" y="180"/>
                      <a:pt x="75" y="180"/>
                      <a:pt x="75" y="180"/>
                    </a:cubicBezTo>
                    <a:cubicBezTo>
                      <a:pt x="75" y="184"/>
                      <a:pt x="75" y="189"/>
                      <a:pt x="73" y="190"/>
                    </a:cubicBezTo>
                    <a:cubicBezTo>
                      <a:pt x="72" y="190"/>
                      <a:pt x="71" y="190"/>
                      <a:pt x="71" y="190"/>
                    </a:cubicBezTo>
                    <a:cubicBezTo>
                      <a:pt x="69" y="189"/>
                      <a:pt x="69" y="186"/>
                      <a:pt x="70" y="180"/>
                    </a:cubicBezTo>
                    <a:cubicBezTo>
                      <a:pt x="71" y="165"/>
                      <a:pt x="71" y="165"/>
                      <a:pt x="71" y="165"/>
                    </a:cubicBezTo>
                    <a:cubicBezTo>
                      <a:pt x="71" y="153"/>
                      <a:pt x="72" y="140"/>
                      <a:pt x="72" y="127"/>
                    </a:cubicBezTo>
                    <a:cubicBezTo>
                      <a:pt x="72" y="116"/>
                      <a:pt x="72" y="116"/>
                      <a:pt x="72" y="116"/>
                    </a:cubicBezTo>
                    <a:cubicBezTo>
                      <a:pt x="73" y="107"/>
                      <a:pt x="73" y="98"/>
                      <a:pt x="71" y="89"/>
                    </a:cubicBezTo>
                    <a:cubicBezTo>
                      <a:pt x="70" y="84"/>
                      <a:pt x="70" y="84"/>
                      <a:pt x="70" y="84"/>
                    </a:cubicBezTo>
                    <a:cubicBezTo>
                      <a:pt x="70" y="79"/>
                      <a:pt x="69" y="73"/>
                      <a:pt x="67" y="70"/>
                    </a:cubicBezTo>
                    <a:cubicBezTo>
                      <a:pt x="65" y="72"/>
                      <a:pt x="65" y="72"/>
                      <a:pt x="65" y="72"/>
                    </a:cubicBezTo>
                    <a:cubicBezTo>
                      <a:pt x="62" y="71"/>
                      <a:pt x="62" y="71"/>
                      <a:pt x="62" y="71"/>
                    </a:cubicBezTo>
                    <a:cubicBezTo>
                      <a:pt x="60" y="83"/>
                      <a:pt x="59" y="96"/>
                      <a:pt x="59" y="106"/>
                    </a:cubicBezTo>
                    <a:cubicBezTo>
                      <a:pt x="59" y="110"/>
                      <a:pt x="59" y="113"/>
                      <a:pt x="59" y="115"/>
                    </a:cubicBezTo>
                    <a:cubicBezTo>
                      <a:pt x="59" y="117"/>
                      <a:pt x="59" y="119"/>
                      <a:pt x="59" y="121"/>
                    </a:cubicBezTo>
                    <a:cubicBezTo>
                      <a:pt x="59" y="128"/>
                      <a:pt x="59" y="136"/>
                      <a:pt x="58" y="143"/>
                    </a:cubicBezTo>
                    <a:cubicBezTo>
                      <a:pt x="58" y="154"/>
                      <a:pt x="58" y="154"/>
                      <a:pt x="58" y="154"/>
                    </a:cubicBezTo>
                    <a:cubicBezTo>
                      <a:pt x="57" y="162"/>
                      <a:pt x="56" y="170"/>
                      <a:pt x="55" y="178"/>
                    </a:cubicBezTo>
                    <a:cubicBezTo>
                      <a:pt x="54" y="182"/>
                      <a:pt x="54" y="182"/>
                      <a:pt x="54" y="182"/>
                    </a:cubicBezTo>
                    <a:cubicBezTo>
                      <a:pt x="54" y="187"/>
                      <a:pt x="54" y="187"/>
                      <a:pt x="54" y="187"/>
                    </a:cubicBezTo>
                    <a:cubicBezTo>
                      <a:pt x="53" y="191"/>
                      <a:pt x="53" y="195"/>
                      <a:pt x="52" y="198"/>
                    </a:cubicBezTo>
                    <a:cubicBezTo>
                      <a:pt x="52" y="199"/>
                      <a:pt x="50" y="198"/>
                      <a:pt x="50" y="197"/>
                    </a:cubicBezTo>
                    <a:cubicBezTo>
                      <a:pt x="49" y="195"/>
                      <a:pt x="49" y="192"/>
                      <a:pt x="49" y="189"/>
                    </a:cubicBezTo>
                    <a:cubicBezTo>
                      <a:pt x="49" y="188"/>
                      <a:pt x="49" y="187"/>
                      <a:pt x="49" y="186"/>
                    </a:cubicBezTo>
                    <a:cubicBezTo>
                      <a:pt x="49" y="184"/>
                      <a:pt x="49" y="184"/>
                      <a:pt x="49" y="184"/>
                    </a:cubicBezTo>
                    <a:cubicBezTo>
                      <a:pt x="49" y="144"/>
                      <a:pt x="49" y="144"/>
                      <a:pt x="49" y="144"/>
                    </a:cubicBezTo>
                    <a:cubicBezTo>
                      <a:pt x="49" y="133"/>
                      <a:pt x="50" y="122"/>
                      <a:pt x="50" y="111"/>
                    </a:cubicBezTo>
                    <a:cubicBezTo>
                      <a:pt x="51" y="101"/>
                      <a:pt x="52" y="90"/>
                      <a:pt x="52" y="79"/>
                    </a:cubicBezTo>
                    <a:cubicBezTo>
                      <a:pt x="52" y="75"/>
                      <a:pt x="52" y="72"/>
                      <a:pt x="52" y="69"/>
                    </a:cubicBezTo>
                    <a:cubicBezTo>
                      <a:pt x="48" y="69"/>
                      <a:pt x="48" y="69"/>
                      <a:pt x="48" y="69"/>
                    </a:cubicBezTo>
                    <a:cubicBezTo>
                      <a:pt x="48" y="74"/>
                      <a:pt x="48" y="79"/>
                      <a:pt x="48" y="84"/>
                    </a:cubicBezTo>
                    <a:cubicBezTo>
                      <a:pt x="48" y="84"/>
                      <a:pt x="47" y="85"/>
                      <a:pt x="46" y="85"/>
                    </a:cubicBezTo>
                    <a:cubicBezTo>
                      <a:pt x="46" y="85"/>
                      <a:pt x="45" y="85"/>
                      <a:pt x="45" y="84"/>
                    </a:cubicBezTo>
                    <a:cubicBezTo>
                      <a:pt x="44" y="84"/>
                      <a:pt x="43" y="83"/>
                      <a:pt x="43" y="83"/>
                    </a:cubicBezTo>
                    <a:cubicBezTo>
                      <a:pt x="44" y="79"/>
                      <a:pt x="44" y="75"/>
                      <a:pt x="45" y="71"/>
                    </a:cubicBezTo>
                    <a:cubicBezTo>
                      <a:pt x="41" y="70"/>
                      <a:pt x="41" y="70"/>
                      <a:pt x="41" y="70"/>
                    </a:cubicBezTo>
                    <a:cubicBezTo>
                      <a:pt x="38" y="86"/>
                      <a:pt x="38" y="103"/>
                      <a:pt x="38" y="119"/>
                    </a:cubicBezTo>
                    <a:cubicBezTo>
                      <a:pt x="38" y="121"/>
                      <a:pt x="38" y="122"/>
                      <a:pt x="38" y="124"/>
                    </a:cubicBezTo>
                    <a:cubicBezTo>
                      <a:pt x="38" y="149"/>
                      <a:pt x="38" y="149"/>
                      <a:pt x="38" y="149"/>
                    </a:cubicBezTo>
                    <a:cubicBezTo>
                      <a:pt x="37" y="158"/>
                      <a:pt x="35" y="181"/>
                      <a:pt x="32" y="189"/>
                    </a:cubicBezTo>
                    <a:cubicBezTo>
                      <a:pt x="32" y="189"/>
                      <a:pt x="31" y="189"/>
                      <a:pt x="31" y="188"/>
                    </a:cubicBezTo>
                    <a:cubicBezTo>
                      <a:pt x="28" y="181"/>
                      <a:pt x="27" y="161"/>
                      <a:pt x="27" y="147"/>
                    </a:cubicBezTo>
                    <a:cubicBezTo>
                      <a:pt x="27" y="142"/>
                      <a:pt x="27" y="138"/>
                      <a:pt x="27" y="136"/>
                    </a:cubicBezTo>
                    <a:cubicBezTo>
                      <a:pt x="28" y="122"/>
                      <a:pt x="28" y="122"/>
                      <a:pt x="28" y="122"/>
                    </a:cubicBezTo>
                    <a:cubicBezTo>
                      <a:pt x="29" y="102"/>
                      <a:pt x="30" y="83"/>
                      <a:pt x="34" y="65"/>
                    </a:cubicBezTo>
                    <a:cubicBezTo>
                      <a:pt x="30" y="64"/>
                      <a:pt x="30" y="64"/>
                      <a:pt x="30" y="64"/>
                    </a:cubicBezTo>
                    <a:cubicBezTo>
                      <a:pt x="29" y="69"/>
                      <a:pt x="28" y="74"/>
                      <a:pt x="28" y="79"/>
                    </a:cubicBezTo>
                    <a:cubicBezTo>
                      <a:pt x="26" y="79"/>
                      <a:pt x="24" y="78"/>
                      <a:pt x="23" y="77"/>
                    </a:cubicBezTo>
                    <a:cubicBezTo>
                      <a:pt x="25" y="72"/>
                      <a:pt x="26" y="67"/>
                      <a:pt x="29" y="62"/>
                    </a:cubicBezTo>
                    <a:cubicBezTo>
                      <a:pt x="25" y="60"/>
                      <a:pt x="25" y="60"/>
                      <a:pt x="25" y="60"/>
                    </a:cubicBezTo>
                    <a:cubicBezTo>
                      <a:pt x="16" y="79"/>
                      <a:pt x="15" y="100"/>
                      <a:pt x="14" y="121"/>
                    </a:cubicBezTo>
                    <a:cubicBezTo>
                      <a:pt x="14" y="133"/>
                      <a:pt x="13" y="146"/>
                      <a:pt x="10" y="159"/>
                    </a:cubicBezTo>
                    <a:cubicBezTo>
                      <a:pt x="10" y="159"/>
                      <a:pt x="9" y="159"/>
                      <a:pt x="9" y="158"/>
                    </a:cubicBezTo>
                    <a:cubicBezTo>
                      <a:pt x="7" y="154"/>
                      <a:pt x="7" y="147"/>
                      <a:pt x="7" y="143"/>
                    </a:cubicBezTo>
                    <a:cubicBezTo>
                      <a:pt x="6" y="140"/>
                      <a:pt x="6" y="140"/>
                      <a:pt x="6" y="140"/>
                    </a:cubicBezTo>
                    <a:cubicBezTo>
                      <a:pt x="5" y="131"/>
                      <a:pt x="5" y="121"/>
                      <a:pt x="5" y="112"/>
                    </a:cubicBezTo>
                    <a:cubicBezTo>
                      <a:pt x="5" y="103"/>
                      <a:pt x="5" y="94"/>
                      <a:pt x="6" y="84"/>
                    </a:cubicBezTo>
                    <a:cubicBezTo>
                      <a:pt x="7" y="63"/>
                      <a:pt x="9" y="38"/>
                      <a:pt x="19" y="20"/>
                    </a:cubicBezTo>
                    <a:cubicBezTo>
                      <a:pt x="16" y="18"/>
                      <a:pt x="16" y="18"/>
                      <a:pt x="16" y="18"/>
                    </a:cubicBezTo>
                    <a:cubicBezTo>
                      <a:pt x="5" y="37"/>
                      <a:pt x="3" y="62"/>
                      <a:pt x="2" y="84"/>
                    </a:cubicBezTo>
                    <a:cubicBezTo>
                      <a:pt x="1" y="102"/>
                      <a:pt x="0" y="121"/>
                      <a:pt x="2" y="140"/>
                    </a:cubicBezTo>
                    <a:close/>
                    <a:moveTo>
                      <a:pt x="64" y="89"/>
                    </a:moveTo>
                    <a:cubicBezTo>
                      <a:pt x="64" y="85"/>
                      <a:pt x="65" y="80"/>
                      <a:pt x="65" y="76"/>
                    </a:cubicBezTo>
                    <a:cubicBezTo>
                      <a:pt x="66" y="79"/>
                      <a:pt x="66" y="81"/>
                      <a:pt x="66" y="84"/>
                    </a:cubicBezTo>
                    <a:cubicBezTo>
                      <a:pt x="67" y="88"/>
                      <a:pt x="67" y="88"/>
                      <a:pt x="67" y="88"/>
                    </a:cubicBezTo>
                    <a:cubicBezTo>
                      <a:pt x="67" y="88"/>
                      <a:pt x="66" y="90"/>
                      <a:pt x="66" y="90"/>
                    </a:cubicBezTo>
                    <a:cubicBezTo>
                      <a:pt x="66" y="90"/>
                      <a:pt x="65" y="90"/>
                      <a:pt x="65" y="90"/>
                    </a:cubicBezTo>
                    <a:cubicBezTo>
                      <a:pt x="64" y="90"/>
                      <a:pt x="64" y="89"/>
                      <a:pt x="64" y="89"/>
                    </a:cubicBezTo>
                    <a:close/>
                  </a:path>
                </a:pathLst>
              </a:custGeom>
              <a:solidFill>
                <a:srgbClr val="E200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36" name="Freeform 381">
                <a:extLst>
                  <a:ext uri="{FF2B5EF4-FFF2-40B4-BE49-F238E27FC236}">
                    <a16:creationId xmlns:a16="http://schemas.microsoft.com/office/drawing/2014/main" id="{7E86089E-33BD-AEA6-3795-57ED1EDE0B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37" y="3303"/>
                <a:ext cx="84" cy="729"/>
              </a:xfrm>
              <a:custGeom>
                <a:avLst/>
                <a:gdLst>
                  <a:gd name="T0" fmla="*/ 0 w 62"/>
                  <a:gd name="T1" fmla="*/ 1247 h 542"/>
                  <a:gd name="T2" fmla="*/ 27 w 62"/>
                  <a:gd name="T3" fmla="*/ 1084 h 542"/>
                  <a:gd name="T4" fmla="*/ 50 w 62"/>
                  <a:gd name="T5" fmla="*/ 881 h 542"/>
                  <a:gd name="T6" fmla="*/ 112 w 62"/>
                  <a:gd name="T7" fmla="*/ 577 h 542"/>
                  <a:gd name="T8" fmla="*/ 118 w 62"/>
                  <a:gd name="T9" fmla="*/ 472 h 542"/>
                  <a:gd name="T10" fmla="*/ 121 w 62"/>
                  <a:gd name="T11" fmla="*/ 418 h 542"/>
                  <a:gd name="T12" fmla="*/ 112 w 62"/>
                  <a:gd name="T13" fmla="*/ 319 h 542"/>
                  <a:gd name="T14" fmla="*/ 103 w 62"/>
                  <a:gd name="T15" fmla="*/ 227 h 542"/>
                  <a:gd name="T16" fmla="*/ 89 w 62"/>
                  <a:gd name="T17" fmla="*/ 121 h 542"/>
                  <a:gd name="T18" fmla="*/ 76 w 62"/>
                  <a:gd name="T19" fmla="*/ 5 h 542"/>
                  <a:gd name="T20" fmla="*/ 104 w 62"/>
                  <a:gd name="T21" fmla="*/ 0 h 542"/>
                  <a:gd name="T22" fmla="*/ 110 w 62"/>
                  <a:gd name="T23" fmla="*/ 117 h 542"/>
                  <a:gd name="T24" fmla="*/ 121 w 62"/>
                  <a:gd name="T25" fmla="*/ 227 h 542"/>
                  <a:gd name="T26" fmla="*/ 133 w 62"/>
                  <a:gd name="T27" fmla="*/ 316 h 542"/>
                  <a:gd name="T28" fmla="*/ 141 w 62"/>
                  <a:gd name="T29" fmla="*/ 418 h 542"/>
                  <a:gd name="T30" fmla="*/ 138 w 62"/>
                  <a:gd name="T31" fmla="*/ 473 h 542"/>
                  <a:gd name="T32" fmla="*/ 133 w 62"/>
                  <a:gd name="T33" fmla="*/ 573 h 542"/>
                  <a:gd name="T34" fmla="*/ 68 w 62"/>
                  <a:gd name="T35" fmla="*/ 888 h 542"/>
                  <a:gd name="T36" fmla="*/ 47 w 62"/>
                  <a:gd name="T37" fmla="*/ 1079 h 542"/>
                  <a:gd name="T38" fmla="*/ 45 w 62"/>
                  <a:gd name="T39" fmla="*/ 1190 h 542"/>
                  <a:gd name="T40" fmla="*/ 45 w 62"/>
                  <a:gd name="T41" fmla="*/ 1190 h 542"/>
                  <a:gd name="T42" fmla="*/ 129 w 62"/>
                  <a:gd name="T43" fmla="*/ 1289 h 542"/>
                  <a:gd name="T44" fmla="*/ 154 w 62"/>
                  <a:gd name="T45" fmla="*/ 1302 h 542"/>
                  <a:gd name="T46" fmla="*/ 141 w 62"/>
                  <a:gd name="T47" fmla="*/ 1319 h 542"/>
                  <a:gd name="T48" fmla="*/ 118 w 62"/>
                  <a:gd name="T49" fmla="*/ 1302 h 542"/>
                  <a:gd name="T50" fmla="*/ 45 w 62"/>
                  <a:gd name="T51" fmla="*/ 1241 h 542"/>
                  <a:gd name="T52" fmla="*/ 27 w 62"/>
                  <a:gd name="T53" fmla="*/ 1239 h 542"/>
                  <a:gd name="T54" fmla="*/ 15 w 62"/>
                  <a:gd name="T55" fmla="*/ 1258 h 542"/>
                  <a:gd name="T56" fmla="*/ 0 w 62"/>
                  <a:gd name="T57" fmla="*/ 1247 h 542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62" h="542">
                    <a:moveTo>
                      <a:pt x="0" y="512"/>
                    </a:moveTo>
                    <a:cubicBezTo>
                      <a:pt x="11" y="497"/>
                      <a:pt x="15" y="464"/>
                      <a:pt x="11" y="445"/>
                    </a:cubicBezTo>
                    <a:cubicBezTo>
                      <a:pt x="7" y="425"/>
                      <a:pt x="9" y="388"/>
                      <a:pt x="20" y="362"/>
                    </a:cubicBezTo>
                    <a:cubicBezTo>
                      <a:pt x="31" y="336"/>
                      <a:pt x="49" y="261"/>
                      <a:pt x="45" y="237"/>
                    </a:cubicBezTo>
                    <a:cubicBezTo>
                      <a:pt x="43" y="223"/>
                      <a:pt x="45" y="208"/>
                      <a:pt x="47" y="194"/>
                    </a:cubicBezTo>
                    <a:cubicBezTo>
                      <a:pt x="48" y="186"/>
                      <a:pt x="49" y="179"/>
                      <a:pt x="49" y="172"/>
                    </a:cubicBezTo>
                    <a:cubicBezTo>
                      <a:pt x="50" y="158"/>
                      <a:pt x="48" y="145"/>
                      <a:pt x="45" y="131"/>
                    </a:cubicBezTo>
                    <a:cubicBezTo>
                      <a:pt x="43" y="119"/>
                      <a:pt x="41" y="106"/>
                      <a:pt x="41" y="94"/>
                    </a:cubicBezTo>
                    <a:cubicBezTo>
                      <a:pt x="41" y="80"/>
                      <a:pt x="39" y="65"/>
                      <a:pt x="36" y="50"/>
                    </a:cubicBezTo>
                    <a:cubicBezTo>
                      <a:pt x="34" y="34"/>
                      <a:pt x="31" y="19"/>
                      <a:pt x="30" y="2"/>
                    </a:cubicBezTo>
                    <a:cubicBezTo>
                      <a:pt x="42" y="0"/>
                      <a:pt x="42" y="0"/>
                      <a:pt x="42" y="0"/>
                    </a:cubicBezTo>
                    <a:cubicBezTo>
                      <a:pt x="41" y="17"/>
                      <a:pt x="41" y="33"/>
                      <a:pt x="44" y="48"/>
                    </a:cubicBezTo>
                    <a:cubicBezTo>
                      <a:pt x="47" y="64"/>
                      <a:pt x="49" y="80"/>
                      <a:pt x="49" y="94"/>
                    </a:cubicBezTo>
                    <a:cubicBezTo>
                      <a:pt x="49" y="106"/>
                      <a:pt x="51" y="118"/>
                      <a:pt x="53" y="130"/>
                    </a:cubicBezTo>
                    <a:cubicBezTo>
                      <a:pt x="55" y="143"/>
                      <a:pt x="58" y="158"/>
                      <a:pt x="57" y="172"/>
                    </a:cubicBezTo>
                    <a:cubicBezTo>
                      <a:pt x="57" y="180"/>
                      <a:pt x="56" y="187"/>
                      <a:pt x="55" y="195"/>
                    </a:cubicBezTo>
                    <a:cubicBezTo>
                      <a:pt x="53" y="208"/>
                      <a:pt x="51" y="223"/>
                      <a:pt x="53" y="236"/>
                    </a:cubicBezTo>
                    <a:cubicBezTo>
                      <a:pt x="58" y="263"/>
                      <a:pt x="38" y="340"/>
                      <a:pt x="27" y="365"/>
                    </a:cubicBezTo>
                    <a:cubicBezTo>
                      <a:pt x="17" y="390"/>
                      <a:pt x="16" y="425"/>
                      <a:pt x="19" y="443"/>
                    </a:cubicBezTo>
                    <a:cubicBezTo>
                      <a:pt x="22" y="456"/>
                      <a:pt x="21" y="473"/>
                      <a:pt x="18" y="489"/>
                    </a:cubicBezTo>
                    <a:cubicBezTo>
                      <a:pt x="18" y="489"/>
                      <a:pt x="18" y="489"/>
                      <a:pt x="18" y="489"/>
                    </a:cubicBezTo>
                    <a:cubicBezTo>
                      <a:pt x="20" y="508"/>
                      <a:pt x="37" y="519"/>
                      <a:pt x="52" y="529"/>
                    </a:cubicBezTo>
                    <a:cubicBezTo>
                      <a:pt x="62" y="535"/>
                      <a:pt x="62" y="535"/>
                      <a:pt x="62" y="535"/>
                    </a:cubicBezTo>
                    <a:cubicBezTo>
                      <a:pt x="57" y="542"/>
                      <a:pt x="57" y="542"/>
                      <a:pt x="57" y="542"/>
                    </a:cubicBezTo>
                    <a:cubicBezTo>
                      <a:pt x="47" y="535"/>
                      <a:pt x="47" y="535"/>
                      <a:pt x="47" y="535"/>
                    </a:cubicBezTo>
                    <a:cubicBezTo>
                      <a:pt x="37" y="529"/>
                      <a:pt x="25" y="521"/>
                      <a:pt x="18" y="510"/>
                    </a:cubicBezTo>
                    <a:cubicBezTo>
                      <a:pt x="16" y="508"/>
                      <a:pt x="12" y="507"/>
                      <a:pt x="11" y="509"/>
                    </a:cubicBezTo>
                    <a:cubicBezTo>
                      <a:pt x="10" y="512"/>
                      <a:pt x="8" y="515"/>
                      <a:pt x="6" y="517"/>
                    </a:cubicBezTo>
                    <a:lnTo>
                      <a:pt x="0" y="512"/>
                    </a:lnTo>
                    <a:close/>
                  </a:path>
                </a:pathLst>
              </a:custGeom>
              <a:solidFill>
                <a:srgbClr val="E200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37" name="Freeform 382">
                <a:extLst>
                  <a:ext uri="{FF2B5EF4-FFF2-40B4-BE49-F238E27FC236}">
                    <a16:creationId xmlns:a16="http://schemas.microsoft.com/office/drawing/2014/main" id="{25B31BDE-B03A-2980-9494-FCDC3DFCAF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12" y="3116"/>
                <a:ext cx="202" cy="947"/>
              </a:xfrm>
              <a:custGeom>
                <a:avLst/>
                <a:gdLst>
                  <a:gd name="T0" fmla="*/ 0 w 150"/>
                  <a:gd name="T1" fmla="*/ 1375 h 704"/>
                  <a:gd name="T2" fmla="*/ 1 w 150"/>
                  <a:gd name="T3" fmla="*/ 1344 h 704"/>
                  <a:gd name="T4" fmla="*/ 1 w 150"/>
                  <a:gd name="T5" fmla="*/ 1310 h 704"/>
                  <a:gd name="T6" fmla="*/ 16 w 150"/>
                  <a:gd name="T7" fmla="*/ 1317 h 704"/>
                  <a:gd name="T8" fmla="*/ 22 w 150"/>
                  <a:gd name="T9" fmla="*/ 1361 h 704"/>
                  <a:gd name="T10" fmla="*/ 35 w 150"/>
                  <a:gd name="T11" fmla="*/ 1430 h 704"/>
                  <a:gd name="T12" fmla="*/ 79 w 150"/>
                  <a:gd name="T13" fmla="*/ 1616 h 704"/>
                  <a:gd name="T14" fmla="*/ 252 w 150"/>
                  <a:gd name="T15" fmla="*/ 1599 h 704"/>
                  <a:gd name="T16" fmla="*/ 261 w 150"/>
                  <a:gd name="T17" fmla="*/ 1585 h 704"/>
                  <a:gd name="T18" fmla="*/ 220 w 150"/>
                  <a:gd name="T19" fmla="*/ 1540 h 704"/>
                  <a:gd name="T20" fmla="*/ 184 w 150"/>
                  <a:gd name="T21" fmla="*/ 1511 h 704"/>
                  <a:gd name="T22" fmla="*/ 147 w 150"/>
                  <a:gd name="T23" fmla="*/ 1290 h 704"/>
                  <a:gd name="T24" fmla="*/ 147 w 150"/>
                  <a:gd name="T25" fmla="*/ 1289 h 704"/>
                  <a:gd name="T26" fmla="*/ 148 w 150"/>
                  <a:gd name="T27" fmla="*/ 1289 h 704"/>
                  <a:gd name="T28" fmla="*/ 225 w 150"/>
                  <a:gd name="T29" fmla="*/ 675 h 704"/>
                  <a:gd name="T30" fmla="*/ 182 w 150"/>
                  <a:gd name="T31" fmla="*/ 246 h 704"/>
                  <a:gd name="T32" fmla="*/ 154 w 150"/>
                  <a:gd name="T33" fmla="*/ 0 h 704"/>
                  <a:gd name="T34" fmla="*/ 183 w 150"/>
                  <a:gd name="T35" fmla="*/ 1 h 704"/>
                  <a:gd name="T36" fmla="*/ 183 w 150"/>
                  <a:gd name="T37" fmla="*/ 15 h 704"/>
                  <a:gd name="T38" fmla="*/ 210 w 150"/>
                  <a:gd name="T39" fmla="*/ 241 h 704"/>
                  <a:gd name="T40" fmla="*/ 255 w 150"/>
                  <a:gd name="T41" fmla="*/ 650 h 704"/>
                  <a:gd name="T42" fmla="*/ 255 w 150"/>
                  <a:gd name="T43" fmla="*/ 677 h 704"/>
                  <a:gd name="T44" fmla="*/ 176 w 150"/>
                  <a:gd name="T45" fmla="*/ 1295 h 704"/>
                  <a:gd name="T46" fmla="*/ 174 w 150"/>
                  <a:gd name="T47" fmla="*/ 1332 h 704"/>
                  <a:gd name="T48" fmla="*/ 210 w 150"/>
                  <a:gd name="T49" fmla="*/ 1494 h 704"/>
                  <a:gd name="T50" fmla="*/ 237 w 150"/>
                  <a:gd name="T51" fmla="*/ 1519 h 704"/>
                  <a:gd name="T52" fmla="*/ 290 w 150"/>
                  <a:gd name="T53" fmla="*/ 1579 h 704"/>
                  <a:gd name="T54" fmla="*/ 298 w 150"/>
                  <a:gd name="T55" fmla="*/ 1585 h 704"/>
                  <a:gd name="T56" fmla="*/ 315 w 150"/>
                  <a:gd name="T57" fmla="*/ 1594 h 704"/>
                  <a:gd name="T58" fmla="*/ 331 w 150"/>
                  <a:gd name="T59" fmla="*/ 1599 h 704"/>
                  <a:gd name="T60" fmla="*/ 366 w 150"/>
                  <a:gd name="T61" fmla="*/ 1629 h 704"/>
                  <a:gd name="T62" fmla="*/ 326 w 150"/>
                  <a:gd name="T63" fmla="*/ 1616 h 704"/>
                  <a:gd name="T64" fmla="*/ 308 w 150"/>
                  <a:gd name="T65" fmla="*/ 1609 h 704"/>
                  <a:gd name="T66" fmla="*/ 287 w 150"/>
                  <a:gd name="T67" fmla="*/ 1601 h 704"/>
                  <a:gd name="T68" fmla="*/ 287 w 150"/>
                  <a:gd name="T69" fmla="*/ 1601 h 704"/>
                  <a:gd name="T70" fmla="*/ 281 w 150"/>
                  <a:gd name="T71" fmla="*/ 1609 h 704"/>
                  <a:gd name="T72" fmla="*/ 310 w 150"/>
                  <a:gd name="T73" fmla="*/ 1630 h 704"/>
                  <a:gd name="T74" fmla="*/ 345 w 150"/>
                  <a:gd name="T75" fmla="*/ 1677 h 704"/>
                  <a:gd name="T76" fmla="*/ 298 w 150"/>
                  <a:gd name="T77" fmla="*/ 1642 h 704"/>
                  <a:gd name="T78" fmla="*/ 268 w 150"/>
                  <a:gd name="T79" fmla="*/ 1621 h 704"/>
                  <a:gd name="T80" fmla="*/ 246 w 150"/>
                  <a:gd name="T81" fmla="*/ 1636 h 704"/>
                  <a:gd name="T82" fmla="*/ 287 w 150"/>
                  <a:gd name="T83" fmla="*/ 1683 h 704"/>
                  <a:gd name="T84" fmla="*/ 296 w 150"/>
                  <a:gd name="T85" fmla="*/ 1714 h 704"/>
                  <a:gd name="T86" fmla="*/ 271 w 150"/>
                  <a:gd name="T87" fmla="*/ 1683 h 704"/>
                  <a:gd name="T88" fmla="*/ 226 w 150"/>
                  <a:gd name="T89" fmla="*/ 1645 h 704"/>
                  <a:gd name="T90" fmla="*/ 205 w 150"/>
                  <a:gd name="T91" fmla="*/ 1656 h 704"/>
                  <a:gd name="T92" fmla="*/ 218 w 150"/>
                  <a:gd name="T93" fmla="*/ 1712 h 704"/>
                  <a:gd name="T94" fmla="*/ 184 w 150"/>
                  <a:gd name="T95" fmla="*/ 1660 h 704"/>
                  <a:gd name="T96" fmla="*/ 110 w 150"/>
                  <a:gd name="T97" fmla="*/ 1665 h 704"/>
                  <a:gd name="T98" fmla="*/ 112 w 150"/>
                  <a:gd name="T99" fmla="*/ 1677 h 704"/>
                  <a:gd name="T100" fmla="*/ 119 w 150"/>
                  <a:gd name="T101" fmla="*/ 1714 h 704"/>
                  <a:gd name="T102" fmla="*/ 98 w 150"/>
                  <a:gd name="T103" fmla="*/ 1677 h 704"/>
                  <a:gd name="T104" fmla="*/ 90 w 150"/>
                  <a:gd name="T105" fmla="*/ 1657 h 704"/>
                  <a:gd name="T106" fmla="*/ 58 w 150"/>
                  <a:gd name="T107" fmla="*/ 1636 h 704"/>
                  <a:gd name="T108" fmla="*/ 5 w 150"/>
                  <a:gd name="T109" fmla="*/ 1426 h 704"/>
                  <a:gd name="T110" fmla="*/ 0 w 150"/>
                  <a:gd name="T111" fmla="*/ 1375 h 704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0" t="0" r="r" b="b"/>
                <a:pathLst>
                  <a:path w="150" h="704">
                    <a:moveTo>
                      <a:pt x="0" y="565"/>
                    </a:moveTo>
                    <a:cubicBezTo>
                      <a:pt x="1" y="560"/>
                      <a:pt x="2" y="554"/>
                      <a:pt x="1" y="552"/>
                    </a:cubicBezTo>
                    <a:cubicBezTo>
                      <a:pt x="1" y="548"/>
                      <a:pt x="0" y="542"/>
                      <a:pt x="1" y="538"/>
                    </a:cubicBezTo>
                    <a:cubicBezTo>
                      <a:pt x="7" y="541"/>
                      <a:pt x="7" y="541"/>
                      <a:pt x="7" y="541"/>
                    </a:cubicBezTo>
                    <a:cubicBezTo>
                      <a:pt x="5" y="546"/>
                      <a:pt x="7" y="552"/>
                      <a:pt x="9" y="559"/>
                    </a:cubicBezTo>
                    <a:cubicBezTo>
                      <a:pt x="12" y="567"/>
                      <a:pt x="14" y="576"/>
                      <a:pt x="14" y="587"/>
                    </a:cubicBezTo>
                    <a:cubicBezTo>
                      <a:pt x="12" y="608"/>
                      <a:pt x="18" y="647"/>
                      <a:pt x="33" y="664"/>
                    </a:cubicBezTo>
                    <a:cubicBezTo>
                      <a:pt x="48" y="682"/>
                      <a:pt x="84" y="671"/>
                      <a:pt x="103" y="657"/>
                    </a:cubicBezTo>
                    <a:cubicBezTo>
                      <a:pt x="105" y="655"/>
                      <a:pt x="107" y="653"/>
                      <a:pt x="107" y="651"/>
                    </a:cubicBezTo>
                    <a:cubicBezTo>
                      <a:pt x="107" y="646"/>
                      <a:pt x="97" y="639"/>
                      <a:pt x="90" y="633"/>
                    </a:cubicBezTo>
                    <a:cubicBezTo>
                      <a:pt x="84" y="629"/>
                      <a:pt x="79" y="625"/>
                      <a:pt x="76" y="621"/>
                    </a:cubicBezTo>
                    <a:cubicBezTo>
                      <a:pt x="65" y="607"/>
                      <a:pt x="55" y="557"/>
                      <a:pt x="60" y="530"/>
                    </a:cubicBezTo>
                    <a:cubicBezTo>
                      <a:pt x="60" y="529"/>
                      <a:pt x="60" y="529"/>
                      <a:pt x="60" y="529"/>
                    </a:cubicBezTo>
                    <a:cubicBezTo>
                      <a:pt x="61" y="529"/>
                      <a:pt x="61" y="529"/>
                      <a:pt x="61" y="529"/>
                    </a:cubicBezTo>
                    <a:cubicBezTo>
                      <a:pt x="80" y="465"/>
                      <a:pt x="90" y="383"/>
                      <a:pt x="92" y="277"/>
                    </a:cubicBezTo>
                    <a:cubicBezTo>
                      <a:pt x="93" y="214"/>
                      <a:pt x="83" y="154"/>
                      <a:pt x="74" y="101"/>
                    </a:cubicBezTo>
                    <a:cubicBezTo>
                      <a:pt x="68" y="61"/>
                      <a:pt x="62" y="26"/>
                      <a:pt x="63" y="0"/>
                    </a:cubicBezTo>
                    <a:cubicBezTo>
                      <a:pt x="75" y="1"/>
                      <a:pt x="75" y="1"/>
                      <a:pt x="75" y="1"/>
                    </a:cubicBezTo>
                    <a:cubicBezTo>
                      <a:pt x="75" y="2"/>
                      <a:pt x="75" y="4"/>
                      <a:pt x="75" y="6"/>
                    </a:cubicBezTo>
                    <a:cubicBezTo>
                      <a:pt x="75" y="30"/>
                      <a:pt x="80" y="62"/>
                      <a:pt x="86" y="99"/>
                    </a:cubicBezTo>
                    <a:cubicBezTo>
                      <a:pt x="95" y="150"/>
                      <a:pt x="104" y="207"/>
                      <a:pt x="104" y="267"/>
                    </a:cubicBezTo>
                    <a:cubicBezTo>
                      <a:pt x="104" y="271"/>
                      <a:pt x="104" y="274"/>
                      <a:pt x="104" y="278"/>
                    </a:cubicBezTo>
                    <a:cubicBezTo>
                      <a:pt x="102" y="384"/>
                      <a:pt x="91" y="467"/>
                      <a:pt x="72" y="532"/>
                    </a:cubicBezTo>
                    <a:cubicBezTo>
                      <a:pt x="71" y="537"/>
                      <a:pt x="71" y="542"/>
                      <a:pt x="71" y="547"/>
                    </a:cubicBezTo>
                    <a:cubicBezTo>
                      <a:pt x="71" y="573"/>
                      <a:pt x="79" y="605"/>
                      <a:pt x="86" y="614"/>
                    </a:cubicBezTo>
                    <a:cubicBezTo>
                      <a:pt x="88" y="617"/>
                      <a:pt x="93" y="620"/>
                      <a:pt x="97" y="624"/>
                    </a:cubicBezTo>
                    <a:cubicBezTo>
                      <a:pt x="107" y="631"/>
                      <a:pt x="117" y="639"/>
                      <a:pt x="119" y="649"/>
                    </a:cubicBezTo>
                    <a:cubicBezTo>
                      <a:pt x="120" y="650"/>
                      <a:pt x="121" y="650"/>
                      <a:pt x="122" y="651"/>
                    </a:cubicBezTo>
                    <a:cubicBezTo>
                      <a:pt x="129" y="655"/>
                      <a:pt x="129" y="655"/>
                      <a:pt x="129" y="655"/>
                    </a:cubicBezTo>
                    <a:cubicBezTo>
                      <a:pt x="136" y="657"/>
                      <a:pt x="136" y="657"/>
                      <a:pt x="136" y="657"/>
                    </a:cubicBezTo>
                    <a:cubicBezTo>
                      <a:pt x="142" y="659"/>
                      <a:pt x="145" y="663"/>
                      <a:pt x="150" y="669"/>
                    </a:cubicBezTo>
                    <a:cubicBezTo>
                      <a:pt x="147" y="665"/>
                      <a:pt x="139" y="665"/>
                      <a:pt x="134" y="664"/>
                    </a:cubicBezTo>
                    <a:cubicBezTo>
                      <a:pt x="126" y="661"/>
                      <a:pt x="126" y="661"/>
                      <a:pt x="126" y="661"/>
                    </a:cubicBezTo>
                    <a:cubicBezTo>
                      <a:pt x="117" y="658"/>
                      <a:pt x="117" y="658"/>
                      <a:pt x="117" y="658"/>
                    </a:cubicBezTo>
                    <a:cubicBezTo>
                      <a:pt x="117" y="658"/>
                      <a:pt x="117" y="658"/>
                      <a:pt x="117" y="658"/>
                    </a:cubicBezTo>
                    <a:cubicBezTo>
                      <a:pt x="117" y="659"/>
                      <a:pt x="116" y="660"/>
                      <a:pt x="115" y="661"/>
                    </a:cubicBezTo>
                    <a:cubicBezTo>
                      <a:pt x="119" y="664"/>
                      <a:pt x="123" y="667"/>
                      <a:pt x="127" y="670"/>
                    </a:cubicBezTo>
                    <a:cubicBezTo>
                      <a:pt x="133" y="675"/>
                      <a:pt x="137" y="681"/>
                      <a:pt x="141" y="689"/>
                    </a:cubicBezTo>
                    <a:cubicBezTo>
                      <a:pt x="137" y="683"/>
                      <a:pt x="128" y="679"/>
                      <a:pt x="122" y="675"/>
                    </a:cubicBezTo>
                    <a:cubicBezTo>
                      <a:pt x="117" y="672"/>
                      <a:pt x="113" y="670"/>
                      <a:pt x="110" y="666"/>
                    </a:cubicBezTo>
                    <a:cubicBezTo>
                      <a:pt x="107" y="668"/>
                      <a:pt x="104" y="670"/>
                      <a:pt x="101" y="672"/>
                    </a:cubicBezTo>
                    <a:cubicBezTo>
                      <a:pt x="110" y="677"/>
                      <a:pt x="114" y="683"/>
                      <a:pt x="117" y="691"/>
                    </a:cubicBezTo>
                    <a:cubicBezTo>
                      <a:pt x="121" y="704"/>
                      <a:pt x="121" y="704"/>
                      <a:pt x="121" y="704"/>
                    </a:cubicBezTo>
                    <a:cubicBezTo>
                      <a:pt x="111" y="691"/>
                      <a:pt x="111" y="691"/>
                      <a:pt x="111" y="691"/>
                    </a:cubicBezTo>
                    <a:cubicBezTo>
                      <a:pt x="105" y="683"/>
                      <a:pt x="102" y="681"/>
                      <a:pt x="93" y="676"/>
                    </a:cubicBezTo>
                    <a:cubicBezTo>
                      <a:pt x="90" y="678"/>
                      <a:pt x="87" y="679"/>
                      <a:pt x="84" y="680"/>
                    </a:cubicBezTo>
                    <a:cubicBezTo>
                      <a:pt x="88" y="686"/>
                      <a:pt x="90" y="696"/>
                      <a:pt x="89" y="703"/>
                    </a:cubicBezTo>
                    <a:cubicBezTo>
                      <a:pt x="90" y="698"/>
                      <a:pt x="82" y="687"/>
                      <a:pt x="76" y="682"/>
                    </a:cubicBezTo>
                    <a:cubicBezTo>
                      <a:pt x="66" y="685"/>
                      <a:pt x="55" y="686"/>
                      <a:pt x="45" y="684"/>
                    </a:cubicBezTo>
                    <a:cubicBezTo>
                      <a:pt x="46" y="685"/>
                      <a:pt x="46" y="687"/>
                      <a:pt x="46" y="689"/>
                    </a:cubicBezTo>
                    <a:cubicBezTo>
                      <a:pt x="47" y="694"/>
                      <a:pt x="45" y="701"/>
                      <a:pt x="48" y="704"/>
                    </a:cubicBezTo>
                    <a:cubicBezTo>
                      <a:pt x="43" y="700"/>
                      <a:pt x="41" y="695"/>
                      <a:pt x="40" y="689"/>
                    </a:cubicBezTo>
                    <a:cubicBezTo>
                      <a:pt x="39" y="686"/>
                      <a:pt x="39" y="684"/>
                      <a:pt x="37" y="681"/>
                    </a:cubicBezTo>
                    <a:cubicBezTo>
                      <a:pt x="32" y="679"/>
                      <a:pt x="28" y="676"/>
                      <a:pt x="24" y="672"/>
                    </a:cubicBezTo>
                    <a:cubicBezTo>
                      <a:pt x="4" y="649"/>
                      <a:pt x="0" y="604"/>
                      <a:pt x="2" y="586"/>
                    </a:cubicBezTo>
                    <a:cubicBezTo>
                      <a:pt x="2" y="578"/>
                      <a:pt x="3" y="573"/>
                      <a:pt x="0" y="565"/>
                    </a:cubicBezTo>
                    <a:close/>
                  </a:path>
                </a:pathLst>
              </a:custGeom>
              <a:solidFill>
                <a:srgbClr val="E200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38" name="Freeform 383">
                <a:extLst>
                  <a:ext uri="{FF2B5EF4-FFF2-40B4-BE49-F238E27FC236}">
                    <a16:creationId xmlns:a16="http://schemas.microsoft.com/office/drawing/2014/main" id="{0074FC71-1B22-E334-8494-EE95034C73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28" y="2277"/>
                <a:ext cx="13" cy="12"/>
              </a:xfrm>
              <a:custGeom>
                <a:avLst/>
                <a:gdLst>
                  <a:gd name="T0" fmla="*/ 22 w 10"/>
                  <a:gd name="T1" fmla="*/ 0 h 9"/>
                  <a:gd name="T2" fmla="*/ 0 w 10"/>
                  <a:gd name="T3" fmla="*/ 15 h 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0" h="9">
                    <a:moveTo>
                      <a:pt x="10" y="0"/>
                    </a:moveTo>
                    <a:cubicBezTo>
                      <a:pt x="8" y="1"/>
                      <a:pt x="1" y="9"/>
                      <a:pt x="0" y="6"/>
                    </a:cubicBezTo>
                  </a:path>
                </a:pathLst>
              </a:custGeom>
              <a:noFill/>
              <a:ln w="7938" cap="flat">
                <a:solidFill>
                  <a:srgbClr val="FEF6F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39" name="Freeform 384">
                <a:extLst>
                  <a:ext uri="{FF2B5EF4-FFF2-40B4-BE49-F238E27FC236}">
                    <a16:creationId xmlns:a16="http://schemas.microsoft.com/office/drawing/2014/main" id="{064919F3-1E47-EA26-1878-93D1229B77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24" y="2262"/>
                <a:ext cx="13" cy="8"/>
              </a:xfrm>
              <a:custGeom>
                <a:avLst/>
                <a:gdLst>
                  <a:gd name="T0" fmla="*/ 22 w 10"/>
                  <a:gd name="T1" fmla="*/ 0 h 6"/>
                  <a:gd name="T2" fmla="*/ 0 w 10"/>
                  <a:gd name="T3" fmla="*/ 15 h 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0" h="6">
                    <a:moveTo>
                      <a:pt x="10" y="0"/>
                    </a:moveTo>
                    <a:cubicBezTo>
                      <a:pt x="7" y="2"/>
                      <a:pt x="4" y="4"/>
                      <a:pt x="0" y="6"/>
                    </a:cubicBezTo>
                  </a:path>
                </a:pathLst>
              </a:custGeom>
              <a:noFill/>
              <a:ln w="7938" cap="flat">
                <a:solidFill>
                  <a:srgbClr val="FEF6F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40" name="Line 385">
                <a:extLst>
                  <a:ext uri="{FF2B5EF4-FFF2-40B4-BE49-F238E27FC236}">
                    <a16:creationId xmlns:a16="http://schemas.microsoft.com/office/drawing/2014/main" id="{3CE466BB-2D75-451A-B3C8-9B61CFC88B9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1567" y="1952"/>
                <a:ext cx="23" cy="31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41" name="Freeform 386">
                <a:extLst>
                  <a:ext uri="{FF2B5EF4-FFF2-40B4-BE49-F238E27FC236}">
                    <a16:creationId xmlns:a16="http://schemas.microsoft.com/office/drawing/2014/main" id="{00C7BC4A-2C9F-7F98-E801-7AFD004D54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68" y="1973"/>
                <a:ext cx="25" cy="34"/>
              </a:xfrm>
              <a:custGeom>
                <a:avLst/>
                <a:gdLst>
                  <a:gd name="T0" fmla="*/ 0 w 18"/>
                  <a:gd name="T1" fmla="*/ 0 h 25"/>
                  <a:gd name="T2" fmla="*/ 49 w 18"/>
                  <a:gd name="T3" fmla="*/ 63 h 2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8" h="25">
                    <a:moveTo>
                      <a:pt x="0" y="0"/>
                    </a:moveTo>
                    <a:cubicBezTo>
                      <a:pt x="2" y="2"/>
                      <a:pt x="16" y="21"/>
                      <a:pt x="18" y="25"/>
                    </a:cubicBezTo>
                  </a:path>
                </a:pathLst>
              </a:custGeom>
              <a:noFill/>
              <a:ln w="3175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42" name="Freeform 387">
                <a:extLst>
                  <a:ext uri="{FF2B5EF4-FFF2-40B4-BE49-F238E27FC236}">
                    <a16:creationId xmlns:a16="http://schemas.microsoft.com/office/drawing/2014/main" id="{9C6A2E78-9C3D-48C4-7120-F5A0B802A9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72" y="2102"/>
                <a:ext cx="2" cy="35"/>
              </a:xfrm>
              <a:custGeom>
                <a:avLst/>
                <a:gdLst>
                  <a:gd name="T0" fmla="*/ 0 w 1"/>
                  <a:gd name="T1" fmla="*/ 0 h 26"/>
                  <a:gd name="T2" fmla="*/ 0 w 1"/>
                  <a:gd name="T3" fmla="*/ 63 h 2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26">
                    <a:moveTo>
                      <a:pt x="0" y="0"/>
                    </a:moveTo>
                    <a:cubicBezTo>
                      <a:pt x="0" y="0"/>
                      <a:pt x="1" y="20"/>
                      <a:pt x="0" y="26"/>
                    </a:cubicBezTo>
                  </a:path>
                </a:pathLst>
              </a:custGeom>
              <a:noFill/>
              <a:ln w="3175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43" name="Freeform 388">
                <a:extLst>
                  <a:ext uri="{FF2B5EF4-FFF2-40B4-BE49-F238E27FC236}">
                    <a16:creationId xmlns:a16="http://schemas.microsoft.com/office/drawing/2014/main" id="{FD847366-5751-4B45-6A34-1EF08734C2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86" y="2136"/>
                <a:ext cx="1" cy="38"/>
              </a:xfrm>
              <a:custGeom>
                <a:avLst/>
                <a:gdLst>
                  <a:gd name="T0" fmla="*/ 0 w 1"/>
                  <a:gd name="T1" fmla="*/ 0 h 28"/>
                  <a:gd name="T2" fmla="*/ 1 w 1"/>
                  <a:gd name="T3" fmla="*/ 71 h 2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28">
                    <a:moveTo>
                      <a:pt x="0" y="0"/>
                    </a:moveTo>
                    <a:cubicBezTo>
                      <a:pt x="0" y="5"/>
                      <a:pt x="1" y="23"/>
                      <a:pt x="1" y="28"/>
                    </a:cubicBezTo>
                  </a:path>
                </a:pathLst>
              </a:custGeom>
              <a:noFill/>
              <a:ln w="3175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44" name="Freeform 389">
                <a:extLst>
                  <a:ext uri="{FF2B5EF4-FFF2-40B4-BE49-F238E27FC236}">
                    <a16:creationId xmlns:a16="http://schemas.microsoft.com/office/drawing/2014/main" id="{C4E6D780-57D3-9794-2637-172BA39991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37" y="3101"/>
                <a:ext cx="20" cy="14"/>
              </a:xfrm>
              <a:custGeom>
                <a:avLst/>
                <a:gdLst>
                  <a:gd name="T0" fmla="*/ 36 w 15"/>
                  <a:gd name="T1" fmla="*/ 28 h 10"/>
                  <a:gd name="T2" fmla="*/ 0 w 15"/>
                  <a:gd name="T3" fmla="*/ 0 h 1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5" h="10">
                    <a:moveTo>
                      <a:pt x="15" y="10"/>
                    </a:moveTo>
                    <a:cubicBezTo>
                      <a:pt x="10" y="8"/>
                      <a:pt x="5" y="3"/>
                      <a:pt x="0" y="0"/>
                    </a:cubicBezTo>
                  </a:path>
                </a:pathLst>
              </a:custGeom>
              <a:noFill/>
              <a:ln w="7938" cap="flat">
                <a:solidFill>
                  <a:srgbClr val="FEF6F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45" name="Freeform 390">
                <a:extLst>
                  <a:ext uri="{FF2B5EF4-FFF2-40B4-BE49-F238E27FC236}">
                    <a16:creationId xmlns:a16="http://schemas.microsoft.com/office/drawing/2014/main" id="{D2B53292-9FF5-34C7-6C29-D9294C9E52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43" y="3089"/>
                <a:ext cx="21" cy="14"/>
              </a:xfrm>
              <a:custGeom>
                <a:avLst/>
                <a:gdLst>
                  <a:gd name="T0" fmla="*/ 37 w 16"/>
                  <a:gd name="T1" fmla="*/ 28 h 10"/>
                  <a:gd name="T2" fmla="*/ 0 w 16"/>
                  <a:gd name="T3" fmla="*/ 0 h 1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6" h="10">
                    <a:moveTo>
                      <a:pt x="16" y="10"/>
                    </a:moveTo>
                    <a:cubicBezTo>
                      <a:pt x="10" y="8"/>
                      <a:pt x="6" y="3"/>
                      <a:pt x="0" y="0"/>
                    </a:cubicBezTo>
                  </a:path>
                </a:pathLst>
              </a:custGeom>
              <a:noFill/>
              <a:ln w="7938" cap="flat">
                <a:solidFill>
                  <a:srgbClr val="FEF6F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46" name="Freeform 391">
                <a:extLst>
                  <a:ext uri="{FF2B5EF4-FFF2-40B4-BE49-F238E27FC236}">
                    <a16:creationId xmlns:a16="http://schemas.microsoft.com/office/drawing/2014/main" id="{E3FFC9D1-057C-03AC-8FD2-8FCC47B612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44" y="3070"/>
                <a:ext cx="28" cy="16"/>
              </a:xfrm>
              <a:custGeom>
                <a:avLst/>
                <a:gdLst>
                  <a:gd name="T0" fmla="*/ 49 w 21"/>
                  <a:gd name="T1" fmla="*/ 28 h 12"/>
                  <a:gd name="T2" fmla="*/ 0 w 21"/>
                  <a:gd name="T3" fmla="*/ 0 h 1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1" h="12">
                    <a:moveTo>
                      <a:pt x="21" y="12"/>
                    </a:moveTo>
                    <a:cubicBezTo>
                      <a:pt x="14" y="9"/>
                      <a:pt x="8" y="1"/>
                      <a:pt x="0" y="0"/>
                    </a:cubicBezTo>
                  </a:path>
                </a:pathLst>
              </a:custGeom>
              <a:noFill/>
              <a:ln w="7938" cap="flat">
                <a:solidFill>
                  <a:srgbClr val="FEF6F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47" name="Freeform 392">
                <a:extLst>
                  <a:ext uri="{FF2B5EF4-FFF2-40B4-BE49-F238E27FC236}">
                    <a16:creationId xmlns:a16="http://schemas.microsoft.com/office/drawing/2014/main" id="{104B7F6C-3A31-77F3-A889-94696379D73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22" y="2226"/>
                <a:ext cx="22" cy="38"/>
              </a:xfrm>
              <a:custGeom>
                <a:avLst/>
                <a:gdLst>
                  <a:gd name="T0" fmla="*/ 0 w 16"/>
                  <a:gd name="T1" fmla="*/ 0 h 28"/>
                  <a:gd name="T2" fmla="*/ 41 w 16"/>
                  <a:gd name="T3" fmla="*/ 71 h 2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6" h="28">
                    <a:moveTo>
                      <a:pt x="0" y="0"/>
                    </a:moveTo>
                    <a:cubicBezTo>
                      <a:pt x="6" y="9"/>
                      <a:pt x="10" y="19"/>
                      <a:pt x="16" y="28"/>
                    </a:cubicBezTo>
                  </a:path>
                </a:pathLst>
              </a:custGeom>
              <a:noFill/>
              <a:ln w="7938" cap="flat">
                <a:solidFill>
                  <a:srgbClr val="FEF6F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48" name="Freeform 393">
                <a:extLst>
                  <a:ext uri="{FF2B5EF4-FFF2-40B4-BE49-F238E27FC236}">
                    <a16:creationId xmlns:a16="http://schemas.microsoft.com/office/drawing/2014/main" id="{A8DE92B9-339B-68B3-E95C-11E914C531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35" y="2219"/>
                <a:ext cx="21" cy="43"/>
              </a:xfrm>
              <a:custGeom>
                <a:avLst/>
                <a:gdLst>
                  <a:gd name="T0" fmla="*/ 0 w 16"/>
                  <a:gd name="T1" fmla="*/ 0 h 32"/>
                  <a:gd name="T2" fmla="*/ 37 w 16"/>
                  <a:gd name="T3" fmla="*/ 78 h 3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6" h="32">
                    <a:moveTo>
                      <a:pt x="0" y="0"/>
                    </a:moveTo>
                    <a:cubicBezTo>
                      <a:pt x="5" y="11"/>
                      <a:pt x="10" y="22"/>
                      <a:pt x="16" y="32"/>
                    </a:cubicBezTo>
                  </a:path>
                </a:pathLst>
              </a:custGeom>
              <a:noFill/>
              <a:ln w="7938" cap="flat">
                <a:solidFill>
                  <a:srgbClr val="FEF6F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49" name="Freeform 394">
                <a:extLst>
                  <a:ext uri="{FF2B5EF4-FFF2-40B4-BE49-F238E27FC236}">
                    <a16:creationId xmlns:a16="http://schemas.microsoft.com/office/drawing/2014/main" id="{5A2CB949-C795-8360-B691-2D0BA28887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86" y="2453"/>
                <a:ext cx="23" cy="55"/>
              </a:xfrm>
              <a:custGeom>
                <a:avLst/>
                <a:gdLst>
                  <a:gd name="T0" fmla="*/ 0 w 17"/>
                  <a:gd name="T1" fmla="*/ 23 h 41"/>
                  <a:gd name="T2" fmla="*/ 15 w 17"/>
                  <a:gd name="T3" fmla="*/ 99 h 41"/>
                  <a:gd name="T4" fmla="*/ 12 w 17"/>
                  <a:gd name="T5" fmla="*/ 0 h 4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7" h="41">
                    <a:moveTo>
                      <a:pt x="0" y="10"/>
                    </a:moveTo>
                    <a:cubicBezTo>
                      <a:pt x="2" y="18"/>
                      <a:pt x="0" y="35"/>
                      <a:pt x="6" y="41"/>
                    </a:cubicBezTo>
                    <a:cubicBezTo>
                      <a:pt x="17" y="38"/>
                      <a:pt x="5" y="9"/>
                      <a:pt x="5" y="0"/>
                    </a:cubicBezTo>
                  </a:path>
                </a:pathLst>
              </a:custGeom>
              <a:noFill/>
              <a:ln w="7938" cap="flat">
                <a:solidFill>
                  <a:srgbClr val="FEF6F2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50" name="Line 395">
                <a:extLst>
                  <a:ext uri="{FF2B5EF4-FFF2-40B4-BE49-F238E27FC236}">
                    <a16:creationId xmlns:a16="http://schemas.microsoft.com/office/drawing/2014/main" id="{BA5D3552-65E4-7EEE-CDDA-13FFD72E864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278" y="1262"/>
                <a:ext cx="16" cy="19"/>
              </a:xfrm>
              <a:prstGeom prst="line">
                <a:avLst/>
              </a:prstGeom>
              <a:noFill/>
              <a:ln w="7938">
                <a:solidFill>
                  <a:srgbClr val="FEF6F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51" name="Line 396">
                <a:extLst>
                  <a:ext uri="{FF2B5EF4-FFF2-40B4-BE49-F238E27FC236}">
                    <a16:creationId xmlns:a16="http://schemas.microsoft.com/office/drawing/2014/main" id="{89A356B2-F1EE-D1AC-B620-CD3F8252739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18" y="1263"/>
                <a:ext cx="12" cy="24"/>
              </a:xfrm>
              <a:prstGeom prst="line">
                <a:avLst/>
              </a:prstGeom>
              <a:noFill/>
              <a:ln w="7938">
                <a:solidFill>
                  <a:srgbClr val="FEF6F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52" name="Line 397">
                <a:extLst>
                  <a:ext uri="{FF2B5EF4-FFF2-40B4-BE49-F238E27FC236}">
                    <a16:creationId xmlns:a16="http://schemas.microsoft.com/office/drawing/2014/main" id="{912D819A-EB60-C2D9-D274-2963F416FEC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07" y="1265"/>
                <a:ext cx="12" cy="24"/>
              </a:xfrm>
              <a:prstGeom prst="line">
                <a:avLst/>
              </a:prstGeom>
              <a:noFill/>
              <a:ln w="7938">
                <a:solidFill>
                  <a:srgbClr val="FEF6F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53" name="Line 398">
                <a:extLst>
                  <a:ext uri="{FF2B5EF4-FFF2-40B4-BE49-F238E27FC236}">
                    <a16:creationId xmlns:a16="http://schemas.microsoft.com/office/drawing/2014/main" id="{E2886E8E-32A5-E8BE-6B70-DF9F8DD374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286" y="1270"/>
                <a:ext cx="13" cy="17"/>
              </a:xfrm>
              <a:prstGeom prst="line">
                <a:avLst/>
              </a:prstGeom>
              <a:noFill/>
              <a:ln w="7938">
                <a:solidFill>
                  <a:srgbClr val="FEF6F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54" name="Line 399">
                <a:extLst>
                  <a:ext uri="{FF2B5EF4-FFF2-40B4-BE49-F238E27FC236}">
                    <a16:creationId xmlns:a16="http://schemas.microsoft.com/office/drawing/2014/main" id="{7E494B8F-F5D7-D6E2-E8F7-D115087177A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237" y="1278"/>
                <a:ext cx="23" cy="18"/>
              </a:xfrm>
              <a:prstGeom prst="line">
                <a:avLst/>
              </a:prstGeom>
              <a:noFill/>
              <a:ln w="7938">
                <a:solidFill>
                  <a:srgbClr val="FEF6F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55" name="Line 400">
                <a:extLst>
                  <a:ext uri="{FF2B5EF4-FFF2-40B4-BE49-F238E27FC236}">
                    <a16:creationId xmlns:a16="http://schemas.microsoft.com/office/drawing/2014/main" id="{B997953E-657A-E1AA-E6E2-79C7F4A9554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240" y="1287"/>
                <a:ext cx="27" cy="18"/>
              </a:xfrm>
              <a:prstGeom prst="line">
                <a:avLst/>
              </a:prstGeom>
              <a:noFill/>
              <a:ln w="7938">
                <a:solidFill>
                  <a:srgbClr val="FEF6F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56" name="Line 401">
                <a:extLst>
                  <a:ext uri="{FF2B5EF4-FFF2-40B4-BE49-F238E27FC236}">
                    <a16:creationId xmlns:a16="http://schemas.microsoft.com/office/drawing/2014/main" id="{6ABB75FA-707D-6DEA-E64D-71C7D045D17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13" y="1571"/>
                <a:ext cx="18" cy="2"/>
              </a:xfrm>
              <a:prstGeom prst="line">
                <a:avLst/>
              </a:prstGeom>
              <a:noFill/>
              <a:ln w="7938">
                <a:solidFill>
                  <a:srgbClr val="FEF6F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57" name="Line 402">
                <a:extLst>
                  <a:ext uri="{FF2B5EF4-FFF2-40B4-BE49-F238E27FC236}">
                    <a16:creationId xmlns:a16="http://schemas.microsoft.com/office/drawing/2014/main" id="{36C1600D-55E2-493E-6E13-BA709F07ECF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352" y="1497"/>
                <a:ext cx="1" cy="14"/>
              </a:xfrm>
              <a:prstGeom prst="line">
                <a:avLst/>
              </a:prstGeom>
              <a:noFill/>
              <a:ln w="7938">
                <a:solidFill>
                  <a:srgbClr val="FEF6F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58" name="Line 403">
                <a:extLst>
                  <a:ext uri="{FF2B5EF4-FFF2-40B4-BE49-F238E27FC236}">
                    <a16:creationId xmlns:a16="http://schemas.microsoft.com/office/drawing/2014/main" id="{FABBEA2C-2E37-C0DF-F17E-804B8AE691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341" y="1497"/>
                <a:ext cx="3" cy="14"/>
              </a:xfrm>
              <a:prstGeom prst="line">
                <a:avLst/>
              </a:prstGeom>
              <a:noFill/>
              <a:ln w="7938">
                <a:solidFill>
                  <a:srgbClr val="FEF6F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59" name="Line 404">
                <a:extLst>
                  <a:ext uri="{FF2B5EF4-FFF2-40B4-BE49-F238E27FC236}">
                    <a16:creationId xmlns:a16="http://schemas.microsoft.com/office/drawing/2014/main" id="{17095117-22CF-23AE-C896-9BA07DD360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329" y="1442"/>
                <a:ext cx="2" cy="14"/>
              </a:xfrm>
              <a:prstGeom prst="line">
                <a:avLst/>
              </a:prstGeom>
              <a:noFill/>
              <a:ln w="7938">
                <a:solidFill>
                  <a:srgbClr val="FEF6F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0" name="Freeform 405">
                <a:extLst>
                  <a:ext uri="{FF2B5EF4-FFF2-40B4-BE49-F238E27FC236}">
                    <a16:creationId xmlns:a16="http://schemas.microsoft.com/office/drawing/2014/main" id="{A44A1A53-FD48-2716-EC6A-376910947F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31" y="2421"/>
                <a:ext cx="31" cy="320"/>
              </a:xfrm>
              <a:custGeom>
                <a:avLst/>
                <a:gdLst>
                  <a:gd name="T0" fmla="*/ 20 w 23"/>
                  <a:gd name="T1" fmla="*/ 578 h 238"/>
                  <a:gd name="T2" fmla="*/ 0 w 23"/>
                  <a:gd name="T3" fmla="*/ 0 h 238"/>
                  <a:gd name="T4" fmla="*/ 20 w 23"/>
                  <a:gd name="T5" fmla="*/ 578 h 23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3" h="238">
                    <a:moveTo>
                      <a:pt x="8" y="238"/>
                    </a:moveTo>
                    <a:cubicBezTo>
                      <a:pt x="23" y="132"/>
                      <a:pt x="11" y="23"/>
                      <a:pt x="0" y="0"/>
                    </a:cubicBezTo>
                    <a:cubicBezTo>
                      <a:pt x="6" y="49"/>
                      <a:pt x="18" y="154"/>
                      <a:pt x="8" y="238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50" name="Freeform 406">
              <a:extLst>
                <a:ext uri="{FF2B5EF4-FFF2-40B4-BE49-F238E27FC236}">
                  <a16:creationId xmlns:a16="http://schemas.microsoft.com/office/drawing/2014/main" id="{346F5EF2-9416-6612-CFF8-98B39D6F413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71" y="3049"/>
              <a:ext cx="31" cy="314"/>
            </a:xfrm>
            <a:custGeom>
              <a:avLst/>
              <a:gdLst>
                <a:gd name="T0" fmla="*/ 57 w 23"/>
                <a:gd name="T1" fmla="*/ 0 h 234"/>
                <a:gd name="T2" fmla="*/ 35 w 23"/>
                <a:gd name="T3" fmla="*/ 248 h 234"/>
                <a:gd name="T4" fmla="*/ 1 w 23"/>
                <a:gd name="T5" fmla="*/ 565 h 234"/>
                <a:gd name="T6" fmla="*/ 49 w 23"/>
                <a:gd name="T7" fmla="*/ 244 h 234"/>
                <a:gd name="T8" fmla="*/ 57 w 23"/>
                <a:gd name="T9" fmla="*/ 0 h 2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3" h="234">
                  <a:moveTo>
                    <a:pt x="23" y="0"/>
                  </a:moveTo>
                  <a:cubicBezTo>
                    <a:pt x="21" y="27"/>
                    <a:pt x="15" y="80"/>
                    <a:pt x="14" y="103"/>
                  </a:cubicBezTo>
                  <a:cubicBezTo>
                    <a:pt x="12" y="127"/>
                    <a:pt x="0" y="186"/>
                    <a:pt x="1" y="234"/>
                  </a:cubicBezTo>
                  <a:cubicBezTo>
                    <a:pt x="2" y="219"/>
                    <a:pt x="19" y="127"/>
                    <a:pt x="20" y="101"/>
                  </a:cubicBezTo>
                  <a:cubicBezTo>
                    <a:pt x="22" y="76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1" name="Freeform 407">
              <a:extLst>
                <a:ext uri="{FF2B5EF4-FFF2-40B4-BE49-F238E27FC236}">
                  <a16:creationId xmlns:a16="http://schemas.microsoft.com/office/drawing/2014/main" id="{540F68F2-BB53-CA04-AD50-CED96323EA6E}"/>
                </a:ext>
              </a:extLst>
            </p:cNvPr>
            <p:cNvSpPr>
              <a:spLocks/>
            </p:cNvSpPr>
            <p:nvPr/>
          </p:nvSpPr>
          <p:spPr bwMode="auto">
            <a:xfrm>
              <a:off x="1327" y="3994"/>
              <a:ext cx="35" cy="26"/>
            </a:xfrm>
            <a:custGeom>
              <a:avLst/>
              <a:gdLst>
                <a:gd name="T0" fmla="*/ 0 w 26"/>
                <a:gd name="T1" fmla="*/ 49 h 19"/>
                <a:gd name="T2" fmla="*/ 63 w 26"/>
                <a:gd name="T3" fmla="*/ 0 h 1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6" h="19">
                  <a:moveTo>
                    <a:pt x="0" y="19"/>
                  </a:moveTo>
                  <a:cubicBezTo>
                    <a:pt x="14" y="15"/>
                    <a:pt x="24" y="7"/>
                    <a:pt x="26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2" name="Freeform 408">
              <a:extLst>
                <a:ext uri="{FF2B5EF4-FFF2-40B4-BE49-F238E27FC236}">
                  <a16:creationId xmlns:a16="http://schemas.microsoft.com/office/drawing/2014/main" id="{0BDB0DC1-2453-81D5-88F3-D9F57DCBE4FD}"/>
                </a:ext>
              </a:extLst>
            </p:cNvPr>
            <p:cNvSpPr>
              <a:spLocks/>
            </p:cNvSpPr>
            <p:nvPr/>
          </p:nvSpPr>
          <p:spPr bwMode="auto">
            <a:xfrm>
              <a:off x="1317" y="3432"/>
              <a:ext cx="41" cy="324"/>
            </a:xfrm>
            <a:custGeom>
              <a:avLst/>
              <a:gdLst>
                <a:gd name="T0" fmla="*/ 38 w 31"/>
                <a:gd name="T1" fmla="*/ 0 h 241"/>
                <a:gd name="T2" fmla="*/ 0 w 31"/>
                <a:gd name="T3" fmla="*/ 586 h 241"/>
                <a:gd name="T4" fmla="*/ 38 w 31"/>
                <a:gd name="T5" fmla="*/ 0 h 24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1" h="241">
                  <a:moveTo>
                    <a:pt x="17" y="0"/>
                  </a:moveTo>
                  <a:cubicBezTo>
                    <a:pt x="23" y="35"/>
                    <a:pt x="12" y="170"/>
                    <a:pt x="0" y="241"/>
                  </a:cubicBezTo>
                  <a:cubicBezTo>
                    <a:pt x="13" y="211"/>
                    <a:pt x="31" y="53"/>
                    <a:pt x="1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3" name="Freeform 409">
              <a:extLst>
                <a:ext uri="{FF2B5EF4-FFF2-40B4-BE49-F238E27FC236}">
                  <a16:creationId xmlns:a16="http://schemas.microsoft.com/office/drawing/2014/main" id="{853B977E-943F-CFB1-F7A1-E6815554E561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8" y="2112"/>
              <a:ext cx="45" cy="63"/>
            </a:xfrm>
            <a:custGeom>
              <a:avLst/>
              <a:gdLst>
                <a:gd name="T0" fmla="*/ 79 w 34"/>
                <a:gd name="T1" fmla="*/ 113 h 47"/>
                <a:gd name="T2" fmla="*/ 0 w 34"/>
                <a:gd name="T3" fmla="*/ 0 h 47"/>
                <a:gd name="T4" fmla="*/ 79 w 34"/>
                <a:gd name="T5" fmla="*/ 113 h 4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4" h="47">
                  <a:moveTo>
                    <a:pt x="34" y="47"/>
                  </a:moveTo>
                  <a:cubicBezTo>
                    <a:pt x="34" y="29"/>
                    <a:pt x="10" y="3"/>
                    <a:pt x="0" y="0"/>
                  </a:cubicBezTo>
                  <a:cubicBezTo>
                    <a:pt x="8" y="5"/>
                    <a:pt x="29" y="35"/>
                    <a:pt x="34" y="4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4" name="Freeform 410">
              <a:extLst>
                <a:ext uri="{FF2B5EF4-FFF2-40B4-BE49-F238E27FC236}">
                  <a16:creationId xmlns:a16="http://schemas.microsoft.com/office/drawing/2014/main" id="{FDCE3CD2-EA9B-909A-FE5C-2C90B9E2793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5" y="1856"/>
              <a:ext cx="14" cy="23"/>
            </a:xfrm>
            <a:custGeom>
              <a:avLst/>
              <a:gdLst>
                <a:gd name="T0" fmla="*/ 22 w 11"/>
                <a:gd name="T1" fmla="*/ 0 h 17"/>
                <a:gd name="T2" fmla="*/ 0 w 11"/>
                <a:gd name="T3" fmla="*/ 42 h 17"/>
                <a:gd name="T4" fmla="*/ 22 w 11"/>
                <a:gd name="T5" fmla="*/ 0 h 1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17">
                  <a:moveTo>
                    <a:pt x="10" y="0"/>
                  </a:moveTo>
                  <a:cubicBezTo>
                    <a:pt x="11" y="7"/>
                    <a:pt x="4" y="14"/>
                    <a:pt x="0" y="17"/>
                  </a:cubicBezTo>
                  <a:cubicBezTo>
                    <a:pt x="8" y="15"/>
                    <a:pt x="11" y="8"/>
                    <a:pt x="1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5" name="Freeform 411">
              <a:extLst>
                <a:ext uri="{FF2B5EF4-FFF2-40B4-BE49-F238E27FC236}">
                  <a16:creationId xmlns:a16="http://schemas.microsoft.com/office/drawing/2014/main" id="{C5771A47-3F4E-175E-A545-F8D98E8D316B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8" y="2001"/>
              <a:ext cx="21" cy="31"/>
            </a:xfrm>
            <a:custGeom>
              <a:avLst/>
              <a:gdLst>
                <a:gd name="T0" fmla="*/ 0 w 15"/>
                <a:gd name="T1" fmla="*/ 57 h 23"/>
                <a:gd name="T2" fmla="*/ 41 w 15"/>
                <a:gd name="T3" fmla="*/ 0 h 2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5" h="23">
                  <a:moveTo>
                    <a:pt x="0" y="23"/>
                  </a:moveTo>
                  <a:cubicBezTo>
                    <a:pt x="7" y="18"/>
                    <a:pt x="14" y="4"/>
                    <a:pt x="15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" name="Freeform 412">
              <a:extLst>
                <a:ext uri="{FF2B5EF4-FFF2-40B4-BE49-F238E27FC236}">
                  <a16:creationId xmlns:a16="http://schemas.microsoft.com/office/drawing/2014/main" id="{2B5197FB-B11C-9742-9436-B856AC5CB18F}"/>
                </a:ext>
              </a:extLst>
            </p:cNvPr>
            <p:cNvSpPr>
              <a:spLocks/>
            </p:cNvSpPr>
            <p:nvPr/>
          </p:nvSpPr>
          <p:spPr bwMode="auto">
            <a:xfrm>
              <a:off x="1350" y="1328"/>
              <a:ext cx="156" cy="177"/>
            </a:xfrm>
            <a:custGeom>
              <a:avLst/>
              <a:gdLst>
                <a:gd name="T0" fmla="*/ 0 w 116"/>
                <a:gd name="T1" fmla="*/ 0 h 132"/>
                <a:gd name="T2" fmla="*/ 282 w 116"/>
                <a:gd name="T3" fmla="*/ 318 h 132"/>
                <a:gd name="T4" fmla="*/ 0 w 116"/>
                <a:gd name="T5" fmla="*/ 0 h 13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6" h="132">
                  <a:moveTo>
                    <a:pt x="0" y="0"/>
                  </a:moveTo>
                  <a:cubicBezTo>
                    <a:pt x="13" y="5"/>
                    <a:pt x="85" y="53"/>
                    <a:pt x="116" y="132"/>
                  </a:cubicBezTo>
                  <a:cubicBezTo>
                    <a:pt x="104" y="110"/>
                    <a:pt x="55" y="28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" name="Freeform 413">
              <a:extLst>
                <a:ext uri="{FF2B5EF4-FFF2-40B4-BE49-F238E27FC236}">
                  <a16:creationId xmlns:a16="http://schemas.microsoft.com/office/drawing/2014/main" id="{1C5A6B12-0033-06E3-640B-BB6A58B61FC4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5" y="2437"/>
              <a:ext cx="27" cy="50"/>
            </a:xfrm>
            <a:custGeom>
              <a:avLst/>
              <a:gdLst>
                <a:gd name="T0" fmla="*/ 49 w 20"/>
                <a:gd name="T1" fmla="*/ 35 h 37"/>
                <a:gd name="T2" fmla="*/ 41 w 20"/>
                <a:gd name="T3" fmla="*/ 57 h 37"/>
                <a:gd name="T4" fmla="*/ 26 w 20"/>
                <a:gd name="T5" fmla="*/ 89 h 37"/>
                <a:gd name="T6" fmla="*/ 12 w 20"/>
                <a:gd name="T7" fmla="*/ 89 h 37"/>
                <a:gd name="T8" fmla="*/ 1 w 20"/>
                <a:gd name="T9" fmla="*/ 77 h 37"/>
                <a:gd name="T10" fmla="*/ 27 w 20"/>
                <a:gd name="T11" fmla="*/ 22 h 37"/>
                <a:gd name="T12" fmla="*/ 36 w 20"/>
                <a:gd name="T13" fmla="*/ 0 h 3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0" h="37">
                  <a:moveTo>
                    <a:pt x="20" y="14"/>
                  </a:moveTo>
                  <a:cubicBezTo>
                    <a:pt x="18" y="17"/>
                    <a:pt x="17" y="20"/>
                    <a:pt x="16" y="23"/>
                  </a:cubicBezTo>
                  <a:cubicBezTo>
                    <a:pt x="15" y="26"/>
                    <a:pt x="13" y="34"/>
                    <a:pt x="10" y="36"/>
                  </a:cubicBezTo>
                  <a:cubicBezTo>
                    <a:pt x="8" y="37"/>
                    <a:pt x="6" y="37"/>
                    <a:pt x="5" y="36"/>
                  </a:cubicBezTo>
                  <a:cubicBezTo>
                    <a:pt x="1" y="36"/>
                    <a:pt x="0" y="35"/>
                    <a:pt x="1" y="31"/>
                  </a:cubicBezTo>
                  <a:cubicBezTo>
                    <a:pt x="2" y="23"/>
                    <a:pt x="6" y="15"/>
                    <a:pt x="11" y="9"/>
                  </a:cubicBezTo>
                  <a:cubicBezTo>
                    <a:pt x="12" y="7"/>
                    <a:pt x="15" y="3"/>
                    <a:pt x="15" y="0"/>
                  </a:cubicBezTo>
                </a:path>
              </a:pathLst>
            </a:custGeom>
            <a:noFill/>
            <a:ln w="7938" cap="flat">
              <a:solidFill>
                <a:srgbClr val="FEF6F2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8" name="Freeform 414">
              <a:extLst>
                <a:ext uri="{FF2B5EF4-FFF2-40B4-BE49-F238E27FC236}">
                  <a16:creationId xmlns:a16="http://schemas.microsoft.com/office/drawing/2014/main" id="{9B77BFBF-BD77-69EE-0187-BB06C8F0BDF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2" y="2436"/>
              <a:ext cx="26" cy="58"/>
            </a:xfrm>
            <a:custGeom>
              <a:avLst/>
              <a:gdLst>
                <a:gd name="T0" fmla="*/ 0 w 19"/>
                <a:gd name="T1" fmla="*/ 35 h 43"/>
                <a:gd name="T2" fmla="*/ 7 w 19"/>
                <a:gd name="T3" fmla="*/ 69 h 43"/>
                <a:gd name="T4" fmla="*/ 34 w 19"/>
                <a:gd name="T5" fmla="*/ 104 h 43"/>
                <a:gd name="T6" fmla="*/ 47 w 19"/>
                <a:gd name="T7" fmla="*/ 58 h 43"/>
                <a:gd name="T8" fmla="*/ 36 w 19"/>
                <a:gd name="T9" fmla="*/ 16 h 43"/>
                <a:gd name="T10" fmla="*/ 29 w 19"/>
                <a:gd name="T11" fmla="*/ 0 h 4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9" h="43">
                  <a:moveTo>
                    <a:pt x="0" y="14"/>
                  </a:moveTo>
                  <a:cubicBezTo>
                    <a:pt x="2" y="19"/>
                    <a:pt x="2" y="24"/>
                    <a:pt x="3" y="28"/>
                  </a:cubicBezTo>
                  <a:cubicBezTo>
                    <a:pt x="4" y="32"/>
                    <a:pt x="7" y="43"/>
                    <a:pt x="13" y="42"/>
                  </a:cubicBezTo>
                  <a:cubicBezTo>
                    <a:pt x="19" y="42"/>
                    <a:pt x="19" y="28"/>
                    <a:pt x="18" y="24"/>
                  </a:cubicBezTo>
                  <a:cubicBezTo>
                    <a:pt x="18" y="19"/>
                    <a:pt x="16" y="12"/>
                    <a:pt x="14" y="7"/>
                  </a:cubicBezTo>
                  <a:cubicBezTo>
                    <a:pt x="13" y="5"/>
                    <a:pt x="12" y="2"/>
                    <a:pt x="11" y="0"/>
                  </a:cubicBezTo>
                </a:path>
              </a:pathLst>
            </a:custGeom>
            <a:noFill/>
            <a:ln w="7938" cap="flat">
              <a:solidFill>
                <a:srgbClr val="FEF6F2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9" name="Freeform 415">
              <a:extLst>
                <a:ext uri="{FF2B5EF4-FFF2-40B4-BE49-F238E27FC236}">
                  <a16:creationId xmlns:a16="http://schemas.microsoft.com/office/drawing/2014/main" id="{411BB636-CEC5-C263-9750-A87B64D11DD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6" y="1355"/>
              <a:ext cx="21" cy="8"/>
            </a:xfrm>
            <a:custGeom>
              <a:avLst/>
              <a:gdLst>
                <a:gd name="T0" fmla="*/ 0 w 16"/>
                <a:gd name="T1" fmla="*/ 15 h 6"/>
                <a:gd name="T2" fmla="*/ 37 w 16"/>
                <a:gd name="T3" fmla="*/ 0 h 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6" h="6">
                  <a:moveTo>
                    <a:pt x="0" y="6"/>
                  </a:moveTo>
                  <a:cubicBezTo>
                    <a:pt x="5" y="6"/>
                    <a:pt x="10" y="1"/>
                    <a:pt x="16" y="0"/>
                  </a:cubicBezTo>
                </a:path>
              </a:pathLst>
            </a:custGeom>
            <a:solidFill>
              <a:srgbClr val="FEF6F2"/>
            </a:solidFill>
            <a:ln w="7938" cap="flat">
              <a:solidFill>
                <a:srgbClr val="FEF6F2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0" name="Freeform 416">
              <a:extLst>
                <a:ext uri="{FF2B5EF4-FFF2-40B4-BE49-F238E27FC236}">
                  <a16:creationId xmlns:a16="http://schemas.microsoft.com/office/drawing/2014/main" id="{9DC6BFAE-8699-4DF2-D6DB-F3CBADF5E32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6" y="1355"/>
              <a:ext cx="21" cy="8"/>
            </a:xfrm>
            <a:custGeom>
              <a:avLst/>
              <a:gdLst>
                <a:gd name="T0" fmla="*/ 0 w 16"/>
                <a:gd name="T1" fmla="*/ 15 h 6"/>
                <a:gd name="T2" fmla="*/ 37 w 16"/>
                <a:gd name="T3" fmla="*/ 0 h 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6" h="6">
                  <a:moveTo>
                    <a:pt x="0" y="6"/>
                  </a:moveTo>
                  <a:cubicBezTo>
                    <a:pt x="5" y="6"/>
                    <a:pt x="10" y="1"/>
                    <a:pt x="16" y="0"/>
                  </a:cubicBezTo>
                </a:path>
              </a:pathLst>
            </a:custGeom>
            <a:noFill/>
            <a:ln w="7938" cap="flat">
              <a:solidFill>
                <a:srgbClr val="FEF6F2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809" name="Group 518">
            <a:extLst>
              <a:ext uri="{FF2B5EF4-FFF2-40B4-BE49-F238E27FC236}">
                <a16:creationId xmlns:a16="http://schemas.microsoft.com/office/drawing/2014/main" id="{D21C7306-0A21-C30B-DF70-563E8EBF922D}"/>
              </a:ext>
            </a:extLst>
          </p:cNvPr>
          <p:cNvGrpSpPr>
            <a:grpSpLocks/>
          </p:cNvGrpSpPr>
          <p:nvPr/>
        </p:nvGrpSpPr>
        <p:grpSpPr bwMode="auto">
          <a:xfrm>
            <a:off x="3606845" y="1730699"/>
            <a:ext cx="910775" cy="871813"/>
            <a:chOff x="1876" y="1235"/>
            <a:chExt cx="1978" cy="1893"/>
          </a:xfrm>
        </p:grpSpPr>
        <p:grpSp>
          <p:nvGrpSpPr>
            <p:cNvPr id="3810" name="Group 205">
              <a:extLst>
                <a:ext uri="{FF2B5EF4-FFF2-40B4-BE49-F238E27FC236}">
                  <a16:creationId xmlns:a16="http://schemas.microsoft.com/office/drawing/2014/main" id="{B9AB963A-3BF5-F286-BA78-A4518D4F22B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76" y="1235"/>
              <a:ext cx="1978" cy="1893"/>
              <a:chOff x="1876" y="1235"/>
              <a:chExt cx="1978" cy="1893"/>
            </a:xfrm>
          </p:grpSpPr>
          <p:sp>
            <p:nvSpPr>
              <p:cNvPr id="4123" name="Freeform 5">
                <a:extLst>
                  <a:ext uri="{FF2B5EF4-FFF2-40B4-BE49-F238E27FC236}">
                    <a16:creationId xmlns:a16="http://schemas.microsoft.com/office/drawing/2014/main" id="{5776F103-D89C-1750-A130-9D092AE65B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76" y="1325"/>
                <a:ext cx="968" cy="1750"/>
              </a:xfrm>
              <a:custGeom>
                <a:avLst/>
                <a:gdLst>
                  <a:gd name="T0" fmla="*/ 4567 w 387"/>
                  <a:gd name="T1" fmla="*/ 115 h 656"/>
                  <a:gd name="T2" fmla="*/ 5493 w 387"/>
                  <a:gd name="T3" fmla="*/ 3359 h 656"/>
                  <a:gd name="T4" fmla="*/ 5993 w 387"/>
                  <a:gd name="T5" fmla="*/ 6456 h 656"/>
                  <a:gd name="T6" fmla="*/ 5963 w 387"/>
                  <a:gd name="T7" fmla="*/ 7080 h 656"/>
                  <a:gd name="T8" fmla="*/ 5775 w 387"/>
                  <a:gd name="T9" fmla="*/ 9345 h 656"/>
                  <a:gd name="T10" fmla="*/ 2804 w 387"/>
                  <a:gd name="T11" fmla="*/ 11428 h 656"/>
                  <a:gd name="T12" fmla="*/ 2376 w 387"/>
                  <a:gd name="T13" fmla="*/ 11466 h 656"/>
                  <a:gd name="T14" fmla="*/ 2284 w 387"/>
                  <a:gd name="T15" fmla="*/ 11450 h 656"/>
                  <a:gd name="T16" fmla="*/ 2209 w 387"/>
                  <a:gd name="T17" fmla="*/ 11487 h 656"/>
                  <a:gd name="T18" fmla="*/ 333 w 387"/>
                  <a:gd name="T19" fmla="*/ 11770 h 656"/>
                  <a:gd name="T20" fmla="*/ 363 w 387"/>
                  <a:gd name="T21" fmla="*/ 6875 h 656"/>
                  <a:gd name="T22" fmla="*/ 425 w 387"/>
                  <a:gd name="T23" fmla="*/ 6704 h 656"/>
                  <a:gd name="T24" fmla="*/ 688 w 387"/>
                  <a:gd name="T25" fmla="*/ 5295 h 656"/>
                  <a:gd name="T26" fmla="*/ 1063 w 387"/>
                  <a:gd name="T27" fmla="*/ 4028 h 656"/>
                  <a:gd name="T28" fmla="*/ 2709 w 387"/>
                  <a:gd name="T29" fmla="*/ 1403 h 656"/>
                  <a:gd name="T30" fmla="*/ 4567 w 387"/>
                  <a:gd name="T31" fmla="*/ 115 h 65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387" h="656">
                    <a:moveTo>
                      <a:pt x="292" y="6"/>
                    </a:moveTo>
                    <a:cubicBezTo>
                      <a:pt x="335" y="13"/>
                      <a:pt x="376" y="67"/>
                      <a:pt x="351" y="177"/>
                    </a:cubicBezTo>
                    <a:cubicBezTo>
                      <a:pt x="369" y="222"/>
                      <a:pt x="385" y="289"/>
                      <a:pt x="383" y="340"/>
                    </a:cubicBezTo>
                    <a:cubicBezTo>
                      <a:pt x="382" y="363"/>
                      <a:pt x="381" y="373"/>
                      <a:pt x="381" y="373"/>
                    </a:cubicBezTo>
                    <a:cubicBezTo>
                      <a:pt x="385" y="402"/>
                      <a:pt x="387" y="463"/>
                      <a:pt x="369" y="492"/>
                    </a:cubicBezTo>
                    <a:cubicBezTo>
                      <a:pt x="352" y="522"/>
                      <a:pt x="301" y="595"/>
                      <a:pt x="179" y="602"/>
                    </a:cubicBezTo>
                    <a:cubicBezTo>
                      <a:pt x="169" y="602"/>
                      <a:pt x="161" y="603"/>
                      <a:pt x="152" y="604"/>
                    </a:cubicBezTo>
                    <a:cubicBezTo>
                      <a:pt x="150" y="604"/>
                      <a:pt x="148" y="603"/>
                      <a:pt x="146" y="603"/>
                    </a:cubicBezTo>
                    <a:cubicBezTo>
                      <a:pt x="144" y="603"/>
                      <a:pt x="143" y="605"/>
                      <a:pt x="141" y="605"/>
                    </a:cubicBezTo>
                    <a:cubicBezTo>
                      <a:pt x="50" y="619"/>
                      <a:pt x="29" y="656"/>
                      <a:pt x="21" y="620"/>
                    </a:cubicBezTo>
                    <a:cubicBezTo>
                      <a:pt x="12" y="580"/>
                      <a:pt x="0" y="411"/>
                      <a:pt x="23" y="362"/>
                    </a:cubicBezTo>
                    <a:cubicBezTo>
                      <a:pt x="25" y="358"/>
                      <a:pt x="27" y="353"/>
                      <a:pt x="27" y="353"/>
                    </a:cubicBezTo>
                    <a:cubicBezTo>
                      <a:pt x="28" y="338"/>
                      <a:pt x="34" y="286"/>
                      <a:pt x="44" y="279"/>
                    </a:cubicBezTo>
                    <a:cubicBezTo>
                      <a:pt x="45" y="266"/>
                      <a:pt x="51" y="244"/>
                      <a:pt x="68" y="212"/>
                    </a:cubicBezTo>
                    <a:cubicBezTo>
                      <a:pt x="86" y="179"/>
                      <a:pt x="126" y="118"/>
                      <a:pt x="173" y="74"/>
                    </a:cubicBezTo>
                    <a:cubicBezTo>
                      <a:pt x="220" y="29"/>
                      <a:pt x="250" y="0"/>
                      <a:pt x="292" y="6"/>
                    </a:cubicBezTo>
                    <a:close/>
                  </a:path>
                </a:pathLst>
              </a:custGeom>
              <a:solidFill>
                <a:srgbClr val="E1C0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4" name="Freeform 6">
                <a:extLst>
                  <a:ext uri="{FF2B5EF4-FFF2-40B4-BE49-F238E27FC236}">
                    <a16:creationId xmlns:a16="http://schemas.microsoft.com/office/drawing/2014/main" id="{F37841F9-4A44-3FF1-8C4C-09783E73E55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31" y="1243"/>
                <a:ext cx="923" cy="1837"/>
              </a:xfrm>
              <a:custGeom>
                <a:avLst/>
                <a:gdLst>
                  <a:gd name="T0" fmla="*/ 1176 w 369"/>
                  <a:gd name="T1" fmla="*/ 776 h 689"/>
                  <a:gd name="T2" fmla="*/ 583 w 369"/>
                  <a:gd name="T3" fmla="*/ 3695 h 689"/>
                  <a:gd name="T4" fmla="*/ 188 w 369"/>
                  <a:gd name="T5" fmla="*/ 6276 h 689"/>
                  <a:gd name="T6" fmla="*/ 708 w 369"/>
                  <a:gd name="T7" fmla="*/ 7825 h 689"/>
                  <a:gd name="T8" fmla="*/ 1813 w 369"/>
                  <a:gd name="T9" fmla="*/ 9625 h 689"/>
                  <a:gd name="T10" fmla="*/ 1801 w 369"/>
                  <a:gd name="T11" fmla="*/ 11409 h 689"/>
                  <a:gd name="T12" fmla="*/ 2679 w 369"/>
                  <a:gd name="T13" fmla="*/ 11771 h 689"/>
                  <a:gd name="T14" fmla="*/ 3492 w 369"/>
                  <a:gd name="T15" fmla="*/ 12184 h 689"/>
                  <a:gd name="T16" fmla="*/ 5525 w 369"/>
                  <a:gd name="T17" fmla="*/ 12910 h 689"/>
                  <a:gd name="T18" fmla="*/ 5776 w 369"/>
                  <a:gd name="T19" fmla="*/ 9156 h 689"/>
                  <a:gd name="T20" fmla="*/ 5651 w 369"/>
                  <a:gd name="T21" fmla="*/ 7919 h 689"/>
                  <a:gd name="T22" fmla="*/ 5663 w 369"/>
                  <a:gd name="T23" fmla="*/ 7735 h 689"/>
                  <a:gd name="T24" fmla="*/ 4850 w 369"/>
                  <a:gd name="T25" fmla="*/ 4151 h 689"/>
                  <a:gd name="T26" fmla="*/ 1176 w 369"/>
                  <a:gd name="T27" fmla="*/ 776 h 68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369" h="689">
                    <a:moveTo>
                      <a:pt x="75" y="41"/>
                    </a:moveTo>
                    <a:cubicBezTo>
                      <a:pt x="50" y="55"/>
                      <a:pt x="25" y="79"/>
                      <a:pt x="37" y="195"/>
                    </a:cubicBezTo>
                    <a:cubicBezTo>
                      <a:pt x="29" y="204"/>
                      <a:pt x="0" y="262"/>
                      <a:pt x="12" y="331"/>
                    </a:cubicBezTo>
                    <a:cubicBezTo>
                      <a:pt x="23" y="401"/>
                      <a:pt x="45" y="413"/>
                      <a:pt x="45" y="413"/>
                    </a:cubicBezTo>
                    <a:cubicBezTo>
                      <a:pt x="70" y="438"/>
                      <a:pt x="114" y="466"/>
                      <a:pt x="116" y="508"/>
                    </a:cubicBezTo>
                    <a:cubicBezTo>
                      <a:pt x="119" y="551"/>
                      <a:pt x="94" y="577"/>
                      <a:pt x="115" y="602"/>
                    </a:cubicBezTo>
                    <a:cubicBezTo>
                      <a:pt x="136" y="627"/>
                      <a:pt x="160" y="622"/>
                      <a:pt x="171" y="621"/>
                    </a:cubicBezTo>
                    <a:cubicBezTo>
                      <a:pt x="176" y="629"/>
                      <a:pt x="177" y="627"/>
                      <a:pt x="223" y="643"/>
                    </a:cubicBezTo>
                    <a:cubicBezTo>
                      <a:pt x="270" y="659"/>
                      <a:pt x="341" y="689"/>
                      <a:pt x="353" y="681"/>
                    </a:cubicBezTo>
                    <a:cubicBezTo>
                      <a:pt x="365" y="673"/>
                      <a:pt x="369" y="523"/>
                      <a:pt x="369" y="483"/>
                    </a:cubicBezTo>
                    <a:cubicBezTo>
                      <a:pt x="369" y="443"/>
                      <a:pt x="365" y="418"/>
                      <a:pt x="361" y="418"/>
                    </a:cubicBezTo>
                    <a:cubicBezTo>
                      <a:pt x="361" y="416"/>
                      <a:pt x="362" y="411"/>
                      <a:pt x="362" y="408"/>
                    </a:cubicBezTo>
                    <a:cubicBezTo>
                      <a:pt x="362" y="367"/>
                      <a:pt x="357" y="296"/>
                      <a:pt x="310" y="219"/>
                    </a:cubicBezTo>
                    <a:cubicBezTo>
                      <a:pt x="261" y="137"/>
                      <a:pt x="158" y="0"/>
                      <a:pt x="75" y="41"/>
                    </a:cubicBezTo>
                    <a:close/>
                  </a:path>
                </a:pathLst>
              </a:custGeom>
              <a:solidFill>
                <a:srgbClr val="E1C0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5" name="Freeform 7">
                <a:extLst>
                  <a:ext uri="{FF2B5EF4-FFF2-40B4-BE49-F238E27FC236}">
                    <a16:creationId xmlns:a16="http://schemas.microsoft.com/office/drawing/2014/main" id="{16F43EB2-63F3-21BD-BC66-20F6589FA6E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4" y="1651"/>
                <a:ext cx="162" cy="64"/>
              </a:xfrm>
              <a:custGeom>
                <a:avLst/>
                <a:gdLst>
                  <a:gd name="T0" fmla="*/ 508 w 65"/>
                  <a:gd name="T1" fmla="*/ 456 h 24"/>
                  <a:gd name="T2" fmla="*/ 932 w 65"/>
                  <a:gd name="T3" fmla="*/ 363 h 24"/>
                  <a:gd name="T4" fmla="*/ 932 w 65"/>
                  <a:gd name="T5" fmla="*/ 56 h 24"/>
                  <a:gd name="T6" fmla="*/ 508 w 65"/>
                  <a:gd name="T7" fmla="*/ 77 h 24"/>
                  <a:gd name="T8" fmla="*/ 508 w 65"/>
                  <a:gd name="T9" fmla="*/ 77 h 24"/>
                  <a:gd name="T10" fmla="*/ 92 w 65"/>
                  <a:gd name="T11" fmla="*/ 56 h 24"/>
                  <a:gd name="T12" fmla="*/ 92 w 65"/>
                  <a:gd name="T13" fmla="*/ 363 h 24"/>
                  <a:gd name="T14" fmla="*/ 508 w 65"/>
                  <a:gd name="T15" fmla="*/ 456 h 2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5" h="24">
                    <a:moveTo>
                      <a:pt x="33" y="24"/>
                    </a:moveTo>
                    <a:cubicBezTo>
                      <a:pt x="46" y="24"/>
                      <a:pt x="55" y="23"/>
                      <a:pt x="60" y="19"/>
                    </a:cubicBezTo>
                    <a:cubicBezTo>
                      <a:pt x="64" y="14"/>
                      <a:pt x="65" y="6"/>
                      <a:pt x="60" y="3"/>
                    </a:cubicBezTo>
                    <a:cubicBezTo>
                      <a:pt x="56" y="0"/>
                      <a:pt x="55" y="4"/>
                      <a:pt x="33" y="4"/>
                    </a:cubicBezTo>
                    <a:cubicBezTo>
                      <a:pt x="33" y="4"/>
                      <a:pt x="33" y="4"/>
                      <a:pt x="33" y="4"/>
                    </a:cubicBezTo>
                    <a:cubicBezTo>
                      <a:pt x="11" y="4"/>
                      <a:pt x="10" y="0"/>
                      <a:pt x="6" y="3"/>
                    </a:cubicBezTo>
                    <a:cubicBezTo>
                      <a:pt x="0" y="6"/>
                      <a:pt x="2" y="14"/>
                      <a:pt x="6" y="19"/>
                    </a:cubicBezTo>
                    <a:cubicBezTo>
                      <a:pt x="11" y="23"/>
                      <a:pt x="20" y="24"/>
                      <a:pt x="33" y="24"/>
                    </a:cubicBezTo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6" name="Freeform 8">
                <a:extLst>
                  <a:ext uri="{FF2B5EF4-FFF2-40B4-BE49-F238E27FC236}">
                    <a16:creationId xmlns:a16="http://schemas.microsoft.com/office/drawing/2014/main" id="{25AA20A6-D38F-B188-6BE9-4B0D4CBBC2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4" y="1568"/>
                <a:ext cx="162" cy="75"/>
              </a:xfrm>
              <a:custGeom>
                <a:avLst/>
                <a:gdLst>
                  <a:gd name="T0" fmla="*/ 508 w 65"/>
                  <a:gd name="T1" fmla="*/ 538 h 28"/>
                  <a:gd name="T2" fmla="*/ 932 w 65"/>
                  <a:gd name="T3" fmla="*/ 445 h 28"/>
                  <a:gd name="T4" fmla="*/ 932 w 65"/>
                  <a:gd name="T5" fmla="*/ 56 h 28"/>
                  <a:gd name="T6" fmla="*/ 508 w 65"/>
                  <a:gd name="T7" fmla="*/ 78 h 28"/>
                  <a:gd name="T8" fmla="*/ 508 w 65"/>
                  <a:gd name="T9" fmla="*/ 78 h 28"/>
                  <a:gd name="T10" fmla="*/ 92 w 65"/>
                  <a:gd name="T11" fmla="*/ 56 h 28"/>
                  <a:gd name="T12" fmla="*/ 92 w 65"/>
                  <a:gd name="T13" fmla="*/ 445 h 28"/>
                  <a:gd name="T14" fmla="*/ 508 w 65"/>
                  <a:gd name="T15" fmla="*/ 538 h 2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5" h="28">
                    <a:moveTo>
                      <a:pt x="33" y="28"/>
                    </a:moveTo>
                    <a:cubicBezTo>
                      <a:pt x="46" y="28"/>
                      <a:pt x="55" y="27"/>
                      <a:pt x="60" y="23"/>
                    </a:cubicBezTo>
                    <a:cubicBezTo>
                      <a:pt x="64" y="18"/>
                      <a:pt x="65" y="6"/>
                      <a:pt x="60" y="3"/>
                    </a:cubicBezTo>
                    <a:cubicBezTo>
                      <a:pt x="56" y="0"/>
                      <a:pt x="55" y="4"/>
                      <a:pt x="33" y="4"/>
                    </a:cubicBezTo>
                    <a:cubicBezTo>
                      <a:pt x="33" y="4"/>
                      <a:pt x="33" y="4"/>
                      <a:pt x="33" y="4"/>
                    </a:cubicBezTo>
                    <a:cubicBezTo>
                      <a:pt x="11" y="4"/>
                      <a:pt x="10" y="0"/>
                      <a:pt x="6" y="3"/>
                    </a:cubicBezTo>
                    <a:cubicBezTo>
                      <a:pt x="0" y="6"/>
                      <a:pt x="2" y="18"/>
                      <a:pt x="6" y="23"/>
                    </a:cubicBezTo>
                    <a:cubicBezTo>
                      <a:pt x="11" y="27"/>
                      <a:pt x="20" y="28"/>
                      <a:pt x="33" y="28"/>
                    </a:cubicBezTo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7" name="Freeform 9">
                <a:extLst>
                  <a:ext uri="{FF2B5EF4-FFF2-40B4-BE49-F238E27FC236}">
                    <a16:creationId xmlns:a16="http://schemas.microsoft.com/office/drawing/2014/main" id="{467337FD-F1F8-D28B-52D1-2A53BC90FB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4" y="1493"/>
                <a:ext cx="162" cy="67"/>
              </a:xfrm>
              <a:custGeom>
                <a:avLst/>
                <a:gdLst>
                  <a:gd name="T0" fmla="*/ 508 w 65"/>
                  <a:gd name="T1" fmla="*/ 482 h 25"/>
                  <a:gd name="T2" fmla="*/ 932 w 65"/>
                  <a:gd name="T3" fmla="*/ 389 h 25"/>
                  <a:gd name="T4" fmla="*/ 932 w 65"/>
                  <a:gd name="T5" fmla="*/ 56 h 25"/>
                  <a:gd name="T6" fmla="*/ 508 w 65"/>
                  <a:gd name="T7" fmla="*/ 78 h 25"/>
                  <a:gd name="T8" fmla="*/ 508 w 65"/>
                  <a:gd name="T9" fmla="*/ 78 h 25"/>
                  <a:gd name="T10" fmla="*/ 92 w 65"/>
                  <a:gd name="T11" fmla="*/ 56 h 25"/>
                  <a:gd name="T12" fmla="*/ 92 w 65"/>
                  <a:gd name="T13" fmla="*/ 389 h 25"/>
                  <a:gd name="T14" fmla="*/ 508 w 65"/>
                  <a:gd name="T15" fmla="*/ 482 h 2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5" h="25">
                    <a:moveTo>
                      <a:pt x="33" y="25"/>
                    </a:moveTo>
                    <a:cubicBezTo>
                      <a:pt x="46" y="25"/>
                      <a:pt x="55" y="24"/>
                      <a:pt x="60" y="20"/>
                    </a:cubicBezTo>
                    <a:cubicBezTo>
                      <a:pt x="64" y="15"/>
                      <a:pt x="65" y="6"/>
                      <a:pt x="60" y="3"/>
                    </a:cubicBezTo>
                    <a:cubicBezTo>
                      <a:pt x="56" y="0"/>
                      <a:pt x="55" y="4"/>
                      <a:pt x="33" y="4"/>
                    </a:cubicBezTo>
                    <a:cubicBezTo>
                      <a:pt x="33" y="4"/>
                      <a:pt x="33" y="4"/>
                      <a:pt x="33" y="4"/>
                    </a:cubicBezTo>
                    <a:cubicBezTo>
                      <a:pt x="11" y="4"/>
                      <a:pt x="10" y="0"/>
                      <a:pt x="6" y="3"/>
                    </a:cubicBezTo>
                    <a:cubicBezTo>
                      <a:pt x="0" y="6"/>
                      <a:pt x="2" y="15"/>
                      <a:pt x="6" y="20"/>
                    </a:cubicBezTo>
                    <a:cubicBezTo>
                      <a:pt x="11" y="24"/>
                      <a:pt x="20" y="25"/>
                      <a:pt x="33" y="25"/>
                    </a:cubicBezTo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8" name="Freeform 10">
                <a:extLst>
                  <a:ext uri="{FF2B5EF4-FFF2-40B4-BE49-F238E27FC236}">
                    <a16:creationId xmlns:a16="http://schemas.microsoft.com/office/drawing/2014/main" id="{463115ED-DB9C-ACE7-023D-3B036D6852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4" y="1408"/>
                <a:ext cx="162" cy="75"/>
              </a:xfrm>
              <a:custGeom>
                <a:avLst/>
                <a:gdLst>
                  <a:gd name="T0" fmla="*/ 508 w 65"/>
                  <a:gd name="T1" fmla="*/ 538 h 28"/>
                  <a:gd name="T2" fmla="*/ 932 w 65"/>
                  <a:gd name="T3" fmla="*/ 445 h 28"/>
                  <a:gd name="T4" fmla="*/ 932 w 65"/>
                  <a:gd name="T5" fmla="*/ 56 h 28"/>
                  <a:gd name="T6" fmla="*/ 508 w 65"/>
                  <a:gd name="T7" fmla="*/ 78 h 28"/>
                  <a:gd name="T8" fmla="*/ 508 w 65"/>
                  <a:gd name="T9" fmla="*/ 78 h 28"/>
                  <a:gd name="T10" fmla="*/ 92 w 65"/>
                  <a:gd name="T11" fmla="*/ 56 h 28"/>
                  <a:gd name="T12" fmla="*/ 92 w 65"/>
                  <a:gd name="T13" fmla="*/ 445 h 28"/>
                  <a:gd name="T14" fmla="*/ 508 w 65"/>
                  <a:gd name="T15" fmla="*/ 538 h 2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5" h="28">
                    <a:moveTo>
                      <a:pt x="33" y="28"/>
                    </a:moveTo>
                    <a:cubicBezTo>
                      <a:pt x="46" y="28"/>
                      <a:pt x="55" y="27"/>
                      <a:pt x="60" y="23"/>
                    </a:cubicBezTo>
                    <a:cubicBezTo>
                      <a:pt x="64" y="18"/>
                      <a:pt x="65" y="6"/>
                      <a:pt x="60" y="3"/>
                    </a:cubicBezTo>
                    <a:cubicBezTo>
                      <a:pt x="56" y="0"/>
                      <a:pt x="55" y="4"/>
                      <a:pt x="33" y="4"/>
                    </a:cubicBezTo>
                    <a:cubicBezTo>
                      <a:pt x="33" y="4"/>
                      <a:pt x="33" y="4"/>
                      <a:pt x="33" y="4"/>
                    </a:cubicBezTo>
                    <a:cubicBezTo>
                      <a:pt x="11" y="4"/>
                      <a:pt x="10" y="0"/>
                      <a:pt x="6" y="3"/>
                    </a:cubicBezTo>
                    <a:cubicBezTo>
                      <a:pt x="0" y="6"/>
                      <a:pt x="2" y="18"/>
                      <a:pt x="6" y="23"/>
                    </a:cubicBezTo>
                    <a:cubicBezTo>
                      <a:pt x="11" y="27"/>
                      <a:pt x="20" y="28"/>
                      <a:pt x="33" y="28"/>
                    </a:cubicBezTo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9" name="Freeform 11">
                <a:extLst>
                  <a:ext uri="{FF2B5EF4-FFF2-40B4-BE49-F238E27FC236}">
                    <a16:creationId xmlns:a16="http://schemas.microsoft.com/office/drawing/2014/main" id="{89144029-85E1-381F-3169-70B5B4FECD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4" y="1333"/>
                <a:ext cx="162" cy="67"/>
              </a:xfrm>
              <a:custGeom>
                <a:avLst/>
                <a:gdLst>
                  <a:gd name="T0" fmla="*/ 508 w 65"/>
                  <a:gd name="T1" fmla="*/ 482 h 25"/>
                  <a:gd name="T2" fmla="*/ 932 w 65"/>
                  <a:gd name="T3" fmla="*/ 389 h 25"/>
                  <a:gd name="T4" fmla="*/ 932 w 65"/>
                  <a:gd name="T5" fmla="*/ 56 h 25"/>
                  <a:gd name="T6" fmla="*/ 508 w 65"/>
                  <a:gd name="T7" fmla="*/ 78 h 25"/>
                  <a:gd name="T8" fmla="*/ 508 w 65"/>
                  <a:gd name="T9" fmla="*/ 78 h 25"/>
                  <a:gd name="T10" fmla="*/ 92 w 65"/>
                  <a:gd name="T11" fmla="*/ 56 h 25"/>
                  <a:gd name="T12" fmla="*/ 92 w 65"/>
                  <a:gd name="T13" fmla="*/ 389 h 25"/>
                  <a:gd name="T14" fmla="*/ 508 w 65"/>
                  <a:gd name="T15" fmla="*/ 482 h 2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5" h="25">
                    <a:moveTo>
                      <a:pt x="33" y="25"/>
                    </a:moveTo>
                    <a:cubicBezTo>
                      <a:pt x="46" y="25"/>
                      <a:pt x="55" y="24"/>
                      <a:pt x="60" y="20"/>
                    </a:cubicBezTo>
                    <a:cubicBezTo>
                      <a:pt x="64" y="15"/>
                      <a:pt x="65" y="6"/>
                      <a:pt x="60" y="3"/>
                    </a:cubicBezTo>
                    <a:cubicBezTo>
                      <a:pt x="56" y="0"/>
                      <a:pt x="55" y="4"/>
                      <a:pt x="33" y="4"/>
                    </a:cubicBezTo>
                    <a:cubicBezTo>
                      <a:pt x="33" y="4"/>
                      <a:pt x="33" y="4"/>
                      <a:pt x="33" y="4"/>
                    </a:cubicBezTo>
                    <a:cubicBezTo>
                      <a:pt x="11" y="4"/>
                      <a:pt x="10" y="0"/>
                      <a:pt x="6" y="3"/>
                    </a:cubicBezTo>
                    <a:cubicBezTo>
                      <a:pt x="0" y="6"/>
                      <a:pt x="2" y="15"/>
                      <a:pt x="6" y="20"/>
                    </a:cubicBezTo>
                    <a:cubicBezTo>
                      <a:pt x="11" y="24"/>
                      <a:pt x="20" y="25"/>
                      <a:pt x="33" y="25"/>
                    </a:cubicBezTo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0" name="Freeform 12">
                <a:extLst>
                  <a:ext uri="{FF2B5EF4-FFF2-40B4-BE49-F238E27FC236}">
                    <a16:creationId xmlns:a16="http://schemas.microsoft.com/office/drawing/2014/main" id="{DE1E7D18-98CD-39ED-2419-84D9595F78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4" y="1256"/>
                <a:ext cx="162" cy="67"/>
              </a:xfrm>
              <a:custGeom>
                <a:avLst/>
                <a:gdLst>
                  <a:gd name="T0" fmla="*/ 508 w 65"/>
                  <a:gd name="T1" fmla="*/ 482 h 25"/>
                  <a:gd name="T2" fmla="*/ 932 w 65"/>
                  <a:gd name="T3" fmla="*/ 389 h 25"/>
                  <a:gd name="T4" fmla="*/ 932 w 65"/>
                  <a:gd name="T5" fmla="*/ 56 h 25"/>
                  <a:gd name="T6" fmla="*/ 508 w 65"/>
                  <a:gd name="T7" fmla="*/ 78 h 25"/>
                  <a:gd name="T8" fmla="*/ 508 w 65"/>
                  <a:gd name="T9" fmla="*/ 78 h 25"/>
                  <a:gd name="T10" fmla="*/ 92 w 65"/>
                  <a:gd name="T11" fmla="*/ 56 h 25"/>
                  <a:gd name="T12" fmla="*/ 92 w 65"/>
                  <a:gd name="T13" fmla="*/ 389 h 25"/>
                  <a:gd name="T14" fmla="*/ 508 w 65"/>
                  <a:gd name="T15" fmla="*/ 482 h 2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5" h="25">
                    <a:moveTo>
                      <a:pt x="33" y="25"/>
                    </a:moveTo>
                    <a:cubicBezTo>
                      <a:pt x="46" y="25"/>
                      <a:pt x="55" y="24"/>
                      <a:pt x="60" y="20"/>
                    </a:cubicBezTo>
                    <a:cubicBezTo>
                      <a:pt x="64" y="15"/>
                      <a:pt x="65" y="6"/>
                      <a:pt x="60" y="3"/>
                    </a:cubicBezTo>
                    <a:cubicBezTo>
                      <a:pt x="56" y="0"/>
                      <a:pt x="55" y="4"/>
                      <a:pt x="33" y="4"/>
                    </a:cubicBezTo>
                    <a:cubicBezTo>
                      <a:pt x="33" y="4"/>
                      <a:pt x="33" y="4"/>
                      <a:pt x="33" y="4"/>
                    </a:cubicBezTo>
                    <a:cubicBezTo>
                      <a:pt x="11" y="4"/>
                      <a:pt x="10" y="0"/>
                      <a:pt x="6" y="3"/>
                    </a:cubicBezTo>
                    <a:cubicBezTo>
                      <a:pt x="0" y="6"/>
                      <a:pt x="2" y="15"/>
                      <a:pt x="6" y="20"/>
                    </a:cubicBezTo>
                    <a:cubicBezTo>
                      <a:pt x="11" y="24"/>
                      <a:pt x="20" y="25"/>
                      <a:pt x="33" y="25"/>
                    </a:cubicBezTo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1" name="Freeform 13">
                <a:extLst>
                  <a:ext uri="{FF2B5EF4-FFF2-40B4-BE49-F238E27FC236}">
                    <a16:creationId xmlns:a16="http://schemas.microsoft.com/office/drawing/2014/main" id="{5B1B3B2F-80EA-5C72-EAD5-E50F3BFDDF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4" y="1717"/>
                <a:ext cx="162" cy="70"/>
              </a:xfrm>
              <a:custGeom>
                <a:avLst/>
                <a:gdLst>
                  <a:gd name="T0" fmla="*/ 508 w 65"/>
                  <a:gd name="T1" fmla="*/ 81 h 26"/>
                  <a:gd name="T2" fmla="*/ 932 w 65"/>
                  <a:gd name="T3" fmla="*/ 59 h 26"/>
                  <a:gd name="T4" fmla="*/ 932 w 65"/>
                  <a:gd name="T5" fmla="*/ 369 h 26"/>
                  <a:gd name="T6" fmla="*/ 508 w 65"/>
                  <a:gd name="T7" fmla="*/ 506 h 26"/>
                  <a:gd name="T8" fmla="*/ 508 w 65"/>
                  <a:gd name="T9" fmla="*/ 506 h 26"/>
                  <a:gd name="T10" fmla="*/ 92 w 65"/>
                  <a:gd name="T11" fmla="*/ 369 h 26"/>
                  <a:gd name="T12" fmla="*/ 92 w 65"/>
                  <a:gd name="T13" fmla="*/ 59 h 26"/>
                  <a:gd name="T14" fmla="*/ 508 w 65"/>
                  <a:gd name="T15" fmla="*/ 81 h 2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5" h="26">
                    <a:moveTo>
                      <a:pt x="33" y="4"/>
                    </a:moveTo>
                    <a:cubicBezTo>
                      <a:pt x="55" y="4"/>
                      <a:pt x="56" y="0"/>
                      <a:pt x="60" y="3"/>
                    </a:cubicBezTo>
                    <a:cubicBezTo>
                      <a:pt x="65" y="6"/>
                      <a:pt x="64" y="14"/>
                      <a:pt x="60" y="19"/>
                    </a:cubicBezTo>
                    <a:cubicBezTo>
                      <a:pt x="55" y="23"/>
                      <a:pt x="46" y="26"/>
                      <a:pt x="33" y="26"/>
                    </a:cubicBezTo>
                    <a:cubicBezTo>
                      <a:pt x="33" y="26"/>
                      <a:pt x="33" y="26"/>
                      <a:pt x="33" y="26"/>
                    </a:cubicBezTo>
                    <a:cubicBezTo>
                      <a:pt x="20" y="26"/>
                      <a:pt x="11" y="23"/>
                      <a:pt x="6" y="19"/>
                    </a:cubicBezTo>
                    <a:cubicBezTo>
                      <a:pt x="2" y="14"/>
                      <a:pt x="0" y="6"/>
                      <a:pt x="6" y="3"/>
                    </a:cubicBezTo>
                    <a:cubicBezTo>
                      <a:pt x="10" y="0"/>
                      <a:pt x="11" y="4"/>
                      <a:pt x="33" y="4"/>
                    </a:cubicBezTo>
                    <a:close/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2" name="Freeform 14">
                <a:extLst>
                  <a:ext uri="{FF2B5EF4-FFF2-40B4-BE49-F238E27FC236}">
                    <a16:creationId xmlns:a16="http://schemas.microsoft.com/office/drawing/2014/main" id="{BE2ADA47-0C48-467F-236D-3B73CC4FDA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4" y="1784"/>
                <a:ext cx="162" cy="69"/>
              </a:xfrm>
              <a:custGeom>
                <a:avLst/>
                <a:gdLst>
                  <a:gd name="T0" fmla="*/ 508 w 65"/>
                  <a:gd name="T1" fmla="*/ 486 h 26"/>
                  <a:gd name="T2" fmla="*/ 932 w 65"/>
                  <a:gd name="T3" fmla="*/ 337 h 26"/>
                  <a:gd name="T4" fmla="*/ 932 w 65"/>
                  <a:gd name="T5" fmla="*/ 35 h 26"/>
                  <a:gd name="T6" fmla="*/ 508 w 65"/>
                  <a:gd name="T7" fmla="*/ 133 h 26"/>
                  <a:gd name="T8" fmla="*/ 508 w 65"/>
                  <a:gd name="T9" fmla="*/ 133 h 26"/>
                  <a:gd name="T10" fmla="*/ 92 w 65"/>
                  <a:gd name="T11" fmla="*/ 35 h 26"/>
                  <a:gd name="T12" fmla="*/ 92 w 65"/>
                  <a:gd name="T13" fmla="*/ 337 h 26"/>
                  <a:gd name="T14" fmla="*/ 508 w 65"/>
                  <a:gd name="T15" fmla="*/ 486 h 2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5" h="26">
                    <a:moveTo>
                      <a:pt x="33" y="26"/>
                    </a:moveTo>
                    <a:cubicBezTo>
                      <a:pt x="46" y="26"/>
                      <a:pt x="55" y="23"/>
                      <a:pt x="60" y="18"/>
                    </a:cubicBezTo>
                    <a:cubicBezTo>
                      <a:pt x="64" y="14"/>
                      <a:pt x="65" y="6"/>
                      <a:pt x="60" y="2"/>
                    </a:cubicBezTo>
                    <a:cubicBezTo>
                      <a:pt x="56" y="0"/>
                      <a:pt x="55" y="7"/>
                      <a:pt x="33" y="7"/>
                    </a:cubicBezTo>
                    <a:cubicBezTo>
                      <a:pt x="33" y="7"/>
                      <a:pt x="33" y="7"/>
                      <a:pt x="33" y="7"/>
                    </a:cubicBezTo>
                    <a:cubicBezTo>
                      <a:pt x="11" y="7"/>
                      <a:pt x="10" y="0"/>
                      <a:pt x="6" y="2"/>
                    </a:cubicBezTo>
                    <a:cubicBezTo>
                      <a:pt x="0" y="6"/>
                      <a:pt x="2" y="14"/>
                      <a:pt x="6" y="18"/>
                    </a:cubicBezTo>
                    <a:cubicBezTo>
                      <a:pt x="11" y="23"/>
                      <a:pt x="20" y="26"/>
                      <a:pt x="33" y="26"/>
                    </a:cubicBezTo>
                    <a:close/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3" name="Freeform 15">
                <a:extLst>
                  <a:ext uri="{FF2B5EF4-FFF2-40B4-BE49-F238E27FC236}">
                    <a16:creationId xmlns:a16="http://schemas.microsoft.com/office/drawing/2014/main" id="{D0897D14-7A00-46D9-BE51-829279CFB28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4" y="1851"/>
                <a:ext cx="162" cy="82"/>
              </a:xfrm>
              <a:custGeom>
                <a:avLst/>
                <a:gdLst>
                  <a:gd name="T0" fmla="*/ 508 w 65"/>
                  <a:gd name="T1" fmla="*/ 574 h 31"/>
                  <a:gd name="T2" fmla="*/ 932 w 65"/>
                  <a:gd name="T3" fmla="*/ 349 h 31"/>
                  <a:gd name="T4" fmla="*/ 932 w 65"/>
                  <a:gd name="T5" fmla="*/ 56 h 31"/>
                  <a:gd name="T6" fmla="*/ 508 w 65"/>
                  <a:gd name="T7" fmla="*/ 132 h 31"/>
                  <a:gd name="T8" fmla="*/ 508 w 65"/>
                  <a:gd name="T9" fmla="*/ 132 h 31"/>
                  <a:gd name="T10" fmla="*/ 92 w 65"/>
                  <a:gd name="T11" fmla="*/ 56 h 31"/>
                  <a:gd name="T12" fmla="*/ 92 w 65"/>
                  <a:gd name="T13" fmla="*/ 349 h 31"/>
                  <a:gd name="T14" fmla="*/ 508 w 65"/>
                  <a:gd name="T15" fmla="*/ 574 h 3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5" h="31">
                    <a:moveTo>
                      <a:pt x="33" y="31"/>
                    </a:moveTo>
                    <a:cubicBezTo>
                      <a:pt x="46" y="31"/>
                      <a:pt x="55" y="23"/>
                      <a:pt x="60" y="19"/>
                    </a:cubicBezTo>
                    <a:cubicBezTo>
                      <a:pt x="64" y="14"/>
                      <a:pt x="65" y="6"/>
                      <a:pt x="60" y="3"/>
                    </a:cubicBezTo>
                    <a:cubicBezTo>
                      <a:pt x="56" y="0"/>
                      <a:pt x="55" y="7"/>
                      <a:pt x="33" y="7"/>
                    </a:cubicBezTo>
                    <a:cubicBezTo>
                      <a:pt x="33" y="7"/>
                      <a:pt x="33" y="7"/>
                      <a:pt x="33" y="7"/>
                    </a:cubicBezTo>
                    <a:cubicBezTo>
                      <a:pt x="11" y="7"/>
                      <a:pt x="10" y="0"/>
                      <a:pt x="6" y="3"/>
                    </a:cubicBezTo>
                    <a:cubicBezTo>
                      <a:pt x="0" y="6"/>
                      <a:pt x="2" y="14"/>
                      <a:pt x="6" y="19"/>
                    </a:cubicBezTo>
                    <a:cubicBezTo>
                      <a:pt x="11" y="23"/>
                      <a:pt x="20" y="31"/>
                      <a:pt x="33" y="31"/>
                    </a:cubicBezTo>
                    <a:close/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4" name="Freeform 16">
                <a:extLst>
                  <a:ext uri="{FF2B5EF4-FFF2-40B4-BE49-F238E27FC236}">
                    <a16:creationId xmlns:a16="http://schemas.microsoft.com/office/drawing/2014/main" id="{E44977C0-3422-4180-6341-533F11709A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09" y="1832"/>
                <a:ext cx="135" cy="37"/>
              </a:xfrm>
              <a:custGeom>
                <a:avLst/>
                <a:gdLst>
                  <a:gd name="T0" fmla="*/ 425 w 54"/>
                  <a:gd name="T1" fmla="*/ 148 h 14"/>
                  <a:gd name="T2" fmla="*/ 425 w 54"/>
                  <a:gd name="T3" fmla="*/ 148 h 14"/>
                  <a:gd name="T4" fmla="*/ 0 w 54"/>
                  <a:gd name="T5" fmla="*/ 0 h 14"/>
                  <a:gd name="T6" fmla="*/ 20 w 54"/>
                  <a:gd name="T7" fmla="*/ 167 h 14"/>
                  <a:gd name="T8" fmla="*/ 425 w 54"/>
                  <a:gd name="T9" fmla="*/ 259 h 14"/>
                  <a:gd name="T10" fmla="*/ 425 w 54"/>
                  <a:gd name="T11" fmla="*/ 259 h 14"/>
                  <a:gd name="T12" fmla="*/ 833 w 54"/>
                  <a:gd name="T13" fmla="*/ 167 h 14"/>
                  <a:gd name="T14" fmla="*/ 845 w 54"/>
                  <a:gd name="T15" fmla="*/ 0 h 14"/>
                  <a:gd name="T16" fmla="*/ 425 w 54"/>
                  <a:gd name="T17" fmla="*/ 148 h 1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54" h="14">
                    <a:moveTo>
                      <a:pt x="27" y="8"/>
                    </a:moveTo>
                    <a:cubicBezTo>
                      <a:pt x="27" y="8"/>
                      <a:pt x="27" y="8"/>
                      <a:pt x="27" y="8"/>
                    </a:cubicBezTo>
                    <a:cubicBezTo>
                      <a:pt x="14" y="8"/>
                      <a:pt x="5" y="5"/>
                      <a:pt x="0" y="0"/>
                    </a:cubicBezTo>
                    <a:cubicBezTo>
                      <a:pt x="2" y="3"/>
                      <a:pt x="2" y="7"/>
                      <a:pt x="1" y="9"/>
                    </a:cubicBezTo>
                    <a:cubicBezTo>
                      <a:pt x="4" y="8"/>
                      <a:pt x="7" y="14"/>
                      <a:pt x="27" y="14"/>
                    </a:cubicBezTo>
                    <a:cubicBezTo>
                      <a:pt x="27" y="14"/>
                      <a:pt x="27" y="14"/>
                      <a:pt x="27" y="14"/>
                    </a:cubicBezTo>
                    <a:cubicBezTo>
                      <a:pt x="47" y="14"/>
                      <a:pt x="49" y="8"/>
                      <a:pt x="53" y="9"/>
                    </a:cubicBezTo>
                    <a:cubicBezTo>
                      <a:pt x="51" y="6"/>
                      <a:pt x="51" y="4"/>
                      <a:pt x="54" y="0"/>
                    </a:cubicBezTo>
                    <a:cubicBezTo>
                      <a:pt x="49" y="5"/>
                      <a:pt x="40" y="8"/>
                      <a:pt x="27" y="8"/>
                    </a:cubicBezTo>
                    <a:close/>
                  </a:path>
                </a:pathLst>
              </a:custGeom>
              <a:solidFill>
                <a:srgbClr val="FBDD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5" name="Freeform 17">
                <a:extLst>
                  <a:ext uri="{FF2B5EF4-FFF2-40B4-BE49-F238E27FC236}">
                    <a16:creationId xmlns:a16="http://schemas.microsoft.com/office/drawing/2014/main" id="{DC9C3AE9-C5DA-6162-1B84-F754235067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1" y="1765"/>
                <a:ext cx="133" cy="38"/>
              </a:xfrm>
              <a:custGeom>
                <a:avLst/>
                <a:gdLst>
                  <a:gd name="T0" fmla="*/ 409 w 53"/>
                  <a:gd name="T1" fmla="*/ 163 h 14"/>
                  <a:gd name="T2" fmla="*/ 409 w 53"/>
                  <a:gd name="T3" fmla="*/ 163 h 14"/>
                  <a:gd name="T4" fmla="*/ 0 w 53"/>
                  <a:gd name="T5" fmla="*/ 22 h 14"/>
                  <a:gd name="T6" fmla="*/ 0 w 53"/>
                  <a:gd name="T7" fmla="*/ 176 h 14"/>
                  <a:gd name="T8" fmla="*/ 409 w 53"/>
                  <a:gd name="T9" fmla="*/ 280 h 14"/>
                  <a:gd name="T10" fmla="*/ 409 w 53"/>
                  <a:gd name="T11" fmla="*/ 280 h 14"/>
                  <a:gd name="T12" fmla="*/ 838 w 53"/>
                  <a:gd name="T13" fmla="*/ 176 h 14"/>
                  <a:gd name="T14" fmla="*/ 838 w 53"/>
                  <a:gd name="T15" fmla="*/ 0 h 14"/>
                  <a:gd name="T16" fmla="*/ 838 w 53"/>
                  <a:gd name="T17" fmla="*/ 0 h 14"/>
                  <a:gd name="T18" fmla="*/ 838 w 53"/>
                  <a:gd name="T19" fmla="*/ 22 h 14"/>
                  <a:gd name="T20" fmla="*/ 409 w 53"/>
                  <a:gd name="T21" fmla="*/ 163 h 1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53" h="14">
                    <a:moveTo>
                      <a:pt x="26" y="8"/>
                    </a:moveTo>
                    <a:cubicBezTo>
                      <a:pt x="26" y="8"/>
                      <a:pt x="26" y="8"/>
                      <a:pt x="26" y="8"/>
                    </a:cubicBezTo>
                    <a:cubicBezTo>
                      <a:pt x="13" y="8"/>
                      <a:pt x="5" y="6"/>
                      <a:pt x="0" y="1"/>
                    </a:cubicBezTo>
                    <a:cubicBezTo>
                      <a:pt x="0" y="2"/>
                      <a:pt x="2" y="5"/>
                      <a:pt x="0" y="9"/>
                    </a:cubicBezTo>
                    <a:cubicBezTo>
                      <a:pt x="4" y="8"/>
                      <a:pt x="7" y="14"/>
                      <a:pt x="26" y="14"/>
                    </a:cubicBezTo>
                    <a:cubicBezTo>
                      <a:pt x="26" y="14"/>
                      <a:pt x="26" y="14"/>
                      <a:pt x="26" y="14"/>
                    </a:cubicBezTo>
                    <a:cubicBezTo>
                      <a:pt x="48" y="14"/>
                      <a:pt x="49" y="7"/>
                      <a:pt x="53" y="9"/>
                    </a:cubicBezTo>
                    <a:cubicBezTo>
                      <a:pt x="50" y="6"/>
                      <a:pt x="50" y="4"/>
                      <a:pt x="53" y="0"/>
                    </a:cubicBezTo>
                    <a:cubicBezTo>
                      <a:pt x="53" y="0"/>
                      <a:pt x="53" y="0"/>
                      <a:pt x="53" y="0"/>
                    </a:cubicBezTo>
                    <a:cubicBezTo>
                      <a:pt x="53" y="0"/>
                      <a:pt x="53" y="1"/>
                      <a:pt x="53" y="1"/>
                    </a:cubicBezTo>
                    <a:cubicBezTo>
                      <a:pt x="48" y="5"/>
                      <a:pt x="39" y="8"/>
                      <a:pt x="26" y="8"/>
                    </a:cubicBezTo>
                    <a:close/>
                  </a:path>
                </a:pathLst>
              </a:custGeom>
              <a:solidFill>
                <a:srgbClr val="FBDD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6" name="Freeform 18">
                <a:extLst>
                  <a:ext uri="{FF2B5EF4-FFF2-40B4-BE49-F238E27FC236}">
                    <a16:creationId xmlns:a16="http://schemas.microsoft.com/office/drawing/2014/main" id="{7ED3F115-1B2B-0271-B987-494D41687A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09" y="1699"/>
                <a:ext cx="137" cy="29"/>
              </a:xfrm>
              <a:custGeom>
                <a:avLst/>
                <a:gdLst>
                  <a:gd name="T0" fmla="*/ 837 w 55"/>
                  <a:gd name="T1" fmla="*/ 21 h 11"/>
                  <a:gd name="T2" fmla="*/ 416 w 55"/>
                  <a:gd name="T3" fmla="*/ 111 h 11"/>
                  <a:gd name="T4" fmla="*/ 416 w 55"/>
                  <a:gd name="T5" fmla="*/ 111 h 11"/>
                  <a:gd name="T6" fmla="*/ 0 w 55"/>
                  <a:gd name="T7" fmla="*/ 21 h 11"/>
                  <a:gd name="T8" fmla="*/ 0 w 55"/>
                  <a:gd name="T9" fmla="*/ 182 h 11"/>
                  <a:gd name="T10" fmla="*/ 416 w 55"/>
                  <a:gd name="T11" fmla="*/ 200 h 11"/>
                  <a:gd name="T12" fmla="*/ 416 w 55"/>
                  <a:gd name="T13" fmla="*/ 200 h 11"/>
                  <a:gd name="T14" fmla="*/ 837 w 55"/>
                  <a:gd name="T15" fmla="*/ 182 h 11"/>
                  <a:gd name="T16" fmla="*/ 849 w 55"/>
                  <a:gd name="T17" fmla="*/ 200 h 11"/>
                  <a:gd name="T18" fmla="*/ 849 w 55"/>
                  <a:gd name="T19" fmla="*/ 200 h 11"/>
                  <a:gd name="T20" fmla="*/ 837 w 55"/>
                  <a:gd name="T21" fmla="*/ 0 h 11"/>
                  <a:gd name="T22" fmla="*/ 837 w 55"/>
                  <a:gd name="T23" fmla="*/ 21 h 11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55" h="11">
                    <a:moveTo>
                      <a:pt x="54" y="1"/>
                    </a:moveTo>
                    <a:cubicBezTo>
                      <a:pt x="49" y="5"/>
                      <a:pt x="40" y="6"/>
                      <a:pt x="27" y="6"/>
                    </a:cubicBezTo>
                    <a:cubicBezTo>
                      <a:pt x="27" y="6"/>
                      <a:pt x="27" y="6"/>
                      <a:pt x="27" y="6"/>
                    </a:cubicBezTo>
                    <a:cubicBezTo>
                      <a:pt x="14" y="6"/>
                      <a:pt x="5" y="5"/>
                      <a:pt x="0" y="1"/>
                    </a:cubicBezTo>
                    <a:cubicBezTo>
                      <a:pt x="2" y="4"/>
                      <a:pt x="2" y="7"/>
                      <a:pt x="0" y="10"/>
                    </a:cubicBezTo>
                    <a:cubicBezTo>
                      <a:pt x="4" y="7"/>
                      <a:pt x="5" y="11"/>
                      <a:pt x="27" y="11"/>
                    </a:cubicBezTo>
                    <a:cubicBezTo>
                      <a:pt x="27" y="11"/>
                      <a:pt x="27" y="11"/>
                      <a:pt x="27" y="11"/>
                    </a:cubicBezTo>
                    <a:cubicBezTo>
                      <a:pt x="49" y="11"/>
                      <a:pt x="50" y="7"/>
                      <a:pt x="54" y="10"/>
                    </a:cubicBezTo>
                    <a:cubicBezTo>
                      <a:pt x="54" y="10"/>
                      <a:pt x="55" y="11"/>
                      <a:pt x="55" y="11"/>
                    </a:cubicBezTo>
                    <a:cubicBezTo>
                      <a:pt x="55" y="11"/>
                      <a:pt x="55" y="11"/>
                      <a:pt x="55" y="11"/>
                    </a:cubicBezTo>
                    <a:cubicBezTo>
                      <a:pt x="53" y="8"/>
                      <a:pt x="53" y="3"/>
                      <a:pt x="54" y="0"/>
                    </a:cubicBezTo>
                    <a:cubicBezTo>
                      <a:pt x="54" y="0"/>
                      <a:pt x="54" y="0"/>
                      <a:pt x="54" y="1"/>
                    </a:cubicBezTo>
                    <a:close/>
                  </a:path>
                </a:pathLst>
              </a:custGeom>
              <a:solidFill>
                <a:srgbClr val="FBDD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7" name="Freeform 19">
                <a:extLst>
                  <a:ext uri="{FF2B5EF4-FFF2-40B4-BE49-F238E27FC236}">
                    <a16:creationId xmlns:a16="http://schemas.microsoft.com/office/drawing/2014/main" id="{2FA14DFB-673C-FED7-04FD-97AB68C775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09" y="1832"/>
                <a:ext cx="135" cy="37"/>
              </a:xfrm>
              <a:custGeom>
                <a:avLst/>
                <a:gdLst>
                  <a:gd name="T0" fmla="*/ 425 w 54"/>
                  <a:gd name="T1" fmla="*/ 148 h 14"/>
                  <a:gd name="T2" fmla="*/ 425 w 54"/>
                  <a:gd name="T3" fmla="*/ 148 h 14"/>
                  <a:gd name="T4" fmla="*/ 0 w 54"/>
                  <a:gd name="T5" fmla="*/ 0 h 14"/>
                  <a:gd name="T6" fmla="*/ 20 w 54"/>
                  <a:gd name="T7" fmla="*/ 167 h 14"/>
                  <a:gd name="T8" fmla="*/ 425 w 54"/>
                  <a:gd name="T9" fmla="*/ 259 h 14"/>
                  <a:gd name="T10" fmla="*/ 425 w 54"/>
                  <a:gd name="T11" fmla="*/ 259 h 14"/>
                  <a:gd name="T12" fmla="*/ 833 w 54"/>
                  <a:gd name="T13" fmla="*/ 167 h 14"/>
                  <a:gd name="T14" fmla="*/ 845 w 54"/>
                  <a:gd name="T15" fmla="*/ 0 h 14"/>
                  <a:gd name="T16" fmla="*/ 425 w 54"/>
                  <a:gd name="T17" fmla="*/ 148 h 1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54" h="14">
                    <a:moveTo>
                      <a:pt x="27" y="8"/>
                    </a:moveTo>
                    <a:cubicBezTo>
                      <a:pt x="27" y="8"/>
                      <a:pt x="27" y="8"/>
                      <a:pt x="27" y="8"/>
                    </a:cubicBezTo>
                    <a:cubicBezTo>
                      <a:pt x="14" y="8"/>
                      <a:pt x="5" y="5"/>
                      <a:pt x="0" y="0"/>
                    </a:cubicBezTo>
                    <a:cubicBezTo>
                      <a:pt x="2" y="3"/>
                      <a:pt x="2" y="7"/>
                      <a:pt x="1" y="9"/>
                    </a:cubicBezTo>
                    <a:cubicBezTo>
                      <a:pt x="4" y="8"/>
                      <a:pt x="7" y="14"/>
                      <a:pt x="27" y="14"/>
                    </a:cubicBezTo>
                    <a:cubicBezTo>
                      <a:pt x="27" y="14"/>
                      <a:pt x="27" y="14"/>
                      <a:pt x="27" y="14"/>
                    </a:cubicBezTo>
                    <a:cubicBezTo>
                      <a:pt x="47" y="14"/>
                      <a:pt x="49" y="8"/>
                      <a:pt x="53" y="9"/>
                    </a:cubicBezTo>
                    <a:cubicBezTo>
                      <a:pt x="51" y="6"/>
                      <a:pt x="51" y="4"/>
                      <a:pt x="54" y="0"/>
                    </a:cubicBezTo>
                    <a:cubicBezTo>
                      <a:pt x="49" y="5"/>
                      <a:pt x="40" y="8"/>
                      <a:pt x="27" y="8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8" name="Freeform 20">
                <a:extLst>
                  <a:ext uri="{FF2B5EF4-FFF2-40B4-BE49-F238E27FC236}">
                    <a16:creationId xmlns:a16="http://schemas.microsoft.com/office/drawing/2014/main" id="{1DD60666-55C4-18D0-70FD-5031B4B5191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1" y="1765"/>
                <a:ext cx="133" cy="38"/>
              </a:xfrm>
              <a:custGeom>
                <a:avLst/>
                <a:gdLst>
                  <a:gd name="T0" fmla="*/ 409 w 53"/>
                  <a:gd name="T1" fmla="*/ 163 h 14"/>
                  <a:gd name="T2" fmla="*/ 409 w 53"/>
                  <a:gd name="T3" fmla="*/ 163 h 14"/>
                  <a:gd name="T4" fmla="*/ 0 w 53"/>
                  <a:gd name="T5" fmla="*/ 22 h 14"/>
                  <a:gd name="T6" fmla="*/ 0 w 53"/>
                  <a:gd name="T7" fmla="*/ 176 h 14"/>
                  <a:gd name="T8" fmla="*/ 409 w 53"/>
                  <a:gd name="T9" fmla="*/ 280 h 14"/>
                  <a:gd name="T10" fmla="*/ 409 w 53"/>
                  <a:gd name="T11" fmla="*/ 280 h 14"/>
                  <a:gd name="T12" fmla="*/ 838 w 53"/>
                  <a:gd name="T13" fmla="*/ 176 h 14"/>
                  <a:gd name="T14" fmla="*/ 838 w 53"/>
                  <a:gd name="T15" fmla="*/ 0 h 14"/>
                  <a:gd name="T16" fmla="*/ 838 w 53"/>
                  <a:gd name="T17" fmla="*/ 0 h 14"/>
                  <a:gd name="T18" fmla="*/ 838 w 53"/>
                  <a:gd name="T19" fmla="*/ 22 h 14"/>
                  <a:gd name="T20" fmla="*/ 409 w 53"/>
                  <a:gd name="T21" fmla="*/ 163 h 1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53" h="14">
                    <a:moveTo>
                      <a:pt x="26" y="8"/>
                    </a:moveTo>
                    <a:cubicBezTo>
                      <a:pt x="26" y="8"/>
                      <a:pt x="26" y="8"/>
                      <a:pt x="26" y="8"/>
                    </a:cubicBezTo>
                    <a:cubicBezTo>
                      <a:pt x="13" y="8"/>
                      <a:pt x="5" y="6"/>
                      <a:pt x="0" y="1"/>
                    </a:cubicBezTo>
                    <a:cubicBezTo>
                      <a:pt x="0" y="2"/>
                      <a:pt x="2" y="5"/>
                      <a:pt x="0" y="9"/>
                    </a:cubicBezTo>
                    <a:cubicBezTo>
                      <a:pt x="4" y="8"/>
                      <a:pt x="7" y="14"/>
                      <a:pt x="26" y="14"/>
                    </a:cubicBezTo>
                    <a:cubicBezTo>
                      <a:pt x="26" y="14"/>
                      <a:pt x="26" y="14"/>
                      <a:pt x="26" y="14"/>
                    </a:cubicBezTo>
                    <a:cubicBezTo>
                      <a:pt x="48" y="14"/>
                      <a:pt x="49" y="7"/>
                      <a:pt x="53" y="9"/>
                    </a:cubicBezTo>
                    <a:cubicBezTo>
                      <a:pt x="50" y="6"/>
                      <a:pt x="50" y="4"/>
                      <a:pt x="53" y="0"/>
                    </a:cubicBezTo>
                    <a:cubicBezTo>
                      <a:pt x="53" y="0"/>
                      <a:pt x="53" y="0"/>
                      <a:pt x="53" y="0"/>
                    </a:cubicBezTo>
                    <a:cubicBezTo>
                      <a:pt x="53" y="0"/>
                      <a:pt x="53" y="1"/>
                      <a:pt x="53" y="1"/>
                    </a:cubicBezTo>
                    <a:cubicBezTo>
                      <a:pt x="48" y="5"/>
                      <a:pt x="39" y="8"/>
                      <a:pt x="26" y="8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9" name="Freeform 21">
                <a:extLst>
                  <a:ext uri="{FF2B5EF4-FFF2-40B4-BE49-F238E27FC236}">
                    <a16:creationId xmlns:a16="http://schemas.microsoft.com/office/drawing/2014/main" id="{B29D47B4-D93C-9685-7CA7-306EBBC0FA0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09" y="1699"/>
                <a:ext cx="137" cy="29"/>
              </a:xfrm>
              <a:custGeom>
                <a:avLst/>
                <a:gdLst>
                  <a:gd name="T0" fmla="*/ 837 w 55"/>
                  <a:gd name="T1" fmla="*/ 21 h 11"/>
                  <a:gd name="T2" fmla="*/ 416 w 55"/>
                  <a:gd name="T3" fmla="*/ 111 h 11"/>
                  <a:gd name="T4" fmla="*/ 416 w 55"/>
                  <a:gd name="T5" fmla="*/ 111 h 11"/>
                  <a:gd name="T6" fmla="*/ 0 w 55"/>
                  <a:gd name="T7" fmla="*/ 21 h 11"/>
                  <a:gd name="T8" fmla="*/ 0 w 55"/>
                  <a:gd name="T9" fmla="*/ 182 h 11"/>
                  <a:gd name="T10" fmla="*/ 416 w 55"/>
                  <a:gd name="T11" fmla="*/ 200 h 11"/>
                  <a:gd name="T12" fmla="*/ 416 w 55"/>
                  <a:gd name="T13" fmla="*/ 200 h 11"/>
                  <a:gd name="T14" fmla="*/ 837 w 55"/>
                  <a:gd name="T15" fmla="*/ 182 h 11"/>
                  <a:gd name="T16" fmla="*/ 849 w 55"/>
                  <a:gd name="T17" fmla="*/ 200 h 11"/>
                  <a:gd name="T18" fmla="*/ 849 w 55"/>
                  <a:gd name="T19" fmla="*/ 200 h 11"/>
                  <a:gd name="T20" fmla="*/ 837 w 55"/>
                  <a:gd name="T21" fmla="*/ 0 h 11"/>
                  <a:gd name="T22" fmla="*/ 837 w 55"/>
                  <a:gd name="T23" fmla="*/ 21 h 11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55" h="11">
                    <a:moveTo>
                      <a:pt x="54" y="1"/>
                    </a:moveTo>
                    <a:cubicBezTo>
                      <a:pt x="49" y="5"/>
                      <a:pt x="40" y="6"/>
                      <a:pt x="27" y="6"/>
                    </a:cubicBezTo>
                    <a:cubicBezTo>
                      <a:pt x="27" y="6"/>
                      <a:pt x="27" y="6"/>
                      <a:pt x="27" y="6"/>
                    </a:cubicBezTo>
                    <a:cubicBezTo>
                      <a:pt x="14" y="6"/>
                      <a:pt x="5" y="5"/>
                      <a:pt x="0" y="1"/>
                    </a:cubicBezTo>
                    <a:cubicBezTo>
                      <a:pt x="2" y="4"/>
                      <a:pt x="2" y="7"/>
                      <a:pt x="0" y="10"/>
                    </a:cubicBezTo>
                    <a:cubicBezTo>
                      <a:pt x="4" y="7"/>
                      <a:pt x="5" y="11"/>
                      <a:pt x="27" y="11"/>
                    </a:cubicBezTo>
                    <a:cubicBezTo>
                      <a:pt x="27" y="11"/>
                      <a:pt x="27" y="11"/>
                      <a:pt x="27" y="11"/>
                    </a:cubicBezTo>
                    <a:cubicBezTo>
                      <a:pt x="49" y="11"/>
                      <a:pt x="50" y="7"/>
                      <a:pt x="54" y="10"/>
                    </a:cubicBezTo>
                    <a:cubicBezTo>
                      <a:pt x="54" y="10"/>
                      <a:pt x="55" y="11"/>
                      <a:pt x="55" y="11"/>
                    </a:cubicBezTo>
                    <a:cubicBezTo>
                      <a:pt x="55" y="11"/>
                      <a:pt x="55" y="11"/>
                      <a:pt x="55" y="11"/>
                    </a:cubicBezTo>
                    <a:cubicBezTo>
                      <a:pt x="53" y="8"/>
                      <a:pt x="53" y="3"/>
                      <a:pt x="54" y="0"/>
                    </a:cubicBezTo>
                    <a:cubicBezTo>
                      <a:pt x="54" y="0"/>
                      <a:pt x="54" y="0"/>
                      <a:pt x="54" y="1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0" name="Freeform 22">
                <a:extLst>
                  <a:ext uri="{FF2B5EF4-FFF2-40B4-BE49-F238E27FC236}">
                    <a16:creationId xmlns:a16="http://schemas.microsoft.com/office/drawing/2014/main" id="{DA88DBEE-9932-A4E5-617D-9DE77801B5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71" y="1925"/>
                <a:ext cx="108" cy="70"/>
              </a:xfrm>
              <a:custGeom>
                <a:avLst/>
                <a:gdLst>
                  <a:gd name="T0" fmla="*/ 63 w 43"/>
                  <a:gd name="T1" fmla="*/ 22 h 26"/>
                  <a:gd name="T2" fmla="*/ 271 w 43"/>
                  <a:gd name="T3" fmla="*/ 312 h 26"/>
                  <a:gd name="T4" fmla="*/ 663 w 43"/>
                  <a:gd name="T5" fmla="*/ 334 h 26"/>
                  <a:gd name="T6" fmla="*/ 397 w 43"/>
                  <a:gd name="T7" fmla="*/ 137 h 26"/>
                  <a:gd name="T8" fmla="*/ 95 w 43"/>
                  <a:gd name="T9" fmla="*/ 22 h 26"/>
                  <a:gd name="T10" fmla="*/ 63 w 43"/>
                  <a:gd name="T11" fmla="*/ 22 h 2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3" h="26">
                    <a:moveTo>
                      <a:pt x="4" y="1"/>
                    </a:moveTo>
                    <a:cubicBezTo>
                      <a:pt x="0" y="12"/>
                      <a:pt x="10" y="14"/>
                      <a:pt x="17" y="16"/>
                    </a:cubicBezTo>
                    <a:cubicBezTo>
                      <a:pt x="25" y="18"/>
                      <a:pt x="41" y="26"/>
                      <a:pt x="42" y="17"/>
                    </a:cubicBezTo>
                    <a:cubicBezTo>
                      <a:pt x="43" y="7"/>
                      <a:pt x="37" y="10"/>
                      <a:pt x="25" y="7"/>
                    </a:cubicBezTo>
                    <a:cubicBezTo>
                      <a:pt x="14" y="4"/>
                      <a:pt x="12" y="0"/>
                      <a:pt x="6" y="1"/>
                    </a:cubicBezTo>
                    <a:lnTo>
                      <a:pt x="4" y="1"/>
                    </a:lnTo>
                    <a:close/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1" name="Freeform 23">
                <a:extLst>
                  <a:ext uri="{FF2B5EF4-FFF2-40B4-BE49-F238E27FC236}">
                    <a16:creationId xmlns:a16="http://schemas.microsoft.com/office/drawing/2014/main" id="{50DD6C4B-1CD3-5CE3-082B-5FA0772780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66" y="1963"/>
                <a:ext cx="113" cy="85"/>
              </a:xfrm>
              <a:custGeom>
                <a:avLst/>
                <a:gdLst>
                  <a:gd name="T0" fmla="*/ 50 w 45"/>
                  <a:gd name="T1" fmla="*/ 149 h 32"/>
                  <a:gd name="T2" fmla="*/ 284 w 45"/>
                  <a:gd name="T3" fmla="*/ 375 h 32"/>
                  <a:gd name="T4" fmla="*/ 663 w 45"/>
                  <a:gd name="T5" fmla="*/ 396 h 32"/>
                  <a:gd name="T6" fmla="*/ 397 w 45"/>
                  <a:gd name="T7" fmla="*/ 170 h 32"/>
                  <a:gd name="T8" fmla="*/ 50 w 45"/>
                  <a:gd name="T9" fmla="*/ 149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5" h="32">
                    <a:moveTo>
                      <a:pt x="3" y="8"/>
                    </a:moveTo>
                    <a:cubicBezTo>
                      <a:pt x="0" y="17"/>
                      <a:pt x="11" y="18"/>
                      <a:pt x="18" y="20"/>
                    </a:cubicBezTo>
                    <a:cubicBezTo>
                      <a:pt x="25" y="22"/>
                      <a:pt x="39" y="32"/>
                      <a:pt x="42" y="21"/>
                    </a:cubicBezTo>
                    <a:cubicBezTo>
                      <a:pt x="45" y="12"/>
                      <a:pt x="37" y="12"/>
                      <a:pt x="25" y="9"/>
                    </a:cubicBezTo>
                    <a:cubicBezTo>
                      <a:pt x="13" y="6"/>
                      <a:pt x="6" y="0"/>
                      <a:pt x="3" y="8"/>
                    </a:cubicBezTo>
                    <a:close/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2" name="Freeform 24">
                <a:extLst>
                  <a:ext uri="{FF2B5EF4-FFF2-40B4-BE49-F238E27FC236}">
                    <a16:creationId xmlns:a16="http://schemas.microsoft.com/office/drawing/2014/main" id="{B33BFBE8-0E38-E57F-07FE-F486025B36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54" y="2011"/>
                <a:ext cx="115" cy="85"/>
              </a:xfrm>
              <a:custGeom>
                <a:avLst/>
                <a:gdLst>
                  <a:gd name="T0" fmla="*/ 50 w 46"/>
                  <a:gd name="T1" fmla="*/ 149 h 32"/>
                  <a:gd name="T2" fmla="*/ 283 w 46"/>
                  <a:gd name="T3" fmla="*/ 375 h 32"/>
                  <a:gd name="T4" fmla="*/ 675 w 46"/>
                  <a:gd name="T5" fmla="*/ 409 h 32"/>
                  <a:gd name="T6" fmla="*/ 395 w 46"/>
                  <a:gd name="T7" fmla="*/ 170 h 32"/>
                  <a:gd name="T8" fmla="*/ 50 w 46"/>
                  <a:gd name="T9" fmla="*/ 149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6" h="32">
                    <a:moveTo>
                      <a:pt x="3" y="8"/>
                    </a:moveTo>
                    <a:cubicBezTo>
                      <a:pt x="0" y="17"/>
                      <a:pt x="10" y="18"/>
                      <a:pt x="18" y="20"/>
                    </a:cubicBezTo>
                    <a:cubicBezTo>
                      <a:pt x="25" y="22"/>
                      <a:pt x="39" y="32"/>
                      <a:pt x="43" y="22"/>
                    </a:cubicBezTo>
                    <a:cubicBezTo>
                      <a:pt x="46" y="12"/>
                      <a:pt x="37" y="12"/>
                      <a:pt x="25" y="9"/>
                    </a:cubicBezTo>
                    <a:cubicBezTo>
                      <a:pt x="13" y="6"/>
                      <a:pt x="6" y="0"/>
                      <a:pt x="3" y="8"/>
                    </a:cubicBezTo>
                    <a:close/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3" name="Freeform 25">
                <a:extLst>
                  <a:ext uri="{FF2B5EF4-FFF2-40B4-BE49-F238E27FC236}">
                    <a16:creationId xmlns:a16="http://schemas.microsoft.com/office/drawing/2014/main" id="{34D42698-21C8-637F-5EFB-32C5D8AAF2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41" y="2064"/>
                <a:ext cx="115" cy="83"/>
              </a:xfrm>
              <a:custGeom>
                <a:avLst/>
                <a:gdLst>
                  <a:gd name="T0" fmla="*/ 50 w 46"/>
                  <a:gd name="T1" fmla="*/ 150 h 31"/>
                  <a:gd name="T2" fmla="*/ 283 w 46"/>
                  <a:gd name="T3" fmla="*/ 367 h 31"/>
                  <a:gd name="T4" fmla="*/ 675 w 46"/>
                  <a:gd name="T5" fmla="*/ 402 h 31"/>
                  <a:gd name="T6" fmla="*/ 395 w 46"/>
                  <a:gd name="T7" fmla="*/ 171 h 31"/>
                  <a:gd name="T8" fmla="*/ 50 w 46"/>
                  <a:gd name="T9" fmla="*/ 150 h 3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6" h="31">
                    <a:moveTo>
                      <a:pt x="3" y="8"/>
                    </a:moveTo>
                    <a:cubicBezTo>
                      <a:pt x="0" y="16"/>
                      <a:pt x="11" y="17"/>
                      <a:pt x="18" y="19"/>
                    </a:cubicBezTo>
                    <a:cubicBezTo>
                      <a:pt x="25" y="21"/>
                      <a:pt x="39" y="31"/>
                      <a:pt x="43" y="21"/>
                    </a:cubicBezTo>
                    <a:cubicBezTo>
                      <a:pt x="46" y="11"/>
                      <a:pt x="37" y="12"/>
                      <a:pt x="25" y="9"/>
                    </a:cubicBezTo>
                    <a:cubicBezTo>
                      <a:pt x="13" y="6"/>
                      <a:pt x="6" y="0"/>
                      <a:pt x="3" y="8"/>
                    </a:cubicBezTo>
                    <a:close/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4" name="Freeform 26">
                <a:extLst>
                  <a:ext uri="{FF2B5EF4-FFF2-40B4-BE49-F238E27FC236}">
                    <a16:creationId xmlns:a16="http://schemas.microsoft.com/office/drawing/2014/main" id="{670422DA-FBF6-E037-308F-77FDB16D39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26" y="2115"/>
                <a:ext cx="113" cy="85"/>
              </a:xfrm>
              <a:custGeom>
                <a:avLst/>
                <a:gdLst>
                  <a:gd name="T0" fmla="*/ 50 w 45"/>
                  <a:gd name="T1" fmla="*/ 170 h 32"/>
                  <a:gd name="T2" fmla="*/ 271 w 45"/>
                  <a:gd name="T3" fmla="*/ 375 h 32"/>
                  <a:gd name="T4" fmla="*/ 663 w 45"/>
                  <a:gd name="T5" fmla="*/ 409 h 32"/>
                  <a:gd name="T6" fmla="*/ 379 w 45"/>
                  <a:gd name="T7" fmla="*/ 133 h 32"/>
                  <a:gd name="T8" fmla="*/ 50 w 45"/>
                  <a:gd name="T9" fmla="*/ 170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5" h="32">
                    <a:moveTo>
                      <a:pt x="3" y="9"/>
                    </a:moveTo>
                    <a:cubicBezTo>
                      <a:pt x="0" y="17"/>
                      <a:pt x="10" y="18"/>
                      <a:pt x="17" y="20"/>
                    </a:cubicBezTo>
                    <a:cubicBezTo>
                      <a:pt x="24" y="22"/>
                      <a:pt x="39" y="32"/>
                      <a:pt x="42" y="22"/>
                    </a:cubicBezTo>
                    <a:cubicBezTo>
                      <a:pt x="45" y="12"/>
                      <a:pt x="36" y="10"/>
                      <a:pt x="24" y="7"/>
                    </a:cubicBezTo>
                    <a:cubicBezTo>
                      <a:pt x="12" y="4"/>
                      <a:pt x="6" y="0"/>
                      <a:pt x="3" y="9"/>
                    </a:cubicBezTo>
                    <a:close/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5" name="Freeform 27">
                <a:extLst>
                  <a:ext uri="{FF2B5EF4-FFF2-40B4-BE49-F238E27FC236}">
                    <a16:creationId xmlns:a16="http://schemas.microsoft.com/office/drawing/2014/main" id="{76CBA97A-B6A3-B0FD-9BF7-D61B9144543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96" y="1960"/>
                <a:ext cx="110" cy="83"/>
              </a:xfrm>
              <a:custGeom>
                <a:avLst/>
                <a:gdLst>
                  <a:gd name="T0" fmla="*/ 645 w 44"/>
                  <a:gd name="T1" fmla="*/ 150 h 31"/>
                  <a:gd name="T2" fmla="*/ 425 w 44"/>
                  <a:gd name="T3" fmla="*/ 367 h 31"/>
                  <a:gd name="T4" fmla="*/ 33 w 44"/>
                  <a:gd name="T5" fmla="*/ 388 h 31"/>
                  <a:gd name="T6" fmla="*/ 300 w 44"/>
                  <a:gd name="T7" fmla="*/ 171 h 31"/>
                  <a:gd name="T8" fmla="*/ 645 w 44"/>
                  <a:gd name="T9" fmla="*/ 150 h 3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4" h="31">
                    <a:moveTo>
                      <a:pt x="41" y="8"/>
                    </a:moveTo>
                    <a:cubicBezTo>
                      <a:pt x="44" y="16"/>
                      <a:pt x="34" y="17"/>
                      <a:pt x="27" y="19"/>
                    </a:cubicBezTo>
                    <a:cubicBezTo>
                      <a:pt x="19" y="21"/>
                      <a:pt x="5" y="31"/>
                      <a:pt x="2" y="20"/>
                    </a:cubicBezTo>
                    <a:cubicBezTo>
                      <a:pt x="0" y="11"/>
                      <a:pt x="7" y="12"/>
                      <a:pt x="19" y="9"/>
                    </a:cubicBezTo>
                    <a:cubicBezTo>
                      <a:pt x="31" y="6"/>
                      <a:pt x="38" y="0"/>
                      <a:pt x="41" y="8"/>
                    </a:cubicBezTo>
                    <a:close/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6" name="Freeform 28">
                <a:extLst>
                  <a:ext uri="{FF2B5EF4-FFF2-40B4-BE49-F238E27FC236}">
                    <a16:creationId xmlns:a16="http://schemas.microsoft.com/office/drawing/2014/main" id="{5A6A1ADB-E223-AF4A-BA60-BAAD4E6E3E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86" y="1909"/>
                <a:ext cx="98" cy="80"/>
              </a:xfrm>
              <a:custGeom>
                <a:avLst/>
                <a:gdLst>
                  <a:gd name="T0" fmla="*/ 568 w 39"/>
                  <a:gd name="T1" fmla="*/ 149 h 30"/>
                  <a:gd name="T2" fmla="*/ 397 w 39"/>
                  <a:gd name="T3" fmla="*/ 376 h 30"/>
                  <a:gd name="T4" fmla="*/ 33 w 39"/>
                  <a:gd name="T5" fmla="*/ 419 h 30"/>
                  <a:gd name="T6" fmla="*/ 271 w 39"/>
                  <a:gd name="T7" fmla="*/ 192 h 30"/>
                  <a:gd name="T8" fmla="*/ 568 w 39"/>
                  <a:gd name="T9" fmla="*/ 149 h 3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9" h="30">
                    <a:moveTo>
                      <a:pt x="36" y="8"/>
                    </a:moveTo>
                    <a:cubicBezTo>
                      <a:pt x="39" y="16"/>
                      <a:pt x="32" y="18"/>
                      <a:pt x="25" y="20"/>
                    </a:cubicBezTo>
                    <a:cubicBezTo>
                      <a:pt x="17" y="22"/>
                      <a:pt x="3" y="30"/>
                      <a:pt x="2" y="22"/>
                    </a:cubicBezTo>
                    <a:cubicBezTo>
                      <a:pt x="0" y="12"/>
                      <a:pt x="6" y="13"/>
                      <a:pt x="17" y="10"/>
                    </a:cubicBezTo>
                    <a:cubicBezTo>
                      <a:pt x="26" y="7"/>
                      <a:pt x="33" y="0"/>
                      <a:pt x="36" y="8"/>
                    </a:cubicBezTo>
                    <a:close/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7" name="Freeform 29">
                <a:extLst>
                  <a:ext uri="{FF2B5EF4-FFF2-40B4-BE49-F238E27FC236}">
                    <a16:creationId xmlns:a16="http://schemas.microsoft.com/office/drawing/2014/main" id="{4F745CB4-AAD7-CAD0-F9DE-261B6E2C820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21" y="2048"/>
                <a:ext cx="113" cy="85"/>
              </a:xfrm>
              <a:custGeom>
                <a:avLst/>
                <a:gdLst>
                  <a:gd name="T0" fmla="*/ 63 w 45"/>
                  <a:gd name="T1" fmla="*/ 430 h 32"/>
                  <a:gd name="T2" fmla="*/ 284 w 45"/>
                  <a:gd name="T3" fmla="*/ 226 h 32"/>
                  <a:gd name="T4" fmla="*/ 663 w 45"/>
                  <a:gd name="T5" fmla="*/ 205 h 32"/>
                  <a:gd name="T6" fmla="*/ 397 w 45"/>
                  <a:gd name="T7" fmla="*/ 430 h 32"/>
                  <a:gd name="T8" fmla="*/ 63 w 45"/>
                  <a:gd name="T9" fmla="*/ 430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5" h="32">
                    <a:moveTo>
                      <a:pt x="4" y="23"/>
                    </a:moveTo>
                    <a:cubicBezTo>
                      <a:pt x="0" y="15"/>
                      <a:pt x="11" y="14"/>
                      <a:pt x="18" y="12"/>
                    </a:cubicBezTo>
                    <a:cubicBezTo>
                      <a:pt x="25" y="10"/>
                      <a:pt x="40" y="0"/>
                      <a:pt x="42" y="11"/>
                    </a:cubicBezTo>
                    <a:cubicBezTo>
                      <a:pt x="45" y="20"/>
                      <a:pt x="37" y="20"/>
                      <a:pt x="25" y="23"/>
                    </a:cubicBezTo>
                    <a:cubicBezTo>
                      <a:pt x="14" y="26"/>
                      <a:pt x="7" y="32"/>
                      <a:pt x="4" y="23"/>
                    </a:cubicBezTo>
                    <a:close/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8" name="Freeform 30">
                <a:extLst>
                  <a:ext uri="{FF2B5EF4-FFF2-40B4-BE49-F238E27FC236}">
                    <a16:creationId xmlns:a16="http://schemas.microsoft.com/office/drawing/2014/main" id="{92EDD425-545E-AEA9-7769-9FBD536F0F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46" y="2104"/>
                <a:ext cx="98" cy="77"/>
              </a:xfrm>
              <a:custGeom>
                <a:avLst/>
                <a:gdLst>
                  <a:gd name="T0" fmla="*/ 50 w 39"/>
                  <a:gd name="T1" fmla="*/ 396 h 29"/>
                  <a:gd name="T2" fmla="*/ 221 w 39"/>
                  <a:gd name="T3" fmla="*/ 170 h 29"/>
                  <a:gd name="T4" fmla="*/ 588 w 39"/>
                  <a:gd name="T5" fmla="*/ 149 h 29"/>
                  <a:gd name="T6" fmla="*/ 334 w 39"/>
                  <a:gd name="T7" fmla="*/ 374 h 29"/>
                  <a:gd name="T8" fmla="*/ 50 w 39"/>
                  <a:gd name="T9" fmla="*/ 396 h 2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9" h="29">
                    <a:moveTo>
                      <a:pt x="3" y="21"/>
                    </a:moveTo>
                    <a:cubicBezTo>
                      <a:pt x="0" y="13"/>
                      <a:pt x="7" y="11"/>
                      <a:pt x="14" y="9"/>
                    </a:cubicBezTo>
                    <a:cubicBezTo>
                      <a:pt x="21" y="7"/>
                      <a:pt x="35" y="0"/>
                      <a:pt x="37" y="8"/>
                    </a:cubicBezTo>
                    <a:cubicBezTo>
                      <a:pt x="39" y="17"/>
                      <a:pt x="33" y="16"/>
                      <a:pt x="21" y="20"/>
                    </a:cubicBezTo>
                    <a:cubicBezTo>
                      <a:pt x="13" y="22"/>
                      <a:pt x="6" y="29"/>
                      <a:pt x="3" y="21"/>
                    </a:cubicBezTo>
                    <a:close/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9" name="Freeform 31">
                <a:extLst>
                  <a:ext uri="{FF2B5EF4-FFF2-40B4-BE49-F238E27FC236}">
                    <a16:creationId xmlns:a16="http://schemas.microsoft.com/office/drawing/2014/main" id="{0FC0150A-B5E5-228C-581A-44E6091A73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61" y="2152"/>
                <a:ext cx="98" cy="80"/>
              </a:xfrm>
              <a:custGeom>
                <a:avLst/>
                <a:gdLst>
                  <a:gd name="T0" fmla="*/ 50 w 39"/>
                  <a:gd name="T1" fmla="*/ 419 h 30"/>
                  <a:gd name="T2" fmla="*/ 239 w 39"/>
                  <a:gd name="T3" fmla="*/ 171 h 30"/>
                  <a:gd name="T4" fmla="*/ 588 w 39"/>
                  <a:gd name="T5" fmla="*/ 149 h 30"/>
                  <a:gd name="T6" fmla="*/ 347 w 39"/>
                  <a:gd name="T7" fmla="*/ 376 h 30"/>
                  <a:gd name="T8" fmla="*/ 50 w 39"/>
                  <a:gd name="T9" fmla="*/ 419 h 3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9" h="30">
                    <a:moveTo>
                      <a:pt x="3" y="22"/>
                    </a:moveTo>
                    <a:cubicBezTo>
                      <a:pt x="0" y="13"/>
                      <a:pt x="7" y="11"/>
                      <a:pt x="15" y="9"/>
                    </a:cubicBezTo>
                    <a:cubicBezTo>
                      <a:pt x="22" y="7"/>
                      <a:pt x="36" y="0"/>
                      <a:pt x="37" y="8"/>
                    </a:cubicBezTo>
                    <a:cubicBezTo>
                      <a:pt x="39" y="17"/>
                      <a:pt x="34" y="17"/>
                      <a:pt x="22" y="20"/>
                    </a:cubicBezTo>
                    <a:cubicBezTo>
                      <a:pt x="13" y="23"/>
                      <a:pt x="6" y="30"/>
                      <a:pt x="3" y="22"/>
                    </a:cubicBezTo>
                    <a:close/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0" name="Freeform 32">
                <a:extLst>
                  <a:ext uri="{FF2B5EF4-FFF2-40B4-BE49-F238E27FC236}">
                    <a16:creationId xmlns:a16="http://schemas.microsoft.com/office/drawing/2014/main" id="{0DC37DA6-68FF-B566-FC42-A1BC66DBFC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06" y="2008"/>
                <a:ext cx="115" cy="83"/>
              </a:xfrm>
              <a:custGeom>
                <a:avLst/>
                <a:gdLst>
                  <a:gd name="T0" fmla="*/ 675 w 46"/>
                  <a:gd name="T1" fmla="*/ 150 h 31"/>
                  <a:gd name="T2" fmla="*/ 438 w 46"/>
                  <a:gd name="T3" fmla="*/ 367 h 31"/>
                  <a:gd name="T4" fmla="*/ 50 w 46"/>
                  <a:gd name="T5" fmla="*/ 402 h 31"/>
                  <a:gd name="T6" fmla="*/ 333 w 46"/>
                  <a:gd name="T7" fmla="*/ 171 h 31"/>
                  <a:gd name="T8" fmla="*/ 675 w 46"/>
                  <a:gd name="T9" fmla="*/ 150 h 3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6" h="31">
                    <a:moveTo>
                      <a:pt x="43" y="8"/>
                    </a:moveTo>
                    <a:cubicBezTo>
                      <a:pt x="46" y="16"/>
                      <a:pt x="35" y="17"/>
                      <a:pt x="28" y="19"/>
                    </a:cubicBezTo>
                    <a:cubicBezTo>
                      <a:pt x="21" y="21"/>
                      <a:pt x="6" y="31"/>
                      <a:pt x="3" y="21"/>
                    </a:cubicBezTo>
                    <a:cubicBezTo>
                      <a:pt x="0" y="11"/>
                      <a:pt x="9" y="12"/>
                      <a:pt x="21" y="9"/>
                    </a:cubicBezTo>
                    <a:cubicBezTo>
                      <a:pt x="33" y="6"/>
                      <a:pt x="40" y="0"/>
                      <a:pt x="43" y="8"/>
                    </a:cubicBezTo>
                    <a:close/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1" name="Freeform 33">
                <a:extLst>
                  <a:ext uri="{FF2B5EF4-FFF2-40B4-BE49-F238E27FC236}">
                    <a16:creationId xmlns:a16="http://schemas.microsoft.com/office/drawing/2014/main" id="{A48B1461-9707-21E7-3A09-8DFE3F1FAF6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1" y="1387"/>
                <a:ext cx="135" cy="32"/>
              </a:xfrm>
              <a:custGeom>
                <a:avLst/>
                <a:gdLst>
                  <a:gd name="T0" fmla="*/ 813 w 54"/>
                  <a:gd name="T1" fmla="*/ 0 h 12"/>
                  <a:gd name="T2" fmla="*/ 408 w 54"/>
                  <a:gd name="T3" fmla="*/ 93 h 12"/>
                  <a:gd name="T4" fmla="*/ 408 w 54"/>
                  <a:gd name="T5" fmla="*/ 93 h 12"/>
                  <a:gd name="T6" fmla="*/ 20 w 54"/>
                  <a:gd name="T7" fmla="*/ 21 h 12"/>
                  <a:gd name="T8" fmla="*/ 0 w 54"/>
                  <a:gd name="T9" fmla="*/ 192 h 12"/>
                  <a:gd name="T10" fmla="*/ 408 w 54"/>
                  <a:gd name="T11" fmla="*/ 227 h 12"/>
                  <a:gd name="T12" fmla="*/ 408 w 54"/>
                  <a:gd name="T13" fmla="*/ 227 h 12"/>
                  <a:gd name="T14" fmla="*/ 833 w 54"/>
                  <a:gd name="T15" fmla="*/ 205 h 12"/>
                  <a:gd name="T16" fmla="*/ 845 w 54"/>
                  <a:gd name="T17" fmla="*/ 227 h 12"/>
                  <a:gd name="T18" fmla="*/ 845 w 54"/>
                  <a:gd name="T19" fmla="*/ 205 h 12"/>
                  <a:gd name="T20" fmla="*/ 813 w 54"/>
                  <a:gd name="T21" fmla="*/ 0 h 1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54" h="12">
                    <a:moveTo>
                      <a:pt x="52" y="0"/>
                    </a:moveTo>
                    <a:cubicBezTo>
                      <a:pt x="47" y="4"/>
                      <a:pt x="39" y="5"/>
                      <a:pt x="26" y="5"/>
                    </a:cubicBezTo>
                    <a:cubicBezTo>
                      <a:pt x="26" y="5"/>
                      <a:pt x="26" y="5"/>
                      <a:pt x="26" y="5"/>
                    </a:cubicBezTo>
                    <a:cubicBezTo>
                      <a:pt x="14" y="5"/>
                      <a:pt x="6" y="4"/>
                      <a:pt x="1" y="1"/>
                    </a:cubicBezTo>
                    <a:cubicBezTo>
                      <a:pt x="2" y="4"/>
                      <a:pt x="2" y="8"/>
                      <a:pt x="0" y="10"/>
                    </a:cubicBezTo>
                    <a:cubicBezTo>
                      <a:pt x="3" y="9"/>
                      <a:pt x="6" y="12"/>
                      <a:pt x="26" y="12"/>
                    </a:cubicBezTo>
                    <a:cubicBezTo>
                      <a:pt x="26" y="12"/>
                      <a:pt x="26" y="12"/>
                      <a:pt x="26" y="12"/>
                    </a:cubicBezTo>
                    <a:cubicBezTo>
                      <a:pt x="48" y="12"/>
                      <a:pt x="49" y="8"/>
                      <a:pt x="53" y="11"/>
                    </a:cubicBezTo>
                    <a:cubicBezTo>
                      <a:pt x="53" y="11"/>
                      <a:pt x="54" y="11"/>
                      <a:pt x="54" y="12"/>
                    </a:cubicBezTo>
                    <a:cubicBezTo>
                      <a:pt x="54" y="11"/>
                      <a:pt x="54" y="11"/>
                      <a:pt x="54" y="11"/>
                    </a:cubicBezTo>
                    <a:cubicBezTo>
                      <a:pt x="51" y="9"/>
                      <a:pt x="50" y="4"/>
                      <a:pt x="52" y="0"/>
                    </a:cubicBezTo>
                    <a:close/>
                  </a:path>
                </a:pathLst>
              </a:custGeom>
              <a:solidFill>
                <a:srgbClr val="FBDD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2" name="Freeform 34">
                <a:extLst>
                  <a:ext uri="{FF2B5EF4-FFF2-40B4-BE49-F238E27FC236}">
                    <a16:creationId xmlns:a16="http://schemas.microsoft.com/office/drawing/2014/main" id="{65D3C690-53D9-38C2-EFAE-3E4EEE03042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09" y="1309"/>
                <a:ext cx="137" cy="35"/>
              </a:xfrm>
              <a:custGeom>
                <a:avLst/>
                <a:gdLst>
                  <a:gd name="T0" fmla="*/ 820 w 55"/>
                  <a:gd name="T1" fmla="*/ 0 h 13"/>
                  <a:gd name="T2" fmla="*/ 416 w 55"/>
                  <a:gd name="T3" fmla="*/ 94 h 13"/>
                  <a:gd name="T4" fmla="*/ 416 w 55"/>
                  <a:gd name="T5" fmla="*/ 94 h 13"/>
                  <a:gd name="T6" fmla="*/ 30 w 55"/>
                  <a:gd name="T7" fmla="*/ 22 h 13"/>
                  <a:gd name="T8" fmla="*/ 0 w 55"/>
                  <a:gd name="T9" fmla="*/ 232 h 13"/>
                  <a:gd name="T10" fmla="*/ 416 w 55"/>
                  <a:gd name="T11" fmla="*/ 253 h 13"/>
                  <a:gd name="T12" fmla="*/ 416 w 55"/>
                  <a:gd name="T13" fmla="*/ 253 h 13"/>
                  <a:gd name="T14" fmla="*/ 837 w 55"/>
                  <a:gd name="T15" fmla="*/ 232 h 13"/>
                  <a:gd name="T16" fmla="*/ 849 w 55"/>
                  <a:gd name="T17" fmla="*/ 232 h 13"/>
                  <a:gd name="T18" fmla="*/ 849 w 55"/>
                  <a:gd name="T19" fmla="*/ 232 h 13"/>
                  <a:gd name="T20" fmla="*/ 820 w 55"/>
                  <a:gd name="T21" fmla="*/ 0 h 1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55" h="13">
                    <a:moveTo>
                      <a:pt x="53" y="0"/>
                    </a:moveTo>
                    <a:cubicBezTo>
                      <a:pt x="49" y="4"/>
                      <a:pt x="40" y="5"/>
                      <a:pt x="27" y="5"/>
                    </a:cubicBezTo>
                    <a:cubicBezTo>
                      <a:pt x="27" y="5"/>
                      <a:pt x="27" y="5"/>
                      <a:pt x="27" y="5"/>
                    </a:cubicBezTo>
                    <a:cubicBezTo>
                      <a:pt x="15" y="5"/>
                      <a:pt x="7" y="4"/>
                      <a:pt x="2" y="1"/>
                    </a:cubicBezTo>
                    <a:cubicBezTo>
                      <a:pt x="4" y="5"/>
                      <a:pt x="2" y="10"/>
                      <a:pt x="0" y="12"/>
                    </a:cubicBezTo>
                    <a:cubicBezTo>
                      <a:pt x="4" y="9"/>
                      <a:pt x="5" y="13"/>
                      <a:pt x="27" y="13"/>
                    </a:cubicBezTo>
                    <a:cubicBezTo>
                      <a:pt x="27" y="13"/>
                      <a:pt x="27" y="13"/>
                      <a:pt x="27" y="13"/>
                    </a:cubicBezTo>
                    <a:cubicBezTo>
                      <a:pt x="49" y="13"/>
                      <a:pt x="50" y="9"/>
                      <a:pt x="54" y="12"/>
                    </a:cubicBezTo>
                    <a:cubicBezTo>
                      <a:pt x="54" y="12"/>
                      <a:pt x="55" y="12"/>
                      <a:pt x="55" y="12"/>
                    </a:cubicBezTo>
                    <a:cubicBezTo>
                      <a:pt x="55" y="12"/>
                      <a:pt x="55" y="12"/>
                      <a:pt x="55" y="12"/>
                    </a:cubicBezTo>
                    <a:cubicBezTo>
                      <a:pt x="52" y="10"/>
                      <a:pt x="51" y="4"/>
                      <a:pt x="53" y="0"/>
                    </a:cubicBezTo>
                    <a:close/>
                  </a:path>
                </a:pathLst>
              </a:custGeom>
              <a:solidFill>
                <a:srgbClr val="FBDD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3" name="Freeform 35">
                <a:extLst>
                  <a:ext uri="{FF2B5EF4-FFF2-40B4-BE49-F238E27FC236}">
                    <a16:creationId xmlns:a16="http://schemas.microsoft.com/office/drawing/2014/main" id="{8207FA22-D2B0-AEA9-65CB-7A1B314206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1" y="1629"/>
                <a:ext cx="133" cy="32"/>
              </a:xfrm>
              <a:custGeom>
                <a:avLst/>
                <a:gdLst>
                  <a:gd name="T0" fmla="*/ 409 w 53"/>
                  <a:gd name="T1" fmla="*/ 227 h 12"/>
                  <a:gd name="T2" fmla="*/ 409 w 53"/>
                  <a:gd name="T3" fmla="*/ 227 h 12"/>
                  <a:gd name="T4" fmla="*/ 838 w 53"/>
                  <a:gd name="T5" fmla="*/ 205 h 12"/>
                  <a:gd name="T6" fmla="*/ 818 w 53"/>
                  <a:gd name="T7" fmla="*/ 0 h 12"/>
                  <a:gd name="T8" fmla="*/ 409 w 53"/>
                  <a:gd name="T9" fmla="*/ 93 h 12"/>
                  <a:gd name="T10" fmla="*/ 409 w 53"/>
                  <a:gd name="T11" fmla="*/ 93 h 12"/>
                  <a:gd name="T12" fmla="*/ 20 w 53"/>
                  <a:gd name="T13" fmla="*/ 21 h 12"/>
                  <a:gd name="T14" fmla="*/ 0 w 53"/>
                  <a:gd name="T15" fmla="*/ 192 h 12"/>
                  <a:gd name="T16" fmla="*/ 409 w 53"/>
                  <a:gd name="T17" fmla="*/ 227 h 1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53" h="12">
                    <a:moveTo>
                      <a:pt x="26" y="12"/>
                    </a:moveTo>
                    <a:cubicBezTo>
                      <a:pt x="26" y="12"/>
                      <a:pt x="26" y="12"/>
                      <a:pt x="26" y="12"/>
                    </a:cubicBezTo>
                    <a:cubicBezTo>
                      <a:pt x="47" y="12"/>
                      <a:pt x="49" y="8"/>
                      <a:pt x="53" y="11"/>
                    </a:cubicBezTo>
                    <a:cubicBezTo>
                      <a:pt x="51" y="8"/>
                      <a:pt x="50" y="3"/>
                      <a:pt x="52" y="0"/>
                    </a:cubicBezTo>
                    <a:cubicBezTo>
                      <a:pt x="48" y="4"/>
                      <a:pt x="39" y="5"/>
                      <a:pt x="26" y="5"/>
                    </a:cubicBezTo>
                    <a:cubicBezTo>
                      <a:pt x="26" y="5"/>
                      <a:pt x="26" y="5"/>
                      <a:pt x="26" y="5"/>
                    </a:cubicBezTo>
                    <a:cubicBezTo>
                      <a:pt x="14" y="5"/>
                      <a:pt x="6" y="4"/>
                      <a:pt x="1" y="1"/>
                    </a:cubicBezTo>
                    <a:cubicBezTo>
                      <a:pt x="2" y="4"/>
                      <a:pt x="2" y="8"/>
                      <a:pt x="0" y="10"/>
                    </a:cubicBezTo>
                    <a:cubicBezTo>
                      <a:pt x="4" y="9"/>
                      <a:pt x="7" y="12"/>
                      <a:pt x="26" y="12"/>
                    </a:cubicBezTo>
                    <a:close/>
                  </a:path>
                </a:pathLst>
              </a:custGeom>
              <a:solidFill>
                <a:srgbClr val="FBDD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4" name="Freeform 36">
                <a:extLst>
                  <a:ext uri="{FF2B5EF4-FFF2-40B4-BE49-F238E27FC236}">
                    <a16:creationId xmlns:a16="http://schemas.microsoft.com/office/drawing/2014/main" id="{4C004FF2-C588-5160-2479-3703F68287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4" y="1541"/>
                <a:ext cx="132" cy="38"/>
              </a:xfrm>
              <a:custGeom>
                <a:avLst/>
                <a:gdLst>
                  <a:gd name="T0" fmla="*/ 384 w 53"/>
                  <a:gd name="T1" fmla="*/ 141 h 14"/>
                  <a:gd name="T2" fmla="*/ 384 w 53"/>
                  <a:gd name="T3" fmla="*/ 141 h 14"/>
                  <a:gd name="T4" fmla="*/ 0 w 53"/>
                  <a:gd name="T5" fmla="*/ 60 h 14"/>
                  <a:gd name="T6" fmla="*/ 0 w 53"/>
                  <a:gd name="T7" fmla="*/ 244 h 14"/>
                  <a:gd name="T8" fmla="*/ 384 w 53"/>
                  <a:gd name="T9" fmla="*/ 280 h 14"/>
                  <a:gd name="T10" fmla="*/ 384 w 53"/>
                  <a:gd name="T11" fmla="*/ 280 h 14"/>
                  <a:gd name="T12" fmla="*/ 787 w 53"/>
                  <a:gd name="T13" fmla="*/ 244 h 14"/>
                  <a:gd name="T14" fmla="*/ 819 w 53"/>
                  <a:gd name="T15" fmla="*/ 0 h 14"/>
                  <a:gd name="T16" fmla="*/ 819 w 53"/>
                  <a:gd name="T17" fmla="*/ 0 h 14"/>
                  <a:gd name="T18" fmla="*/ 807 w 53"/>
                  <a:gd name="T19" fmla="*/ 38 h 14"/>
                  <a:gd name="T20" fmla="*/ 384 w 53"/>
                  <a:gd name="T21" fmla="*/ 141 h 1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53" h="14">
                    <a:moveTo>
                      <a:pt x="25" y="7"/>
                    </a:moveTo>
                    <a:cubicBezTo>
                      <a:pt x="25" y="7"/>
                      <a:pt x="25" y="7"/>
                      <a:pt x="25" y="7"/>
                    </a:cubicBezTo>
                    <a:cubicBezTo>
                      <a:pt x="13" y="7"/>
                      <a:pt x="5" y="6"/>
                      <a:pt x="0" y="3"/>
                    </a:cubicBezTo>
                    <a:cubicBezTo>
                      <a:pt x="1" y="6"/>
                      <a:pt x="1" y="10"/>
                      <a:pt x="0" y="12"/>
                    </a:cubicBezTo>
                    <a:cubicBezTo>
                      <a:pt x="3" y="11"/>
                      <a:pt x="6" y="14"/>
                      <a:pt x="25" y="14"/>
                    </a:cubicBezTo>
                    <a:cubicBezTo>
                      <a:pt x="25" y="14"/>
                      <a:pt x="25" y="14"/>
                      <a:pt x="25" y="14"/>
                    </a:cubicBezTo>
                    <a:cubicBezTo>
                      <a:pt x="46" y="14"/>
                      <a:pt x="48" y="10"/>
                      <a:pt x="51" y="12"/>
                    </a:cubicBezTo>
                    <a:cubicBezTo>
                      <a:pt x="49" y="9"/>
                      <a:pt x="49" y="4"/>
                      <a:pt x="53" y="0"/>
                    </a:cubicBezTo>
                    <a:cubicBezTo>
                      <a:pt x="53" y="0"/>
                      <a:pt x="53" y="0"/>
                      <a:pt x="53" y="0"/>
                    </a:cubicBezTo>
                    <a:cubicBezTo>
                      <a:pt x="52" y="1"/>
                      <a:pt x="52" y="1"/>
                      <a:pt x="52" y="2"/>
                    </a:cubicBezTo>
                    <a:cubicBezTo>
                      <a:pt x="47" y="6"/>
                      <a:pt x="38" y="7"/>
                      <a:pt x="25" y="7"/>
                    </a:cubicBezTo>
                    <a:close/>
                  </a:path>
                </a:pathLst>
              </a:custGeom>
              <a:solidFill>
                <a:srgbClr val="FBDD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5" name="Freeform 37">
                <a:extLst>
                  <a:ext uri="{FF2B5EF4-FFF2-40B4-BE49-F238E27FC236}">
                    <a16:creationId xmlns:a16="http://schemas.microsoft.com/office/drawing/2014/main" id="{A7F8DF23-AC55-7FA5-2D31-8E9F14D37EF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1" y="1464"/>
                <a:ext cx="135" cy="40"/>
              </a:xfrm>
              <a:custGeom>
                <a:avLst/>
                <a:gdLst>
                  <a:gd name="T0" fmla="*/ 845 w 54"/>
                  <a:gd name="T1" fmla="*/ 0 h 15"/>
                  <a:gd name="T2" fmla="*/ 833 w 54"/>
                  <a:gd name="T3" fmla="*/ 35 h 15"/>
                  <a:gd name="T4" fmla="*/ 408 w 54"/>
                  <a:gd name="T5" fmla="*/ 136 h 15"/>
                  <a:gd name="T6" fmla="*/ 408 w 54"/>
                  <a:gd name="T7" fmla="*/ 136 h 15"/>
                  <a:gd name="T8" fmla="*/ 20 w 54"/>
                  <a:gd name="T9" fmla="*/ 56 h 15"/>
                  <a:gd name="T10" fmla="*/ 0 w 54"/>
                  <a:gd name="T11" fmla="*/ 248 h 15"/>
                  <a:gd name="T12" fmla="*/ 408 w 54"/>
                  <a:gd name="T13" fmla="*/ 285 h 15"/>
                  <a:gd name="T14" fmla="*/ 408 w 54"/>
                  <a:gd name="T15" fmla="*/ 285 h 15"/>
                  <a:gd name="T16" fmla="*/ 833 w 54"/>
                  <a:gd name="T17" fmla="*/ 264 h 15"/>
                  <a:gd name="T18" fmla="*/ 845 w 54"/>
                  <a:gd name="T19" fmla="*/ 264 h 15"/>
                  <a:gd name="T20" fmla="*/ 845 w 54"/>
                  <a:gd name="T21" fmla="*/ 264 h 15"/>
                  <a:gd name="T22" fmla="*/ 845 w 54"/>
                  <a:gd name="T23" fmla="*/ 21 h 15"/>
                  <a:gd name="T24" fmla="*/ 845 w 54"/>
                  <a:gd name="T25" fmla="*/ 0 h 1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54" h="15">
                    <a:moveTo>
                      <a:pt x="54" y="0"/>
                    </a:moveTo>
                    <a:cubicBezTo>
                      <a:pt x="53" y="1"/>
                      <a:pt x="53" y="1"/>
                      <a:pt x="53" y="2"/>
                    </a:cubicBezTo>
                    <a:cubicBezTo>
                      <a:pt x="48" y="6"/>
                      <a:pt x="39" y="7"/>
                      <a:pt x="26" y="7"/>
                    </a:cubicBezTo>
                    <a:cubicBezTo>
                      <a:pt x="26" y="7"/>
                      <a:pt x="26" y="7"/>
                      <a:pt x="26" y="7"/>
                    </a:cubicBezTo>
                    <a:cubicBezTo>
                      <a:pt x="14" y="7"/>
                      <a:pt x="6" y="6"/>
                      <a:pt x="1" y="3"/>
                    </a:cubicBezTo>
                    <a:cubicBezTo>
                      <a:pt x="3" y="6"/>
                      <a:pt x="2" y="11"/>
                      <a:pt x="0" y="13"/>
                    </a:cubicBezTo>
                    <a:cubicBezTo>
                      <a:pt x="3" y="12"/>
                      <a:pt x="6" y="15"/>
                      <a:pt x="26" y="15"/>
                    </a:cubicBezTo>
                    <a:cubicBezTo>
                      <a:pt x="26" y="15"/>
                      <a:pt x="26" y="15"/>
                      <a:pt x="26" y="15"/>
                    </a:cubicBezTo>
                    <a:cubicBezTo>
                      <a:pt x="48" y="15"/>
                      <a:pt x="49" y="11"/>
                      <a:pt x="53" y="14"/>
                    </a:cubicBezTo>
                    <a:cubicBezTo>
                      <a:pt x="53" y="14"/>
                      <a:pt x="54" y="14"/>
                      <a:pt x="54" y="14"/>
                    </a:cubicBezTo>
                    <a:cubicBezTo>
                      <a:pt x="54" y="14"/>
                      <a:pt x="54" y="14"/>
                      <a:pt x="54" y="14"/>
                    </a:cubicBezTo>
                    <a:cubicBezTo>
                      <a:pt x="51" y="12"/>
                      <a:pt x="49" y="5"/>
                      <a:pt x="54" y="1"/>
                    </a:cubicBezTo>
                    <a:lnTo>
                      <a:pt x="54" y="0"/>
                    </a:lnTo>
                    <a:close/>
                  </a:path>
                </a:pathLst>
              </a:custGeom>
              <a:solidFill>
                <a:srgbClr val="FBDD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6" name="Freeform 38">
                <a:extLst>
                  <a:ext uri="{FF2B5EF4-FFF2-40B4-BE49-F238E27FC236}">
                    <a16:creationId xmlns:a16="http://schemas.microsoft.com/office/drawing/2014/main" id="{71C86E7F-7D34-60C6-F35D-7921D8BA2C1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1" y="1387"/>
                <a:ext cx="135" cy="32"/>
              </a:xfrm>
              <a:custGeom>
                <a:avLst/>
                <a:gdLst>
                  <a:gd name="T0" fmla="*/ 813 w 54"/>
                  <a:gd name="T1" fmla="*/ 0 h 12"/>
                  <a:gd name="T2" fmla="*/ 408 w 54"/>
                  <a:gd name="T3" fmla="*/ 93 h 12"/>
                  <a:gd name="T4" fmla="*/ 408 w 54"/>
                  <a:gd name="T5" fmla="*/ 93 h 12"/>
                  <a:gd name="T6" fmla="*/ 20 w 54"/>
                  <a:gd name="T7" fmla="*/ 21 h 12"/>
                  <a:gd name="T8" fmla="*/ 0 w 54"/>
                  <a:gd name="T9" fmla="*/ 192 h 12"/>
                  <a:gd name="T10" fmla="*/ 408 w 54"/>
                  <a:gd name="T11" fmla="*/ 227 h 12"/>
                  <a:gd name="T12" fmla="*/ 408 w 54"/>
                  <a:gd name="T13" fmla="*/ 227 h 12"/>
                  <a:gd name="T14" fmla="*/ 833 w 54"/>
                  <a:gd name="T15" fmla="*/ 205 h 12"/>
                  <a:gd name="T16" fmla="*/ 845 w 54"/>
                  <a:gd name="T17" fmla="*/ 227 h 12"/>
                  <a:gd name="T18" fmla="*/ 845 w 54"/>
                  <a:gd name="T19" fmla="*/ 205 h 12"/>
                  <a:gd name="T20" fmla="*/ 813 w 54"/>
                  <a:gd name="T21" fmla="*/ 0 h 1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54" h="12">
                    <a:moveTo>
                      <a:pt x="52" y="0"/>
                    </a:moveTo>
                    <a:cubicBezTo>
                      <a:pt x="47" y="4"/>
                      <a:pt x="39" y="5"/>
                      <a:pt x="26" y="5"/>
                    </a:cubicBezTo>
                    <a:cubicBezTo>
                      <a:pt x="26" y="5"/>
                      <a:pt x="26" y="5"/>
                      <a:pt x="26" y="5"/>
                    </a:cubicBezTo>
                    <a:cubicBezTo>
                      <a:pt x="14" y="5"/>
                      <a:pt x="6" y="4"/>
                      <a:pt x="1" y="1"/>
                    </a:cubicBezTo>
                    <a:cubicBezTo>
                      <a:pt x="2" y="4"/>
                      <a:pt x="2" y="8"/>
                      <a:pt x="0" y="10"/>
                    </a:cubicBezTo>
                    <a:cubicBezTo>
                      <a:pt x="3" y="9"/>
                      <a:pt x="6" y="12"/>
                      <a:pt x="26" y="12"/>
                    </a:cubicBezTo>
                    <a:cubicBezTo>
                      <a:pt x="26" y="12"/>
                      <a:pt x="26" y="12"/>
                      <a:pt x="26" y="12"/>
                    </a:cubicBezTo>
                    <a:cubicBezTo>
                      <a:pt x="48" y="12"/>
                      <a:pt x="49" y="8"/>
                      <a:pt x="53" y="11"/>
                    </a:cubicBezTo>
                    <a:cubicBezTo>
                      <a:pt x="53" y="11"/>
                      <a:pt x="54" y="11"/>
                      <a:pt x="54" y="12"/>
                    </a:cubicBezTo>
                    <a:cubicBezTo>
                      <a:pt x="54" y="11"/>
                      <a:pt x="54" y="11"/>
                      <a:pt x="54" y="11"/>
                    </a:cubicBezTo>
                    <a:cubicBezTo>
                      <a:pt x="51" y="9"/>
                      <a:pt x="50" y="4"/>
                      <a:pt x="52" y="0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7" name="Freeform 39">
                <a:extLst>
                  <a:ext uri="{FF2B5EF4-FFF2-40B4-BE49-F238E27FC236}">
                    <a16:creationId xmlns:a16="http://schemas.microsoft.com/office/drawing/2014/main" id="{B857B0A6-0751-551E-621E-BEF0F4C8CF5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09" y="1309"/>
                <a:ext cx="137" cy="35"/>
              </a:xfrm>
              <a:custGeom>
                <a:avLst/>
                <a:gdLst>
                  <a:gd name="T0" fmla="*/ 820 w 55"/>
                  <a:gd name="T1" fmla="*/ 0 h 13"/>
                  <a:gd name="T2" fmla="*/ 416 w 55"/>
                  <a:gd name="T3" fmla="*/ 94 h 13"/>
                  <a:gd name="T4" fmla="*/ 416 w 55"/>
                  <a:gd name="T5" fmla="*/ 94 h 13"/>
                  <a:gd name="T6" fmla="*/ 30 w 55"/>
                  <a:gd name="T7" fmla="*/ 22 h 13"/>
                  <a:gd name="T8" fmla="*/ 0 w 55"/>
                  <a:gd name="T9" fmla="*/ 232 h 13"/>
                  <a:gd name="T10" fmla="*/ 416 w 55"/>
                  <a:gd name="T11" fmla="*/ 253 h 13"/>
                  <a:gd name="T12" fmla="*/ 416 w 55"/>
                  <a:gd name="T13" fmla="*/ 253 h 13"/>
                  <a:gd name="T14" fmla="*/ 837 w 55"/>
                  <a:gd name="T15" fmla="*/ 232 h 13"/>
                  <a:gd name="T16" fmla="*/ 849 w 55"/>
                  <a:gd name="T17" fmla="*/ 232 h 13"/>
                  <a:gd name="T18" fmla="*/ 849 w 55"/>
                  <a:gd name="T19" fmla="*/ 232 h 13"/>
                  <a:gd name="T20" fmla="*/ 820 w 55"/>
                  <a:gd name="T21" fmla="*/ 0 h 1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55" h="13">
                    <a:moveTo>
                      <a:pt x="53" y="0"/>
                    </a:moveTo>
                    <a:cubicBezTo>
                      <a:pt x="49" y="4"/>
                      <a:pt x="40" y="5"/>
                      <a:pt x="27" y="5"/>
                    </a:cubicBezTo>
                    <a:cubicBezTo>
                      <a:pt x="27" y="5"/>
                      <a:pt x="27" y="5"/>
                      <a:pt x="27" y="5"/>
                    </a:cubicBezTo>
                    <a:cubicBezTo>
                      <a:pt x="15" y="5"/>
                      <a:pt x="7" y="4"/>
                      <a:pt x="2" y="1"/>
                    </a:cubicBezTo>
                    <a:cubicBezTo>
                      <a:pt x="4" y="5"/>
                      <a:pt x="2" y="10"/>
                      <a:pt x="0" y="12"/>
                    </a:cubicBezTo>
                    <a:cubicBezTo>
                      <a:pt x="4" y="9"/>
                      <a:pt x="5" y="13"/>
                      <a:pt x="27" y="13"/>
                    </a:cubicBezTo>
                    <a:cubicBezTo>
                      <a:pt x="27" y="13"/>
                      <a:pt x="27" y="13"/>
                      <a:pt x="27" y="13"/>
                    </a:cubicBezTo>
                    <a:cubicBezTo>
                      <a:pt x="49" y="13"/>
                      <a:pt x="50" y="9"/>
                      <a:pt x="54" y="12"/>
                    </a:cubicBezTo>
                    <a:cubicBezTo>
                      <a:pt x="54" y="12"/>
                      <a:pt x="55" y="12"/>
                      <a:pt x="55" y="12"/>
                    </a:cubicBezTo>
                    <a:cubicBezTo>
                      <a:pt x="55" y="12"/>
                      <a:pt x="55" y="12"/>
                      <a:pt x="55" y="12"/>
                    </a:cubicBezTo>
                    <a:cubicBezTo>
                      <a:pt x="52" y="10"/>
                      <a:pt x="51" y="4"/>
                      <a:pt x="53" y="0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8" name="Freeform 40">
                <a:extLst>
                  <a:ext uri="{FF2B5EF4-FFF2-40B4-BE49-F238E27FC236}">
                    <a16:creationId xmlns:a16="http://schemas.microsoft.com/office/drawing/2014/main" id="{4B7918E6-229E-583F-EA70-8520C11B43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1" y="1629"/>
                <a:ext cx="133" cy="32"/>
              </a:xfrm>
              <a:custGeom>
                <a:avLst/>
                <a:gdLst>
                  <a:gd name="T0" fmla="*/ 409 w 53"/>
                  <a:gd name="T1" fmla="*/ 227 h 12"/>
                  <a:gd name="T2" fmla="*/ 409 w 53"/>
                  <a:gd name="T3" fmla="*/ 227 h 12"/>
                  <a:gd name="T4" fmla="*/ 838 w 53"/>
                  <a:gd name="T5" fmla="*/ 205 h 12"/>
                  <a:gd name="T6" fmla="*/ 818 w 53"/>
                  <a:gd name="T7" fmla="*/ 0 h 12"/>
                  <a:gd name="T8" fmla="*/ 409 w 53"/>
                  <a:gd name="T9" fmla="*/ 93 h 12"/>
                  <a:gd name="T10" fmla="*/ 409 w 53"/>
                  <a:gd name="T11" fmla="*/ 93 h 12"/>
                  <a:gd name="T12" fmla="*/ 20 w 53"/>
                  <a:gd name="T13" fmla="*/ 21 h 12"/>
                  <a:gd name="T14" fmla="*/ 0 w 53"/>
                  <a:gd name="T15" fmla="*/ 192 h 12"/>
                  <a:gd name="T16" fmla="*/ 409 w 53"/>
                  <a:gd name="T17" fmla="*/ 227 h 1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53" h="12">
                    <a:moveTo>
                      <a:pt x="26" y="12"/>
                    </a:moveTo>
                    <a:cubicBezTo>
                      <a:pt x="26" y="12"/>
                      <a:pt x="26" y="12"/>
                      <a:pt x="26" y="12"/>
                    </a:cubicBezTo>
                    <a:cubicBezTo>
                      <a:pt x="47" y="12"/>
                      <a:pt x="49" y="8"/>
                      <a:pt x="53" y="11"/>
                    </a:cubicBezTo>
                    <a:cubicBezTo>
                      <a:pt x="51" y="8"/>
                      <a:pt x="50" y="3"/>
                      <a:pt x="52" y="0"/>
                    </a:cubicBezTo>
                    <a:cubicBezTo>
                      <a:pt x="48" y="4"/>
                      <a:pt x="39" y="5"/>
                      <a:pt x="26" y="5"/>
                    </a:cubicBezTo>
                    <a:cubicBezTo>
                      <a:pt x="26" y="5"/>
                      <a:pt x="26" y="5"/>
                      <a:pt x="26" y="5"/>
                    </a:cubicBezTo>
                    <a:cubicBezTo>
                      <a:pt x="14" y="5"/>
                      <a:pt x="6" y="4"/>
                      <a:pt x="1" y="1"/>
                    </a:cubicBezTo>
                    <a:cubicBezTo>
                      <a:pt x="2" y="4"/>
                      <a:pt x="2" y="8"/>
                      <a:pt x="0" y="10"/>
                    </a:cubicBezTo>
                    <a:cubicBezTo>
                      <a:pt x="4" y="9"/>
                      <a:pt x="7" y="12"/>
                      <a:pt x="26" y="12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9" name="Freeform 41">
                <a:extLst>
                  <a:ext uri="{FF2B5EF4-FFF2-40B4-BE49-F238E27FC236}">
                    <a16:creationId xmlns:a16="http://schemas.microsoft.com/office/drawing/2014/main" id="{DF745914-1F7F-9289-6539-AE460B375A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4" y="1541"/>
                <a:ext cx="132" cy="38"/>
              </a:xfrm>
              <a:custGeom>
                <a:avLst/>
                <a:gdLst>
                  <a:gd name="T0" fmla="*/ 384 w 53"/>
                  <a:gd name="T1" fmla="*/ 141 h 14"/>
                  <a:gd name="T2" fmla="*/ 384 w 53"/>
                  <a:gd name="T3" fmla="*/ 141 h 14"/>
                  <a:gd name="T4" fmla="*/ 0 w 53"/>
                  <a:gd name="T5" fmla="*/ 60 h 14"/>
                  <a:gd name="T6" fmla="*/ 0 w 53"/>
                  <a:gd name="T7" fmla="*/ 244 h 14"/>
                  <a:gd name="T8" fmla="*/ 384 w 53"/>
                  <a:gd name="T9" fmla="*/ 280 h 14"/>
                  <a:gd name="T10" fmla="*/ 384 w 53"/>
                  <a:gd name="T11" fmla="*/ 280 h 14"/>
                  <a:gd name="T12" fmla="*/ 787 w 53"/>
                  <a:gd name="T13" fmla="*/ 244 h 14"/>
                  <a:gd name="T14" fmla="*/ 819 w 53"/>
                  <a:gd name="T15" fmla="*/ 0 h 14"/>
                  <a:gd name="T16" fmla="*/ 819 w 53"/>
                  <a:gd name="T17" fmla="*/ 0 h 14"/>
                  <a:gd name="T18" fmla="*/ 807 w 53"/>
                  <a:gd name="T19" fmla="*/ 38 h 14"/>
                  <a:gd name="T20" fmla="*/ 384 w 53"/>
                  <a:gd name="T21" fmla="*/ 141 h 1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53" h="14">
                    <a:moveTo>
                      <a:pt x="25" y="7"/>
                    </a:moveTo>
                    <a:cubicBezTo>
                      <a:pt x="25" y="7"/>
                      <a:pt x="25" y="7"/>
                      <a:pt x="25" y="7"/>
                    </a:cubicBezTo>
                    <a:cubicBezTo>
                      <a:pt x="13" y="7"/>
                      <a:pt x="5" y="6"/>
                      <a:pt x="0" y="3"/>
                    </a:cubicBezTo>
                    <a:cubicBezTo>
                      <a:pt x="1" y="6"/>
                      <a:pt x="1" y="10"/>
                      <a:pt x="0" y="12"/>
                    </a:cubicBezTo>
                    <a:cubicBezTo>
                      <a:pt x="3" y="11"/>
                      <a:pt x="6" y="14"/>
                      <a:pt x="25" y="14"/>
                    </a:cubicBezTo>
                    <a:cubicBezTo>
                      <a:pt x="25" y="14"/>
                      <a:pt x="25" y="14"/>
                      <a:pt x="25" y="14"/>
                    </a:cubicBezTo>
                    <a:cubicBezTo>
                      <a:pt x="46" y="14"/>
                      <a:pt x="48" y="10"/>
                      <a:pt x="51" y="12"/>
                    </a:cubicBezTo>
                    <a:cubicBezTo>
                      <a:pt x="49" y="9"/>
                      <a:pt x="49" y="4"/>
                      <a:pt x="53" y="0"/>
                    </a:cubicBezTo>
                    <a:cubicBezTo>
                      <a:pt x="53" y="0"/>
                      <a:pt x="53" y="0"/>
                      <a:pt x="53" y="0"/>
                    </a:cubicBezTo>
                    <a:cubicBezTo>
                      <a:pt x="52" y="1"/>
                      <a:pt x="52" y="1"/>
                      <a:pt x="52" y="2"/>
                    </a:cubicBezTo>
                    <a:cubicBezTo>
                      <a:pt x="47" y="6"/>
                      <a:pt x="38" y="7"/>
                      <a:pt x="25" y="7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0" name="Freeform 42">
                <a:extLst>
                  <a:ext uri="{FF2B5EF4-FFF2-40B4-BE49-F238E27FC236}">
                    <a16:creationId xmlns:a16="http://schemas.microsoft.com/office/drawing/2014/main" id="{BF1A5A57-F2C9-5C6F-97F0-3D66BC164FE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1" y="1464"/>
                <a:ext cx="135" cy="40"/>
              </a:xfrm>
              <a:custGeom>
                <a:avLst/>
                <a:gdLst>
                  <a:gd name="T0" fmla="*/ 845 w 54"/>
                  <a:gd name="T1" fmla="*/ 0 h 15"/>
                  <a:gd name="T2" fmla="*/ 833 w 54"/>
                  <a:gd name="T3" fmla="*/ 35 h 15"/>
                  <a:gd name="T4" fmla="*/ 408 w 54"/>
                  <a:gd name="T5" fmla="*/ 136 h 15"/>
                  <a:gd name="T6" fmla="*/ 408 w 54"/>
                  <a:gd name="T7" fmla="*/ 136 h 15"/>
                  <a:gd name="T8" fmla="*/ 20 w 54"/>
                  <a:gd name="T9" fmla="*/ 56 h 15"/>
                  <a:gd name="T10" fmla="*/ 0 w 54"/>
                  <a:gd name="T11" fmla="*/ 248 h 15"/>
                  <a:gd name="T12" fmla="*/ 408 w 54"/>
                  <a:gd name="T13" fmla="*/ 285 h 15"/>
                  <a:gd name="T14" fmla="*/ 408 w 54"/>
                  <a:gd name="T15" fmla="*/ 285 h 15"/>
                  <a:gd name="T16" fmla="*/ 833 w 54"/>
                  <a:gd name="T17" fmla="*/ 264 h 15"/>
                  <a:gd name="T18" fmla="*/ 845 w 54"/>
                  <a:gd name="T19" fmla="*/ 264 h 15"/>
                  <a:gd name="T20" fmla="*/ 845 w 54"/>
                  <a:gd name="T21" fmla="*/ 264 h 15"/>
                  <a:gd name="T22" fmla="*/ 845 w 54"/>
                  <a:gd name="T23" fmla="*/ 21 h 15"/>
                  <a:gd name="T24" fmla="*/ 845 w 54"/>
                  <a:gd name="T25" fmla="*/ 0 h 1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54" h="15">
                    <a:moveTo>
                      <a:pt x="54" y="0"/>
                    </a:moveTo>
                    <a:cubicBezTo>
                      <a:pt x="53" y="1"/>
                      <a:pt x="53" y="1"/>
                      <a:pt x="53" y="2"/>
                    </a:cubicBezTo>
                    <a:cubicBezTo>
                      <a:pt x="48" y="6"/>
                      <a:pt x="39" y="7"/>
                      <a:pt x="26" y="7"/>
                    </a:cubicBezTo>
                    <a:cubicBezTo>
                      <a:pt x="26" y="7"/>
                      <a:pt x="26" y="7"/>
                      <a:pt x="26" y="7"/>
                    </a:cubicBezTo>
                    <a:cubicBezTo>
                      <a:pt x="14" y="7"/>
                      <a:pt x="6" y="6"/>
                      <a:pt x="1" y="3"/>
                    </a:cubicBezTo>
                    <a:cubicBezTo>
                      <a:pt x="3" y="6"/>
                      <a:pt x="2" y="11"/>
                      <a:pt x="0" y="13"/>
                    </a:cubicBezTo>
                    <a:cubicBezTo>
                      <a:pt x="3" y="12"/>
                      <a:pt x="6" y="15"/>
                      <a:pt x="26" y="15"/>
                    </a:cubicBezTo>
                    <a:cubicBezTo>
                      <a:pt x="26" y="15"/>
                      <a:pt x="26" y="15"/>
                      <a:pt x="26" y="15"/>
                    </a:cubicBezTo>
                    <a:cubicBezTo>
                      <a:pt x="48" y="15"/>
                      <a:pt x="49" y="11"/>
                      <a:pt x="53" y="14"/>
                    </a:cubicBezTo>
                    <a:cubicBezTo>
                      <a:pt x="53" y="14"/>
                      <a:pt x="54" y="14"/>
                      <a:pt x="54" y="14"/>
                    </a:cubicBezTo>
                    <a:cubicBezTo>
                      <a:pt x="54" y="14"/>
                      <a:pt x="54" y="14"/>
                      <a:pt x="54" y="14"/>
                    </a:cubicBezTo>
                    <a:cubicBezTo>
                      <a:pt x="51" y="12"/>
                      <a:pt x="49" y="5"/>
                      <a:pt x="54" y="1"/>
                    </a:cubicBezTo>
                    <a:lnTo>
                      <a:pt x="54" y="0"/>
                    </a:ln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1" name="Freeform 43">
                <a:extLst>
                  <a:ext uri="{FF2B5EF4-FFF2-40B4-BE49-F238E27FC236}">
                    <a16:creationId xmlns:a16="http://schemas.microsoft.com/office/drawing/2014/main" id="{AB1D7BDF-5162-9557-DEB2-28E117C5CFF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96" y="1947"/>
                <a:ext cx="90" cy="50"/>
              </a:xfrm>
              <a:custGeom>
                <a:avLst/>
                <a:gdLst>
                  <a:gd name="T0" fmla="*/ 563 w 36"/>
                  <a:gd name="T1" fmla="*/ 166 h 19"/>
                  <a:gd name="T2" fmla="*/ 500 w 36"/>
                  <a:gd name="T3" fmla="*/ 0 h 19"/>
                  <a:gd name="T4" fmla="*/ 500 w 36"/>
                  <a:gd name="T5" fmla="*/ 0 h 19"/>
                  <a:gd name="T6" fmla="*/ 333 w 36"/>
                  <a:gd name="T7" fmla="*/ 111 h 19"/>
                  <a:gd name="T8" fmla="*/ 0 w 36"/>
                  <a:gd name="T9" fmla="*/ 200 h 19"/>
                  <a:gd name="T10" fmla="*/ 50 w 36"/>
                  <a:gd name="T11" fmla="*/ 347 h 19"/>
                  <a:gd name="T12" fmla="*/ 300 w 36"/>
                  <a:gd name="T13" fmla="*/ 255 h 19"/>
                  <a:gd name="T14" fmla="*/ 563 w 36"/>
                  <a:gd name="T15" fmla="*/ 166 h 1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6" h="19">
                    <a:moveTo>
                      <a:pt x="36" y="9"/>
                    </a:moveTo>
                    <a:cubicBezTo>
                      <a:pt x="33" y="5"/>
                      <a:pt x="32" y="0"/>
                      <a:pt x="32" y="0"/>
                    </a:cubicBezTo>
                    <a:cubicBezTo>
                      <a:pt x="32" y="0"/>
                      <a:pt x="32" y="0"/>
                      <a:pt x="32" y="0"/>
                    </a:cubicBezTo>
                    <a:cubicBezTo>
                      <a:pt x="30" y="4"/>
                      <a:pt x="26" y="5"/>
                      <a:pt x="21" y="6"/>
                    </a:cubicBezTo>
                    <a:cubicBezTo>
                      <a:pt x="15" y="8"/>
                      <a:pt x="5" y="13"/>
                      <a:pt x="0" y="11"/>
                    </a:cubicBezTo>
                    <a:cubicBezTo>
                      <a:pt x="2" y="14"/>
                      <a:pt x="3" y="18"/>
                      <a:pt x="3" y="19"/>
                    </a:cubicBezTo>
                    <a:cubicBezTo>
                      <a:pt x="5" y="16"/>
                      <a:pt x="11" y="16"/>
                      <a:pt x="19" y="14"/>
                    </a:cubicBezTo>
                    <a:cubicBezTo>
                      <a:pt x="26" y="12"/>
                      <a:pt x="32" y="9"/>
                      <a:pt x="36" y="9"/>
                    </a:cubicBezTo>
                    <a:close/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2" name="Freeform 44">
                <a:extLst>
                  <a:ext uri="{FF2B5EF4-FFF2-40B4-BE49-F238E27FC236}">
                    <a16:creationId xmlns:a16="http://schemas.microsoft.com/office/drawing/2014/main" id="{DA7A789E-8F2E-FA73-8BF2-BC4F8A569F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66" y="1997"/>
                <a:ext cx="95" cy="51"/>
              </a:xfrm>
              <a:custGeom>
                <a:avLst/>
                <a:gdLst>
                  <a:gd name="T0" fmla="*/ 0 w 38"/>
                  <a:gd name="T1" fmla="*/ 193 h 19"/>
                  <a:gd name="T2" fmla="*/ 313 w 38"/>
                  <a:gd name="T3" fmla="*/ 274 h 19"/>
                  <a:gd name="T4" fmla="*/ 563 w 38"/>
                  <a:gd name="T5" fmla="*/ 368 h 19"/>
                  <a:gd name="T6" fmla="*/ 595 w 38"/>
                  <a:gd name="T7" fmla="*/ 252 h 19"/>
                  <a:gd name="T8" fmla="*/ 595 w 38"/>
                  <a:gd name="T9" fmla="*/ 231 h 19"/>
                  <a:gd name="T10" fmla="*/ 283 w 38"/>
                  <a:gd name="T11" fmla="*/ 137 h 19"/>
                  <a:gd name="T12" fmla="*/ 50 w 38"/>
                  <a:gd name="T13" fmla="*/ 0 h 19"/>
                  <a:gd name="T14" fmla="*/ 50 w 38"/>
                  <a:gd name="T15" fmla="*/ 0 h 19"/>
                  <a:gd name="T16" fmla="*/ 0 w 38"/>
                  <a:gd name="T17" fmla="*/ 193 h 1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8" h="19">
                    <a:moveTo>
                      <a:pt x="0" y="10"/>
                    </a:moveTo>
                    <a:cubicBezTo>
                      <a:pt x="4" y="7"/>
                      <a:pt x="11" y="12"/>
                      <a:pt x="20" y="14"/>
                    </a:cubicBezTo>
                    <a:cubicBezTo>
                      <a:pt x="27" y="16"/>
                      <a:pt x="33" y="17"/>
                      <a:pt x="36" y="19"/>
                    </a:cubicBezTo>
                    <a:cubicBezTo>
                      <a:pt x="35" y="15"/>
                      <a:pt x="38" y="13"/>
                      <a:pt x="38" y="13"/>
                    </a:cubicBezTo>
                    <a:cubicBezTo>
                      <a:pt x="38" y="12"/>
                      <a:pt x="38" y="12"/>
                      <a:pt x="38" y="12"/>
                    </a:cubicBezTo>
                    <a:cubicBezTo>
                      <a:pt x="33" y="14"/>
                      <a:pt x="23" y="8"/>
                      <a:pt x="18" y="7"/>
                    </a:cubicBezTo>
                    <a:cubicBezTo>
                      <a:pt x="12" y="5"/>
                      <a:pt x="4" y="4"/>
                      <a:pt x="3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3" y="5"/>
                      <a:pt x="3" y="8"/>
                      <a:pt x="0" y="10"/>
                    </a:cubicBezTo>
                    <a:close/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3" name="Freeform 45">
                <a:extLst>
                  <a:ext uri="{FF2B5EF4-FFF2-40B4-BE49-F238E27FC236}">
                    <a16:creationId xmlns:a16="http://schemas.microsoft.com/office/drawing/2014/main" id="{64670CB9-B7A6-2049-C72D-C765B85A36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84" y="1957"/>
                <a:ext cx="87" cy="43"/>
              </a:xfrm>
              <a:custGeom>
                <a:avLst/>
                <a:gdLst>
                  <a:gd name="T0" fmla="*/ 186 w 35"/>
                  <a:gd name="T1" fmla="*/ 81 h 16"/>
                  <a:gd name="T2" fmla="*/ 12 w 35"/>
                  <a:gd name="T3" fmla="*/ 0 h 16"/>
                  <a:gd name="T4" fmla="*/ 0 w 35"/>
                  <a:gd name="T5" fmla="*/ 116 h 16"/>
                  <a:gd name="T6" fmla="*/ 278 w 35"/>
                  <a:gd name="T7" fmla="*/ 218 h 16"/>
                  <a:gd name="T8" fmla="*/ 524 w 35"/>
                  <a:gd name="T9" fmla="*/ 312 h 16"/>
                  <a:gd name="T10" fmla="*/ 537 w 35"/>
                  <a:gd name="T11" fmla="*/ 196 h 16"/>
                  <a:gd name="T12" fmla="*/ 537 w 35"/>
                  <a:gd name="T13" fmla="*/ 175 h 16"/>
                  <a:gd name="T14" fmla="*/ 186 w 35"/>
                  <a:gd name="T15" fmla="*/ 81 h 1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5" h="16">
                    <a:moveTo>
                      <a:pt x="12" y="4"/>
                    </a:moveTo>
                    <a:cubicBezTo>
                      <a:pt x="9" y="3"/>
                      <a:pt x="4" y="2"/>
                      <a:pt x="1" y="0"/>
                    </a:cubicBezTo>
                    <a:cubicBezTo>
                      <a:pt x="2" y="3"/>
                      <a:pt x="2" y="5"/>
                      <a:pt x="0" y="6"/>
                    </a:cubicBezTo>
                    <a:cubicBezTo>
                      <a:pt x="4" y="5"/>
                      <a:pt x="10" y="9"/>
                      <a:pt x="18" y="11"/>
                    </a:cubicBezTo>
                    <a:cubicBezTo>
                      <a:pt x="26" y="13"/>
                      <a:pt x="32" y="14"/>
                      <a:pt x="34" y="16"/>
                    </a:cubicBezTo>
                    <a:cubicBezTo>
                      <a:pt x="34" y="12"/>
                      <a:pt x="35" y="10"/>
                      <a:pt x="35" y="10"/>
                    </a:cubicBezTo>
                    <a:cubicBezTo>
                      <a:pt x="35" y="9"/>
                      <a:pt x="35" y="9"/>
                      <a:pt x="35" y="9"/>
                    </a:cubicBezTo>
                    <a:cubicBezTo>
                      <a:pt x="30" y="11"/>
                      <a:pt x="18" y="5"/>
                      <a:pt x="12" y="4"/>
                    </a:cubicBezTo>
                    <a:close/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4" name="Freeform 46">
                <a:extLst>
                  <a:ext uri="{FF2B5EF4-FFF2-40B4-BE49-F238E27FC236}">
                    <a16:creationId xmlns:a16="http://schemas.microsoft.com/office/drawing/2014/main" id="{70C0A3C0-E01D-2E35-F86D-14F5047EFC8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06" y="2000"/>
                <a:ext cx="98" cy="45"/>
              </a:xfrm>
              <a:custGeom>
                <a:avLst/>
                <a:gdLst>
                  <a:gd name="T0" fmla="*/ 334 w 39"/>
                  <a:gd name="T1" fmla="*/ 225 h 17"/>
                  <a:gd name="T2" fmla="*/ 618 w 39"/>
                  <a:gd name="T3" fmla="*/ 132 h 17"/>
                  <a:gd name="T4" fmla="*/ 568 w 39"/>
                  <a:gd name="T5" fmla="*/ 0 h 17"/>
                  <a:gd name="T6" fmla="*/ 367 w 39"/>
                  <a:gd name="T7" fmla="*/ 77 h 17"/>
                  <a:gd name="T8" fmla="*/ 0 w 39"/>
                  <a:gd name="T9" fmla="*/ 148 h 17"/>
                  <a:gd name="T10" fmla="*/ 0 w 39"/>
                  <a:gd name="T11" fmla="*/ 169 h 17"/>
                  <a:gd name="T12" fmla="*/ 63 w 39"/>
                  <a:gd name="T13" fmla="*/ 315 h 17"/>
                  <a:gd name="T14" fmla="*/ 334 w 39"/>
                  <a:gd name="T15" fmla="*/ 225 h 1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9" h="17">
                    <a:moveTo>
                      <a:pt x="21" y="12"/>
                    </a:moveTo>
                    <a:cubicBezTo>
                      <a:pt x="29" y="9"/>
                      <a:pt x="35" y="6"/>
                      <a:pt x="39" y="7"/>
                    </a:cubicBezTo>
                    <a:cubicBezTo>
                      <a:pt x="36" y="0"/>
                      <a:pt x="36" y="0"/>
                      <a:pt x="36" y="0"/>
                    </a:cubicBezTo>
                    <a:cubicBezTo>
                      <a:pt x="33" y="2"/>
                      <a:pt x="27" y="3"/>
                      <a:pt x="23" y="4"/>
                    </a:cubicBezTo>
                    <a:cubicBezTo>
                      <a:pt x="16" y="6"/>
                      <a:pt x="4" y="14"/>
                      <a:pt x="0" y="8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3" y="12"/>
                      <a:pt x="3" y="15"/>
                      <a:pt x="4" y="17"/>
                    </a:cubicBezTo>
                    <a:cubicBezTo>
                      <a:pt x="6" y="14"/>
                      <a:pt x="13" y="14"/>
                      <a:pt x="21" y="12"/>
                    </a:cubicBezTo>
                    <a:close/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5" name="Freeform 47">
                <a:extLst>
                  <a:ext uri="{FF2B5EF4-FFF2-40B4-BE49-F238E27FC236}">
                    <a16:creationId xmlns:a16="http://schemas.microsoft.com/office/drawing/2014/main" id="{7EBBE857-4AD5-5F6C-FB2C-30212B9549D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66" y="2024"/>
                <a:ext cx="1" cy="3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27 h 1"/>
                  <a:gd name="T4" fmla="*/ 0 w 1"/>
                  <a:gd name="T5" fmla="*/ 27 h 1"/>
                  <a:gd name="T6" fmla="*/ 0 w 1"/>
                  <a:gd name="T7" fmla="*/ 0 h 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0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6" name="Freeform 48">
                <a:extLst>
                  <a:ext uri="{FF2B5EF4-FFF2-40B4-BE49-F238E27FC236}">
                    <a16:creationId xmlns:a16="http://schemas.microsoft.com/office/drawing/2014/main" id="{C99ABF66-2803-1256-5EC5-9C15CD0619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86" y="1891"/>
                <a:ext cx="180" cy="66"/>
              </a:xfrm>
              <a:custGeom>
                <a:avLst/>
                <a:gdLst>
                  <a:gd name="T0" fmla="*/ 895 w 72"/>
                  <a:gd name="T1" fmla="*/ 314 h 25"/>
                  <a:gd name="T2" fmla="*/ 1125 w 72"/>
                  <a:gd name="T3" fmla="*/ 203 h 25"/>
                  <a:gd name="T4" fmla="*/ 1020 w 72"/>
                  <a:gd name="T5" fmla="*/ 0 h 25"/>
                  <a:gd name="T6" fmla="*/ 988 w 72"/>
                  <a:gd name="T7" fmla="*/ 77 h 25"/>
                  <a:gd name="T8" fmla="*/ 563 w 72"/>
                  <a:gd name="T9" fmla="*/ 293 h 25"/>
                  <a:gd name="T10" fmla="*/ 563 w 72"/>
                  <a:gd name="T11" fmla="*/ 293 h 25"/>
                  <a:gd name="T12" fmla="*/ 145 w 72"/>
                  <a:gd name="T13" fmla="*/ 77 h 25"/>
                  <a:gd name="T14" fmla="*/ 95 w 72"/>
                  <a:gd name="T15" fmla="*/ 0 h 25"/>
                  <a:gd name="T16" fmla="*/ 0 w 72"/>
                  <a:gd name="T17" fmla="*/ 259 h 25"/>
                  <a:gd name="T18" fmla="*/ 300 w 72"/>
                  <a:gd name="T19" fmla="*/ 370 h 25"/>
                  <a:gd name="T20" fmla="*/ 563 w 72"/>
                  <a:gd name="T21" fmla="*/ 459 h 25"/>
                  <a:gd name="T22" fmla="*/ 658 w 72"/>
                  <a:gd name="T23" fmla="*/ 404 h 25"/>
                  <a:gd name="T24" fmla="*/ 895 w 72"/>
                  <a:gd name="T25" fmla="*/ 314 h 2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72" h="25">
                    <a:moveTo>
                      <a:pt x="57" y="17"/>
                    </a:moveTo>
                    <a:cubicBezTo>
                      <a:pt x="63" y="15"/>
                      <a:pt x="68" y="11"/>
                      <a:pt x="72" y="11"/>
                    </a:cubicBezTo>
                    <a:cubicBezTo>
                      <a:pt x="69" y="9"/>
                      <a:pt x="66" y="4"/>
                      <a:pt x="65" y="0"/>
                    </a:cubicBezTo>
                    <a:cubicBezTo>
                      <a:pt x="65" y="1"/>
                      <a:pt x="64" y="3"/>
                      <a:pt x="63" y="4"/>
                    </a:cubicBezTo>
                    <a:cubicBezTo>
                      <a:pt x="58" y="8"/>
                      <a:pt x="49" y="16"/>
                      <a:pt x="36" y="16"/>
                    </a:cubicBezTo>
                    <a:cubicBezTo>
                      <a:pt x="36" y="16"/>
                      <a:pt x="36" y="16"/>
                      <a:pt x="36" y="16"/>
                    </a:cubicBezTo>
                    <a:cubicBezTo>
                      <a:pt x="23" y="16"/>
                      <a:pt x="14" y="8"/>
                      <a:pt x="9" y="4"/>
                    </a:cubicBezTo>
                    <a:cubicBezTo>
                      <a:pt x="8" y="3"/>
                      <a:pt x="7" y="1"/>
                      <a:pt x="6" y="0"/>
                    </a:cubicBezTo>
                    <a:cubicBezTo>
                      <a:pt x="5" y="10"/>
                      <a:pt x="0" y="14"/>
                      <a:pt x="0" y="14"/>
                    </a:cubicBezTo>
                    <a:cubicBezTo>
                      <a:pt x="6" y="13"/>
                      <a:pt x="8" y="17"/>
                      <a:pt x="19" y="20"/>
                    </a:cubicBezTo>
                    <a:cubicBezTo>
                      <a:pt x="29" y="22"/>
                      <a:pt x="34" y="21"/>
                      <a:pt x="36" y="25"/>
                    </a:cubicBezTo>
                    <a:cubicBezTo>
                      <a:pt x="37" y="20"/>
                      <a:pt x="40" y="21"/>
                      <a:pt x="42" y="22"/>
                    </a:cubicBezTo>
                    <a:cubicBezTo>
                      <a:pt x="44" y="19"/>
                      <a:pt x="49" y="19"/>
                      <a:pt x="57" y="17"/>
                    </a:cubicBezTo>
                    <a:close/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7" name="Freeform 49">
                <a:extLst>
                  <a:ext uri="{FF2B5EF4-FFF2-40B4-BE49-F238E27FC236}">
                    <a16:creationId xmlns:a16="http://schemas.microsoft.com/office/drawing/2014/main" id="{56F845E6-9DE5-402E-4153-8B5BDE2E13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96" y="1947"/>
                <a:ext cx="90" cy="50"/>
              </a:xfrm>
              <a:custGeom>
                <a:avLst/>
                <a:gdLst>
                  <a:gd name="T0" fmla="*/ 563 w 36"/>
                  <a:gd name="T1" fmla="*/ 166 h 19"/>
                  <a:gd name="T2" fmla="*/ 500 w 36"/>
                  <a:gd name="T3" fmla="*/ 0 h 19"/>
                  <a:gd name="T4" fmla="*/ 500 w 36"/>
                  <a:gd name="T5" fmla="*/ 0 h 19"/>
                  <a:gd name="T6" fmla="*/ 333 w 36"/>
                  <a:gd name="T7" fmla="*/ 111 h 19"/>
                  <a:gd name="T8" fmla="*/ 0 w 36"/>
                  <a:gd name="T9" fmla="*/ 200 h 19"/>
                  <a:gd name="T10" fmla="*/ 50 w 36"/>
                  <a:gd name="T11" fmla="*/ 347 h 19"/>
                  <a:gd name="T12" fmla="*/ 300 w 36"/>
                  <a:gd name="T13" fmla="*/ 255 h 19"/>
                  <a:gd name="T14" fmla="*/ 563 w 36"/>
                  <a:gd name="T15" fmla="*/ 166 h 1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6" h="19">
                    <a:moveTo>
                      <a:pt x="36" y="9"/>
                    </a:moveTo>
                    <a:cubicBezTo>
                      <a:pt x="33" y="5"/>
                      <a:pt x="32" y="0"/>
                      <a:pt x="32" y="0"/>
                    </a:cubicBezTo>
                    <a:cubicBezTo>
                      <a:pt x="32" y="0"/>
                      <a:pt x="32" y="0"/>
                      <a:pt x="32" y="0"/>
                    </a:cubicBezTo>
                    <a:cubicBezTo>
                      <a:pt x="30" y="4"/>
                      <a:pt x="26" y="5"/>
                      <a:pt x="21" y="6"/>
                    </a:cubicBezTo>
                    <a:cubicBezTo>
                      <a:pt x="15" y="8"/>
                      <a:pt x="5" y="13"/>
                      <a:pt x="0" y="11"/>
                    </a:cubicBezTo>
                    <a:cubicBezTo>
                      <a:pt x="2" y="14"/>
                      <a:pt x="3" y="18"/>
                      <a:pt x="3" y="19"/>
                    </a:cubicBezTo>
                    <a:cubicBezTo>
                      <a:pt x="5" y="16"/>
                      <a:pt x="11" y="16"/>
                      <a:pt x="19" y="14"/>
                    </a:cubicBezTo>
                    <a:cubicBezTo>
                      <a:pt x="26" y="12"/>
                      <a:pt x="32" y="9"/>
                      <a:pt x="36" y="9"/>
                    </a:cubicBezTo>
                    <a:close/>
                  </a:path>
                </a:pathLst>
              </a:custGeom>
              <a:solidFill>
                <a:srgbClr val="FBDD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8" name="Freeform 50">
                <a:extLst>
                  <a:ext uri="{FF2B5EF4-FFF2-40B4-BE49-F238E27FC236}">
                    <a16:creationId xmlns:a16="http://schemas.microsoft.com/office/drawing/2014/main" id="{D7A49215-494E-8A86-4442-02385B8F37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66" y="1997"/>
                <a:ext cx="95" cy="51"/>
              </a:xfrm>
              <a:custGeom>
                <a:avLst/>
                <a:gdLst>
                  <a:gd name="T0" fmla="*/ 0 w 38"/>
                  <a:gd name="T1" fmla="*/ 193 h 19"/>
                  <a:gd name="T2" fmla="*/ 313 w 38"/>
                  <a:gd name="T3" fmla="*/ 274 h 19"/>
                  <a:gd name="T4" fmla="*/ 563 w 38"/>
                  <a:gd name="T5" fmla="*/ 368 h 19"/>
                  <a:gd name="T6" fmla="*/ 595 w 38"/>
                  <a:gd name="T7" fmla="*/ 252 h 19"/>
                  <a:gd name="T8" fmla="*/ 595 w 38"/>
                  <a:gd name="T9" fmla="*/ 231 h 19"/>
                  <a:gd name="T10" fmla="*/ 283 w 38"/>
                  <a:gd name="T11" fmla="*/ 137 h 19"/>
                  <a:gd name="T12" fmla="*/ 50 w 38"/>
                  <a:gd name="T13" fmla="*/ 0 h 19"/>
                  <a:gd name="T14" fmla="*/ 50 w 38"/>
                  <a:gd name="T15" fmla="*/ 0 h 19"/>
                  <a:gd name="T16" fmla="*/ 0 w 38"/>
                  <a:gd name="T17" fmla="*/ 193 h 1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8" h="19">
                    <a:moveTo>
                      <a:pt x="0" y="10"/>
                    </a:moveTo>
                    <a:cubicBezTo>
                      <a:pt x="4" y="7"/>
                      <a:pt x="11" y="12"/>
                      <a:pt x="20" y="14"/>
                    </a:cubicBezTo>
                    <a:cubicBezTo>
                      <a:pt x="27" y="16"/>
                      <a:pt x="33" y="17"/>
                      <a:pt x="36" y="19"/>
                    </a:cubicBezTo>
                    <a:cubicBezTo>
                      <a:pt x="35" y="15"/>
                      <a:pt x="38" y="13"/>
                      <a:pt x="38" y="13"/>
                    </a:cubicBezTo>
                    <a:cubicBezTo>
                      <a:pt x="38" y="12"/>
                      <a:pt x="38" y="12"/>
                      <a:pt x="38" y="12"/>
                    </a:cubicBezTo>
                    <a:cubicBezTo>
                      <a:pt x="33" y="14"/>
                      <a:pt x="23" y="8"/>
                      <a:pt x="18" y="7"/>
                    </a:cubicBezTo>
                    <a:cubicBezTo>
                      <a:pt x="12" y="5"/>
                      <a:pt x="4" y="4"/>
                      <a:pt x="3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3" y="5"/>
                      <a:pt x="3" y="8"/>
                      <a:pt x="0" y="10"/>
                    </a:cubicBezTo>
                    <a:close/>
                  </a:path>
                </a:pathLst>
              </a:custGeom>
              <a:solidFill>
                <a:srgbClr val="FBDD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9" name="Freeform 51">
                <a:extLst>
                  <a:ext uri="{FF2B5EF4-FFF2-40B4-BE49-F238E27FC236}">
                    <a16:creationId xmlns:a16="http://schemas.microsoft.com/office/drawing/2014/main" id="{4675D4AF-43D8-66FA-DE12-8C4D8A7D12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84" y="1957"/>
                <a:ext cx="87" cy="43"/>
              </a:xfrm>
              <a:custGeom>
                <a:avLst/>
                <a:gdLst>
                  <a:gd name="T0" fmla="*/ 186 w 35"/>
                  <a:gd name="T1" fmla="*/ 81 h 16"/>
                  <a:gd name="T2" fmla="*/ 12 w 35"/>
                  <a:gd name="T3" fmla="*/ 0 h 16"/>
                  <a:gd name="T4" fmla="*/ 0 w 35"/>
                  <a:gd name="T5" fmla="*/ 116 h 16"/>
                  <a:gd name="T6" fmla="*/ 278 w 35"/>
                  <a:gd name="T7" fmla="*/ 218 h 16"/>
                  <a:gd name="T8" fmla="*/ 524 w 35"/>
                  <a:gd name="T9" fmla="*/ 312 h 16"/>
                  <a:gd name="T10" fmla="*/ 537 w 35"/>
                  <a:gd name="T11" fmla="*/ 196 h 16"/>
                  <a:gd name="T12" fmla="*/ 537 w 35"/>
                  <a:gd name="T13" fmla="*/ 175 h 16"/>
                  <a:gd name="T14" fmla="*/ 186 w 35"/>
                  <a:gd name="T15" fmla="*/ 81 h 1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5" h="16">
                    <a:moveTo>
                      <a:pt x="12" y="4"/>
                    </a:moveTo>
                    <a:cubicBezTo>
                      <a:pt x="9" y="3"/>
                      <a:pt x="4" y="2"/>
                      <a:pt x="1" y="0"/>
                    </a:cubicBezTo>
                    <a:cubicBezTo>
                      <a:pt x="2" y="3"/>
                      <a:pt x="2" y="5"/>
                      <a:pt x="0" y="6"/>
                    </a:cubicBezTo>
                    <a:cubicBezTo>
                      <a:pt x="4" y="5"/>
                      <a:pt x="10" y="9"/>
                      <a:pt x="18" y="11"/>
                    </a:cubicBezTo>
                    <a:cubicBezTo>
                      <a:pt x="26" y="13"/>
                      <a:pt x="32" y="14"/>
                      <a:pt x="34" y="16"/>
                    </a:cubicBezTo>
                    <a:cubicBezTo>
                      <a:pt x="34" y="12"/>
                      <a:pt x="35" y="10"/>
                      <a:pt x="35" y="10"/>
                    </a:cubicBezTo>
                    <a:cubicBezTo>
                      <a:pt x="35" y="9"/>
                      <a:pt x="35" y="9"/>
                      <a:pt x="35" y="9"/>
                    </a:cubicBezTo>
                    <a:cubicBezTo>
                      <a:pt x="30" y="11"/>
                      <a:pt x="18" y="5"/>
                      <a:pt x="12" y="4"/>
                    </a:cubicBezTo>
                    <a:close/>
                  </a:path>
                </a:pathLst>
              </a:custGeom>
              <a:solidFill>
                <a:srgbClr val="FBDD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0" name="Freeform 52">
                <a:extLst>
                  <a:ext uri="{FF2B5EF4-FFF2-40B4-BE49-F238E27FC236}">
                    <a16:creationId xmlns:a16="http://schemas.microsoft.com/office/drawing/2014/main" id="{4AB36781-EE26-2D37-4A62-1B0258F323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06" y="2000"/>
                <a:ext cx="98" cy="45"/>
              </a:xfrm>
              <a:custGeom>
                <a:avLst/>
                <a:gdLst>
                  <a:gd name="T0" fmla="*/ 334 w 39"/>
                  <a:gd name="T1" fmla="*/ 225 h 17"/>
                  <a:gd name="T2" fmla="*/ 618 w 39"/>
                  <a:gd name="T3" fmla="*/ 132 h 17"/>
                  <a:gd name="T4" fmla="*/ 568 w 39"/>
                  <a:gd name="T5" fmla="*/ 0 h 17"/>
                  <a:gd name="T6" fmla="*/ 367 w 39"/>
                  <a:gd name="T7" fmla="*/ 77 h 17"/>
                  <a:gd name="T8" fmla="*/ 0 w 39"/>
                  <a:gd name="T9" fmla="*/ 148 h 17"/>
                  <a:gd name="T10" fmla="*/ 0 w 39"/>
                  <a:gd name="T11" fmla="*/ 169 h 17"/>
                  <a:gd name="T12" fmla="*/ 63 w 39"/>
                  <a:gd name="T13" fmla="*/ 315 h 17"/>
                  <a:gd name="T14" fmla="*/ 334 w 39"/>
                  <a:gd name="T15" fmla="*/ 225 h 1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9" h="17">
                    <a:moveTo>
                      <a:pt x="21" y="12"/>
                    </a:moveTo>
                    <a:cubicBezTo>
                      <a:pt x="29" y="9"/>
                      <a:pt x="35" y="6"/>
                      <a:pt x="39" y="7"/>
                    </a:cubicBezTo>
                    <a:cubicBezTo>
                      <a:pt x="36" y="0"/>
                      <a:pt x="36" y="0"/>
                      <a:pt x="36" y="0"/>
                    </a:cubicBezTo>
                    <a:cubicBezTo>
                      <a:pt x="33" y="2"/>
                      <a:pt x="27" y="3"/>
                      <a:pt x="23" y="4"/>
                    </a:cubicBezTo>
                    <a:cubicBezTo>
                      <a:pt x="16" y="6"/>
                      <a:pt x="4" y="14"/>
                      <a:pt x="0" y="8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3" y="12"/>
                      <a:pt x="3" y="15"/>
                      <a:pt x="4" y="17"/>
                    </a:cubicBezTo>
                    <a:cubicBezTo>
                      <a:pt x="6" y="14"/>
                      <a:pt x="13" y="14"/>
                      <a:pt x="21" y="12"/>
                    </a:cubicBezTo>
                    <a:close/>
                  </a:path>
                </a:pathLst>
              </a:custGeom>
              <a:solidFill>
                <a:srgbClr val="FBDD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1" name="Freeform 53">
                <a:extLst>
                  <a:ext uri="{FF2B5EF4-FFF2-40B4-BE49-F238E27FC236}">
                    <a16:creationId xmlns:a16="http://schemas.microsoft.com/office/drawing/2014/main" id="{109AFA95-38CB-3D7F-C413-03A7E2FBDE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66" y="2024"/>
                <a:ext cx="1" cy="3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27 h 1"/>
                  <a:gd name="T4" fmla="*/ 0 w 1"/>
                  <a:gd name="T5" fmla="*/ 27 h 1"/>
                  <a:gd name="T6" fmla="*/ 0 w 1"/>
                  <a:gd name="T7" fmla="*/ 0 h 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0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0"/>
                      <a:pt x="0" y="0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2" name="Freeform 54">
                <a:extLst>
                  <a:ext uri="{FF2B5EF4-FFF2-40B4-BE49-F238E27FC236}">
                    <a16:creationId xmlns:a16="http://schemas.microsoft.com/office/drawing/2014/main" id="{BA349EA6-A369-FD66-1D53-1B56E990E9D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86" y="1891"/>
                <a:ext cx="180" cy="66"/>
              </a:xfrm>
              <a:custGeom>
                <a:avLst/>
                <a:gdLst>
                  <a:gd name="T0" fmla="*/ 895 w 72"/>
                  <a:gd name="T1" fmla="*/ 314 h 25"/>
                  <a:gd name="T2" fmla="*/ 1125 w 72"/>
                  <a:gd name="T3" fmla="*/ 203 h 25"/>
                  <a:gd name="T4" fmla="*/ 1020 w 72"/>
                  <a:gd name="T5" fmla="*/ 0 h 25"/>
                  <a:gd name="T6" fmla="*/ 988 w 72"/>
                  <a:gd name="T7" fmla="*/ 77 h 25"/>
                  <a:gd name="T8" fmla="*/ 563 w 72"/>
                  <a:gd name="T9" fmla="*/ 293 h 25"/>
                  <a:gd name="T10" fmla="*/ 563 w 72"/>
                  <a:gd name="T11" fmla="*/ 293 h 25"/>
                  <a:gd name="T12" fmla="*/ 145 w 72"/>
                  <a:gd name="T13" fmla="*/ 77 h 25"/>
                  <a:gd name="T14" fmla="*/ 95 w 72"/>
                  <a:gd name="T15" fmla="*/ 0 h 25"/>
                  <a:gd name="T16" fmla="*/ 0 w 72"/>
                  <a:gd name="T17" fmla="*/ 259 h 25"/>
                  <a:gd name="T18" fmla="*/ 300 w 72"/>
                  <a:gd name="T19" fmla="*/ 370 h 25"/>
                  <a:gd name="T20" fmla="*/ 563 w 72"/>
                  <a:gd name="T21" fmla="*/ 459 h 25"/>
                  <a:gd name="T22" fmla="*/ 658 w 72"/>
                  <a:gd name="T23" fmla="*/ 404 h 25"/>
                  <a:gd name="T24" fmla="*/ 895 w 72"/>
                  <a:gd name="T25" fmla="*/ 314 h 2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72" h="25">
                    <a:moveTo>
                      <a:pt x="57" y="17"/>
                    </a:moveTo>
                    <a:cubicBezTo>
                      <a:pt x="63" y="15"/>
                      <a:pt x="68" y="11"/>
                      <a:pt x="72" y="11"/>
                    </a:cubicBezTo>
                    <a:cubicBezTo>
                      <a:pt x="69" y="9"/>
                      <a:pt x="66" y="4"/>
                      <a:pt x="65" y="0"/>
                    </a:cubicBezTo>
                    <a:cubicBezTo>
                      <a:pt x="65" y="1"/>
                      <a:pt x="64" y="3"/>
                      <a:pt x="63" y="4"/>
                    </a:cubicBezTo>
                    <a:cubicBezTo>
                      <a:pt x="58" y="8"/>
                      <a:pt x="49" y="16"/>
                      <a:pt x="36" y="16"/>
                    </a:cubicBezTo>
                    <a:cubicBezTo>
                      <a:pt x="36" y="16"/>
                      <a:pt x="36" y="16"/>
                      <a:pt x="36" y="16"/>
                    </a:cubicBezTo>
                    <a:cubicBezTo>
                      <a:pt x="23" y="16"/>
                      <a:pt x="14" y="8"/>
                      <a:pt x="9" y="4"/>
                    </a:cubicBezTo>
                    <a:cubicBezTo>
                      <a:pt x="8" y="3"/>
                      <a:pt x="7" y="1"/>
                      <a:pt x="6" y="0"/>
                    </a:cubicBezTo>
                    <a:cubicBezTo>
                      <a:pt x="5" y="10"/>
                      <a:pt x="0" y="14"/>
                      <a:pt x="0" y="14"/>
                    </a:cubicBezTo>
                    <a:cubicBezTo>
                      <a:pt x="6" y="13"/>
                      <a:pt x="8" y="17"/>
                      <a:pt x="19" y="20"/>
                    </a:cubicBezTo>
                    <a:cubicBezTo>
                      <a:pt x="29" y="22"/>
                      <a:pt x="34" y="21"/>
                      <a:pt x="36" y="25"/>
                    </a:cubicBezTo>
                    <a:cubicBezTo>
                      <a:pt x="37" y="20"/>
                      <a:pt x="40" y="21"/>
                      <a:pt x="42" y="22"/>
                    </a:cubicBezTo>
                    <a:cubicBezTo>
                      <a:pt x="44" y="19"/>
                      <a:pt x="49" y="19"/>
                      <a:pt x="57" y="17"/>
                    </a:cubicBezTo>
                    <a:close/>
                  </a:path>
                </a:pathLst>
              </a:custGeom>
              <a:solidFill>
                <a:srgbClr val="FBDD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3" name="Freeform 55">
                <a:extLst>
                  <a:ext uri="{FF2B5EF4-FFF2-40B4-BE49-F238E27FC236}">
                    <a16:creationId xmlns:a16="http://schemas.microsoft.com/office/drawing/2014/main" id="{D7639820-3E76-6912-E00E-23519C1AB4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66" y="2141"/>
                <a:ext cx="80" cy="54"/>
              </a:xfrm>
              <a:custGeom>
                <a:avLst/>
                <a:gdLst>
                  <a:gd name="T0" fmla="*/ 20 w 32"/>
                  <a:gd name="T1" fmla="*/ 394 h 20"/>
                  <a:gd name="T2" fmla="*/ 208 w 32"/>
                  <a:gd name="T3" fmla="*/ 257 h 20"/>
                  <a:gd name="T4" fmla="*/ 500 w 32"/>
                  <a:gd name="T5" fmla="*/ 176 h 20"/>
                  <a:gd name="T6" fmla="*/ 438 w 32"/>
                  <a:gd name="T7" fmla="*/ 0 h 20"/>
                  <a:gd name="T8" fmla="*/ 208 w 32"/>
                  <a:gd name="T9" fmla="*/ 116 h 20"/>
                  <a:gd name="T10" fmla="*/ 0 w 32"/>
                  <a:gd name="T11" fmla="*/ 219 h 20"/>
                  <a:gd name="T12" fmla="*/ 20 w 32"/>
                  <a:gd name="T13" fmla="*/ 394 h 20"/>
                  <a:gd name="T14" fmla="*/ 20 w 32"/>
                  <a:gd name="T15" fmla="*/ 394 h 2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2" h="20">
                    <a:moveTo>
                      <a:pt x="1" y="20"/>
                    </a:moveTo>
                    <a:cubicBezTo>
                      <a:pt x="2" y="16"/>
                      <a:pt x="7" y="15"/>
                      <a:pt x="13" y="13"/>
                    </a:cubicBezTo>
                    <a:cubicBezTo>
                      <a:pt x="18" y="12"/>
                      <a:pt x="27" y="8"/>
                      <a:pt x="32" y="9"/>
                    </a:cubicBezTo>
                    <a:cubicBezTo>
                      <a:pt x="31" y="7"/>
                      <a:pt x="29" y="3"/>
                      <a:pt x="28" y="0"/>
                    </a:cubicBezTo>
                    <a:cubicBezTo>
                      <a:pt x="26" y="3"/>
                      <a:pt x="21" y="3"/>
                      <a:pt x="13" y="6"/>
                    </a:cubicBezTo>
                    <a:cubicBezTo>
                      <a:pt x="8" y="7"/>
                      <a:pt x="4" y="10"/>
                      <a:pt x="0" y="11"/>
                    </a:cubicBezTo>
                    <a:cubicBezTo>
                      <a:pt x="1" y="12"/>
                      <a:pt x="2" y="16"/>
                      <a:pt x="1" y="20"/>
                    </a:cubicBezTo>
                    <a:cubicBezTo>
                      <a:pt x="1" y="20"/>
                      <a:pt x="1" y="20"/>
                      <a:pt x="1" y="20"/>
                    </a:cubicBezTo>
                    <a:close/>
                  </a:path>
                </a:pathLst>
              </a:custGeom>
              <a:solidFill>
                <a:srgbClr val="FBDD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4" name="Freeform 56">
                <a:extLst>
                  <a:ext uri="{FF2B5EF4-FFF2-40B4-BE49-F238E27FC236}">
                    <a16:creationId xmlns:a16="http://schemas.microsoft.com/office/drawing/2014/main" id="{07A8A2D4-A9DB-D5C1-3250-44F5179F25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44" y="2093"/>
                <a:ext cx="87" cy="48"/>
              </a:xfrm>
              <a:custGeom>
                <a:avLst/>
                <a:gdLst>
                  <a:gd name="T0" fmla="*/ 62 w 35"/>
                  <a:gd name="T1" fmla="*/ 341 h 18"/>
                  <a:gd name="T2" fmla="*/ 229 w 35"/>
                  <a:gd name="T3" fmla="*/ 248 h 18"/>
                  <a:gd name="T4" fmla="*/ 537 w 35"/>
                  <a:gd name="T5" fmla="*/ 149 h 18"/>
                  <a:gd name="T6" fmla="*/ 507 w 35"/>
                  <a:gd name="T7" fmla="*/ 0 h 18"/>
                  <a:gd name="T8" fmla="*/ 246 w 35"/>
                  <a:gd name="T9" fmla="*/ 115 h 18"/>
                  <a:gd name="T10" fmla="*/ 0 w 35"/>
                  <a:gd name="T11" fmla="*/ 205 h 18"/>
                  <a:gd name="T12" fmla="*/ 0 w 35"/>
                  <a:gd name="T13" fmla="*/ 205 h 18"/>
                  <a:gd name="T14" fmla="*/ 62 w 35"/>
                  <a:gd name="T15" fmla="*/ 341 h 1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5" h="18">
                    <a:moveTo>
                      <a:pt x="4" y="18"/>
                    </a:moveTo>
                    <a:cubicBezTo>
                      <a:pt x="6" y="15"/>
                      <a:pt x="11" y="14"/>
                      <a:pt x="15" y="13"/>
                    </a:cubicBezTo>
                    <a:cubicBezTo>
                      <a:pt x="20" y="12"/>
                      <a:pt x="30" y="7"/>
                      <a:pt x="35" y="8"/>
                    </a:cubicBezTo>
                    <a:cubicBezTo>
                      <a:pt x="34" y="7"/>
                      <a:pt x="32" y="3"/>
                      <a:pt x="33" y="0"/>
                    </a:cubicBezTo>
                    <a:cubicBezTo>
                      <a:pt x="30" y="3"/>
                      <a:pt x="24" y="4"/>
                      <a:pt x="16" y="6"/>
                    </a:cubicBezTo>
                    <a:cubicBezTo>
                      <a:pt x="9" y="8"/>
                      <a:pt x="4" y="10"/>
                      <a:pt x="0" y="11"/>
                    </a:cubicBezTo>
                    <a:cubicBezTo>
                      <a:pt x="0" y="11"/>
                      <a:pt x="0" y="11"/>
                      <a:pt x="0" y="11"/>
                    </a:cubicBezTo>
                    <a:cubicBezTo>
                      <a:pt x="0" y="11"/>
                      <a:pt x="4" y="14"/>
                      <a:pt x="4" y="18"/>
                    </a:cubicBezTo>
                    <a:close/>
                  </a:path>
                </a:pathLst>
              </a:custGeom>
              <a:solidFill>
                <a:srgbClr val="FBDD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5" name="Freeform 57">
                <a:extLst>
                  <a:ext uri="{FF2B5EF4-FFF2-40B4-BE49-F238E27FC236}">
                    <a16:creationId xmlns:a16="http://schemas.microsoft.com/office/drawing/2014/main" id="{55D13B74-EBFF-0946-1189-438C52369FD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24" y="2045"/>
                <a:ext cx="90" cy="51"/>
              </a:xfrm>
              <a:custGeom>
                <a:avLst/>
                <a:gdLst>
                  <a:gd name="T0" fmla="*/ 50 w 36"/>
                  <a:gd name="T1" fmla="*/ 368 h 19"/>
                  <a:gd name="T2" fmla="*/ 50 w 36"/>
                  <a:gd name="T3" fmla="*/ 368 h 19"/>
                  <a:gd name="T4" fmla="*/ 270 w 36"/>
                  <a:gd name="T5" fmla="*/ 252 h 19"/>
                  <a:gd name="T6" fmla="*/ 563 w 36"/>
                  <a:gd name="T7" fmla="*/ 137 h 19"/>
                  <a:gd name="T8" fmla="*/ 550 w 36"/>
                  <a:gd name="T9" fmla="*/ 0 h 19"/>
                  <a:gd name="T10" fmla="*/ 333 w 36"/>
                  <a:gd name="T11" fmla="*/ 94 h 19"/>
                  <a:gd name="T12" fmla="*/ 0 w 36"/>
                  <a:gd name="T13" fmla="*/ 217 h 19"/>
                  <a:gd name="T14" fmla="*/ 50 w 36"/>
                  <a:gd name="T15" fmla="*/ 368 h 1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6" h="19">
                    <a:moveTo>
                      <a:pt x="3" y="19"/>
                    </a:moveTo>
                    <a:cubicBezTo>
                      <a:pt x="3" y="19"/>
                      <a:pt x="3" y="19"/>
                      <a:pt x="3" y="19"/>
                    </a:cubicBezTo>
                    <a:cubicBezTo>
                      <a:pt x="5" y="15"/>
                      <a:pt x="12" y="14"/>
                      <a:pt x="17" y="13"/>
                    </a:cubicBezTo>
                    <a:cubicBezTo>
                      <a:pt x="22" y="12"/>
                      <a:pt x="31" y="6"/>
                      <a:pt x="36" y="7"/>
                    </a:cubicBezTo>
                    <a:cubicBezTo>
                      <a:pt x="36" y="6"/>
                      <a:pt x="34" y="2"/>
                      <a:pt x="35" y="0"/>
                    </a:cubicBezTo>
                    <a:cubicBezTo>
                      <a:pt x="32" y="3"/>
                      <a:pt x="26" y="4"/>
                      <a:pt x="21" y="5"/>
                    </a:cubicBezTo>
                    <a:cubicBezTo>
                      <a:pt x="16" y="7"/>
                      <a:pt x="6" y="13"/>
                      <a:pt x="0" y="11"/>
                    </a:cubicBezTo>
                    <a:cubicBezTo>
                      <a:pt x="4" y="15"/>
                      <a:pt x="4" y="16"/>
                      <a:pt x="3" y="19"/>
                    </a:cubicBezTo>
                    <a:close/>
                  </a:path>
                </a:pathLst>
              </a:custGeom>
              <a:solidFill>
                <a:srgbClr val="FBDD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6" name="Freeform 58">
                <a:extLst>
                  <a:ext uri="{FF2B5EF4-FFF2-40B4-BE49-F238E27FC236}">
                    <a16:creationId xmlns:a16="http://schemas.microsoft.com/office/drawing/2014/main" id="{97CEB54F-5D2D-B63A-35DF-4170E6CD12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66" y="2141"/>
                <a:ext cx="80" cy="54"/>
              </a:xfrm>
              <a:custGeom>
                <a:avLst/>
                <a:gdLst>
                  <a:gd name="T0" fmla="*/ 20 w 32"/>
                  <a:gd name="T1" fmla="*/ 394 h 20"/>
                  <a:gd name="T2" fmla="*/ 208 w 32"/>
                  <a:gd name="T3" fmla="*/ 257 h 20"/>
                  <a:gd name="T4" fmla="*/ 500 w 32"/>
                  <a:gd name="T5" fmla="*/ 176 h 20"/>
                  <a:gd name="T6" fmla="*/ 438 w 32"/>
                  <a:gd name="T7" fmla="*/ 0 h 20"/>
                  <a:gd name="T8" fmla="*/ 208 w 32"/>
                  <a:gd name="T9" fmla="*/ 116 h 20"/>
                  <a:gd name="T10" fmla="*/ 0 w 32"/>
                  <a:gd name="T11" fmla="*/ 219 h 20"/>
                  <a:gd name="T12" fmla="*/ 20 w 32"/>
                  <a:gd name="T13" fmla="*/ 394 h 20"/>
                  <a:gd name="T14" fmla="*/ 20 w 32"/>
                  <a:gd name="T15" fmla="*/ 394 h 2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2" h="20">
                    <a:moveTo>
                      <a:pt x="1" y="20"/>
                    </a:moveTo>
                    <a:cubicBezTo>
                      <a:pt x="2" y="16"/>
                      <a:pt x="7" y="15"/>
                      <a:pt x="13" y="13"/>
                    </a:cubicBezTo>
                    <a:cubicBezTo>
                      <a:pt x="18" y="12"/>
                      <a:pt x="27" y="8"/>
                      <a:pt x="32" y="9"/>
                    </a:cubicBezTo>
                    <a:cubicBezTo>
                      <a:pt x="31" y="7"/>
                      <a:pt x="29" y="3"/>
                      <a:pt x="28" y="0"/>
                    </a:cubicBezTo>
                    <a:cubicBezTo>
                      <a:pt x="26" y="3"/>
                      <a:pt x="21" y="3"/>
                      <a:pt x="13" y="6"/>
                    </a:cubicBezTo>
                    <a:cubicBezTo>
                      <a:pt x="8" y="7"/>
                      <a:pt x="4" y="10"/>
                      <a:pt x="0" y="11"/>
                    </a:cubicBezTo>
                    <a:cubicBezTo>
                      <a:pt x="1" y="12"/>
                      <a:pt x="2" y="16"/>
                      <a:pt x="1" y="20"/>
                    </a:cubicBezTo>
                    <a:cubicBezTo>
                      <a:pt x="1" y="20"/>
                      <a:pt x="1" y="20"/>
                      <a:pt x="1" y="20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7" name="Freeform 59">
                <a:extLst>
                  <a:ext uri="{FF2B5EF4-FFF2-40B4-BE49-F238E27FC236}">
                    <a16:creationId xmlns:a16="http://schemas.microsoft.com/office/drawing/2014/main" id="{97DD9379-31EC-DE23-E2D5-7877A0080A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44" y="2093"/>
                <a:ext cx="87" cy="48"/>
              </a:xfrm>
              <a:custGeom>
                <a:avLst/>
                <a:gdLst>
                  <a:gd name="T0" fmla="*/ 62 w 35"/>
                  <a:gd name="T1" fmla="*/ 341 h 18"/>
                  <a:gd name="T2" fmla="*/ 229 w 35"/>
                  <a:gd name="T3" fmla="*/ 248 h 18"/>
                  <a:gd name="T4" fmla="*/ 537 w 35"/>
                  <a:gd name="T5" fmla="*/ 149 h 18"/>
                  <a:gd name="T6" fmla="*/ 507 w 35"/>
                  <a:gd name="T7" fmla="*/ 0 h 18"/>
                  <a:gd name="T8" fmla="*/ 246 w 35"/>
                  <a:gd name="T9" fmla="*/ 115 h 18"/>
                  <a:gd name="T10" fmla="*/ 0 w 35"/>
                  <a:gd name="T11" fmla="*/ 205 h 18"/>
                  <a:gd name="T12" fmla="*/ 0 w 35"/>
                  <a:gd name="T13" fmla="*/ 205 h 18"/>
                  <a:gd name="T14" fmla="*/ 62 w 35"/>
                  <a:gd name="T15" fmla="*/ 341 h 1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5" h="18">
                    <a:moveTo>
                      <a:pt x="4" y="18"/>
                    </a:moveTo>
                    <a:cubicBezTo>
                      <a:pt x="6" y="15"/>
                      <a:pt x="11" y="14"/>
                      <a:pt x="15" y="13"/>
                    </a:cubicBezTo>
                    <a:cubicBezTo>
                      <a:pt x="20" y="12"/>
                      <a:pt x="30" y="7"/>
                      <a:pt x="35" y="8"/>
                    </a:cubicBezTo>
                    <a:cubicBezTo>
                      <a:pt x="34" y="7"/>
                      <a:pt x="32" y="3"/>
                      <a:pt x="33" y="0"/>
                    </a:cubicBezTo>
                    <a:cubicBezTo>
                      <a:pt x="30" y="3"/>
                      <a:pt x="24" y="4"/>
                      <a:pt x="16" y="6"/>
                    </a:cubicBezTo>
                    <a:cubicBezTo>
                      <a:pt x="9" y="8"/>
                      <a:pt x="4" y="10"/>
                      <a:pt x="0" y="11"/>
                    </a:cubicBezTo>
                    <a:cubicBezTo>
                      <a:pt x="0" y="11"/>
                      <a:pt x="0" y="11"/>
                      <a:pt x="0" y="11"/>
                    </a:cubicBezTo>
                    <a:cubicBezTo>
                      <a:pt x="0" y="11"/>
                      <a:pt x="4" y="14"/>
                      <a:pt x="4" y="18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8" name="Freeform 60">
                <a:extLst>
                  <a:ext uri="{FF2B5EF4-FFF2-40B4-BE49-F238E27FC236}">
                    <a16:creationId xmlns:a16="http://schemas.microsoft.com/office/drawing/2014/main" id="{3E844102-D83F-FCC5-C649-AD774ACD286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24" y="2045"/>
                <a:ext cx="90" cy="51"/>
              </a:xfrm>
              <a:custGeom>
                <a:avLst/>
                <a:gdLst>
                  <a:gd name="T0" fmla="*/ 50 w 36"/>
                  <a:gd name="T1" fmla="*/ 368 h 19"/>
                  <a:gd name="T2" fmla="*/ 50 w 36"/>
                  <a:gd name="T3" fmla="*/ 368 h 19"/>
                  <a:gd name="T4" fmla="*/ 270 w 36"/>
                  <a:gd name="T5" fmla="*/ 252 h 19"/>
                  <a:gd name="T6" fmla="*/ 563 w 36"/>
                  <a:gd name="T7" fmla="*/ 137 h 19"/>
                  <a:gd name="T8" fmla="*/ 550 w 36"/>
                  <a:gd name="T9" fmla="*/ 0 h 19"/>
                  <a:gd name="T10" fmla="*/ 333 w 36"/>
                  <a:gd name="T11" fmla="*/ 94 h 19"/>
                  <a:gd name="T12" fmla="*/ 0 w 36"/>
                  <a:gd name="T13" fmla="*/ 217 h 19"/>
                  <a:gd name="T14" fmla="*/ 50 w 36"/>
                  <a:gd name="T15" fmla="*/ 368 h 1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6" h="19">
                    <a:moveTo>
                      <a:pt x="3" y="19"/>
                    </a:moveTo>
                    <a:cubicBezTo>
                      <a:pt x="3" y="19"/>
                      <a:pt x="3" y="19"/>
                      <a:pt x="3" y="19"/>
                    </a:cubicBezTo>
                    <a:cubicBezTo>
                      <a:pt x="5" y="15"/>
                      <a:pt x="12" y="14"/>
                      <a:pt x="17" y="13"/>
                    </a:cubicBezTo>
                    <a:cubicBezTo>
                      <a:pt x="22" y="12"/>
                      <a:pt x="31" y="6"/>
                      <a:pt x="36" y="7"/>
                    </a:cubicBezTo>
                    <a:cubicBezTo>
                      <a:pt x="36" y="6"/>
                      <a:pt x="34" y="2"/>
                      <a:pt x="35" y="0"/>
                    </a:cubicBezTo>
                    <a:cubicBezTo>
                      <a:pt x="32" y="3"/>
                      <a:pt x="26" y="4"/>
                      <a:pt x="21" y="5"/>
                    </a:cubicBezTo>
                    <a:cubicBezTo>
                      <a:pt x="16" y="7"/>
                      <a:pt x="6" y="13"/>
                      <a:pt x="0" y="11"/>
                    </a:cubicBezTo>
                    <a:cubicBezTo>
                      <a:pt x="4" y="15"/>
                      <a:pt x="4" y="16"/>
                      <a:pt x="3" y="19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9" name="Freeform 61">
                <a:extLst>
                  <a:ext uri="{FF2B5EF4-FFF2-40B4-BE49-F238E27FC236}">
                    <a16:creationId xmlns:a16="http://schemas.microsoft.com/office/drawing/2014/main" id="{6DB4466C-AA83-002D-6C5C-CF415FFEC45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59" y="2051"/>
                <a:ext cx="92" cy="53"/>
              </a:xfrm>
              <a:custGeom>
                <a:avLst/>
                <a:gdLst>
                  <a:gd name="T0" fmla="*/ 246 w 37"/>
                  <a:gd name="T1" fmla="*/ 90 h 20"/>
                  <a:gd name="T2" fmla="*/ 30 w 37"/>
                  <a:gd name="T3" fmla="*/ 0 h 20"/>
                  <a:gd name="T4" fmla="*/ 0 w 37"/>
                  <a:gd name="T5" fmla="*/ 170 h 20"/>
                  <a:gd name="T6" fmla="*/ 278 w 37"/>
                  <a:gd name="T7" fmla="*/ 260 h 20"/>
                  <a:gd name="T8" fmla="*/ 557 w 37"/>
                  <a:gd name="T9" fmla="*/ 371 h 20"/>
                  <a:gd name="T10" fmla="*/ 557 w 37"/>
                  <a:gd name="T11" fmla="*/ 371 h 20"/>
                  <a:gd name="T12" fmla="*/ 569 w 37"/>
                  <a:gd name="T13" fmla="*/ 191 h 20"/>
                  <a:gd name="T14" fmla="*/ 246 w 37"/>
                  <a:gd name="T15" fmla="*/ 90 h 2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7" h="20">
                    <a:moveTo>
                      <a:pt x="16" y="5"/>
                    </a:moveTo>
                    <a:cubicBezTo>
                      <a:pt x="11" y="3"/>
                      <a:pt x="5" y="2"/>
                      <a:pt x="2" y="0"/>
                    </a:cubicBezTo>
                    <a:cubicBezTo>
                      <a:pt x="3" y="3"/>
                      <a:pt x="1" y="7"/>
                      <a:pt x="0" y="9"/>
                    </a:cubicBezTo>
                    <a:cubicBezTo>
                      <a:pt x="3" y="8"/>
                      <a:pt x="9" y="11"/>
                      <a:pt x="18" y="14"/>
                    </a:cubicBezTo>
                    <a:cubicBezTo>
                      <a:pt x="27" y="16"/>
                      <a:pt x="34" y="16"/>
                      <a:pt x="36" y="20"/>
                    </a:cubicBezTo>
                    <a:cubicBezTo>
                      <a:pt x="36" y="20"/>
                      <a:pt x="36" y="20"/>
                      <a:pt x="36" y="20"/>
                    </a:cubicBezTo>
                    <a:cubicBezTo>
                      <a:pt x="34" y="16"/>
                      <a:pt x="34" y="13"/>
                      <a:pt x="37" y="10"/>
                    </a:cubicBezTo>
                    <a:cubicBezTo>
                      <a:pt x="32" y="13"/>
                      <a:pt x="21" y="6"/>
                      <a:pt x="16" y="5"/>
                    </a:cubicBezTo>
                    <a:close/>
                  </a:path>
                </a:pathLst>
              </a:custGeom>
              <a:solidFill>
                <a:srgbClr val="FBDD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0" name="Freeform 62">
                <a:extLst>
                  <a:ext uri="{FF2B5EF4-FFF2-40B4-BE49-F238E27FC236}">
                    <a16:creationId xmlns:a16="http://schemas.microsoft.com/office/drawing/2014/main" id="{C1AC0CCC-2D2C-88DD-C504-F8BE387BAA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39" y="2096"/>
                <a:ext cx="102" cy="69"/>
              </a:xfrm>
              <a:custGeom>
                <a:avLst/>
                <a:gdLst>
                  <a:gd name="T0" fmla="*/ 632 w 41"/>
                  <a:gd name="T1" fmla="*/ 247 h 26"/>
                  <a:gd name="T2" fmla="*/ 291 w 41"/>
                  <a:gd name="T3" fmla="*/ 133 h 26"/>
                  <a:gd name="T4" fmla="*/ 62 w 41"/>
                  <a:gd name="T5" fmla="*/ 0 h 26"/>
                  <a:gd name="T6" fmla="*/ 12 w 41"/>
                  <a:gd name="T7" fmla="*/ 204 h 26"/>
                  <a:gd name="T8" fmla="*/ 0 w 41"/>
                  <a:gd name="T9" fmla="*/ 226 h 26"/>
                  <a:gd name="T10" fmla="*/ 291 w 41"/>
                  <a:gd name="T11" fmla="*/ 260 h 26"/>
                  <a:gd name="T12" fmla="*/ 587 w 41"/>
                  <a:gd name="T13" fmla="*/ 486 h 26"/>
                  <a:gd name="T14" fmla="*/ 587 w 41"/>
                  <a:gd name="T15" fmla="*/ 486 h 26"/>
                  <a:gd name="T16" fmla="*/ 632 w 41"/>
                  <a:gd name="T17" fmla="*/ 247 h 2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41" h="26">
                    <a:moveTo>
                      <a:pt x="41" y="13"/>
                    </a:moveTo>
                    <a:cubicBezTo>
                      <a:pt x="36" y="16"/>
                      <a:pt x="25" y="9"/>
                      <a:pt x="19" y="7"/>
                    </a:cubicBezTo>
                    <a:cubicBezTo>
                      <a:pt x="13" y="6"/>
                      <a:pt x="5" y="5"/>
                      <a:pt x="4" y="0"/>
                    </a:cubicBezTo>
                    <a:cubicBezTo>
                      <a:pt x="4" y="1"/>
                      <a:pt x="5" y="7"/>
                      <a:pt x="1" y="11"/>
                    </a:cubicBezTo>
                    <a:cubicBezTo>
                      <a:pt x="1" y="11"/>
                      <a:pt x="0" y="12"/>
                      <a:pt x="0" y="12"/>
                    </a:cubicBezTo>
                    <a:cubicBezTo>
                      <a:pt x="4" y="9"/>
                      <a:pt x="10" y="12"/>
                      <a:pt x="19" y="14"/>
                    </a:cubicBezTo>
                    <a:cubicBezTo>
                      <a:pt x="29" y="17"/>
                      <a:pt x="38" y="19"/>
                      <a:pt x="38" y="26"/>
                    </a:cubicBezTo>
                    <a:cubicBezTo>
                      <a:pt x="38" y="26"/>
                      <a:pt x="38" y="26"/>
                      <a:pt x="38" y="26"/>
                    </a:cubicBezTo>
                    <a:cubicBezTo>
                      <a:pt x="37" y="20"/>
                      <a:pt x="39" y="15"/>
                      <a:pt x="41" y="13"/>
                    </a:cubicBezTo>
                    <a:close/>
                  </a:path>
                </a:pathLst>
              </a:custGeom>
              <a:solidFill>
                <a:srgbClr val="FBDD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1" name="Freeform 63">
                <a:extLst>
                  <a:ext uri="{FF2B5EF4-FFF2-40B4-BE49-F238E27FC236}">
                    <a16:creationId xmlns:a16="http://schemas.microsoft.com/office/drawing/2014/main" id="{066D7E83-DD53-3565-C9F4-8937990C1B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59" y="2051"/>
                <a:ext cx="92" cy="53"/>
              </a:xfrm>
              <a:custGeom>
                <a:avLst/>
                <a:gdLst>
                  <a:gd name="T0" fmla="*/ 246 w 37"/>
                  <a:gd name="T1" fmla="*/ 90 h 20"/>
                  <a:gd name="T2" fmla="*/ 30 w 37"/>
                  <a:gd name="T3" fmla="*/ 0 h 20"/>
                  <a:gd name="T4" fmla="*/ 0 w 37"/>
                  <a:gd name="T5" fmla="*/ 170 h 20"/>
                  <a:gd name="T6" fmla="*/ 278 w 37"/>
                  <a:gd name="T7" fmla="*/ 260 h 20"/>
                  <a:gd name="T8" fmla="*/ 557 w 37"/>
                  <a:gd name="T9" fmla="*/ 371 h 20"/>
                  <a:gd name="T10" fmla="*/ 557 w 37"/>
                  <a:gd name="T11" fmla="*/ 371 h 20"/>
                  <a:gd name="T12" fmla="*/ 569 w 37"/>
                  <a:gd name="T13" fmla="*/ 191 h 20"/>
                  <a:gd name="T14" fmla="*/ 246 w 37"/>
                  <a:gd name="T15" fmla="*/ 90 h 2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7" h="20">
                    <a:moveTo>
                      <a:pt x="16" y="5"/>
                    </a:moveTo>
                    <a:cubicBezTo>
                      <a:pt x="11" y="3"/>
                      <a:pt x="5" y="2"/>
                      <a:pt x="2" y="0"/>
                    </a:cubicBezTo>
                    <a:cubicBezTo>
                      <a:pt x="3" y="3"/>
                      <a:pt x="1" y="7"/>
                      <a:pt x="0" y="9"/>
                    </a:cubicBezTo>
                    <a:cubicBezTo>
                      <a:pt x="3" y="8"/>
                      <a:pt x="9" y="11"/>
                      <a:pt x="18" y="14"/>
                    </a:cubicBezTo>
                    <a:cubicBezTo>
                      <a:pt x="27" y="16"/>
                      <a:pt x="34" y="16"/>
                      <a:pt x="36" y="20"/>
                    </a:cubicBezTo>
                    <a:cubicBezTo>
                      <a:pt x="36" y="20"/>
                      <a:pt x="36" y="20"/>
                      <a:pt x="36" y="20"/>
                    </a:cubicBezTo>
                    <a:cubicBezTo>
                      <a:pt x="34" y="16"/>
                      <a:pt x="34" y="13"/>
                      <a:pt x="37" y="10"/>
                    </a:cubicBezTo>
                    <a:cubicBezTo>
                      <a:pt x="32" y="13"/>
                      <a:pt x="21" y="6"/>
                      <a:pt x="16" y="5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2" name="Freeform 64">
                <a:extLst>
                  <a:ext uri="{FF2B5EF4-FFF2-40B4-BE49-F238E27FC236}">
                    <a16:creationId xmlns:a16="http://schemas.microsoft.com/office/drawing/2014/main" id="{592D1FCB-985F-DE47-83D3-D45BE83C861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39" y="2096"/>
                <a:ext cx="102" cy="69"/>
              </a:xfrm>
              <a:custGeom>
                <a:avLst/>
                <a:gdLst>
                  <a:gd name="T0" fmla="*/ 632 w 41"/>
                  <a:gd name="T1" fmla="*/ 247 h 26"/>
                  <a:gd name="T2" fmla="*/ 291 w 41"/>
                  <a:gd name="T3" fmla="*/ 133 h 26"/>
                  <a:gd name="T4" fmla="*/ 62 w 41"/>
                  <a:gd name="T5" fmla="*/ 0 h 26"/>
                  <a:gd name="T6" fmla="*/ 12 w 41"/>
                  <a:gd name="T7" fmla="*/ 204 h 26"/>
                  <a:gd name="T8" fmla="*/ 0 w 41"/>
                  <a:gd name="T9" fmla="*/ 226 h 26"/>
                  <a:gd name="T10" fmla="*/ 291 w 41"/>
                  <a:gd name="T11" fmla="*/ 260 h 26"/>
                  <a:gd name="T12" fmla="*/ 587 w 41"/>
                  <a:gd name="T13" fmla="*/ 486 h 26"/>
                  <a:gd name="T14" fmla="*/ 587 w 41"/>
                  <a:gd name="T15" fmla="*/ 486 h 26"/>
                  <a:gd name="T16" fmla="*/ 632 w 41"/>
                  <a:gd name="T17" fmla="*/ 247 h 2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41" h="26">
                    <a:moveTo>
                      <a:pt x="41" y="13"/>
                    </a:moveTo>
                    <a:cubicBezTo>
                      <a:pt x="36" y="16"/>
                      <a:pt x="25" y="9"/>
                      <a:pt x="19" y="7"/>
                    </a:cubicBezTo>
                    <a:cubicBezTo>
                      <a:pt x="13" y="6"/>
                      <a:pt x="5" y="5"/>
                      <a:pt x="4" y="0"/>
                    </a:cubicBezTo>
                    <a:cubicBezTo>
                      <a:pt x="4" y="1"/>
                      <a:pt x="5" y="7"/>
                      <a:pt x="1" y="11"/>
                    </a:cubicBezTo>
                    <a:cubicBezTo>
                      <a:pt x="1" y="11"/>
                      <a:pt x="0" y="12"/>
                      <a:pt x="0" y="12"/>
                    </a:cubicBezTo>
                    <a:cubicBezTo>
                      <a:pt x="4" y="9"/>
                      <a:pt x="10" y="12"/>
                      <a:pt x="19" y="14"/>
                    </a:cubicBezTo>
                    <a:cubicBezTo>
                      <a:pt x="29" y="17"/>
                      <a:pt x="38" y="19"/>
                      <a:pt x="38" y="26"/>
                    </a:cubicBezTo>
                    <a:cubicBezTo>
                      <a:pt x="38" y="26"/>
                      <a:pt x="38" y="26"/>
                      <a:pt x="38" y="26"/>
                    </a:cubicBezTo>
                    <a:cubicBezTo>
                      <a:pt x="37" y="20"/>
                      <a:pt x="39" y="15"/>
                      <a:pt x="41" y="13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3" name="Freeform 65">
                <a:extLst>
                  <a:ext uri="{FF2B5EF4-FFF2-40B4-BE49-F238E27FC236}">
                    <a16:creationId xmlns:a16="http://schemas.microsoft.com/office/drawing/2014/main" id="{B0D948A5-9FBD-35CA-E247-D45CC81FF2C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4" y="1235"/>
                <a:ext cx="127" cy="32"/>
              </a:xfrm>
              <a:custGeom>
                <a:avLst/>
                <a:gdLst>
                  <a:gd name="T0" fmla="*/ 0 w 51"/>
                  <a:gd name="T1" fmla="*/ 192 h 12"/>
                  <a:gd name="T2" fmla="*/ 383 w 51"/>
                  <a:gd name="T3" fmla="*/ 227 h 12"/>
                  <a:gd name="T4" fmla="*/ 383 w 51"/>
                  <a:gd name="T5" fmla="*/ 227 h 12"/>
                  <a:gd name="T6" fmla="*/ 787 w 51"/>
                  <a:gd name="T7" fmla="*/ 192 h 12"/>
                  <a:gd name="T8" fmla="*/ 787 w 51"/>
                  <a:gd name="T9" fmla="*/ 192 h 12"/>
                  <a:gd name="T10" fmla="*/ 745 w 51"/>
                  <a:gd name="T11" fmla="*/ 0 h 12"/>
                  <a:gd name="T12" fmla="*/ 12 w 51"/>
                  <a:gd name="T13" fmla="*/ 0 h 12"/>
                  <a:gd name="T14" fmla="*/ 0 w 51"/>
                  <a:gd name="T15" fmla="*/ 171 h 12"/>
                  <a:gd name="T16" fmla="*/ 0 w 51"/>
                  <a:gd name="T17" fmla="*/ 192 h 1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51" h="12">
                    <a:moveTo>
                      <a:pt x="0" y="10"/>
                    </a:moveTo>
                    <a:cubicBezTo>
                      <a:pt x="3" y="10"/>
                      <a:pt x="7" y="12"/>
                      <a:pt x="25" y="12"/>
                    </a:cubicBezTo>
                    <a:cubicBezTo>
                      <a:pt x="25" y="12"/>
                      <a:pt x="25" y="12"/>
                      <a:pt x="25" y="12"/>
                    </a:cubicBezTo>
                    <a:cubicBezTo>
                      <a:pt x="44" y="12"/>
                      <a:pt x="47" y="9"/>
                      <a:pt x="51" y="10"/>
                    </a:cubicBezTo>
                    <a:cubicBezTo>
                      <a:pt x="51" y="10"/>
                      <a:pt x="51" y="10"/>
                      <a:pt x="51" y="10"/>
                    </a:cubicBezTo>
                    <a:cubicBezTo>
                      <a:pt x="48" y="8"/>
                      <a:pt x="48" y="0"/>
                      <a:pt x="48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3" y="3"/>
                      <a:pt x="2" y="7"/>
                      <a:pt x="0" y="9"/>
                    </a:cubicBez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FBDD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4" name="Freeform 66">
                <a:extLst>
                  <a:ext uri="{FF2B5EF4-FFF2-40B4-BE49-F238E27FC236}">
                    <a16:creationId xmlns:a16="http://schemas.microsoft.com/office/drawing/2014/main" id="{1B8F52EC-D1F1-2902-D232-F143784D530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04" y="1269"/>
                <a:ext cx="100" cy="35"/>
              </a:xfrm>
              <a:custGeom>
                <a:avLst/>
                <a:gdLst>
                  <a:gd name="T0" fmla="*/ 613 w 40"/>
                  <a:gd name="T1" fmla="*/ 35 h 13"/>
                  <a:gd name="T2" fmla="*/ 208 w 40"/>
                  <a:gd name="T3" fmla="*/ 22 h 13"/>
                  <a:gd name="T4" fmla="*/ 63 w 40"/>
                  <a:gd name="T5" fmla="*/ 35 h 13"/>
                  <a:gd name="T6" fmla="*/ 125 w 40"/>
                  <a:gd name="T7" fmla="*/ 253 h 13"/>
                  <a:gd name="T8" fmla="*/ 113 w 40"/>
                  <a:gd name="T9" fmla="*/ 94 h 13"/>
                  <a:gd name="T10" fmla="*/ 333 w 40"/>
                  <a:gd name="T11" fmla="*/ 59 h 13"/>
                  <a:gd name="T12" fmla="*/ 625 w 40"/>
                  <a:gd name="T13" fmla="*/ 59 h 1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0" h="13">
                    <a:moveTo>
                      <a:pt x="39" y="2"/>
                    </a:moveTo>
                    <a:cubicBezTo>
                      <a:pt x="31" y="4"/>
                      <a:pt x="22" y="2"/>
                      <a:pt x="13" y="1"/>
                    </a:cubicBezTo>
                    <a:cubicBezTo>
                      <a:pt x="10" y="1"/>
                      <a:pt x="7" y="0"/>
                      <a:pt x="4" y="2"/>
                    </a:cubicBezTo>
                    <a:cubicBezTo>
                      <a:pt x="0" y="4"/>
                      <a:pt x="4" y="12"/>
                      <a:pt x="8" y="13"/>
                    </a:cubicBezTo>
                    <a:cubicBezTo>
                      <a:pt x="7" y="10"/>
                      <a:pt x="4" y="7"/>
                      <a:pt x="7" y="5"/>
                    </a:cubicBezTo>
                    <a:cubicBezTo>
                      <a:pt x="10" y="3"/>
                      <a:pt x="17" y="3"/>
                      <a:pt x="21" y="3"/>
                    </a:cubicBezTo>
                    <a:cubicBezTo>
                      <a:pt x="27" y="4"/>
                      <a:pt x="34" y="5"/>
                      <a:pt x="40" y="3"/>
                    </a:cubicBezTo>
                  </a:path>
                </a:pathLst>
              </a:custGeom>
              <a:solidFill>
                <a:srgbClr val="EBF1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5" name="Freeform 67">
                <a:extLst>
                  <a:ext uri="{FF2B5EF4-FFF2-40B4-BE49-F238E27FC236}">
                    <a16:creationId xmlns:a16="http://schemas.microsoft.com/office/drawing/2014/main" id="{9207FBE5-1258-0F28-EDCB-83A8AB1B61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01" y="1347"/>
                <a:ext cx="100" cy="32"/>
              </a:xfrm>
              <a:custGeom>
                <a:avLst/>
                <a:gdLst>
                  <a:gd name="T0" fmla="*/ 625 w 40"/>
                  <a:gd name="T1" fmla="*/ 35 h 12"/>
                  <a:gd name="T2" fmla="*/ 220 w 40"/>
                  <a:gd name="T3" fmla="*/ 21 h 12"/>
                  <a:gd name="T4" fmla="*/ 83 w 40"/>
                  <a:gd name="T5" fmla="*/ 21 h 12"/>
                  <a:gd name="T6" fmla="*/ 125 w 40"/>
                  <a:gd name="T7" fmla="*/ 227 h 12"/>
                  <a:gd name="T8" fmla="*/ 125 w 40"/>
                  <a:gd name="T9" fmla="*/ 77 h 12"/>
                  <a:gd name="T10" fmla="*/ 333 w 40"/>
                  <a:gd name="T11" fmla="*/ 56 h 12"/>
                  <a:gd name="T12" fmla="*/ 625 w 40"/>
                  <a:gd name="T13" fmla="*/ 35 h 1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0" h="12">
                    <a:moveTo>
                      <a:pt x="40" y="2"/>
                    </a:moveTo>
                    <a:cubicBezTo>
                      <a:pt x="31" y="4"/>
                      <a:pt x="22" y="1"/>
                      <a:pt x="14" y="1"/>
                    </a:cubicBezTo>
                    <a:cubicBezTo>
                      <a:pt x="11" y="0"/>
                      <a:pt x="8" y="0"/>
                      <a:pt x="5" y="1"/>
                    </a:cubicBezTo>
                    <a:cubicBezTo>
                      <a:pt x="0" y="3"/>
                      <a:pt x="4" y="11"/>
                      <a:pt x="8" y="12"/>
                    </a:cubicBezTo>
                    <a:cubicBezTo>
                      <a:pt x="7" y="10"/>
                      <a:pt x="5" y="6"/>
                      <a:pt x="8" y="4"/>
                    </a:cubicBezTo>
                    <a:cubicBezTo>
                      <a:pt x="11" y="2"/>
                      <a:pt x="18" y="3"/>
                      <a:pt x="21" y="3"/>
                    </a:cubicBezTo>
                    <a:cubicBezTo>
                      <a:pt x="27" y="3"/>
                      <a:pt x="34" y="5"/>
                      <a:pt x="40" y="2"/>
                    </a:cubicBezTo>
                  </a:path>
                </a:pathLst>
              </a:custGeom>
              <a:solidFill>
                <a:srgbClr val="EBF1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6" name="Freeform 68">
                <a:extLst>
                  <a:ext uri="{FF2B5EF4-FFF2-40B4-BE49-F238E27FC236}">
                    <a16:creationId xmlns:a16="http://schemas.microsoft.com/office/drawing/2014/main" id="{2557A190-0C99-8565-078D-E6A355DFE8A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9" y="1421"/>
                <a:ext cx="100" cy="40"/>
              </a:xfrm>
              <a:custGeom>
                <a:avLst/>
                <a:gdLst>
                  <a:gd name="T0" fmla="*/ 625 w 40"/>
                  <a:gd name="T1" fmla="*/ 35 h 15"/>
                  <a:gd name="T2" fmla="*/ 220 w 40"/>
                  <a:gd name="T3" fmla="*/ 21 h 15"/>
                  <a:gd name="T4" fmla="*/ 83 w 40"/>
                  <a:gd name="T5" fmla="*/ 21 h 15"/>
                  <a:gd name="T6" fmla="*/ 125 w 40"/>
                  <a:gd name="T7" fmla="*/ 285 h 15"/>
                  <a:gd name="T8" fmla="*/ 125 w 40"/>
                  <a:gd name="T9" fmla="*/ 77 h 15"/>
                  <a:gd name="T10" fmla="*/ 333 w 40"/>
                  <a:gd name="T11" fmla="*/ 56 h 15"/>
                  <a:gd name="T12" fmla="*/ 625 w 40"/>
                  <a:gd name="T13" fmla="*/ 35 h 1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0" h="15">
                    <a:moveTo>
                      <a:pt x="40" y="2"/>
                    </a:moveTo>
                    <a:cubicBezTo>
                      <a:pt x="32" y="4"/>
                      <a:pt x="22" y="1"/>
                      <a:pt x="14" y="1"/>
                    </a:cubicBezTo>
                    <a:cubicBezTo>
                      <a:pt x="11" y="1"/>
                      <a:pt x="8" y="0"/>
                      <a:pt x="5" y="1"/>
                    </a:cubicBezTo>
                    <a:cubicBezTo>
                      <a:pt x="0" y="4"/>
                      <a:pt x="4" y="14"/>
                      <a:pt x="8" y="15"/>
                    </a:cubicBezTo>
                    <a:cubicBezTo>
                      <a:pt x="7" y="12"/>
                      <a:pt x="5" y="6"/>
                      <a:pt x="8" y="4"/>
                    </a:cubicBezTo>
                    <a:cubicBezTo>
                      <a:pt x="11" y="2"/>
                      <a:pt x="18" y="3"/>
                      <a:pt x="21" y="3"/>
                    </a:cubicBezTo>
                    <a:cubicBezTo>
                      <a:pt x="28" y="3"/>
                      <a:pt x="35" y="5"/>
                      <a:pt x="40" y="2"/>
                    </a:cubicBezTo>
                  </a:path>
                </a:pathLst>
              </a:custGeom>
              <a:solidFill>
                <a:srgbClr val="EBF1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7" name="Freeform 69">
                <a:extLst>
                  <a:ext uri="{FF2B5EF4-FFF2-40B4-BE49-F238E27FC236}">
                    <a16:creationId xmlns:a16="http://schemas.microsoft.com/office/drawing/2014/main" id="{7C2238EE-ADD2-ACE5-B498-A71C325D2CB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9" y="1507"/>
                <a:ext cx="100" cy="32"/>
              </a:xfrm>
              <a:custGeom>
                <a:avLst/>
                <a:gdLst>
                  <a:gd name="T0" fmla="*/ 625 w 40"/>
                  <a:gd name="T1" fmla="*/ 35 h 12"/>
                  <a:gd name="T2" fmla="*/ 220 w 40"/>
                  <a:gd name="T3" fmla="*/ 21 h 12"/>
                  <a:gd name="T4" fmla="*/ 83 w 40"/>
                  <a:gd name="T5" fmla="*/ 21 h 12"/>
                  <a:gd name="T6" fmla="*/ 125 w 40"/>
                  <a:gd name="T7" fmla="*/ 227 h 12"/>
                  <a:gd name="T8" fmla="*/ 125 w 40"/>
                  <a:gd name="T9" fmla="*/ 77 h 12"/>
                  <a:gd name="T10" fmla="*/ 333 w 40"/>
                  <a:gd name="T11" fmla="*/ 56 h 12"/>
                  <a:gd name="T12" fmla="*/ 625 w 40"/>
                  <a:gd name="T13" fmla="*/ 35 h 1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0" h="12">
                    <a:moveTo>
                      <a:pt x="40" y="2"/>
                    </a:moveTo>
                    <a:cubicBezTo>
                      <a:pt x="31" y="4"/>
                      <a:pt x="22" y="1"/>
                      <a:pt x="14" y="1"/>
                    </a:cubicBezTo>
                    <a:cubicBezTo>
                      <a:pt x="11" y="0"/>
                      <a:pt x="8" y="0"/>
                      <a:pt x="5" y="1"/>
                    </a:cubicBezTo>
                    <a:cubicBezTo>
                      <a:pt x="0" y="3"/>
                      <a:pt x="4" y="11"/>
                      <a:pt x="8" y="12"/>
                    </a:cubicBezTo>
                    <a:cubicBezTo>
                      <a:pt x="7" y="10"/>
                      <a:pt x="5" y="6"/>
                      <a:pt x="8" y="4"/>
                    </a:cubicBezTo>
                    <a:cubicBezTo>
                      <a:pt x="11" y="2"/>
                      <a:pt x="18" y="3"/>
                      <a:pt x="21" y="3"/>
                    </a:cubicBezTo>
                    <a:cubicBezTo>
                      <a:pt x="27" y="3"/>
                      <a:pt x="34" y="5"/>
                      <a:pt x="40" y="2"/>
                    </a:cubicBezTo>
                  </a:path>
                </a:pathLst>
              </a:custGeom>
              <a:solidFill>
                <a:srgbClr val="EBF1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8" name="Freeform 70">
                <a:extLst>
                  <a:ext uri="{FF2B5EF4-FFF2-40B4-BE49-F238E27FC236}">
                    <a16:creationId xmlns:a16="http://schemas.microsoft.com/office/drawing/2014/main" id="{95634A1A-4C65-DB30-65B5-F81528FBAC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9" y="1664"/>
                <a:ext cx="100" cy="32"/>
              </a:xfrm>
              <a:custGeom>
                <a:avLst/>
                <a:gdLst>
                  <a:gd name="T0" fmla="*/ 625 w 40"/>
                  <a:gd name="T1" fmla="*/ 35 h 12"/>
                  <a:gd name="T2" fmla="*/ 208 w 40"/>
                  <a:gd name="T3" fmla="*/ 21 h 12"/>
                  <a:gd name="T4" fmla="*/ 83 w 40"/>
                  <a:gd name="T5" fmla="*/ 21 h 12"/>
                  <a:gd name="T6" fmla="*/ 125 w 40"/>
                  <a:gd name="T7" fmla="*/ 227 h 12"/>
                  <a:gd name="T8" fmla="*/ 125 w 40"/>
                  <a:gd name="T9" fmla="*/ 77 h 12"/>
                  <a:gd name="T10" fmla="*/ 333 w 40"/>
                  <a:gd name="T11" fmla="*/ 56 h 12"/>
                  <a:gd name="T12" fmla="*/ 625 w 40"/>
                  <a:gd name="T13" fmla="*/ 35 h 1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0" h="12">
                    <a:moveTo>
                      <a:pt x="40" y="2"/>
                    </a:moveTo>
                    <a:cubicBezTo>
                      <a:pt x="31" y="4"/>
                      <a:pt x="22" y="1"/>
                      <a:pt x="13" y="1"/>
                    </a:cubicBezTo>
                    <a:cubicBezTo>
                      <a:pt x="10" y="0"/>
                      <a:pt x="7" y="0"/>
                      <a:pt x="5" y="1"/>
                    </a:cubicBezTo>
                    <a:cubicBezTo>
                      <a:pt x="0" y="3"/>
                      <a:pt x="4" y="11"/>
                      <a:pt x="8" y="12"/>
                    </a:cubicBezTo>
                    <a:cubicBezTo>
                      <a:pt x="7" y="10"/>
                      <a:pt x="5" y="6"/>
                      <a:pt x="8" y="4"/>
                    </a:cubicBezTo>
                    <a:cubicBezTo>
                      <a:pt x="11" y="2"/>
                      <a:pt x="18" y="3"/>
                      <a:pt x="21" y="3"/>
                    </a:cubicBezTo>
                    <a:cubicBezTo>
                      <a:pt x="27" y="3"/>
                      <a:pt x="34" y="5"/>
                      <a:pt x="40" y="2"/>
                    </a:cubicBezTo>
                  </a:path>
                </a:pathLst>
              </a:custGeom>
              <a:solidFill>
                <a:srgbClr val="EBF1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9" name="Freeform 71">
                <a:extLst>
                  <a:ext uri="{FF2B5EF4-FFF2-40B4-BE49-F238E27FC236}">
                    <a16:creationId xmlns:a16="http://schemas.microsoft.com/office/drawing/2014/main" id="{7796F320-3A5D-8467-3519-5F0838234EC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9" y="1731"/>
                <a:ext cx="100" cy="34"/>
              </a:xfrm>
              <a:custGeom>
                <a:avLst/>
                <a:gdLst>
                  <a:gd name="T0" fmla="*/ 625 w 40"/>
                  <a:gd name="T1" fmla="*/ 34 h 13"/>
                  <a:gd name="T2" fmla="*/ 208 w 40"/>
                  <a:gd name="T3" fmla="*/ 21 h 13"/>
                  <a:gd name="T4" fmla="*/ 83 w 40"/>
                  <a:gd name="T5" fmla="*/ 21 h 13"/>
                  <a:gd name="T6" fmla="*/ 125 w 40"/>
                  <a:gd name="T7" fmla="*/ 233 h 13"/>
                  <a:gd name="T8" fmla="*/ 125 w 40"/>
                  <a:gd name="T9" fmla="*/ 68 h 13"/>
                  <a:gd name="T10" fmla="*/ 333 w 40"/>
                  <a:gd name="T11" fmla="*/ 55 h 13"/>
                  <a:gd name="T12" fmla="*/ 625 w 40"/>
                  <a:gd name="T13" fmla="*/ 34 h 1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0" h="13">
                    <a:moveTo>
                      <a:pt x="40" y="2"/>
                    </a:moveTo>
                    <a:cubicBezTo>
                      <a:pt x="31" y="4"/>
                      <a:pt x="22" y="1"/>
                      <a:pt x="13" y="1"/>
                    </a:cubicBezTo>
                    <a:cubicBezTo>
                      <a:pt x="10" y="1"/>
                      <a:pt x="7" y="0"/>
                      <a:pt x="5" y="1"/>
                    </a:cubicBezTo>
                    <a:cubicBezTo>
                      <a:pt x="0" y="4"/>
                      <a:pt x="4" y="12"/>
                      <a:pt x="8" y="13"/>
                    </a:cubicBezTo>
                    <a:cubicBezTo>
                      <a:pt x="7" y="10"/>
                      <a:pt x="5" y="6"/>
                      <a:pt x="8" y="4"/>
                    </a:cubicBezTo>
                    <a:cubicBezTo>
                      <a:pt x="11" y="2"/>
                      <a:pt x="18" y="3"/>
                      <a:pt x="21" y="3"/>
                    </a:cubicBezTo>
                    <a:cubicBezTo>
                      <a:pt x="27" y="3"/>
                      <a:pt x="34" y="5"/>
                      <a:pt x="40" y="2"/>
                    </a:cubicBezTo>
                  </a:path>
                </a:pathLst>
              </a:custGeom>
              <a:solidFill>
                <a:srgbClr val="EBF1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0" name="Freeform 72">
                <a:extLst>
                  <a:ext uri="{FF2B5EF4-FFF2-40B4-BE49-F238E27FC236}">
                    <a16:creationId xmlns:a16="http://schemas.microsoft.com/office/drawing/2014/main" id="{AEE617E3-07E1-C769-0811-988DC846DF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9" y="1797"/>
                <a:ext cx="100" cy="32"/>
              </a:xfrm>
              <a:custGeom>
                <a:avLst/>
                <a:gdLst>
                  <a:gd name="T0" fmla="*/ 625 w 40"/>
                  <a:gd name="T1" fmla="*/ 77 h 12"/>
                  <a:gd name="T2" fmla="*/ 208 w 40"/>
                  <a:gd name="T3" fmla="*/ 35 h 12"/>
                  <a:gd name="T4" fmla="*/ 83 w 40"/>
                  <a:gd name="T5" fmla="*/ 21 h 12"/>
                  <a:gd name="T6" fmla="*/ 125 w 40"/>
                  <a:gd name="T7" fmla="*/ 227 h 12"/>
                  <a:gd name="T8" fmla="*/ 125 w 40"/>
                  <a:gd name="T9" fmla="*/ 93 h 12"/>
                  <a:gd name="T10" fmla="*/ 345 w 40"/>
                  <a:gd name="T11" fmla="*/ 93 h 12"/>
                  <a:gd name="T12" fmla="*/ 625 w 40"/>
                  <a:gd name="T13" fmla="*/ 77 h 1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0" h="12">
                    <a:moveTo>
                      <a:pt x="40" y="4"/>
                    </a:moveTo>
                    <a:cubicBezTo>
                      <a:pt x="32" y="6"/>
                      <a:pt x="22" y="4"/>
                      <a:pt x="13" y="2"/>
                    </a:cubicBezTo>
                    <a:cubicBezTo>
                      <a:pt x="10" y="1"/>
                      <a:pt x="8" y="0"/>
                      <a:pt x="5" y="1"/>
                    </a:cubicBezTo>
                    <a:cubicBezTo>
                      <a:pt x="0" y="3"/>
                      <a:pt x="4" y="11"/>
                      <a:pt x="8" y="12"/>
                    </a:cubicBezTo>
                    <a:cubicBezTo>
                      <a:pt x="7" y="9"/>
                      <a:pt x="5" y="7"/>
                      <a:pt x="8" y="5"/>
                    </a:cubicBezTo>
                    <a:cubicBezTo>
                      <a:pt x="11" y="3"/>
                      <a:pt x="19" y="5"/>
                      <a:pt x="22" y="5"/>
                    </a:cubicBezTo>
                    <a:cubicBezTo>
                      <a:pt x="28" y="6"/>
                      <a:pt x="35" y="7"/>
                      <a:pt x="40" y="4"/>
                    </a:cubicBezTo>
                  </a:path>
                </a:pathLst>
              </a:custGeom>
              <a:solidFill>
                <a:srgbClr val="EBF1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1" name="Freeform 73">
                <a:extLst>
                  <a:ext uri="{FF2B5EF4-FFF2-40B4-BE49-F238E27FC236}">
                    <a16:creationId xmlns:a16="http://schemas.microsoft.com/office/drawing/2014/main" id="{AE94B17E-92B6-32C2-0A1E-B72D617531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9" y="1581"/>
                <a:ext cx="100" cy="40"/>
              </a:xfrm>
              <a:custGeom>
                <a:avLst/>
                <a:gdLst>
                  <a:gd name="T0" fmla="*/ 625 w 40"/>
                  <a:gd name="T1" fmla="*/ 35 h 15"/>
                  <a:gd name="T2" fmla="*/ 220 w 40"/>
                  <a:gd name="T3" fmla="*/ 21 h 15"/>
                  <a:gd name="T4" fmla="*/ 83 w 40"/>
                  <a:gd name="T5" fmla="*/ 21 h 15"/>
                  <a:gd name="T6" fmla="*/ 125 w 40"/>
                  <a:gd name="T7" fmla="*/ 285 h 15"/>
                  <a:gd name="T8" fmla="*/ 125 w 40"/>
                  <a:gd name="T9" fmla="*/ 77 h 15"/>
                  <a:gd name="T10" fmla="*/ 333 w 40"/>
                  <a:gd name="T11" fmla="*/ 56 h 15"/>
                  <a:gd name="T12" fmla="*/ 625 w 40"/>
                  <a:gd name="T13" fmla="*/ 35 h 1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0" h="15">
                    <a:moveTo>
                      <a:pt x="40" y="2"/>
                    </a:moveTo>
                    <a:cubicBezTo>
                      <a:pt x="31" y="4"/>
                      <a:pt x="22" y="1"/>
                      <a:pt x="14" y="1"/>
                    </a:cubicBezTo>
                    <a:cubicBezTo>
                      <a:pt x="11" y="0"/>
                      <a:pt x="8" y="0"/>
                      <a:pt x="5" y="1"/>
                    </a:cubicBezTo>
                    <a:cubicBezTo>
                      <a:pt x="0" y="3"/>
                      <a:pt x="3" y="14"/>
                      <a:pt x="8" y="15"/>
                    </a:cubicBezTo>
                    <a:cubicBezTo>
                      <a:pt x="6" y="13"/>
                      <a:pt x="5" y="6"/>
                      <a:pt x="8" y="4"/>
                    </a:cubicBezTo>
                    <a:cubicBezTo>
                      <a:pt x="11" y="2"/>
                      <a:pt x="18" y="3"/>
                      <a:pt x="21" y="3"/>
                    </a:cubicBezTo>
                    <a:cubicBezTo>
                      <a:pt x="27" y="3"/>
                      <a:pt x="34" y="5"/>
                      <a:pt x="40" y="2"/>
                    </a:cubicBezTo>
                  </a:path>
                </a:pathLst>
              </a:custGeom>
              <a:solidFill>
                <a:srgbClr val="EBF1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2" name="Freeform 74">
                <a:extLst>
                  <a:ext uri="{FF2B5EF4-FFF2-40B4-BE49-F238E27FC236}">
                    <a16:creationId xmlns:a16="http://schemas.microsoft.com/office/drawing/2014/main" id="{F2FC534E-AB5A-A37F-CA3B-387F5017CE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04" y="1864"/>
                <a:ext cx="90" cy="51"/>
              </a:xfrm>
              <a:custGeom>
                <a:avLst/>
                <a:gdLst>
                  <a:gd name="T0" fmla="*/ 563 w 36"/>
                  <a:gd name="T1" fmla="*/ 94 h 19"/>
                  <a:gd name="T2" fmla="*/ 113 w 36"/>
                  <a:gd name="T3" fmla="*/ 137 h 19"/>
                  <a:gd name="T4" fmla="*/ 220 w 36"/>
                  <a:gd name="T5" fmla="*/ 368 h 19"/>
                  <a:gd name="T6" fmla="*/ 113 w 36"/>
                  <a:gd name="T7" fmla="*/ 252 h 19"/>
                  <a:gd name="T8" fmla="*/ 50 w 36"/>
                  <a:gd name="T9" fmla="*/ 21 h 19"/>
                  <a:gd name="T10" fmla="*/ 238 w 36"/>
                  <a:gd name="T11" fmla="*/ 56 h 19"/>
                  <a:gd name="T12" fmla="*/ 563 w 36"/>
                  <a:gd name="T13" fmla="*/ 94 h 1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6" h="19">
                    <a:moveTo>
                      <a:pt x="36" y="5"/>
                    </a:moveTo>
                    <a:cubicBezTo>
                      <a:pt x="21" y="10"/>
                      <a:pt x="10" y="5"/>
                      <a:pt x="7" y="7"/>
                    </a:cubicBezTo>
                    <a:cubicBezTo>
                      <a:pt x="5" y="8"/>
                      <a:pt x="10" y="15"/>
                      <a:pt x="14" y="19"/>
                    </a:cubicBezTo>
                    <a:cubicBezTo>
                      <a:pt x="14" y="19"/>
                      <a:pt x="13" y="18"/>
                      <a:pt x="7" y="13"/>
                    </a:cubicBezTo>
                    <a:cubicBezTo>
                      <a:pt x="0" y="8"/>
                      <a:pt x="0" y="4"/>
                      <a:pt x="3" y="1"/>
                    </a:cubicBezTo>
                    <a:cubicBezTo>
                      <a:pt x="6" y="0"/>
                      <a:pt x="7" y="3"/>
                      <a:pt x="15" y="3"/>
                    </a:cubicBezTo>
                    <a:cubicBezTo>
                      <a:pt x="22" y="4"/>
                      <a:pt x="31" y="6"/>
                      <a:pt x="36" y="5"/>
                    </a:cubicBezTo>
                    <a:close/>
                  </a:path>
                </a:pathLst>
              </a:custGeom>
              <a:solidFill>
                <a:srgbClr val="EBF1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3" name="Freeform 75">
                <a:extLst>
                  <a:ext uri="{FF2B5EF4-FFF2-40B4-BE49-F238E27FC236}">
                    <a16:creationId xmlns:a16="http://schemas.microsoft.com/office/drawing/2014/main" id="{136507BC-A0CF-9BD3-215B-64CC586432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89" y="1936"/>
                <a:ext cx="50" cy="32"/>
              </a:xfrm>
              <a:custGeom>
                <a:avLst/>
                <a:gdLst>
                  <a:gd name="T0" fmla="*/ 313 w 20"/>
                  <a:gd name="T1" fmla="*/ 0 h 12"/>
                  <a:gd name="T2" fmla="*/ 145 w 20"/>
                  <a:gd name="T3" fmla="*/ 77 h 12"/>
                  <a:gd name="T4" fmla="*/ 95 w 20"/>
                  <a:gd name="T5" fmla="*/ 227 h 12"/>
                  <a:gd name="T6" fmla="*/ 250 w 20"/>
                  <a:gd name="T7" fmla="*/ 56 h 1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0" h="12">
                    <a:moveTo>
                      <a:pt x="20" y="0"/>
                    </a:moveTo>
                    <a:cubicBezTo>
                      <a:pt x="17" y="2"/>
                      <a:pt x="13" y="3"/>
                      <a:pt x="9" y="4"/>
                    </a:cubicBezTo>
                    <a:cubicBezTo>
                      <a:pt x="7" y="5"/>
                      <a:pt x="0" y="10"/>
                      <a:pt x="6" y="12"/>
                    </a:cubicBezTo>
                    <a:cubicBezTo>
                      <a:pt x="6" y="8"/>
                      <a:pt x="12" y="3"/>
                      <a:pt x="16" y="3"/>
                    </a:cubicBezTo>
                  </a:path>
                </a:pathLst>
              </a:custGeom>
              <a:solidFill>
                <a:srgbClr val="EBF1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4" name="Freeform 76">
                <a:extLst>
                  <a:ext uri="{FF2B5EF4-FFF2-40B4-BE49-F238E27FC236}">
                    <a16:creationId xmlns:a16="http://schemas.microsoft.com/office/drawing/2014/main" id="{F4978C35-EEF5-EDB7-8710-50D5455F9F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09" y="1989"/>
                <a:ext cx="32" cy="27"/>
              </a:xfrm>
              <a:custGeom>
                <a:avLst/>
                <a:gdLst>
                  <a:gd name="T0" fmla="*/ 194 w 13"/>
                  <a:gd name="T1" fmla="*/ 0 h 10"/>
                  <a:gd name="T2" fmla="*/ 30 w 13"/>
                  <a:gd name="T3" fmla="*/ 59 h 10"/>
                  <a:gd name="T4" fmla="*/ 42 w 13"/>
                  <a:gd name="T5" fmla="*/ 197 h 10"/>
                  <a:gd name="T6" fmla="*/ 194 w 13"/>
                  <a:gd name="T7" fmla="*/ 0 h 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3" h="10">
                    <a:moveTo>
                      <a:pt x="13" y="0"/>
                    </a:moveTo>
                    <a:cubicBezTo>
                      <a:pt x="10" y="1"/>
                      <a:pt x="5" y="1"/>
                      <a:pt x="2" y="3"/>
                    </a:cubicBezTo>
                    <a:cubicBezTo>
                      <a:pt x="0" y="5"/>
                      <a:pt x="0" y="9"/>
                      <a:pt x="3" y="10"/>
                    </a:cubicBezTo>
                    <a:cubicBezTo>
                      <a:pt x="0" y="5"/>
                      <a:pt x="10" y="2"/>
                      <a:pt x="13" y="0"/>
                    </a:cubicBezTo>
                  </a:path>
                </a:pathLst>
              </a:custGeom>
              <a:solidFill>
                <a:srgbClr val="EBF1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5" name="Freeform 77">
                <a:extLst>
                  <a:ext uri="{FF2B5EF4-FFF2-40B4-BE49-F238E27FC236}">
                    <a16:creationId xmlns:a16="http://schemas.microsoft.com/office/drawing/2014/main" id="{C9EC26A6-4AE1-7DA2-4450-C59F0AAF0E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14" y="2043"/>
                <a:ext cx="30" cy="26"/>
              </a:xfrm>
              <a:custGeom>
                <a:avLst/>
                <a:gdLst>
                  <a:gd name="T0" fmla="*/ 188 w 12"/>
                  <a:gd name="T1" fmla="*/ 0 h 10"/>
                  <a:gd name="T2" fmla="*/ 113 w 12"/>
                  <a:gd name="T3" fmla="*/ 177 h 10"/>
                  <a:gd name="T4" fmla="*/ 188 w 12"/>
                  <a:gd name="T5" fmla="*/ 0 h 1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10">
                    <a:moveTo>
                      <a:pt x="12" y="0"/>
                    </a:moveTo>
                    <a:cubicBezTo>
                      <a:pt x="7" y="1"/>
                      <a:pt x="0" y="4"/>
                      <a:pt x="7" y="10"/>
                    </a:cubicBezTo>
                    <a:cubicBezTo>
                      <a:pt x="3" y="4"/>
                      <a:pt x="10" y="3"/>
                      <a:pt x="12" y="0"/>
                    </a:cubicBezTo>
                  </a:path>
                </a:pathLst>
              </a:custGeom>
              <a:solidFill>
                <a:srgbClr val="EBF1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6" name="Freeform 78">
                <a:extLst>
                  <a:ext uri="{FF2B5EF4-FFF2-40B4-BE49-F238E27FC236}">
                    <a16:creationId xmlns:a16="http://schemas.microsoft.com/office/drawing/2014/main" id="{7141DC62-7BD9-FAAD-C018-11ED9BD3F21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29" y="2091"/>
                <a:ext cx="22" cy="21"/>
              </a:xfrm>
              <a:custGeom>
                <a:avLst/>
                <a:gdLst>
                  <a:gd name="T0" fmla="*/ 132 w 9"/>
                  <a:gd name="T1" fmla="*/ 0 h 8"/>
                  <a:gd name="T2" fmla="*/ 71 w 9"/>
                  <a:gd name="T3" fmla="*/ 144 h 8"/>
                  <a:gd name="T4" fmla="*/ 120 w 9"/>
                  <a:gd name="T5" fmla="*/ 21 h 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9" h="8">
                    <a:moveTo>
                      <a:pt x="9" y="0"/>
                    </a:moveTo>
                    <a:cubicBezTo>
                      <a:pt x="4" y="0"/>
                      <a:pt x="0" y="5"/>
                      <a:pt x="5" y="8"/>
                    </a:cubicBezTo>
                    <a:cubicBezTo>
                      <a:pt x="4" y="5"/>
                      <a:pt x="6" y="3"/>
                      <a:pt x="8" y="1"/>
                    </a:cubicBezTo>
                  </a:path>
                </a:pathLst>
              </a:custGeom>
              <a:solidFill>
                <a:srgbClr val="EBF1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7" name="Freeform 79">
                <a:extLst>
                  <a:ext uri="{FF2B5EF4-FFF2-40B4-BE49-F238E27FC236}">
                    <a16:creationId xmlns:a16="http://schemas.microsoft.com/office/drawing/2014/main" id="{030CE58B-8356-2BA2-C6F5-8BF7891E82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24" y="1947"/>
                <a:ext cx="45" cy="26"/>
              </a:xfrm>
              <a:custGeom>
                <a:avLst/>
                <a:gdLst>
                  <a:gd name="T0" fmla="*/ 0 w 18"/>
                  <a:gd name="T1" fmla="*/ 0 h 10"/>
                  <a:gd name="T2" fmla="*/ 188 w 18"/>
                  <a:gd name="T3" fmla="*/ 55 h 10"/>
                  <a:gd name="T4" fmla="*/ 250 w 18"/>
                  <a:gd name="T5" fmla="*/ 177 h 10"/>
                  <a:gd name="T6" fmla="*/ 208 w 18"/>
                  <a:gd name="T7" fmla="*/ 88 h 10"/>
                  <a:gd name="T8" fmla="*/ 83 w 18"/>
                  <a:gd name="T9" fmla="*/ 55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8" h="10">
                    <a:moveTo>
                      <a:pt x="0" y="0"/>
                    </a:moveTo>
                    <a:cubicBezTo>
                      <a:pt x="3" y="2"/>
                      <a:pt x="9" y="3"/>
                      <a:pt x="12" y="3"/>
                    </a:cubicBezTo>
                    <a:cubicBezTo>
                      <a:pt x="17" y="4"/>
                      <a:pt x="18" y="5"/>
                      <a:pt x="16" y="10"/>
                    </a:cubicBezTo>
                    <a:cubicBezTo>
                      <a:pt x="16" y="7"/>
                      <a:pt x="15" y="6"/>
                      <a:pt x="13" y="5"/>
                    </a:cubicBezTo>
                    <a:cubicBezTo>
                      <a:pt x="11" y="4"/>
                      <a:pt x="7" y="3"/>
                      <a:pt x="5" y="3"/>
                    </a:cubicBezTo>
                  </a:path>
                </a:pathLst>
              </a:custGeom>
              <a:solidFill>
                <a:srgbClr val="EBF1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8" name="Freeform 80">
                <a:extLst>
                  <a:ext uri="{FF2B5EF4-FFF2-40B4-BE49-F238E27FC236}">
                    <a16:creationId xmlns:a16="http://schemas.microsoft.com/office/drawing/2014/main" id="{325D5E8F-65E3-191C-7F37-B3D0CAB48C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29" y="1992"/>
                <a:ext cx="37" cy="32"/>
              </a:xfrm>
              <a:custGeom>
                <a:avLst/>
                <a:gdLst>
                  <a:gd name="T0" fmla="*/ 0 w 15"/>
                  <a:gd name="T1" fmla="*/ 0 h 12"/>
                  <a:gd name="T2" fmla="*/ 183 w 15"/>
                  <a:gd name="T3" fmla="*/ 77 h 12"/>
                  <a:gd name="T4" fmla="*/ 183 w 15"/>
                  <a:gd name="T5" fmla="*/ 227 h 12"/>
                  <a:gd name="T6" fmla="*/ 165 w 15"/>
                  <a:gd name="T7" fmla="*/ 93 h 12"/>
                  <a:gd name="T8" fmla="*/ 12 w 15"/>
                  <a:gd name="T9" fmla="*/ 21 h 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5" h="12">
                    <a:moveTo>
                      <a:pt x="0" y="0"/>
                    </a:moveTo>
                    <a:cubicBezTo>
                      <a:pt x="4" y="2"/>
                      <a:pt x="9" y="2"/>
                      <a:pt x="12" y="4"/>
                    </a:cubicBezTo>
                    <a:cubicBezTo>
                      <a:pt x="15" y="6"/>
                      <a:pt x="14" y="11"/>
                      <a:pt x="12" y="12"/>
                    </a:cubicBezTo>
                    <a:cubicBezTo>
                      <a:pt x="12" y="9"/>
                      <a:pt x="13" y="7"/>
                      <a:pt x="11" y="5"/>
                    </a:cubicBezTo>
                    <a:cubicBezTo>
                      <a:pt x="9" y="3"/>
                      <a:pt x="4" y="1"/>
                      <a:pt x="1" y="1"/>
                    </a:cubicBezTo>
                  </a:path>
                </a:pathLst>
              </a:custGeom>
              <a:solidFill>
                <a:srgbClr val="EBF1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9" name="Freeform 81">
                <a:extLst>
                  <a:ext uri="{FF2B5EF4-FFF2-40B4-BE49-F238E27FC236}">
                    <a16:creationId xmlns:a16="http://schemas.microsoft.com/office/drawing/2014/main" id="{519C28D5-6F3F-63D9-1189-C635EE4C83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34" y="2045"/>
                <a:ext cx="22" cy="27"/>
              </a:xfrm>
              <a:custGeom>
                <a:avLst/>
                <a:gdLst>
                  <a:gd name="T0" fmla="*/ 0 w 9"/>
                  <a:gd name="T1" fmla="*/ 0 h 10"/>
                  <a:gd name="T2" fmla="*/ 103 w 9"/>
                  <a:gd name="T3" fmla="*/ 59 h 10"/>
                  <a:gd name="T4" fmla="*/ 90 w 9"/>
                  <a:gd name="T5" fmla="*/ 197 h 10"/>
                  <a:gd name="T6" fmla="*/ 29 w 9"/>
                  <a:gd name="T7" fmla="*/ 38 h 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9" h="10">
                    <a:moveTo>
                      <a:pt x="0" y="0"/>
                    </a:moveTo>
                    <a:cubicBezTo>
                      <a:pt x="2" y="1"/>
                      <a:pt x="6" y="1"/>
                      <a:pt x="7" y="3"/>
                    </a:cubicBezTo>
                    <a:cubicBezTo>
                      <a:pt x="9" y="5"/>
                      <a:pt x="7" y="8"/>
                      <a:pt x="6" y="10"/>
                    </a:cubicBezTo>
                    <a:cubicBezTo>
                      <a:pt x="7" y="6"/>
                      <a:pt x="5" y="4"/>
                      <a:pt x="2" y="2"/>
                    </a:cubicBezTo>
                  </a:path>
                </a:pathLst>
              </a:custGeom>
              <a:solidFill>
                <a:srgbClr val="EBF1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0" name="Freeform 82">
                <a:extLst>
                  <a:ext uri="{FF2B5EF4-FFF2-40B4-BE49-F238E27FC236}">
                    <a16:creationId xmlns:a16="http://schemas.microsoft.com/office/drawing/2014/main" id="{4739CCB1-C68D-35F9-EC5B-341633AA18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69" y="1272"/>
                <a:ext cx="85" cy="53"/>
              </a:xfrm>
              <a:custGeom>
                <a:avLst/>
                <a:gdLst>
                  <a:gd name="T0" fmla="*/ 0 w 34"/>
                  <a:gd name="T1" fmla="*/ 281 h 20"/>
                  <a:gd name="T2" fmla="*/ 458 w 34"/>
                  <a:gd name="T3" fmla="*/ 0 h 20"/>
                  <a:gd name="T4" fmla="*/ 250 w 34"/>
                  <a:gd name="T5" fmla="*/ 204 h 20"/>
                  <a:gd name="T6" fmla="*/ 0 w 34"/>
                  <a:gd name="T7" fmla="*/ 281 h 2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4" h="20">
                    <a:moveTo>
                      <a:pt x="0" y="15"/>
                    </a:moveTo>
                    <a:cubicBezTo>
                      <a:pt x="10" y="13"/>
                      <a:pt x="34" y="20"/>
                      <a:pt x="29" y="0"/>
                    </a:cubicBezTo>
                    <a:cubicBezTo>
                      <a:pt x="28" y="6"/>
                      <a:pt x="22" y="10"/>
                      <a:pt x="16" y="11"/>
                    </a:cubicBezTo>
                    <a:cubicBezTo>
                      <a:pt x="11" y="13"/>
                      <a:pt x="5" y="15"/>
                      <a:pt x="0" y="15"/>
                    </a:cubicBezTo>
                  </a:path>
                </a:pathLst>
              </a:custGeom>
              <a:solidFill>
                <a:srgbClr val="7AA9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1" name="Freeform 83">
                <a:extLst>
                  <a:ext uri="{FF2B5EF4-FFF2-40B4-BE49-F238E27FC236}">
                    <a16:creationId xmlns:a16="http://schemas.microsoft.com/office/drawing/2014/main" id="{52A3ED13-8CCB-BFC1-963F-539A6CF2A2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69" y="1347"/>
                <a:ext cx="85" cy="53"/>
              </a:xfrm>
              <a:custGeom>
                <a:avLst/>
                <a:gdLst>
                  <a:gd name="T0" fmla="*/ 20 w 34"/>
                  <a:gd name="T1" fmla="*/ 281 h 20"/>
                  <a:gd name="T2" fmla="*/ 458 w 34"/>
                  <a:gd name="T3" fmla="*/ 0 h 20"/>
                  <a:gd name="T4" fmla="*/ 250 w 34"/>
                  <a:gd name="T5" fmla="*/ 225 h 20"/>
                  <a:gd name="T6" fmla="*/ 0 w 34"/>
                  <a:gd name="T7" fmla="*/ 281 h 2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4" h="20">
                    <a:moveTo>
                      <a:pt x="1" y="15"/>
                    </a:moveTo>
                    <a:cubicBezTo>
                      <a:pt x="10" y="14"/>
                      <a:pt x="34" y="20"/>
                      <a:pt x="29" y="0"/>
                    </a:cubicBezTo>
                    <a:cubicBezTo>
                      <a:pt x="28" y="7"/>
                      <a:pt x="22" y="10"/>
                      <a:pt x="16" y="12"/>
                    </a:cubicBezTo>
                    <a:cubicBezTo>
                      <a:pt x="11" y="13"/>
                      <a:pt x="6" y="15"/>
                      <a:pt x="0" y="15"/>
                    </a:cubicBezTo>
                  </a:path>
                </a:pathLst>
              </a:custGeom>
              <a:solidFill>
                <a:srgbClr val="7AA9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2" name="Freeform 84">
                <a:extLst>
                  <a:ext uri="{FF2B5EF4-FFF2-40B4-BE49-F238E27FC236}">
                    <a16:creationId xmlns:a16="http://schemas.microsoft.com/office/drawing/2014/main" id="{F30A3207-1EDD-2462-1217-7710FFE09F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69" y="1507"/>
                <a:ext cx="85" cy="53"/>
              </a:xfrm>
              <a:custGeom>
                <a:avLst/>
                <a:gdLst>
                  <a:gd name="T0" fmla="*/ 20 w 34"/>
                  <a:gd name="T1" fmla="*/ 281 h 20"/>
                  <a:gd name="T2" fmla="*/ 458 w 34"/>
                  <a:gd name="T3" fmla="*/ 0 h 20"/>
                  <a:gd name="T4" fmla="*/ 250 w 34"/>
                  <a:gd name="T5" fmla="*/ 225 h 20"/>
                  <a:gd name="T6" fmla="*/ 0 w 34"/>
                  <a:gd name="T7" fmla="*/ 281 h 2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4" h="20">
                    <a:moveTo>
                      <a:pt x="1" y="15"/>
                    </a:moveTo>
                    <a:cubicBezTo>
                      <a:pt x="10" y="14"/>
                      <a:pt x="34" y="20"/>
                      <a:pt x="29" y="0"/>
                    </a:cubicBezTo>
                    <a:cubicBezTo>
                      <a:pt x="28" y="7"/>
                      <a:pt x="22" y="10"/>
                      <a:pt x="16" y="12"/>
                    </a:cubicBezTo>
                    <a:cubicBezTo>
                      <a:pt x="11" y="13"/>
                      <a:pt x="6" y="15"/>
                      <a:pt x="0" y="15"/>
                    </a:cubicBezTo>
                  </a:path>
                </a:pathLst>
              </a:custGeom>
              <a:solidFill>
                <a:srgbClr val="7AA9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3" name="Freeform 85">
                <a:extLst>
                  <a:ext uri="{FF2B5EF4-FFF2-40B4-BE49-F238E27FC236}">
                    <a16:creationId xmlns:a16="http://schemas.microsoft.com/office/drawing/2014/main" id="{07CCBC7F-56CF-D93C-09CF-AEEF44FC8A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71" y="1589"/>
                <a:ext cx="85" cy="54"/>
              </a:xfrm>
              <a:custGeom>
                <a:avLst/>
                <a:gdLst>
                  <a:gd name="T0" fmla="*/ 0 w 34"/>
                  <a:gd name="T1" fmla="*/ 300 h 20"/>
                  <a:gd name="T2" fmla="*/ 458 w 34"/>
                  <a:gd name="T3" fmla="*/ 0 h 20"/>
                  <a:gd name="T4" fmla="*/ 250 w 34"/>
                  <a:gd name="T5" fmla="*/ 232 h 20"/>
                  <a:gd name="T6" fmla="*/ 0 w 34"/>
                  <a:gd name="T7" fmla="*/ 300 h 2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4" h="20">
                    <a:moveTo>
                      <a:pt x="0" y="15"/>
                    </a:moveTo>
                    <a:cubicBezTo>
                      <a:pt x="10" y="14"/>
                      <a:pt x="34" y="20"/>
                      <a:pt x="29" y="0"/>
                    </a:cubicBezTo>
                    <a:cubicBezTo>
                      <a:pt x="28" y="7"/>
                      <a:pt x="22" y="10"/>
                      <a:pt x="16" y="12"/>
                    </a:cubicBezTo>
                    <a:cubicBezTo>
                      <a:pt x="11" y="13"/>
                      <a:pt x="5" y="15"/>
                      <a:pt x="0" y="15"/>
                    </a:cubicBezTo>
                  </a:path>
                </a:pathLst>
              </a:custGeom>
              <a:solidFill>
                <a:srgbClr val="7AA9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4" name="Freeform 86">
                <a:extLst>
                  <a:ext uri="{FF2B5EF4-FFF2-40B4-BE49-F238E27FC236}">
                    <a16:creationId xmlns:a16="http://schemas.microsoft.com/office/drawing/2014/main" id="{53C94DAA-AFEB-5A77-2FED-95FDBE629D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71" y="1667"/>
                <a:ext cx="83" cy="50"/>
              </a:xfrm>
              <a:custGeom>
                <a:avLst/>
                <a:gdLst>
                  <a:gd name="T0" fmla="*/ 0 w 33"/>
                  <a:gd name="T1" fmla="*/ 271 h 19"/>
                  <a:gd name="T2" fmla="*/ 443 w 33"/>
                  <a:gd name="T3" fmla="*/ 0 h 19"/>
                  <a:gd name="T4" fmla="*/ 241 w 33"/>
                  <a:gd name="T5" fmla="*/ 200 h 19"/>
                  <a:gd name="T6" fmla="*/ 0 w 33"/>
                  <a:gd name="T7" fmla="*/ 271 h 1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3" h="19">
                    <a:moveTo>
                      <a:pt x="0" y="15"/>
                    </a:moveTo>
                    <a:cubicBezTo>
                      <a:pt x="9" y="13"/>
                      <a:pt x="33" y="19"/>
                      <a:pt x="28" y="0"/>
                    </a:cubicBezTo>
                    <a:cubicBezTo>
                      <a:pt x="28" y="6"/>
                      <a:pt x="21" y="9"/>
                      <a:pt x="15" y="11"/>
                    </a:cubicBezTo>
                    <a:cubicBezTo>
                      <a:pt x="10" y="13"/>
                      <a:pt x="5" y="14"/>
                      <a:pt x="0" y="15"/>
                    </a:cubicBezTo>
                  </a:path>
                </a:pathLst>
              </a:custGeom>
              <a:solidFill>
                <a:srgbClr val="7AA9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5" name="Freeform 87">
                <a:extLst>
                  <a:ext uri="{FF2B5EF4-FFF2-40B4-BE49-F238E27FC236}">
                    <a16:creationId xmlns:a16="http://schemas.microsoft.com/office/drawing/2014/main" id="{ABCE4833-71FF-1190-606B-8E49961E96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71" y="1731"/>
                <a:ext cx="85" cy="53"/>
              </a:xfrm>
              <a:custGeom>
                <a:avLst/>
                <a:gdLst>
                  <a:gd name="T0" fmla="*/ 0 w 34"/>
                  <a:gd name="T1" fmla="*/ 352 h 20"/>
                  <a:gd name="T2" fmla="*/ 458 w 34"/>
                  <a:gd name="T3" fmla="*/ 0 h 20"/>
                  <a:gd name="T4" fmla="*/ 283 w 34"/>
                  <a:gd name="T5" fmla="*/ 239 h 20"/>
                  <a:gd name="T6" fmla="*/ 0 w 34"/>
                  <a:gd name="T7" fmla="*/ 352 h 2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4" h="20">
                    <a:moveTo>
                      <a:pt x="0" y="19"/>
                    </a:moveTo>
                    <a:cubicBezTo>
                      <a:pt x="9" y="17"/>
                      <a:pt x="34" y="20"/>
                      <a:pt x="29" y="0"/>
                    </a:cubicBezTo>
                    <a:cubicBezTo>
                      <a:pt x="28" y="6"/>
                      <a:pt x="24" y="10"/>
                      <a:pt x="18" y="13"/>
                    </a:cubicBezTo>
                    <a:cubicBezTo>
                      <a:pt x="13" y="16"/>
                      <a:pt x="5" y="18"/>
                      <a:pt x="0" y="19"/>
                    </a:cubicBezTo>
                  </a:path>
                </a:pathLst>
              </a:custGeom>
              <a:solidFill>
                <a:srgbClr val="7AA9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6" name="Freeform 88">
                <a:extLst>
                  <a:ext uri="{FF2B5EF4-FFF2-40B4-BE49-F238E27FC236}">
                    <a16:creationId xmlns:a16="http://schemas.microsoft.com/office/drawing/2014/main" id="{420BE7B9-1497-5320-FCFD-9F19A5ACFB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71" y="1795"/>
                <a:ext cx="85" cy="53"/>
              </a:xfrm>
              <a:custGeom>
                <a:avLst/>
                <a:gdLst>
                  <a:gd name="T0" fmla="*/ 0 w 34"/>
                  <a:gd name="T1" fmla="*/ 352 h 20"/>
                  <a:gd name="T2" fmla="*/ 458 w 34"/>
                  <a:gd name="T3" fmla="*/ 0 h 20"/>
                  <a:gd name="T4" fmla="*/ 283 w 34"/>
                  <a:gd name="T5" fmla="*/ 260 h 20"/>
                  <a:gd name="T6" fmla="*/ 0 w 34"/>
                  <a:gd name="T7" fmla="*/ 352 h 2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4" h="20">
                    <a:moveTo>
                      <a:pt x="0" y="19"/>
                    </a:moveTo>
                    <a:cubicBezTo>
                      <a:pt x="9" y="17"/>
                      <a:pt x="34" y="20"/>
                      <a:pt x="29" y="0"/>
                    </a:cubicBezTo>
                    <a:cubicBezTo>
                      <a:pt x="28" y="7"/>
                      <a:pt x="24" y="10"/>
                      <a:pt x="18" y="14"/>
                    </a:cubicBezTo>
                    <a:cubicBezTo>
                      <a:pt x="13" y="16"/>
                      <a:pt x="5" y="19"/>
                      <a:pt x="0" y="19"/>
                    </a:cubicBezTo>
                  </a:path>
                </a:pathLst>
              </a:custGeom>
              <a:solidFill>
                <a:srgbClr val="7AA9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7" name="Freeform 89">
                <a:extLst>
                  <a:ext uri="{FF2B5EF4-FFF2-40B4-BE49-F238E27FC236}">
                    <a16:creationId xmlns:a16="http://schemas.microsoft.com/office/drawing/2014/main" id="{85E7C2CF-DDE7-1704-4C53-7E630C3A615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71" y="1424"/>
                <a:ext cx="83" cy="56"/>
              </a:xfrm>
              <a:custGeom>
                <a:avLst/>
                <a:gdLst>
                  <a:gd name="T0" fmla="*/ 0 w 33"/>
                  <a:gd name="T1" fmla="*/ 363 h 21"/>
                  <a:gd name="T2" fmla="*/ 443 w 33"/>
                  <a:gd name="T3" fmla="*/ 0 h 21"/>
                  <a:gd name="T4" fmla="*/ 241 w 33"/>
                  <a:gd name="T5" fmla="*/ 264 h 21"/>
                  <a:gd name="T6" fmla="*/ 0 w 33"/>
                  <a:gd name="T7" fmla="*/ 363 h 2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3" h="21">
                    <a:moveTo>
                      <a:pt x="0" y="19"/>
                    </a:moveTo>
                    <a:cubicBezTo>
                      <a:pt x="9" y="18"/>
                      <a:pt x="33" y="21"/>
                      <a:pt x="28" y="0"/>
                    </a:cubicBezTo>
                    <a:cubicBezTo>
                      <a:pt x="27" y="7"/>
                      <a:pt x="21" y="12"/>
                      <a:pt x="15" y="14"/>
                    </a:cubicBezTo>
                    <a:cubicBezTo>
                      <a:pt x="10" y="15"/>
                      <a:pt x="5" y="19"/>
                      <a:pt x="0" y="19"/>
                    </a:cubicBezTo>
                  </a:path>
                </a:pathLst>
              </a:custGeom>
              <a:solidFill>
                <a:srgbClr val="7AA9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8" name="Freeform 90">
                <a:extLst>
                  <a:ext uri="{FF2B5EF4-FFF2-40B4-BE49-F238E27FC236}">
                    <a16:creationId xmlns:a16="http://schemas.microsoft.com/office/drawing/2014/main" id="{F2990047-A029-04EA-BA40-6DD4B3A1D61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89" y="1864"/>
                <a:ext cx="60" cy="61"/>
              </a:xfrm>
              <a:custGeom>
                <a:avLst/>
                <a:gdLst>
                  <a:gd name="T0" fmla="*/ 0 w 24"/>
                  <a:gd name="T1" fmla="*/ 430 h 23"/>
                  <a:gd name="T2" fmla="*/ 345 w 24"/>
                  <a:gd name="T3" fmla="*/ 77 h 23"/>
                  <a:gd name="T4" fmla="*/ 238 w 24"/>
                  <a:gd name="T5" fmla="*/ 56 h 23"/>
                  <a:gd name="T6" fmla="*/ 0 w 24"/>
                  <a:gd name="T7" fmla="*/ 430 h 2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4" h="23">
                    <a:moveTo>
                      <a:pt x="0" y="23"/>
                    </a:moveTo>
                    <a:cubicBezTo>
                      <a:pt x="16" y="18"/>
                      <a:pt x="24" y="7"/>
                      <a:pt x="22" y="4"/>
                    </a:cubicBezTo>
                    <a:cubicBezTo>
                      <a:pt x="21" y="0"/>
                      <a:pt x="16" y="2"/>
                      <a:pt x="15" y="3"/>
                    </a:cubicBezTo>
                    <a:cubicBezTo>
                      <a:pt x="14" y="3"/>
                      <a:pt x="21" y="11"/>
                      <a:pt x="0" y="23"/>
                    </a:cubicBezTo>
                    <a:close/>
                  </a:path>
                </a:pathLst>
              </a:custGeom>
              <a:solidFill>
                <a:srgbClr val="7AA9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9" name="Freeform 91">
                <a:extLst>
                  <a:ext uri="{FF2B5EF4-FFF2-40B4-BE49-F238E27FC236}">
                    <a16:creationId xmlns:a16="http://schemas.microsoft.com/office/drawing/2014/main" id="{209403D7-7808-4D6B-0AA6-B389731EDC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4" y="1651"/>
                <a:ext cx="162" cy="64"/>
              </a:xfrm>
              <a:custGeom>
                <a:avLst/>
                <a:gdLst>
                  <a:gd name="T0" fmla="*/ 508 w 65"/>
                  <a:gd name="T1" fmla="*/ 456 h 24"/>
                  <a:gd name="T2" fmla="*/ 932 w 65"/>
                  <a:gd name="T3" fmla="*/ 363 h 24"/>
                  <a:gd name="T4" fmla="*/ 932 w 65"/>
                  <a:gd name="T5" fmla="*/ 56 h 24"/>
                  <a:gd name="T6" fmla="*/ 508 w 65"/>
                  <a:gd name="T7" fmla="*/ 77 h 24"/>
                  <a:gd name="T8" fmla="*/ 508 w 65"/>
                  <a:gd name="T9" fmla="*/ 77 h 24"/>
                  <a:gd name="T10" fmla="*/ 92 w 65"/>
                  <a:gd name="T11" fmla="*/ 56 h 24"/>
                  <a:gd name="T12" fmla="*/ 92 w 65"/>
                  <a:gd name="T13" fmla="*/ 363 h 24"/>
                  <a:gd name="T14" fmla="*/ 508 w 65"/>
                  <a:gd name="T15" fmla="*/ 456 h 2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5" h="24">
                    <a:moveTo>
                      <a:pt x="33" y="24"/>
                    </a:moveTo>
                    <a:cubicBezTo>
                      <a:pt x="46" y="24"/>
                      <a:pt x="55" y="23"/>
                      <a:pt x="60" y="19"/>
                    </a:cubicBezTo>
                    <a:cubicBezTo>
                      <a:pt x="64" y="14"/>
                      <a:pt x="65" y="6"/>
                      <a:pt x="60" y="3"/>
                    </a:cubicBezTo>
                    <a:cubicBezTo>
                      <a:pt x="56" y="0"/>
                      <a:pt x="55" y="4"/>
                      <a:pt x="33" y="4"/>
                    </a:cubicBezTo>
                    <a:cubicBezTo>
                      <a:pt x="33" y="4"/>
                      <a:pt x="33" y="4"/>
                      <a:pt x="33" y="4"/>
                    </a:cubicBezTo>
                    <a:cubicBezTo>
                      <a:pt x="11" y="4"/>
                      <a:pt x="10" y="0"/>
                      <a:pt x="6" y="3"/>
                    </a:cubicBezTo>
                    <a:cubicBezTo>
                      <a:pt x="0" y="6"/>
                      <a:pt x="2" y="14"/>
                      <a:pt x="6" y="19"/>
                    </a:cubicBezTo>
                    <a:cubicBezTo>
                      <a:pt x="11" y="23"/>
                      <a:pt x="20" y="24"/>
                      <a:pt x="33" y="24"/>
                    </a:cubicBezTo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0" name="Freeform 92">
                <a:extLst>
                  <a:ext uri="{FF2B5EF4-FFF2-40B4-BE49-F238E27FC236}">
                    <a16:creationId xmlns:a16="http://schemas.microsoft.com/office/drawing/2014/main" id="{9A079A10-03C1-EED4-D632-141AC31A86D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4" y="1568"/>
                <a:ext cx="162" cy="75"/>
              </a:xfrm>
              <a:custGeom>
                <a:avLst/>
                <a:gdLst>
                  <a:gd name="T0" fmla="*/ 508 w 65"/>
                  <a:gd name="T1" fmla="*/ 538 h 28"/>
                  <a:gd name="T2" fmla="*/ 932 w 65"/>
                  <a:gd name="T3" fmla="*/ 445 h 28"/>
                  <a:gd name="T4" fmla="*/ 932 w 65"/>
                  <a:gd name="T5" fmla="*/ 56 h 28"/>
                  <a:gd name="T6" fmla="*/ 508 w 65"/>
                  <a:gd name="T7" fmla="*/ 78 h 28"/>
                  <a:gd name="T8" fmla="*/ 508 w 65"/>
                  <a:gd name="T9" fmla="*/ 78 h 28"/>
                  <a:gd name="T10" fmla="*/ 92 w 65"/>
                  <a:gd name="T11" fmla="*/ 56 h 28"/>
                  <a:gd name="T12" fmla="*/ 92 w 65"/>
                  <a:gd name="T13" fmla="*/ 445 h 28"/>
                  <a:gd name="T14" fmla="*/ 508 w 65"/>
                  <a:gd name="T15" fmla="*/ 538 h 2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5" h="28">
                    <a:moveTo>
                      <a:pt x="33" y="28"/>
                    </a:moveTo>
                    <a:cubicBezTo>
                      <a:pt x="46" y="28"/>
                      <a:pt x="55" y="27"/>
                      <a:pt x="60" y="23"/>
                    </a:cubicBezTo>
                    <a:cubicBezTo>
                      <a:pt x="64" y="18"/>
                      <a:pt x="65" y="6"/>
                      <a:pt x="60" y="3"/>
                    </a:cubicBezTo>
                    <a:cubicBezTo>
                      <a:pt x="56" y="0"/>
                      <a:pt x="55" y="4"/>
                      <a:pt x="33" y="4"/>
                    </a:cubicBezTo>
                    <a:cubicBezTo>
                      <a:pt x="33" y="4"/>
                      <a:pt x="33" y="4"/>
                      <a:pt x="33" y="4"/>
                    </a:cubicBezTo>
                    <a:cubicBezTo>
                      <a:pt x="11" y="4"/>
                      <a:pt x="10" y="0"/>
                      <a:pt x="6" y="3"/>
                    </a:cubicBezTo>
                    <a:cubicBezTo>
                      <a:pt x="0" y="6"/>
                      <a:pt x="2" y="18"/>
                      <a:pt x="6" y="23"/>
                    </a:cubicBezTo>
                    <a:cubicBezTo>
                      <a:pt x="11" y="27"/>
                      <a:pt x="20" y="28"/>
                      <a:pt x="33" y="28"/>
                    </a:cubicBezTo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1" name="Freeform 93">
                <a:extLst>
                  <a:ext uri="{FF2B5EF4-FFF2-40B4-BE49-F238E27FC236}">
                    <a16:creationId xmlns:a16="http://schemas.microsoft.com/office/drawing/2014/main" id="{C66F124C-A0D3-A3A7-AF4B-7730871156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4" y="1493"/>
                <a:ext cx="162" cy="67"/>
              </a:xfrm>
              <a:custGeom>
                <a:avLst/>
                <a:gdLst>
                  <a:gd name="T0" fmla="*/ 508 w 65"/>
                  <a:gd name="T1" fmla="*/ 482 h 25"/>
                  <a:gd name="T2" fmla="*/ 932 w 65"/>
                  <a:gd name="T3" fmla="*/ 389 h 25"/>
                  <a:gd name="T4" fmla="*/ 932 w 65"/>
                  <a:gd name="T5" fmla="*/ 56 h 25"/>
                  <a:gd name="T6" fmla="*/ 508 w 65"/>
                  <a:gd name="T7" fmla="*/ 78 h 25"/>
                  <a:gd name="T8" fmla="*/ 508 w 65"/>
                  <a:gd name="T9" fmla="*/ 78 h 25"/>
                  <a:gd name="T10" fmla="*/ 92 w 65"/>
                  <a:gd name="T11" fmla="*/ 56 h 25"/>
                  <a:gd name="T12" fmla="*/ 92 w 65"/>
                  <a:gd name="T13" fmla="*/ 389 h 25"/>
                  <a:gd name="T14" fmla="*/ 508 w 65"/>
                  <a:gd name="T15" fmla="*/ 482 h 2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5" h="25">
                    <a:moveTo>
                      <a:pt x="33" y="25"/>
                    </a:moveTo>
                    <a:cubicBezTo>
                      <a:pt x="46" y="25"/>
                      <a:pt x="55" y="24"/>
                      <a:pt x="60" y="20"/>
                    </a:cubicBezTo>
                    <a:cubicBezTo>
                      <a:pt x="64" y="15"/>
                      <a:pt x="65" y="6"/>
                      <a:pt x="60" y="3"/>
                    </a:cubicBezTo>
                    <a:cubicBezTo>
                      <a:pt x="56" y="0"/>
                      <a:pt x="55" y="4"/>
                      <a:pt x="33" y="4"/>
                    </a:cubicBezTo>
                    <a:cubicBezTo>
                      <a:pt x="33" y="4"/>
                      <a:pt x="33" y="4"/>
                      <a:pt x="33" y="4"/>
                    </a:cubicBezTo>
                    <a:cubicBezTo>
                      <a:pt x="11" y="4"/>
                      <a:pt x="10" y="0"/>
                      <a:pt x="6" y="3"/>
                    </a:cubicBezTo>
                    <a:cubicBezTo>
                      <a:pt x="0" y="6"/>
                      <a:pt x="2" y="15"/>
                      <a:pt x="6" y="20"/>
                    </a:cubicBezTo>
                    <a:cubicBezTo>
                      <a:pt x="11" y="24"/>
                      <a:pt x="20" y="25"/>
                      <a:pt x="33" y="25"/>
                    </a:cubicBezTo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2" name="Freeform 94">
                <a:extLst>
                  <a:ext uri="{FF2B5EF4-FFF2-40B4-BE49-F238E27FC236}">
                    <a16:creationId xmlns:a16="http://schemas.microsoft.com/office/drawing/2014/main" id="{66806272-9FF1-550A-7D6F-297520A4C1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4" y="1408"/>
                <a:ext cx="162" cy="75"/>
              </a:xfrm>
              <a:custGeom>
                <a:avLst/>
                <a:gdLst>
                  <a:gd name="T0" fmla="*/ 508 w 65"/>
                  <a:gd name="T1" fmla="*/ 538 h 28"/>
                  <a:gd name="T2" fmla="*/ 932 w 65"/>
                  <a:gd name="T3" fmla="*/ 445 h 28"/>
                  <a:gd name="T4" fmla="*/ 932 w 65"/>
                  <a:gd name="T5" fmla="*/ 56 h 28"/>
                  <a:gd name="T6" fmla="*/ 508 w 65"/>
                  <a:gd name="T7" fmla="*/ 78 h 28"/>
                  <a:gd name="T8" fmla="*/ 508 w 65"/>
                  <a:gd name="T9" fmla="*/ 78 h 28"/>
                  <a:gd name="T10" fmla="*/ 92 w 65"/>
                  <a:gd name="T11" fmla="*/ 56 h 28"/>
                  <a:gd name="T12" fmla="*/ 92 w 65"/>
                  <a:gd name="T13" fmla="*/ 445 h 28"/>
                  <a:gd name="T14" fmla="*/ 508 w 65"/>
                  <a:gd name="T15" fmla="*/ 538 h 2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5" h="28">
                    <a:moveTo>
                      <a:pt x="33" y="28"/>
                    </a:moveTo>
                    <a:cubicBezTo>
                      <a:pt x="46" y="28"/>
                      <a:pt x="55" y="27"/>
                      <a:pt x="60" y="23"/>
                    </a:cubicBezTo>
                    <a:cubicBezTo>
                      <a:pt x="64" y="18"/>
                      <a:pt x="65" y="6"/>
                      <a:pt x="60" y="3"/>
                    </a:cubicBezTo>
                    <a:cubicBezTo>
                      <a:pt x="56" y="0"/>
                      <a:pt x="55" y="4"/>
                      <a:pt x="33" y="4"/>
                    </a:cubicBezTo>
                    <a:cubicBezTo>
                      <a:pt x="33" y="4"/>
                      <a:pt x="33" y="4"/>
                      <a:pt x="33" y="4"/>
                    </a:cubicBezTo>
                    <a:cubicBezTo>
                      <a:pt x="11" y="4"/>
                      <a:pt x="10" y="0"/>
                      <a:pt x="6" y="3"/>
                    </a:cubicBezTo>
                    <a:cubicBezTo>
                      <a:pt x="0" y="6"/>
                      <a:pt x="2" y="18"/>
                      <a:pt x="6" y="23"/>
                    </a:cubicBezTo>
                    <a:cubicBezTo>
                      <a:pt x="11" y="27"/>
                      <a:pt x="20" y="28"/>
                      <a:pt x="33" y="28"/>
                    </a:cubicBezTo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3" name="Freeform 95">
                <a:extLst>
                  <a:ext uri="{FF2B5EF4-FFF2-40B4-BE49-F238E27FC236}">
                    <a16:creationId xmlns:a16="http://schemas.microsoft.com/office/drawing/2014/main" id="{55155003-C863-4661-685F-74253EC2E18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4" y="1333"/>
                <a:ext cx="162" cy="67"/>
              </a:xfrm>
              <a:custGeom>
                <a:avLst/>
                <a:gdLst>
                  <a:gd name="T0" fmla="*/ 508 w 65"/>
                  <a:gd name="T1" fmla="*/ 482 h 25"/>
                  <a:gd name="T2" fmla="*/ 932 w 65"/>
                  <a:gd name="T3" fmla="*/ 389 h 25"/>
                  <a:gd name="T4" fmla="*/ 932 w 65"/>
                  <a:gd name="T5" fmla="*/ 56 h 25"/>
                  <a:gd name="T6" fmla="*/ 508 w 65"/>
                  <a:gd name="T7" fmla="*/ 78 h 25"/>
                  <a:gd name="T8" fmla="*/ 508 w 65"/>
                  <a:gd name="T9" fmla="*/ 78 h 25"/>
                  <a:gd name="T10" fmla="*/ 92 w 65"/>
                  <a:gd name="T11" fmla="*/ 56 h 25"/>
                  <a:gd name="T12" fmla="*/ 92 w 65"/>
                  <a:gd name="T13" fmla="*/ 389 h 25"/>
                  <a:gd name="T14" fmla="*/ 508 w 65"/>
                  <a:gd name="T15" fmla="*/ 482 h 2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5" h="25">
                    <a:moveTo>
                      <a:pt x="33" y="25"/>
                    </a:moveTo>
                    <a:cubicBezTo>
                      <a:pt x="46" y="25"/>
                      <a:pt x="55" y="24"/>
                      <a:pt x="60" y="20"/>
                    </a:cubicBezTo>
                    <a:cubicBezTo>
                      <a:pt x="64" y="15"/>
                      <a:pt x="65" y="6"/>
                      <a:pt x="60" y="3"/>
                    </a:cubicBezTo>
                    <a:cubicBezTo>
                      <a:pt x="56" y="0"/>
                      <a:pt x="55" y="4"/>
                      <a:pt x="33" y="4"/>
                    </a:cubicBezTo>
                    <a:cubicBezTo>
                      <a:pt x="33" y="4"/>
                      <a:pt x="33" y="4"/>
                      <a:pt x="33" y="4"/>
                    </a:cubicBezTo>
                    <a:cubicBezTo>
                      <a:pt x="11" y="4"/>
                      <a:pt x="10" y="0"/>
                      <a:pt x="6" y="3"/>
                    </a:cubicBezTo>
                    <a:cubicBezTo>
                      <a:pt x="0" y="6"/>
                      <a:pt x="2" y="15"/>
                      <a:pt x="6" y="20"/>
                    </a:cubicBezTo>
                    <a:cubicBezTo>
                      <a:pt x="11" y="24"/>
                      <a:pt x="20" y="25"/>
                      <a:pt x="33" y="25"/>
                    </a:cubicBezTo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4" name="Freeform 96">
                <a:extLst>
                  <a:ext uri="{FF2B5EF4-FFF2-40B4-BE49-F238E27FC236}">
                    <a16:creationId xmlns:a16="http://schemas.microsoft.com/office/drawing/2014/main" id="{41EA6E7C-4F2E-9643-CE91-F4529A86C5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4" y="1256"/>
                <a:ext cx="162" cy="67"/>
              </a:xfrm>
              <a:custGeom>
                <a:avLst/>
                <a:gdLst>
                  <a:gd name="T0" fmla="*/ 508 w 65"/>
                  <a:gd name="T1" fmla="*/ 482 h 25"/>
                  <a:gd name="T2" fmla="*/ 932 w 65"/>
                  <a:gd name="T3" fmla="*/ 389 h 25"/>
                  <a:gd name="T4" fmla="*/ 932 w 65"/>
                  <a:gd name="T5" fmla="*/ 56 h 25"/>
                  <a:gd name="T6" fmla="*/ 508 w 65"/>
                  <a:gd name="T7" fmla="*/ 78 h 25"/>
                  <a:gd name="T8" fmla="*/ 508 w 65"/>
                  <a:gd name="T9" fmla="*/ 78 h 25"/>
                  <a:gd name="T10" fmla="*/ 92 w 65"/>
                  <a:gd name="T11" fmla="*/ 56 h 25"/>
                  <a:gd name="T12" fmla="*/ 92 w 65"/>
                  <a:gd name="T13" fmla="*/ 389 h 25"/>
                  <a:gd name="T14" fmla="*/ 508 w 65"/>
                  <a:gd name="T15" fmla="*/ 482 h 2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5" h="25">
                    <a:moveTo>
                      <a:pt x="33" y="25"/>
                    </a:moveTo>
                    <a:cubicBezTo>
                      <a:pt x="46" y="25"/>
                      <a:pt x="55" y="24"/>
                      <a:pt x="60" y="20"/>
                    </a:cubicBezTo>
                    <a:cubicBezTo>
                      <a:pt x="64" y="15"/>
                      <a:pt x="65" y="6"/>
                      <a:pt x="60" y="3"/>
                    </a:cubicBezTo>
                    <a:cubicBezTo>
                      <a:pt x="56" y="0"/>
                      <a:pt x="55" y="4"/>
                      <a:pt x="33" y="4"/>
                    </a:cubicBezTo>
                    <a:cubicBezTo>
                      <a:pt x="33" y="4"/>
                      <a:pt x="33" y="4"/>
                      <a:pt x="33" y="4"/>
                    </a:cubicBezTo>
                    <a:cubicBezTo>
                      <a:pt x="11" y="4"/>
                      <a:pt x="10" y="0"/>
                      <a:pt x="6" y="3"/>
                    </a:cubicBezTo>
                    <a:cubicBezTo>
                      <a:pt x="0" y="6"/>
                      <a:pt x="2" y="15"/>
                      <a:pt x="6" y="20"/>
                    </a:cubicBezTo>
                    <a:cubicBezTo>
                      <a:pt x="11" y="24"/>
                      <a:pt x="20" y="25"/>
                      <a:pt x="33" y="25"/>
                    </a:cubicBezTo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5" name="Freeform 97">
                <a:extLst>
                  <a:ext uri="{FF2B5EF4-FFF2-40B4-BE49-F238E27FC236}">
                    <a16:creationId xmlns:a16="http://schemas.microsoft.com/office/drawing/2014/main" id="{20278E9C-8497-0AF4-BCC2-98D911551B5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4" y="1717"/>
                <a:ext cx="162" cy="70"/>
              </a:xfrm>
              <a:custGeom>
                <a:avLst/>
                <a:gdLst>
                  <a:gd name="T0" fmla="*/ 508 w 65"/>
                  <a:gd name="T1" fmla="*/ 81 h 26"/>
                  <a:gd name="T2" fmla="*/ 932 w 65"/>
                  <a:gd name="T3" fmla="*/ 59 h 26"/>
                  <a:gd name="T4" fmla="*/ 932 w 65"/>
                  <a:gd name="T5" fmla="*/ 369 h 26"/>
                  <a:gd name="T6" fmla="*/ 508 w 65"/>
                  <a:gd name="T7" fmla="*/ 506 h 26"/>
                  <a:gd name="T8" fmla="*/ 508 w 65"/>
                  <a:gd name="T9" fmla="*/ 506 h 26"/>
                  <a:gd name="T10" fmla="*/ 92 w 65"/>
                  <a:gd name="T11" fmla="*/ 369 h 26"/>
                  <a:gd name="T12" fmla="*/ 92 w 65"/>
                  <a:gd name="T13" fmla="*/ 59 h 26"/>
                  <a:gd name="T14" fmla="*/ 508 w 65"/>
                  <a:gd name="T15" fmla="*/ 81 h 2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5" h="26">
                    <a:moveTo>
                      <a:pt x="33" y="4"/>
                    </a:moveTo>
                    <a:cubicBezTo>
                      <a:pt x="55" y="4"/>
                      <a:pt x="56" y="0"/>
                      <a:pt x="60" y="3"/>
                    </a:cubicBezTo>
                    <a:cubicBezTo>
                      <a:pt x="65" y="6"/>
                      <a:pt x="64" y="14"/>
                      <a:pt x="60" y="19"/>
                    </a:cubicBezTo>
                    <a:cubicBezTo>
                      <a:pt x="55" y="23"/>
                      <a:pt x="46" y="26"/>
                      <a:pt x="33" y="26"/>
                    </a:cubicBezTo>
                    <a:cubicBezTo>
                      <a:pt x="33" y="26"/>
                      <a:pt x="33" y="26"/>
                      <a:pt x="33" y="26"/>
                    </a:cubicBezTo>
                    <a:cubicBezTo>
                      <a:pt x="20" y="26"/>
                      <a:pt x="11" y="23"/>
                      <a:pt x="6" y="19"/>
                    </a:cubicBezTo>
                    <a:cubicBezTo>
                      <a:pt x="2" y="14"/>
                      <a:pt x="0" y="6"/>
                      <a:pt x="6" y="3"/>
                    </a:cubicBezTo>
                    <a:cubicBezTo>
                      <a:pt x="10" y="0"/>
                      <a:pt x="11" y="4"/>
                      <a:pt x="33" y="4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6" name="Freeform 98">
                <a:extLst>
                  <a:ext uri="{FF2B5EF4-FFF2-40B4-BE49-F238E27FC236}">
                    <a16:creationId xmlns:a16="http://schemas.microsoft.com/office/drawing/2014/main" id="{541DDF9D-FCEB-0336-7CCB-871957C422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4" y="1784"/>
                <a:ext cx="162" cy="69"/>
              </a:xfrm>
              <a:custGeom>
                <a:avLst/>
                <a:gdLst>
                  <a:gd name="T0" fmla="*/ 508 w 65"/>
                  <a:gd name="T1" fmla="*/ 486 h 26"/>
                  <a:gd name="T2" fmla="*/ 932 w 65"/>
                  <a:gd name="T3" fmla="*/ 337 h 26"/>
                  <a:gd name="T4" fmla="*/ 932 w 65"/>
                  <a:gd name="T5" fmla="*/ 35 h 26"/>
                  <a:gd name="T6" fmla="*/ 508 w 65"/>
                  <a:gd name="T7" fmla="*/ 133 h 26"/>
                  <a:gd name="T8" fmla="*/ 508 w 65"/>
                  <a:gd name="T9" fmla="*/ 133 h 26"/>
                  <a:gd name="T10" fmla="*/ 92 w 65"/>
                  <a:gd name="T11" fmla="*/ 35 h 26"/>
                  <a:gd name="T12" fmla="*/ 92 w 65"/>
                  <a:gd name="T13" fmla="*/ 337 h 26"/>
                  <a:gd name="T14" fmla="*/ 508 w 65"/>
                  <a:gd name="T15" fmla="*/ 486 h 2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5" h="26">
                    <a:moveTo>
                      <a:pt x="33" y="26"/>
                    </a:moveTo>
                    <a:cubicBezTo>
                      <a:pt x="46" y="26"/>
                      <a:pt x="55" y="23"/>
                      <a:pt x="60" y="18"/>
                    </a:cubicBezTo>
                    <a:cubicBezTo>
                      <a:pt x="64" y="14"/>
                      <a:pt x="65" y="6"/>
                      <a:pt x="60" y="2"/>
                    </a:cubicBezTo>
                    <a:cubicBezTo>
                      <a:pt x="56" y="0"/>
                      <a:pt x="55" y="7"/>
                      <a:pt x="33" y="7"/>
                    </a:cubicBezTo>
                    <a:cubicBezTo>
                      <a:pt x="33" y="7"/>
                      <a:pt x="33" y="7"/>
                      <a:pt x="33" y="7"/>
                    </a:cubicBezTo>
                    <a:cubicBezTo>
                      <a:pt x="11" y="7"/>
                      <a:pt x="10" y="0"/>
                      <a:pt x="6" y="2"/>
                    </a:cubicBezTo>
                    <a:cubicBezTo>
                      <a:pt x="0" y="6"/>
                      <a:pt x="2" y="14"/>
                      <a:pt x="6" y="18"/>
                    </a:cubicBezTo>
                    <a:cubicBezTo>
                      <a:pt x="11" y="23"/>
                      <a:pt x="20" y="26"/>
                      <a:pt x="33" y="26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7" name="Freeform 99">
                <a:extLst>
                  <a:ext uri="{FF2B5EF4-FFF2-40B4-BE49-F238E27FC236}">
                    <a16:creationId xmlns:a16="http://schemas.microsoft.com/office/drawing/2014/main" id="{0357A6DD-13B3-0F4F-5B92-32904569010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4" y="1851"/>
                <a:ext cx="162" cy="82"/>
              </a:xfrm>
              <a:custGeom>
                <a:avLst/>
                <a:gdLst>
                  <a:gd name="T0" fmla="*/ 508 w 65"/>
                  <a:gd name="T1" fmla="*/ 574 h 31"/>
                  <a:gd name="T2" fmla="*/ 932 w 65"/>
                  <a:gd name="T3" fmla="*/ 349 h 31"/>
                  <a:gd name="T4" fmla="*/ 932 w 65"/>
                  <a:gd name="T5" fmla="*/ 56 h 31"/>
                  <a:gd name="T6" fmla="*/ 508 w 65"/>
                  <a:gd name="T7" fmla="*/ 132 h 31"/>
                  <a:gd name="T8" fmla="*/ 508 w 65"/>
                  <a:gd name="T9" fmla="*/ 132 h 31"/>
                  <a:gd name="T10" fmla="*/ 92 w 65"/>
                  <a:gd name="T11" fmla="*/ 56 h 31"/>
                  <a:gd name="T12" fmla="*/ 92 w 65"/>
                  <a:gd name="T13" fmla="*/ 349 h 31"/>
                  <a:gd name="T14" fmla="*/ 508 w 65"/>
                  <a:gd name="T15" fmla="*/ 574 h 3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5" h="31">
                    <a:moveTo>
                      <a:pt x="33" y="31"/>
                    </a:moveTo>
                    <a:cubicBezTo>
                      <a:pt x="46" y="31"/>
                      <a:pt x="55" y="23"/>
                      <a:pt x="60" y="19"/>
                    </a:cubicBezTo>
                    <a:cubicBezTo>
                      <a:pt x="64" y="14"/>
                      <a:pt x="65" y="6"/>
                      <a:pt x="60" y="3"/>
                    </a:cubicBezTo>
                    <a:cubicBezTo>
                      <a:pt x="56" y="0"/>
                      <a:pt x="55" y="7"/>
                      <a:pt x="33" y="7"/>
                    </a:cubicBezTo>
                    <a:cubicBezTo>
                      <a:pt x="33" y="7"/>
                      <a:pt x="33" y="7"/>
                      <a:pt x="33" y="7"/>
                    </a:cubicBezTo>
                    <a:cubicBezTo>
                      <a:pt x="11" y="7"/>
                      <a:pt x="10" y="0"/>
                      <a:pt x="6" y="3"/>
                    </a:cubicBezTo>
                    <a:cubicBezTo>
                      <a:pt x="0" y="6"/>
                      <a:pt x="2" y="14"/>
                      <a:pt x="6" y="19"/>
                    </a:cubicBezTo>
                    <a:cubicBezTo>
                      <a:pt x="11" y="23"/>
                      <a:pt x="20" y="31"/>
                      <a:pt x="33" y="31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8" name="Freeform 100">
                <a:extLst>
                  <a:ext uri="{FF2B5EF4-FFF2-40B4-BE49-F238E27FC236}">
                    <a16:creationId xmlns:a16="http://schemas.microsoft.com/office/drawing/2014/main" id="{5EE336E7-474B-0390-9BF1-7A9F9076887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09" y="1832"/>
                <a:ext cx="135" cy="37"/>
              </a:xfrm>
              <a:custGeom>
                <a:avLst/>
                <a:gdLst>
                  <a:gd name="T0" fmla="*/ 425 w 54"/>
                  <a:gd name="T1" fmla="*/ 148 h 14"/>
                  <a:gd name="T2" fmla="*/ 425 w 54"/>
                  <a:gd name="T3" fmla="*/ 148 h 14"/>
                  <a:gd name="T4" fmla="*/ 0 w 54"/>
                  <a:gd name="T5" fmla="*/ 0 h 14"/>
                  <a:gd name="T6" fmla="*/ 20 w 54"/>
                  <a:gd name="T7" fmla="*/ 167 h 14"/>
                  <a:gd name="T8" fmla="*/ 425 w 54"/>
                  <a:gd name="T9" fmla="*/ 259 h 14"/>
                  <a:gd name="T10" fmla="*/ 425 w 54"/>
                  <a:gd name="T11" fmla="*/ 259 h 14"/>
                  <a:gd name="T12" fmla="*/ 833 w 54"/>
                  <a:gd name="T13" fmla="*/ 167 h 14"/>
                  <a:gd name="T14" fmla="*/ 845 w 54"/>
                  <a:gd name="T15" fmla="*/ 0 h 14"/>
                  <a:gd name="T16" fmla="*/ 425 w 54"/>
                  <a:gd name="T17" fmla="*/ 148 h 1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54" h="14">
                    <a:moveTo>
                      <a:pt x="27" y="8"/>
                    </a:moveTo>
                    <a:cubicBezTo>
                      <a:pt x="27" y="8"/>
                      <a:pt x="27" y="8"/>
                      <a:pt x="27" y="8"/>
                    </a:cubicBezTo>
                    <a:cubicBezTo>
                      <a:pt x="14" y="8"/>
                      <a:pt x="5" y="5"/>
                      <a:pt x="0" y="0"/>
                    </a:cubicBezTo>
                    <a:cubicBezTo>
                      <a:pt x="2" y="3"/>
                      <a:pt x="2" y="7"/>
                      <a:pt x="1" y="9"/>
                    </a:cubicBezTo>
                    <a:cubicBezTo>
                      <a:pt x="4" y="8"/>
                      <a:pt x="7" y="14"/>
                      <a:pt x="27" y="14"/>
                    </a:cubicBezTo>
                    <a:cubicBezTo>
                      <a:pt x="27" y="14"/>
                      <a:pt x="27" y="14"/>
                      <a:pt x="27" y="14"/>
                    </a:cubicBezTo>
                    <a:cubicBezTo>
                      <a:pt x="47" y="14"/>
                      <a:pt x="49" y="8"/>
                      <a:pt x="53" y="9"/>
                    </a:cubicBezTo>
                    <a:cubicBezTo>
                      <a:pt x="51" y="6"/>
                      <a:pt x="51" y="4"/>
                      <a:pt x="54" y="0"/>
                    </a:cubicBezTo>
                    <a:cubicBezTo>
                      <a:pt x="49" y="5"/>
                      <a:pt x="40" y="8"/>
                      <a:pt x="27" y="8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9" name="Freeform 101">
                <a:extLst>
                  <a:ext uri="{FF2B5EF4-FFF2-40B4-BE49-F238E27FC236}">
                    <a16:creationId xmlns:a16="http://schemas.microsoft.com/office/drawing/2014/main" id="{2A5B8221-3FC1-EFBB-8A20-145115C7D1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1" y="1765"/>
                <a:ext cx="133" cy="38"/>
              </a:xfrm>
              <a:custGeom>
                <a:avLst/>
                <a:gdLst>
                  <a:gd name="T0" fmla="*/ 409 w 53"/>
                  <a:gd name="T1" fmla="*/ 163 h 14"/>
                  <a:gd name="T2" fmla="*/ 409 w 53"/>
                  <a:gd name="T3" fmla="*/ 163 h 14"/>
                  <a:gd name="T4" fmla="*/ 0 w 53"/>
                  <a:gd name="T5" fmla="*/ 22 h 14"/>
                  <a:gd name="T6" fmla="*/ 0 w 53"/>
                  <a:gd name="T7" fmla="*/ 176 h 14"/>
                  <a:gd name="T8" fmla="*/ 409 w 53"/>
                  <a:gd name="T9" fmla="*/ 280 h 14"/>
                  <a:gd name="T10" fmla="*/ 409 w 53"/>
                  <a:gd name="T11" fmla="*/ 280 h 14"/>
                  <a:gd name="T12" fmla="*/ 838 w 53"/>
                  <a:gd name="T13" fmla="*/ 176 h 14"/>
                  <a:gd name="T14" fmla="*/ 838 w 53"/>
                  <a:gd name="T15" fmla="*/ 0 h 14"/>
                  <a:gd name="T16" fmla="*/ 838 w 53"/>
                  <a:gd name="T17" fmla="*/ 0 h 14"/>
                  <a:gd name="T18" fmla="*/ 838 w 53"/>
                  <a:gd name="T19" fmla="*/ 22 h 14"/>
                  <a:gd name="T20" fmla="*/ 409 w 53"/>
                  <a:gd name="T21" fmla="*/ 163 h 1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53" h="14">
                    <a:moveTo>
                      <a:pt x="26" y="8"/>
                    </a:moveTo>
                    <a:cubicBezTo>
                      <a:pt x="26" y="8"/>
                      <a:pt x="26" y="8"/>
                      <a:pt x="26" y="8"/>
                    </a:cubicBezTo>
                    <a:cubicBezTo>
                      <a:pt x="13" y="8"/>
                      <a:pt x="5" y="6"/>
                      <a:pt x="0" y="1"/>
                    </a:cubicBezTo>
                    <a:cubicBezTo>
                      <a:pt x="0" y="2"/>
                      <a:pt x="2" y="5"/>
                      <a:pt x="0" y="9"/>
                    </a:cubicBezTo>
                    <a:cubicBezTo>
                      <a:pt x="4" y="8"/>
                      <a:pt x="7" y="14"/>
                      <a:pt x="26" y="14"/>
                    </a:cubicBezTo>
                    <a:cubicBezTo>
                      <a:pt x="26" y="14"/>
                      <a:pt x="26" y="14"/>
                      <a:pt x="26" y="14"/>
                    </a:cubicBezTo>
                    <a:cubicBezTo>
                      <a:pt x="48" y="14"/>
                      <a:pt x="49" y="7"/>
                      <a:pt x="53" y="9"/>
                    </a:cubicBezTo>
                    <a:cubicBezTo>
                      <a:pt x="50" y="6"/>
                      <a:pt x="50" y="4"/>
                      <a:pt x="53" y="0"/>
                    </a:cubicBezTo>
                    <a:cubicBezTo>
                      <a:pt x="53" y="0"/>
                      <a:pt x="53" y="0"/>
                      <a:pt x="53" y="0"/>
                    </a:cubicBezTo>
                    <a:cubicBezTo>
                      <a:pt x="53" y="0"/>
                      <a:pt x="53" y="1"/>
                      <a:pt x="53" y="1"/>
                    </a:cubicBezTo>
                    <a:cubicBezTo>
                      <a:pt x="48" y="5"/>
                      <a:pt x="39" y="8"/>
                      <a:pt x="26" y="8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0" name="Freeform 102">
                <a:extLst>
                  <a:ext uri="{FF2B5EF4-FFF2-40B4-BE49-F238E27FC236}">
                    <a16:creationId xmlns:a16="http://schemas.microsoft.com/office/drawing/2014/main" id="{3AF5D65E-4A7E-C915-A25F-2E2ED03893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09" y="1699"/>
                <a:ext cx="137" cy="29"/>
              </a:xfrm>
              <a:custGeom>
                <a:avLst/>
                <a:gdLst>
                  <a:gd name="T0" fmla="*/ 837 w 55"/>
                  <a:gd name="T1" fmla="*/ 21 h 11"/>
                  <a:gd name="T2" fmla="*/ 416 w 55"/>
                  <a:gd name="T3" fmla="*/ 111 h 11"/>
                  <a:gd name="T4" fmla="*/ 416 w 55"/>
                  <a:gd name="T5" fmla="*/ 111 h 11"/>
                  <a:gd name="T6" fmla="*/ 0 w 55"/>
                  <a:gd name="T7" fmla="*/ 21 h 11"/>
                  <a:gd name="T8" fmla="*/ 0 w 55"/>
                  <a:gd name="T9" fmla="*/ 182 h 11"/>
                  <a:gd name="T10" fmla="*/ 416 w 55"/>
                  <a:gd name="T11" fmla="*/ 200 h 11"/>
                  <a:gd name="T12" fmla="*/ 416 w 55"/>
                  <a:gd name="T13" fmla="*/ 200 h 11"/>
                  <a:gd name="T14" fmla="*/ 837 w 55"/>
                  <a:gd name="T15" fmla="*/ 182 h 11"/>
                  <a:gd name="T16" fmla="*/ 849 w 55"/>
                  <a:gd name="T17" fmla="*/ 200 h 11"/>
                  <a:gd name="T18" fmla="*/ 849 w 55"/>
                  <a:gd name="T19" fmla="*/ 200 h 11"/>
                  <a:gd name="T20" fmla="*/ 837 w 55"/>
                  <a:gd name="T21" fmla="*/ 0 h 11"/>
                  <a:gd name="T22" fmla="*/ 837 w 55"/>
                  <a:gd name="T23" fmla="*/ 21 h 11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55" h="11">
                    <a:moveTo>
                      <a:pt x="54" y="1"/>
                    </a:moveTo>
                    <a:cubicBezTo>
                      <a:pt x="49" y="5"/>
                      <a:pt x="40" y="6"/>
                      <a:pt x="27" y="6"/>
                    </a:cubicBezTo>
                    <a:cubicBezTo>
                      <a:pt x="27" y="6"/>
                      <a:pt x="27" y="6"/>
                      <a:pt x="27" y="6"/>
                    </a:cubicBezTo>
                    <a:cubicBezTo>
                      <a:pt x="14" y="6"/>
                      <a:pt x="5" y="5"/>
                      <a:pt x="0" y="1"/>
                    </a:cubicBezTo>
                    <a:cubicBezTo>
                      <a:pt x="2" y="4"/>
                      <a:pt x="2" y="7"/>
                      <a:pt x="0" y="10"/>
                    </a:cubicBezTo>
                    <a:cubicBezTo>
                      <a:pt x="4" y="7"/>
                      <a:pt x="5" y="11"/>
                      <a:pt x="27" y="11"/>
                    </a:cubicBezTo>
                    <a:cubicBezTo>
                      <a:pt x="27" y="11"/>
                      <a:pt x="27" y="11"/>
                      <a:pt x="27" y="11"/>
                    </a:cubicBezTo>
                    <a:cubicBezTo>
                      <a:pt x="49" y="11"/>
                      <a:pt x="50" y="7"/>
                      <a:pt x="54" y="10"/>
                    </a:cubicBezTo>
                    <a:cubicBezTo>
                      <a:pt x="54" y="10"/>
                      <a:pt x="55" y="11"/>
                      <a:pt x="55" y="11"/>
                    </a:cubicBezTo>
                    <a:cubicBezTo>
                      <a:pt x="55" y="11"/>
                      <a:pt x="55" y="11"/>
                      <a:pt x="55" y="11"/>
                    </a:cubicBezTo>
                    <a:cubicBezTo>
                      <a:pt x="53" y="8"/>
                      <a:pt x="53" y="3"/>
                      <a:pt x="54" y="0"/>
                    </a:cubicBezTo>
                    <a:cubicBezTo>
                      <a:pt x="54" y="0"/>
                      <a:pt x="54" y="0"/>
                      <a:pt x="54" y="1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1" name="Freeform 103">
                <a:extLst>
                  <a:ext uri="{FF2B5EF4-FFF2-40B4-BE49-F238E27FC236}">
                    <a16:creationId xmlns:a16="http://schemas.microsoft.com/office/drawing/2014/main" id="{B850C992-04A5-8A85-0F1A-0D68036282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71" y="1925"/>
                <a:ext cx="108" cy="70"/>
              </a:xfrm>
              <a:custGeom>
                <a:avLst/>
                <a:gdLst>
                  <a:gd name="T0" fmla="*/ 63 w 43"/>
                  <a:gd name="T1" fmla="*/ 22 h 26"/>
                  <a:gd name="T2" fmla="*/ 271 w 43"/>
                  <a:gd name="T3" fmla="*/ 312 h 26"/>
                  <a:gd name="T4" fmla="*/ 663 w 43"/>
                  <a:gd name="T5" fmla="*/ 334 h 26"/>
                  <a:gd name="T6" fmla="*/ 397 w 43"/>
                  <a:gd name="T7" fmla="*/ 137 h 26"/>
                  <a:gd name="T8" fmla="*/ 95 w 43"/>
                  <a:gd name="T9" fmla="*/ 22 h 26"/>
                  <a:gd name="T10" fmla="*/ 63 w 43"/>
                  <a:gd name="T11" fmla="*/ 22 h 2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3" h="26">
                    <a:moveTo>
                      <a:pt x="4" y="1"/>
                    </a:moveTo>
                    <a:cubicBezTo>
                      <a:pt x="0" y="12"/>
                      <a:pt x="10" y="14"/>
                      <a:pt x="17" y="16"/>
                    </a:cubicBezTo>
                    <a:cubicBezTo>
                      <a:pt x="25" y="18"/>
                      <a:pt x="41" y="26"/>
                      <a:pt x="42" y="17"/>
                    </a:cubicBezTo>
                    <a:cubicBezTo>
                      <a:pt x="43" y="7"/>
                      <a:pt x="37" y="10"/>
                      <a:pt x="25" y="7"/>
                    </a:cubicBezTo>
                    <a:cubicBezTo>
                      <a:pt x="14" y="4"/>
                      <a:pt x="12" y="0"/>
                      <a:pt x="6" y="1"/>
                    </a:cubicBezTo>
                    <a:lnTo>
                      <a:pt x="4" y="1"/>
                    </a:ln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2" name="Freeform 104">
                <a:extLst>
                  <a:ext uri="{FF2B5EF4-FFF2-40B4-BE49-F238E27FC236}">
                    <a16:creationId xmlns:a16="http://schemas.microsoft.com/office/drawing/2014/main" id="{3CFBC516-AD88-0FAE-0AD1-68476848F5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66" y="1963"/>
                <a:ext cx="113" cy="85"/>
              </a:xfrm>
              <a:custGeom>
                <a:avLst/>
                <a:gdLst>
                  <a:gd name="T0" fmla="*/ 50 w 45"/>
                  <a:gd name="T1" fmla="*/ 149 h 32"/>
                  <a:gd name="T2" fmla="*/ 284 w 45"/>
                  <a:gd name="T3" fmla="*/ 375 h 32"/>
                  <a:gd name="T4" fmla="*/ 663 w 45"/>
                  <a:gd name="T5" fmla="*/ 396 h 32"/>
                  <a:gd name="T6" fmla="*/ 397 w 45"/>
                  <a:gd name="T7" fmla="*/ 170 h 32"/>
                  <a:gd name="T8" fmla="*/ 50 w 45"/>
                  <a:gd name="T9" fmla="*/ 149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5" h="32">
                    <a:moveTo>
                      <a:pt x="3" y="8"/>
                    </a:moveTo>
                    <a:cubicBezTo>
                      <a:pt x="0" y="17"/>
                      <a:pt x="11" y="18"/>
                      <a:pt x="18" y="20"/>
                    </a:cubicBezTo>
                    <a:cubicBezTo>
                      <a:pt x="25" y="22"/>
                      <a:pt x="39" y="32"/>
                      <a:pt x="42" y="21"/>
                    </a:cubicBezTo>
                    <a:cubicBezTo>
                      <a:pt x="45" y="12"/>
                      <a:pt x="37" y="12"/>
                      <a:pt x="25" y="9"/>
                    </a:cubicBezTo>
                    <a:cubicBezTo>
                      <a:pt x="13" y="6"/>
                      <a:pt x="6" y="0"/>
                      <a:pt x="3" y="8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3" name="Freeform 105">
                <a:extLst>
                  <a:ext uri="{FF2B5EF4-FFF2-40B4-BE49-F238E27FC236}">
                    <a16:creationId xmlns:a16="http://schemas.microsoft.com/office/drawing/2014/main" id="{45B221A3-AE4D-D712-90F0-F8AC3E8B9AE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54" y="2011"/>
                <a:ext cx="115" cy="85"/>
              </a:xfrm>
              <a:custGeom>
                <a:avLst/>
                <a:gdLst>
                  <a:gd name="T0" fmla="*/ 50 w 46"/>
                  <a:gd name="T1" fmla="*/ 149 h 32"/>
                  <a:gd name="T2" fmla="*/ 283 w 46"/>
                  <a:gd name="T3" fmla="*/ 375 h 32"/>
                  <a:gd name="T4" fmla="*/ 675 w 46"/>
                  <a:gd name="T5" fmla="*/ 409 h 32"/>
                  <a:gd name="T6" fmla="*/ 395 w 46"/>
                  <a:gd name="T7" fmla="*/ 170 h 32"/>
                  <a:gd name="T8" fmla="*/ 50 w 46"/>
                  <a:gd name="T9" fmla="*/ 149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6" h="32">
                    <a:moveTo>
                      <a:pt x="3" y="8"/>
                    </a:moveTo>
                    <a:cubicBezTo>
                      <a:pt x="0" y="17"/>
                      <a:pt x="10" y="18"/>
                      <a:pt x="18" y="20"/>
                    </a:cubicBezTo>
                    <a:cubicBezTo>
                      <a:pt x="25" y="22"/>
                      <a:pt x="39" y="32"/>
                      <a:pt x="43" y="22"/>
                    </a:cubicBezTo>
                    <a:cubicBezTo>
                      <a:pt x="46" y="12"/>
                      <a:pt x="37" y="12"/>
                      <a:pt x="25" y="9"/>
                    </a:cubicBezTo>
                    <a:cubicBezTo>
                      <a:pt x="13" y="6"/>
                      <a:pt x="6" y="0"/>
                      <a:pt x="3" y="8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4" name="Freeform 106">
                <a:extLst>
                  <a:ext uri="{FF2B5EF4-FFF2-40B4-BE49-F238E27FC236}">
                    <a16:creationId xmlns:a16="http://schemas.microsoft.com/office/drawing/2014/main" id="{8A8D1DF8-E811-7CA5-AC31-4783F16358F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41" y="2064"/>
                <a:ext cx="115" cy="83"/>
              </a:xfrm>
              <a:custGeom>
                <a:avLst/>
                <a:gdLst>
                  <a:gd name="T0" fmla="*/ 50 w 46"/>
                  <a:gd name="T1" fmla="*/ 150 h 31"/>
                  <a:gd name="T2" fmla="*/ 283 w 46"/>
                  <a:gd name="T3" fmla="*/ 367 h 31"/>
                  <a:gd name="T4" fmla="*/ 675 w 46"/>
                  <a:gd name="T5" fmla="*/ 402 h 31"/>
                  <a:gd name="T6" fmla="*/ 395 w 46"/>
                  <a:gd name="T7" fmla="*/ 171 h 31"/>
                  <a:gd name="T8" fmla="*/ 50 w 46"/>
                  <a:gd name="T9" fmla="*/ 150 h 3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6" h="31">
                    <a:moveTo>
                      <a:pt x="3" y="8"/>
                    </a:moveTo>
                    <a:cubicBezTo>
                      <a:pt x="0" y="16"/>
                      <a:pt x="11" y="17"/>
                      <a:pt x="18" y="19"/>
                    </a:cubicBezTo>
                    <a:cubicBezTo>
                      <a:pt x="25" y="21"/>
                      <a:pt x="39" y="31"/>
                      <a:pt x="43" y="21"/>
                    </a:cubicBezTo>
                    <a:cubicBezTo>
                      <a:pt x="46" y="11"/>
                      <a:pt x="37" y="12"/>
                      <a:pt x="25" y="9"/>
                    </a:cubicBezTo>
                    <a:cubicBezTo>
                      <a:pt x="13" y="6"/>
                      <a:pt x="6" y="0"/>
                      <a:pt x="3" y="8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5" name="Freeform 107">
                <a:extLst>
                  <a:ext uri="{FF2B5EF4-FFF2-40B4-BE49-F238E27FC236}">
                    <a16:creationId xmlns:a16="http://schemas.microsoft.com/office/drawing/2014/main" id="{4183E614-F6CE-58CC-6DD0-E19E8600E9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26" y="2115"/>
                <a:ext cx="113" cy="85"/>
              </a:xfrm>
              <a:custGeom>
                <a:avLst/>
                <a:gdLst>
                  <a:gd name="T0" fmla="*/ 50 w 45"/>
                  <a:gd name="T1" fmla="*/ 170 h 32"/>
                  <a:gd name="T2" fmla="*/ 271 w 45"/>
                  <a:gd name="T3" fmla="*/ 375 h 32"/>
                  <a:gd name="T4" fmla="*/ 663 w 45"/>
                  <a:gd name="T5" fmla="*/ 409 h 32"/>
                  <a:gd name="T6" fmla="*/ 379 w 45"/>
                  <a:gd name="T7" fmla="*/ 133 h 32"/>
                  <a:gd name="T8" fmla="*/ 50 w 45"/>
                  <a:gd name="T9" fmla="*/ 170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5" h="32">
                    <a:moveTo>
                      <a:pt x="3" y="9"/>
                    </a:moveTo>
                    <a:cubicBezTo>
                      <a:pt x="0" y="17"/>
                      <a:pt x="10" y="18"/>
                      <a:pt x="17" y="20"/>
                    </a:cubicBezTo>
                    <a:cubicBezTo>
                      <a:pt x="24" y="22"/>
                      <a:pt x="39" y="32"/>
                      <a:pt x="42" y="22"/>
                    </a:cubicBezTo>
                    <a:cubicBezTo>
                      <a:pt x="45" y="12"/>
                      <a:pt x="36" y="10"/>
                      <a:pt x="24" y="7"/>
                    </a:cubicBezTo>
                    <a:cubicBezTo>
                      <a:pt x="12" y="4"/>
                      <a:pt x="6" y="0"/>
                      <a:pt x="3" y="9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6" name="Freeform 108">
                <a:extLst>
                  <a:ext uri="{FF2B5EF4-FFF2-40B4-BE49-F238E27FC236}">
                    <a16:creationId xmlns:a16="http://schemas.microsoft.com/office/drawing/2014/main" id="{18BF8F6E-7546-6291-5FD8-7EF8C4FF8C3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96" y="1960"/>
                <a:ext cx="110" cy="83"/>
              </a:xfrm>
              <a:custGeom>
                <a:avLst/>
                <a:gdLst>
                  <a:gd name="T0" fmla="*/ 645 w 44"/>
                  <a:gd name="T1" fmla="*/ 150 h 31"/>
                  <a:gd name="T2" fmla="*/ 425 w 44"/>
                  <a:gd name="T3" fmla="*/ 367 h 31"/>
                  <a:gd name="T4" fmla="*/ 33 w 44"/>
                  <a:gd name="T5" fmla="*/ 388 h 31"/>
                  <a:gd name="T6" fmla="*/ 300 w 44"/>
                  <a:gd name="T7" fmla="*/ 171 h 31"/>
                  <a:gd name="T8" fmla="*/ 645 w 44"/>
                  <a:gd name="T9" fmla="*/ 150 h 3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4" h="31">
                    <a:moveTo>
                      <a:pt x="41" y="8"/>
                    </a:moveTo>
                    <a:cubicBezTo>
                      <a:pt x="44" y="16"/>
                      <a:pt x="34" y="17"/>
                      <a:pt x="27" y="19"/>
                    </a:cubicBezTo>
                    <a:cubicBezTo>
                      <a:pt x="19" y="21"/>
                      <a:pt x="5" y="31"/>
                      <a:pt x="2" y="20"/>
                    </a:cubicBezTo>
                    <a:cubicBezTo>
                      <a:pt x="0" y="11"/>
                      <a:pt x="7" y="12"/>
                      <a:pt x="19" y="9"/>
                    </a:cubicBezTo>
                    <a:cubicBezTo>
                      <a:pt x="31" y="6"/>
                      <a:pt x="38" y="0"/>
                      <a:pt x="41" y="8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7" name="Freeform 109">
                <a:extLst>
                  <a:ext uri="{FF2B5EF4-FFF2-40B4-BE49-F238E27FC236}">
                    <a16:creationId xmlns:a16="http://schemas.microsoft.com/office/drawing/2014/main" id="{894B9877-5B12-46FF-01A8-9CD8026DFF0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86" y="1909"/>
                <a:ext cx="98" cy="80"/>
              </a:xfrm>
              <a:custGeom>
                <a:avLst/>
                <a:gdLst>
                  <a:gd name="T0" fmla="*/ 568 w 39"/>
                  <a:gd name="T1" fmla="*/ 149 h 30"/>
                  <a:gd name="T2" fmla="*/ 397 w 39"/>
                  <a:gd name="T3" fmla="*/ 376 h 30"/>
                  <a:gd name="T4" fmla="*/ 33 w 39"/>
                  <a:gd name="T5" fmla="*/ 419 h 30"/>
                  <a:gd name="T6" fmla="*/ 271 w 39"/>
                  <a:gd name="T7" fmla="*/ 192 h 30"/>
                  <a:gd name="T8" fmla="*/ 568 w 39"/>
                  <a:gd name="T9" fmla="*/ 149 h 3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9" h="30">
                    <a:moveTo>
                      <a:pt x="36" y="8"/>
                    </a:moveTo>
                    <a:cubicBezTo>
                      <a:pt x="39" y="16"/>
                      <a:pt x="32" y="18"/>
                      <a:pt x="25" y="20"/>
                    </a:cubicBezTo>
                    <a:cubicBezTo>
                      <a:pt x="17" y="22"/>
                      <a:pt x="3" y="30"/>
                      <a:pt x="2" y="22"/>
                    </a:cubicBezTo>
                    <a:cubicBezTo>
                      <a:pt x="0" y="12"/>
                      <a:pt x="6" y="13"/>
                      <a:pt x="17" y="10"/>
                    </a:cubicBezTo>
                    <a:cubicBezTo>
                      <a:pt x="26" y="7"/>
                      <a:pt x="33" y="0"/>
                      <a:pt x="36" y="8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8" name="Freeform 110">
                <a:extLst>
                  <a:ext uri="{FF2B5EF4-FFF2-40B4-BE49-F238E27FC236}">
                    <a16:creationId xmlns:a16="http://schemas.microsoft.com/office/drawing/2014/main" id="{727A24CC-0311-3BAB-CEC2-04924AD080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21" y="2048"/>
                <a:ext cx="113" cy="85"/>
              </a:xfrm>
              <a:custGeom>
                <a:avLst/>
                <a:gdLst>
                  <a:gd name="T0" fmla="*/ 63 w 45"/>
                  <a:gd name="T1" fmla="*/ 430 h 32"/>
                  <a:gd name="T2" fmla="*/ 284 w 45"/>
                  <a:gd name="T3" fmla="*/ 226 h 32"/>
                  <a:gd name="T4" fmla="*/ 663 w 45"/>
                  <a:gd name="T5" fmla="*/ 205 h 32"/>
                  <a:gd name="T6" fmla="*/ 397 w 45"/>
                  <a:gd name="T7" fmla="*/ 430 h 32"/>
                  <a:gd name="T8" fmla="*/ 63 w 45"/>
                  <a:gd name="T9" fmla="*/ 430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5" h="32">
                    <a:moveTo>
                      <a:pt x="4" y="23"/>
                    </a:moveTo>
                    <a:cubicBezTo>
                      <a:pt x="0" y="15"/>
                      <a:pt x="11" y="14"/>
                      <a:pt x="18" y="12"/>
                    </a:cubicBezTo>
                    <a:cubicBezTo>
                      <a:pt x="25" y="10"/>
                      <a:pt x="40" y="0"/>
                      <a:pt x="42" y="11"/>
                    </a:cubicBezTo>
                    <a:cubicBezTo>
                      <a:pt x="45" y="20"/>
                      <a:pt x="37" y="20"/>
                      <a:pt x="25" y="23"/>
                    </a:cubicBezTo>
                    <a:cubicBezTo>
                      <a:pt x="14" y="26"/>
                      <a:pt x="7" y="32"/>
                      <a:pt x="4" y="23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9" name="Freeform 111">
                <a:extLst>
                  <a:ext uri="{FF2B5EF4-FFF2-40B4-BE49-F238E27FC236}">
                    <a16:creationId xmlns:a16="http://schemas.microsoft.com/office/drawing/2014/main" id="{08A5F586-9A7D-7C82-2988-D6740AA48C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46" y="2104"/>
                <a:ext cx="98" cy="77"/>
              </a:xfrm>
              <a:custGeom>
                <a:avLst/>
                <a:gdLst>
                  <a:gd name="T0" fmla="*/ 50 w 39"/>
                  <a:gd name="T1" fmla="*/ 396 h 29"/>
                  <a:gd name="T2" fmla="*/ 221 w 39"/>
                  <a:gd name="T3" fmla="*/ 170 h 29"/>
                  <a:gd name="T4" fmla="*/ 588 w 39"/>
                  <a:gd name="T5" fmla="*/ 149 h 29"/>
                  <a:gd name="T6" fmla="*/ 334 w 39"/>
                  <a:gd name="T7" fmla="*/ 374 h 29"/>
                  <a:gd name="T8" fmla="*/ 50 w 39"/>
                  <a:gd name="T9" fmla="*/ 396 h 2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9" h="29">
                    <a:moveTo>
                      <a:pt x="3" y="21"/>
                    </a:moveTo>
                    <a:cubicBezTo>
                      <a:pt x="0" y="13"/>
                      <a:pt x="7" y="11"/>
                      <a:pt x="14" y="9"/>
                    </a:cubicBezTo>
                    <a:cubicBezTo>
                      <a:pt x="21" y="7"/>
                      <a:pt x="35" y="0"/>
                      <a:pt x="37" y="8"/>
                    </a:cubicBezTo>
                    <a:cubicBezTo>
                      <a:pt x="39" y="17"/>
                      <a:pt x="33" y="16"/>
                      <a:pt x="21" y="20"/>
                    </a:cubicBezTo>
                    <a:cubicBezTo>
                      <a:pt x="13" y="22"/>
                      <a:pt x="6" y="29"/>
                      <a:pt x="3" y="21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30" name="Freeform 112">
                <a:extLst>
                  <a:ext uri="{FF2B5EF4-FFF2-40B4-BE49-F238E27FC236}">
                    <a16:creationId xmlns:a16="http://schemas.microsoft.com/office/drawing/2014/main" id="{63F625D9-225A-B84C-0695-79BEBC13EC5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61" y="2152"/>
                <a:ext cx="98" cy="80"/>
              </a:xfrm>
              <a:custGeom>
                <a:avLst/>
                <a:gdLst>
                  <a:gd name="T0" fmla="*/ 50 w 39"/>
                  <a:gd name="T1" fmla="*/ 419 h 30"/>
                  <a:gd name="T2" fmla="*/ 239 w 39"/>
                  <a:gd name="T3" fmla="*/ 171 h 30"/>
                  <a:gd name="T4" fmla="*/ 588 w 39"/>
                  <a:gd name="T5" fmla="*/ 149 h 30"/>
                  <a:gd name="T6" fmla="*/ 347 w 39"/>
                  <a:gd name="T7" fmla="*/ 376 h 30"/>
                  <a:gd name="T8" fmla="*/ 50 w 39"/>
                  <a:gd name="T9" fmla="*/ 419 h 3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9" h="30">
                    <a:moveTo>
                      <a:pt x="3" y="22"/>
                    </a:moveTo>
                    <a:cubicBezTo>
                      <a:pt x="0" y="13"/>
                      <a:pt x="7" y="11"/>
                      <a:pt x="15" y="9"/>
                    </a:cubicBezTo>
                    <a:cubicBezTo>
                      <a:pt x="22" y="7"/>
                      <a:pt x="36" y="0"/>
                      <a:pt x="37" y="8"/>
                    </a:cubicBezTo>
                    <a:cubicBezTo>
                      <a:pt x="39" y="17"/>
                      <a:pt x="34" y="17"/>
                      <a:pt x="22" y="20"/>
                    </a:cubicBezTo>
                    <a:cubicBezTo>
                      <a:pt x="13" y="23"/>
                      <a:pt x="6" y="30"/>
                      <a:pt x="3" y="22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31" name="Freeform 113">
                <a:extLst>
                  <a:ext uri="{FF2B5EF4-FFF2-40B4-BE49-F238E27FC236}">
                    <a16:creationId xmlns:a16="http://schemas.microsoft.com/office/drawing/2014/main" id="{7A88BDC8-2BDB-12AA-FDB7-AF3055B26C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06" y="2008"/>
                <a:ext cx="115" cy="83"/>
              </a:xfrm>
              <a:custGeom>
                <a:avLst/>
                <a:gdLst>
                  <a:gd name="T0" fmla="*/ 675 w 46"/>
                  <a:gd name="T1" fmla="*/ 150 h 31"/>
                  <a:gd name="T2" fmla="*/ 438 w 46"/>
                  <a:gd name="T3" fmla="*/ 367 h 31"/>
                  <a:gd name="T4" fmla="*/ 50 w 46"/>
                  <a:gd name="T5" fmla="*/ 402 h 31"/>
                  <a:gd name="T6" fmla="*/ 333 w 46"/>
                  <a:gd name="T7" fmla="*/ 171 h 31"/>
                  <a:gd name="T8" fmla="*/ 675 w 46"/>
                  <a:gd name="T9" fmla="*/ 150 h 3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6" h="31">
                    <a:moveTo>
                      <a:pt x="43" y="8"/>
                    </a:moveTo>
                    <a:cubicBezTo>
                      <a:pt x="46" y="16"/>
                      <a:pt x="35" y="17"/>
                      <a:pt x="28" y="19"/>
                    </a:cubicBezTo>
                    <a:cubicBezTo>
                      <a:pt x="21" y="21"/>
                      <a:pt x="6" y="31"/>
                      <a:pt x="3" y="21"/>
                    </a:cubicBezTo>
                    <a:cubicBezTo>
                      <a:pt x="0" y="11"/>
                      <a:pt x="9" y="12"/>
                      <a:pt x="21" y="9"/>
                    </a:cubicBezTo>
                    <a:cubicBezTo>
                      <a:pt x="33" y="6"/>
                      <a:pt x="40" y="0"/>
                      <a:pt x="43" y="8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32" name="Freeform 114">
                <a:extLst>
                  <a:ext uri="{FF2B5EF4-FFF2-40B4-BE49-F238E27FC236}">
                    <a16:creationId xmlns:a16="http://schemas.microsoft.com/office/drawing/2014/main" id="{11506377-3E24-6C7E-F3D3-0F07447F58B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1" y="1387"/>
                <a:ext cx="135" cy="32"/>
              </a:xfrm>
              <a:custGeom>
                <a:avLst/>
                <a:gdLst>
                  <a:gd name="T0" fmla="*/ 813 w 54"/>
                  <a:gd name="T1" fmla="*/ 0 h 12"/>
                  <a:gd name="T2" fmla="*/ 408 w 54"/>
                  <a:gd name="T3" fmla="*/ 93 h 12"/>
                  <a:gd name="T4" fmla="*/ 408 w 54"/>
                  <a:gd name="T5" fmla="*/ 93 h 12"/>
                  <a:gd name="T6" fmla="*/ 20 w 54"/>
                  <a:gd name="T7" fmla="*/ 21 h 12"/>
                  <a:gd name="T8" fmla="*/ 0 w 54"/>
                  <a:gd name="T9" fmla="*/ 192 h 12"/>
                  <a:gd name="T10" fmla="*/ 408 w 54"/>
                  <a:gd name="T11" fmla="*/ 227 h 12"/>
                  <a:gd name="T12" fmla="*/ 408 w 54"/>
                  <a:gd name="T13" fmla="*/ 227 h 12"/>
                  <a:gd name="T14" fmla="*/ 833 w 54"/>
                  <a:gd name="T15" fmla="*/ 205 h 12"/>
                  <a:gd name="T16" fmla="*/ 845 w 54"/>
                  <a:gd name="T17" fmla="*/ 227 h 12"/>
                  <a:gd name="T18" fmla="*/ 845 w 54"/>
                  <a:gd name="T19" fmla="*/ 205 h 12"/>
                  <a:gd name="T20" fmla="*/ 813 w 54"/>
                  <a:gd name="T21" fmla="*/ 0 h 1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54" h="12">
                    <a:moveTo>
                      <a:pt x="52" y="0"/>
                    </a:moveTo>
                    <a:cubicBezTo>
                      <a:pt x="47" y="4"/>
                      <a:pt x="39" y="5"/>
                      <a:pt x="26" y="5"/>
                    </a:cubicBezTo>
                    <a:cubicBezTo>
                      <a:pt x="26" y="5"/>
                      <a:pt x="26" y="5"/>
                      <a:pt x="26" y="5"/>
                    </a:cubicBezTo>
                    <a:cubicBezTo>
                      <a:pt x="14" y="5"/>
                      <a:pt x="6" y="4"/>
                      <a:pt x="1" y="1"/>
                    </a:cubicBezTo>
                    <a:cubicBezTo>
                      <a:pt x="2" y="4"/>
                      <a:pt x="2" y="8"/>
                      <a:pt x="0" y="10"/>
                    </a:cubicBezTo>
                    <a:cubicBezTo>
                      <a:pt x="3" y="9"/>
                      <a:pt x="6" y="12"/>
                      <a:pt x="26" y="12"/>
                    </a:cubicBezTo>
                    <a:cubicBezTo>
                      <a:pt x="26" y="12"/>
                      <a:pt x="26" y="12"/>
                      <a:pt x="26" y="12"/>
                    </a:cubicBezTo>
                    <a:cubicBezTo>
                      <a:pt x="48" y="12"/>
                      <a:pt x="49" y="8"/>
                      <a:pt x="53" y="11"/>
                    </a:cubicBezTo>
                    <a:cubicBezTo>
                      <a:pt x="53" y="11"/>
                      <a:pt x="54" y="11"/>
                      <a:pt x="54" y="12"/>
                    </a:cubicBezTo>
                    <a:cubicBezTo>
                      <a:pt x="54" y="11"/>
                      <a:pt x="54" y="11"/>
                      <a:pt x="54" y="11"/>
                    </a:cubicBezTo>
                    <a:cubicBezTo>
                      <a:pt x="51" y="9"/>
                      <a:pt x="50" y="4"/>
                      <a:pt x="52" y="0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33" name="Freeform 115">
                <a:extLst>
                  <a:ext uri="{FF2B5EF4-FFF2-40B4-BE49-F238E27FC236}">
                    <a16:creationId xmlns:a16="http://schemas.microsoft.com/office/drawing/2014/main" id="{7497DD96-CD20-4DB8-2750-200416C6BF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09" y="1309"/>
                <a:ext cx="137" cy="35"/>
              </a:xfrm>
              <a:custGeom>
                <a:avLst/>
                <a:gdLst>
                  <a:gd name="T0" fmla="*/ 820 w 55"/>
                  <a:gd name="T1" fmla="*/ 0 h 13"/>
                  <a:gd name="T2" fmla="*/ 416 w 55"/>
                  <a:gd name="T3" fmla="*/ 94 h 13"/>
                  <a:gd name="T4" fmla="*/ 416 w 55"/>
                  <a:gd name="T5" fmla="*/ 94 h 13"/>
                  <a:gd name="T6" fmla="*/ 30 w 55"/>
                  <a:gd name="T7" fmla="*/ 22 h 13"/>
                  <a:gd name="T8" fmla="*/ 0 w 55"/>
                  <a:gd name="T9" fmla="*/ 232 h 13"/>
                  <a:gd name="T10" fmla="*/ 416 w 55"/>
                  <a:gd name="T11" fmla="*/ 253 h 13"/>
                  <a:gd name="T12" fmla="*/ 416 w 55"/>
                  <a:gd name="T13" fmla="*/ 253 h 13"/>
                  <a:gd name="T14" fmla="*/ 837 w 55"/>
                  <a:gd name="T15" fmla="*/ 232 h 13"/>
                  <a:gd name="T16" fmla="*/ 849 w 55"/>
                  <a:gd name="T17" fmla="*/ 232 h 13"/>
                  <a:gd name="T18" fmla="*/ 849 w 55"/>
                  <a:gd name="T19" fmla="*/ 232 h 13"/>
                  <a:gd name="T20" fmla="*/ 820 w 55"/>
                  <a:gd name="T21" fmla="*/ 0 h 1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55" h="13">
                    <a:moveTo>
                      <a:pt x="53" y="0"/>
                    </a:moveTo>
                    <a:cubicBezTo>
                      <a:pt x="49" y="4"/>
                      <a:pt x="40" y="5"/>
                      <a:pt x="27" y="5"/>
                    </a:cubicBezTo>
                    <a:cubicBezTo>
                      <a:pt x="27" y="5"/>
                      <a:pt x="27" y="5"/>
                      <a:pt x="27" y="5"/>
                    </a:cubicBezTo>
                    <a:cubicBezTo>
                      <a:pt x="15" y="5"/>
                      <a:pt x="7" y="4"/>
                      <a:pt x="2" y="1"/>
                    </a:cubicBezTo>
                    <a:cubicBezTo>
                      <a:pt x="4" y="5"/>
                      <a:pt x="2" y="10"/>
                      <a:pt x="0" y="12"/>
                    </a:cubicBezTo>
                    <a:cubicBezTo>
                      <a:pt x="4" y="9"/>
                      <a:pt x="5" y="13"/>
                      <a:pt x="27" y="13"/>
                    </a:cubicBezTo>
                    <a:cubicBezTo>
                      <a:pt x="27" y="13"/>
                      <a:pt x="27" y="13"/>
                      <a:pt x="27" y="13"/>
                    </a:cubicBezTo>
                    <a:cubicBezTo>
                      <a:pt x="49" y="13"/>
                      <a:pt x="50" y="9"/>
                      <a:pt x="54" y="12"/>
                    </a:cubicBezTo>
                    <a:cubicBezTo>
                      <a:pt x="54" y="12"/>
                      <a:pt x="55" y="12"/>
                      <a:pt x="55" y="12"/>
                    </a:cubicBezTo>
                    <a:cubicBezTo>
                      <a:pt x="55" y="12"/>
                      <a:pt x="55" y="12"/>
                      <a:pt x="55" y="12"/>
                    </a:cubicBezTo>
                    <a:cubicBezTo>
                      <a:pt x="52" y="10"/>
                      <a:pt x="51" y="4"/>
                      <a:pt x="53" y="0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34" name="Freeform 116">
                <a:extLst>
                  <a:ext uri="{FF2B5EF4-FFF2-40B4-BE49-F238E27FC236}">
                    <a16:creationId xmlns:a16="http://schemas.microsoft.com/office/drawing/2014/main" id="{ED2E4665-7E36-879D-E19E-D62B221961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1" y="1629"/>
                <a:ext cx="133" cy="32"/>
              </a:xfrm>
              <a:custGeom>
                <a:avLst/>
                <a:gdLst>
                  <a:gd name="T0" fmla="*/ 409 w 53"/>
                  <a:gd name="T1" fmla="*/ 227 h 12"/>
                  <a:gd name="T2" fmla="*/ 409 w 53"/>
                  <a:gd name="T3" fmla="*/ 227 h 12"/>
                  <a:gd name="T4" fmla="*/ 838 w 53"/>
                  <a:gd name="T5" fmla="*/ 205 h 12"/>
                  <a:gd name="T6" fmla="*/ 818 w 53"/>
                  <a:gd name="T7" fmla="*/ 0 h 12"/>
                  <a:gd name="T8" fmla="*/ 409 w 53"/>
                  <a:gd name="T9" fmla="*/ 93 h 12"/>
                  <a:gd name="T10" fmla="*/ 409 w 53"/>
                  <a:gd name="T11" fmla="*/ 93 h 12"/>
                  <a:gd name="T12" fmla="*/ 20 w 53"/>
                  <a:gd name="T13" fmla="*/ 21 h 12"/>
                  <a:gd name="T14" fmla="*/ 0 w 53"/>
                  <a:gd name="T15" fmla="*/ 192 h 12"/>
                  <a:gd name="T16" fmla="*/ 409 w 53"/>
                  <a:gd name="T17" fmla="*/ 227 h 1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53" h="12">
                    <a:moveTo>
                      <a:pt x="26" y="12"/>
                    </a:moveTo>
                    <a:cubicBezTo>
                      <a:pt x="26" y="12"/>
                      <a:pt x="26" y="12"/>
                      <a:pt x="26" y="12"/>
                    </a:cubicBezTo>
                    <a:cubicBezTo>
                      <a:pt x="47" y="12"/>
                      <a:pt x="49" y="8"/>
                      <a:pt x="53" y="11"/>
                    </a:cubicBezTo>
                    <a:cubicBezTo>
                      <a:pt x="51" y="8"/>
                      <a:pt x="50" y="3"/>
                      <a:pt x="52" y="0"/>
                    </a:cubicBezTo>
                    <a:cubicBezTo>
                      <a:pt x="48" y="4"/>
                      <a:pt x="39" y="5"/>
                      <a:pt x="26" y="5"/>
                    </a:cubicBezTo>
                    <a:cubicBezTo>
                      <a:pt x="26" y="5"/>
                      <a:pt x="26" y="5"/>
                      <a:pt x="26" y="5"/>
                    </a:cubicBezTo>
                    <a:cubicBezTo>
                      <a:pt x="14" y="5"/>
                      <a:pt x="6" y="4"/>
                      <a:pt x="1" y="1"/>
                    </a:cubicBezTo>
                    <a:cubicBezTo>
                      <a:pt x="2" y="4"/>
                      <a:pt x="2" y="8"/>
                      <a:pt x="0" y="10"/>
                    </a:cubicBezTo>
                    <a:cubicBezTo>
                      <a:pt x="4" y="9"/>
                      <a:pt x="7" y="12"/>
                      <a:pt x="26" y="12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35" name="Freeform 117">
                <a:extLst>
                  <a:ext uri="{FF2B5EF4-FFF2-40B4-BE49-F238E27FC236}">
                    <a16:creationId xmlns:a16="http://schemas.microsoft.com/office/drawing/2014/main" id="{2551665D-CE2F-5F87-1260-766E4458FF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4" y="1541"/>
                <a:ext cx="132" cy="38"/>
              </a:xfrm>
              <a:custGeom>
                <a:avLst/>
                <a:gdLst>
                  <a:gd name="T0" fmla="*/ 384 w 53"/>
                  <a:gd name="T1" fmla="*/ 141 h 14"/>
                  <a:gd name="T2" fmla="*/ 384 w 53"/>
                  <a:gd name="T3" fmla="*/ 141 h 14"/>
                  <a:gd name="T4" fmla="*/ 0 w 53"/>
                  <a:gd name="T5" fmla="*/ 60 h 14"/>
                  <a:gd name="T6" fmla="*/ 0 w 53"/>
                  <a:gd name="T7" fmla="*/ 244 h 14"/>
                  <a:gd name="T8" fmla="*/ 384 w 53"/>
                  <a:gd name="T9" fmla="*/ 280 h 14"/>
                  <a:gd name="T10" fmla="*/ 384 w 53"/>
                  <a:gd name="T11" fmla="*/ 280 h 14"/>
                  <a:gd name="T12" fmla="*/ 787 w 53"/>
                  <a:gd name="T13" fmla="*/ 244 h 14"/>
                  <a:gd name="T14" fmla="*/ 819 w 53"/>
                  <a:gd name="T15" fmla="*/ 0 h 14"/>
                  <a:gd name="T16" fmla="*/ 819 w 53"/>
                  <a:gd name="T17" fmla="*/ 0 h 14"/>
                  <a:gd name="T18" fmla="*/ 807 w 53"/>
                  <a:gd name="T19" fmla="*/ 38 h 14"/>
                  <a:gd name="T20" fmla="*/ 384 w 53"/>
                  <a:gd name="T21" fmla="*/ 141 h 1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53" h="14">
                    <a:moveTo>
                      <a:pt x="25" y="7"/>
                    </a:moveTo>
                    <a:cubicBezTo>
                      <a:pt x="25" y="7"/>
                      <a:pt x="25" y="7"/>
                      <a:pt x="25" y="7"/>
                    </a:cubicBezTo>
                    <a:cubicBezTo>
                      <a:pt x="13" y="7"/>
                      <a:pt x="5" y="6"/>
                      <a:pt x="0" y="3"/>
                    </a:cubicBezTo>
                    <a:cubicBezTo>
                      <a:pt x="1" y="6"/>
                      <a:pt x="1" y="10"/>
                      <a:pt x="0" y="12"/>
                    </a:cubicBezTo>
                    <a:cubicBezTo>
                      <a:pt x="3" y="11"/>
                      <a:pt x="6" y="14"/>
                      <a:pt x="25" y="14"/>
                    </a:cubicBezTo>
                    <a:cubicBezTo>
                      <a:pt x="25" y="14"/>
                      <a:pt x="25" y="14"/>
                      <a:pt x="25" y="14"/>
                    </a:cubicBezTo>
                    <a:cubicBezTo>
                      <a:pt x="46" y="14"/>
                      <a:pt x="48" y="10"/>
                      <a:pt x="51" y="12"/>
                    </a:cubicBezTo>
                    <a:cubicBezTo>
                      <a:pt x="49" y="9"/>
                      <a:pt x="49" y="4"/>
                      <a:pt x="53" y="0"/>
                    </a:cubicBezTo>
                    <a:cubicBezTo>
                      <a:pt x="53" y="0"/>
                      <a:pt x="53" y="0"/>
                      <a:pt x="53" y="0"/>
                    </a:cubicBezTo>
                    <a:cubicBezTo>
                      <a:pt x="52" y="1"/>
                      <a:pt x="52" y="1"/>
                      <a:pt x="52" y="2"/>
                    </a:cubicBezTo>
                    <a:cubicBezTo>
                      <a:pt x="47" y="6"/>
                      <a:pt x="38" y="7"/>
                      <a:pt x="25" y="7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36" name="Freeform 118">
                <a:extLst>
                  <a:ext uri="{FF2B5EF4-FFF2-40B4-BE49-F238E27FC236}">
                    <a16:creationId xmlns:a16="http://schemas.microsoft.com/office/drawing/2014/main" id="{E6131644-63D0-5DAB-CDA4-DE734B28192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1" y="1464"/>
                <a:ext cx="135" cy="40"/>
              </a:xfrm>
              <a:custGeom>
                <a:avLst/>
                <a:gdLst>
                  <a:gd name="T0" fmla="*/ 845 w 54"/>
                  <a:gd name="T1" fmla="*/ 0 h 15"/>
                  <a:gd name="T2" fmla="*/ 833 w 54"/>
                  <a:gd name="T3" fmla="*/ 35 h 15"/>
                  <a:gd name="T4" fmla="*/ 408 w 54"/>
                  <a:gd name="T5" fmla="*/ 136 h 15"/>
                  <a:gd name="T6" fmla="*/ 408 w 54"/>
                  <a:gd name="T7" fmla="*/ 136 h 15"/>
                  <a:gd name="T8" fmla="*/ 20 w 54"/>
                  <a:gd name="T9" fmla="*/ 56 h 15"/>
                  <a:gd name="T10" fmla="*/ 0 w 54"/>
                  <a:gd name="T11" fmla="*/ 248 h 15"/>
                  <a:gd name="T12" fmla="*/ 408 w 54"/>
                  <a:gd name="T13" fmla="*/ 285 h 15"/>
                  <a:gd name="T14" fmla="*/ 408 w 54"/>
                  <a:gd name="T15" fmla="*/ 285 h 15"/>
                  <a:gd name="T16" fmla="*/ 833 w 54"/>
                  <a:gd name="T17" fmla="*/ 264 h 15"/>
                  <a:gd name="T18" fmla="*/ 845 w 54"/>
                  <a:gd name="T19" fmla="*/ 264 h 15"/>
                  <a:gd name="T20" fmla="*/ 845 w 54"/>
                  <a:gd name="T21" fmla="*/ 264 h 15"/>
                  <a:gd name="T22" fmla="*/ 845 w 54"/>
                  <a:gd name="T23" fmla="*/ 21 h 15"/>
                  <a:gd name="T24" fmla="*/ 845 w 54"/>
                  <a:gd name="T25" fmla="*/ 0 h 1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54" h="15">
                    <a:moveTo>
                      <a:pt x="54" y="0"/>
                    </a:moveTo>
                    <a:cubicBezTo>
                      <a:pt x="53" y="1"/>
                      <a:pt x="53" y="1"/>
                      <a:pt x="53" y="2"/>
                    </a:cubicBezTo>
                    <a:cubicBezTo>
                      <a:pt x="48" y="6"/>
                      <a:pt x="39" y="7"/>
                      <a:pt x="26" y="7"/>
                    </a:cubicBezTo>
                    <a:cubicBezTo>
                      <a:pt x="26" y="7"/>
                      <a:pt x="26" y="7"/>
                      <a:pt x="26" y="7"/>
                    </a:cubicBezTo>
                    <a:cubicBezTo>
                      <a:pt x="14" y="7"/>
                      <a:pt x="6" y="6"/>
                      <a:pt x="1" y="3"/>
                    </a:cubicBezTo>
                    <a:cubicBezTo>
                      <a:pt x="3" y="6"/>
                      <a:pt x="2" y="11"/>
                      <a:pt x="0" y="13"/>
                    </a:cubicBezTo>
                    <a:cubicBezTo>
                      <a:pt x="3" y="12"/>
                      <a:pt x="6" y="15"/>
                      <a:pt x="26" y="15"/>
                    </a:cubicBezTo>
                    <a:cubicBezTo>
                      <a:pt x="26" y="15"/>
                      <a:pt x="26" y="15"/>
                      <a:pt x="26" y="15"/>
                    </a:cubicBezTo>
                    <a:cubicBezTo>
                      <a:pt x="48" y="15"/>
                      <a:pt x="49" y="11"/>
                      <a:pt x="53" y="14"/>
                    </a:cubicBezTo>
                    <a:cubicBezTo>
                      <a:pt x="53" y="14"/>
                      <a:pt x="54" y="14"/>
                      <a:pt x="54" y="14"/>
                    </a:cubicBezTo>
                    <a:cubicBezTo>
                      <a:pt x="54" y="14"/>
                      <a:pt x="54" y="14"/>
                      <a:pt x="54" y="14"/>
                    </a:cubicBezTo>
                    <a:cubicBezTo>
                      <a:pt x="51" y="12"/>
                      <a:pt x="49" y="5"/>
                      <a:pt x="54" y="1"/>
                    </a:cubicBezTo>
                    <a:lnTo>
                      <a:pt x="54" y="0"/>
                    </a:ln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37" name="Freeform 119">
                <a:extLst>
                  <a:ext uri="{FF2B5EF4-FFF2-40B4-BE49-F238E27FC236}">
                    <a16:creationId xmlns:a16="http://schemas.microsoft.com/office/drawing/2014/main" id="{B3543ED4-F1DE-4373-AD87-B2C4B2F64E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96" y="1947"/>
                <a:ext cx="90" cy="50"/>
              </a:xfrm>
              <a:custGeom>
                <a:avLst/>
                <a:gdLst>
                  <a:gd name="T0" fmla="*/ 563 w 36"/>
                  <a:gd name="T1" fmla="*/ 166 h 19"/>
                  <a:gd name="T2" fmla="*/ 500 w 36"/>
                  <a:gd name="T3" fmla="*/ 0 h 19"/>
                  <a:gd name="T4" fmla="*/ 500 w 36"/>
                  <a:gd name="T5" fmla="*/ 0 h 19"/>
                  <a:gd name="T6" fmla="*/ 333 w 36"/>
                  <a:gd name="T7" fmla="*/ 111 h 19"/>
                  <a:gd name="T8" fmla="*/ 0 w 36"/>
                  <a:gd name="T9" fmla="*/ 200 h 19"/>
                  <a:gd name="T10" fmla="*/ 50 w 36"/>
                  <a:gd name="T11" fmla="*/ 347 h 19"/>
                  <a:gd name="T12" fmla="*/ 300 w 36"/>
                  <a:gd name="T13" fmla="*/ 255 h 19"/>
                  <a:gd name="T14" fmla="*/ 563 w 36"/>
                  <a:gd name="T15" fmla="*/ 166 h 1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6" h="19">
                    <a:moveTo>
                      <a:pt x="36" y="9"/>
                    </a:moveTo>
                    <a:cubicBezTo>
                      <a:pt x="33" y="5"/>
                      <a:pt x="32" y="0"/>
                      <a:pt x="32" y="0"/>
                    </a:cubicBezTo>
                    <a:cubicBezTo>
                      <a:pt x="32" y="0"/>
                      <a:pt x="32" y="0"/>
                      <a:pt x="32" y="0"/>
                    </a:cubicBezTo>
                    <a:cubicBezTo>
                      <a:pt x="30" y="4"/>
                      <a:pt x="26" y="5"/>
                      <a:pt x="21" y="6"/>
                    </a:cubicBezTo>
                    <a:cubicBezTo>
                      <a:pt x="15" y="8"/>
                      <a:pt x="5" y="13"/>
                      <a:pt x="0" y="11"/>
                    </a:cubicBezTo>
                    <a:cubicBezTo>
                      <a:pt x="2" y="14"/>
                      <a:pt x="3" y="18"/>
                      <a:pt x="3" y="19"/>
                    </a:cubicBezTo>
                    <a:cubicBezTo>
                      <a:pt x="5" y="16"/>
                      <a:pt x="11" y="16"/>
                      <a:pt x="19" y="14"/>
                    </a:cubicBezTo>
                    <a:cubicBezTo>
                      <a:pt x="26" y="12"/>
                      <a:pt x="32" y="9"/>
                      <a:pt x="36" y="9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38" name="Freeform 120">
                <a:extLst>
                  <a:ext uri="{FF2B5EF4-FFF2-40B4-BE49-F238E27FC236}">
                    <a16:creationId xmlns:a16="http://schemas.microsoft.com/office/drawing/2014/main" id="{E7DB635F-4091-7C21-7008-7DD9158106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66" y="1997"/>
                <a:ext cx="95" cy="51"/>
              </a:xfrm>
              <a:custGeom>
                <a:avLst/>
                <a:gdLst>
                  <a:gd name="T0" fmla="*/ 0 w 38"/>
                  <a:gd name="T1" fmla="*/ 193 h 19"/>
                  <a:gd name="T2" fmla="*/ 313 w 38"/>
                  <a:gd name="T3" fmla="*/ 274 h 19"/>
                  <a:gd name="T4" fmla="*/ 563 w 38"/>
                  <a:gd name="T5" fmla="*/ 368 h 19"/>
                  <a:gd name="T6" fmla="*/ 595 w 38"/>
                  <a:gd name="T7" fmla="*/ 252 h 19"/>
                  <a:gd name="T8" fmla="*/ 595 w 38"/>
                  <a:gd name="T9" fmla="*/ 231 h 19"/>
                  <a:gd name="T10" fmla="*/ 283 w 38"/>
                  <a:gd name="T11" fmla="*/ 137 h 19"/>
                  <a:gd name="T12" fmla="*/ 50 w 38"/>
                  <a:gd name="T13" fmla="*/ 0 h 19"/>
                  <a:gd name="T14" fmla="*/ 50 w 38"/>
                  <a:gd name="T15" fmla="*/ 0 h 19"/>
                  <a:gd name="T16" fmla="*/ 0 w 38"/>
                  <a:gd name="T17" fmla="*/ 193 h 1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8" h="19">
                    <a:moveTo>
                      <a:pt x="0" y="10"/>
                    </a:moveTo>
                    <a:cubicBezTo>
                      <a:pt x="4" y="7"/>
                      <a:pt x="11" y="12"/>
                      <a:pt x="20" y="14"/>
                    </a:cubicBezTo>
                    <a:cubicBezTo>
                      <a:pt x="27" y="16"/>
                      <a:pt x="33" y="17"/>
                      <a:pt x="36" y="19"/>
                    </a:cubicBezTo>
                    <a:cubicBezTo>
                      <a:pt x="35" y="15"/>
                      <a:pt x="38" y="13"/>
                      <a:pt x="38" y="13"/>
                    </a:cubicBezTo>
                    <a:cubicBezTo>
                      <a:pt x="38" y="12"/>
                      <a:pt x="38" y="12"/>
                      <a:pt x="38" y="12"/>
                    </a:cubicBezTo>
                    <a:cubicBezTo>
                      <a:pt x="33" y="14"/>
                      <a:pt x="23" y="8"/>
                      <a:pt x="18" y="7"/>
                    </a:cubicBezTo>
                    <a:cubicBezTo>
                      <a:pt x="12" y="5"/>
                      <a:pt x="4" y="4"/>
                      <a:pt x="3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3" y="5"/>
                      <a:pt x="3" y="8"/>
                      <a:pt x="0" y="10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39" name="Freeform 121">
                <a:extLst>
                  <a:ext uri="{FF2B5EF4-FFF2-40B4-BE49-F238E27FC236}">
                    <a16:creationId xmlns:a16="http://schemas.microsoft.com/office/drawing/2014/main" id="{8E6DE075-9BA5-8209-C22A-09B2A50771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84" y="1957"/>
                <a:ext cx="87" cy="43"/>
              </a:xfrm>
              <a:custGeom>
                <a:avLst/>
                <a:gdLst>
                  <a:gd name="T0" fmla="*/ 186 w 35"/>
                  <a:gd name="T1" fmla="*/ 81 h 16"/>
                  <a:gd name="T2" fmla="*/ 12 w 35"/>
                  <a:gd name="T3" fmla="*/ 0 h 16"/>
                  <a:gd name="T4" fmla="*/ 0 w 35"/>
                  <a:gd name="T5" fmla="*/ 116 h 16"/>
                  <a:gd name="T6" fmla="*/ 278 w 35"/>
                  <a:gd name="T7" fmla="*/ 218 h 16"/>
                  <a:gd name="T8" fmla="*/ 524 w 35"/>
                  <a:gd name="T9" fmla="*/ 312 h 16"/>
                  <a:gd name="T10" fmla="*/ 537 w 35"/>
                  <a:gd name="T11" fmla="*/ 196 h 16"/>
                  <a:gd name="T12" fmla="*/ 537 w 35"/>
                  <a:gd name="T13" fmla="*/ 175 h 16"/>
                  <a:gd name="T14" fmla="*/ 186 w 35"/>
                  <a:gd name="T15" fmla="*/ 81 h 1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5" h="16">
                    <a:moveTo>
                      <a:pt x="12" y="4"/>
                    </a:moveTo>
                    <a:cubicBezTo>
                      <a:pt x="9" y="3"/>
                      <a:pt x="4" y="2"/>
                      <a:pt x="1" y="0"/>
                    </a:cubicBezTo>
                    <a:cubicBezTo>
                      <a:pt x="2" y="3"/>
                      <a:pt x="2" y="5"/>
                      <a:pt x="0" y="6"/>
                    </a:cubicBezTo>
                    <a:cubicBezTo>
                      <a:pt x="4" y="5"/>
                      <a:pt x="10" y="9"/>
                      <a:pt x="18" y="11"/>
                    </a:cubicBezTo>
                    <a:cubicBezTo>
                      <a:pt x="26" y="13"/>
                      <a:pt x="32" y="14"/>
                      <a:pt x="34" y="16"/>
                    </a:cubicBezTo>
                    <a:cubicBezTo>
                      <a:pt x="34" y="12"/>
                      <a:pt x="35" y="10"/>
                      <a:pt x="35" y="10"/>
                    </a:cubicBezTo>
                    <a:cubicBezTo>
                      <a:pt x="35" y="9"/>
                      <a:pt x="35" y="9"/>
                      <a:pt x="35" y="9"/>
                    </a:cubicBezTo>
                    <a:cubicBezTo>
                      <a:pt x="30" y="11"/>
                      <a:pt x="18" y="5"/>
                      <a:pt x="12" y="4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40" name="Freeform 122">
                <a:extLst>
                  <a:ext uri="{FF2B5EF4-FFF2-40B4-BE49-F238E27FC236}">
                    <a16:creationId xmlns:a16="http://schemas.microsoft.com/office/drawing/2014/main" id="{475F8473-D601-3E2F-59BA-3FE8A0E9B4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06" y="2000"/>
                <a:ext cx="98" cy="45"/>
              </a:xfrm>
              <a:custGeom>
                <a:avLst/>
                <a:gdLst>
                  <a:gd name="T0" fmla="*/ 334 w 39"/>
                  <a:gd name="T1" fmla="*/ 225 h 17"/>
                  <a:gd name="T2" fmla="*/ 618 w 39"/>
                  <a:gd name="T3" fmla="*/ 132 h 17"/>
                  <a:gd name="T4" fmla="*/ 568 w 39"/>
                  <a:gd name="T5" fmla="*/ 0 h 17"/>
                  <a:gd name="T6" fmla="*/ 367 w 39"/>
                  <a:gd name="T7" fmla="*/ 77 h 17"/>
                  <a:gd name="T8" fmla="*/ 0 w 39"/>
                  <a:gd name="T9" fmla="*/ 148 h 17"/>
                  <a:gd name="T10" fmla="*/ 0 w 39"/>
                  <a:gd name="T11" fmla="*/ 169 h 17"/>
                  <a:gd name="T12" fmla="*/ 63 w 39"/>
                  <a:gd name="T13" fmla="*/ 315 h 17"/>
                  <a:gd name="T14" fmla="*/ 334 w 39"/>
                  <a:gd name="T15" fmla="*/ 225 h 1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9" h="17">
                    <a:moveTo>
                      <a:pt x="21" y="12"/>
                    </a:moveTo>
                    <a:cubicBezTo>
                      <a:pt x="29" y="9"/>
                      <a:pt x="35" y="6"/>
                      <a:pt x="39" y="7"/>
                    </a:cubicBezTo>
                    <a:cubicBezTo>
                      <a:pt x="36" y="0"/>
                      <a:pt x="36" y="0"/>
                      <a:pt x="36" y="0"/>
                    </a:cubicBezTo>
                    <a:cubicBezTo>
                      <a:pt x="33" y="2"/>
                      <a:pt x="27" y="3"/>
                      <a:pt x="23" y="4"/>
                    </a:cubicBezTo>
                    <a:cubicBezTo>
                      <a:pt x="16" y="6"/>
                      <a:pt x="4" y="14"/>
                      <a:pt x="0" y="8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3" y="12"/>
                      <a:pt x="3" y="15"/>
                      <a:pt x="4" y="17"/>
                    </a:cubicBezTo>
                    <a:cubicBezTo>
                      <a:pt x="6" y="14"/>
                      <a:pt x="13" y="14"/>
                      <a:pt x="21" y="12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41" name="Freeform 123">
                <a:extLst>
                  <a:ext uri="{FF2B5EF4-FFF2-40B4-BE49-F238E27FC236}">
                    <a16:creationId xmlns:a16="http://schemas.microsoft.com/office/drawing/2014/main" id="{5BB4DB79-7A1E-2BB5-D14C-49214A79930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66" y="2024"/>
                <a:ext cx="1" cy="3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27 h 1"/>
                  <a:gd name="T4" fmla="*/ 0 w 1"/>
                  <a:gd name="T5" fmla="*/ 27 h 1"/>
                  <a:gd name="T6" fmla="*/ 0 w 1"/>
                  <a:gd name="T7" fmla="*/ 0 h 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0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0"/>
                      <a:pt x="0" y="0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42" name="Freeform 124">
                <a:extLst>
                  <a:ext uri="{FF2B5EF4-FFF2-40B4-BE49-F238E27FC236}">
                    <a16:creationId xmlns:a16="http://schemas.microsoft.com/office/drawing/2014/main" id="{89369C8C-1E7D-1DAF-A888-1DD576BCBF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86" y="1891"/>
                <a:ext cx="180" cy="66"/>
              </a:xfrm>
              <a:custGeom>
                <a:avLst/>
                <a:gdLst>
                  <a:gd name="T0" fmla="*/ 895 w 72"/>
                  <a:gd name="T1" fmla="*/ 314 h 25"/>
                  <a:gd name="T2" fmla="*/ 1125 w 72"/>
                  <a:gd name="T3" fmla="*/ 203 h 25"/>
                  <a:gd name="T4" fmla="*/ 1020 w 72"/>
                  <a:gd name="T5" fmla="*/ 0 h 25"/>
                  <a:gd name="T6" fmla="*/ 988 w 72"/>
                  <a:gd name="T7" fmla="*/ 77 h 25"/>
                  <a:gd name="T8" fmla="*/ 563 w 72"/>
                  <a:gd name="T9" fmla="*/ 293 h 25"/>
                  <a:gd name="T10" fmla="*/ 563 w 72"/>
                  <a:gd name="T11" fmla="*/ 293 h 25"/>
                  <a:gd name="T12" fmla="*/ 145 w 72"/>
                  <a:gd name="T13" fmla="*/ 77 h 25"/>
                  <a:gd name="T14" fmla="*/ 95 w 72"/>
                  <a:gd name="T15" fmla="*/ 0 h 25"/>
                  <a:gd name="T16" fmla="*/ 0 w 72"/>
                  <a:gd name="T17" fmla="*/ 259 h 25"/>
                  <a:gd name="T18" fmla="*/ 300 w 72"/>
                  <a:gd name="T19" fmla="*/ 370 h 25"/>
                  <a:gd name="T20" fmla="*/ 563 w 72"/>
                  <a:gd name="T21" fmla="*/ 459 h 25"/>
                  <a:gd name="T22" fmla="*/ 658 w 72"/>
                  <a:gd name="T23" fmla="*/ 404 h 25"/>
                  <a:gd name="T24" fmla="*/ 895 w 72"/>
                  <a:gd name="T25" fmla="*/ 314 h 2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72" h="25">
                    <a:moveTo>
                      <a:pt x="57" y="17"/>
                    </a:moveTo>
                    <a:cubicBezTo>
                      <a:pt x="63" y="15"/>
                      <a:pt x="68" y="11"/>
                      <a:pt x="72" y="11"/>
                    </a:cubicBezTo>
                    <a:cubicBezTo>
                      <a:pt x="69" y="9"/>
                      <a:pt x="66" y="4"/>
                      <a:pt x="65" y="0"/>
                    </a:cubicBezTo>
                    <a:cubicBezTo>
                      <a:pt x="65" y="1"/>
                      <a:pt x="64" y="3"/>
                      <a:pt x="63" y="4"/>
                    </a:cubicBezTo>
                    <a:cubicBezTo>
                      <a:pt x="58" y="8"/>
                      <a:pt x="49" y="16"/>
                      <a:pt x="36" y="16"/>
                    </a:cubicBezTo>
                    <a:cubicBezTo>
                      <a:pt x="36" y="16"/>
                      <a:pt x="36" y="16"/>
                      <a:pt x="36" y="16"/>
                    </a:cubicBezTo>
                    <a:cubicBezTo>
                      <a:pt x="23" y="16"/>
                      <a:pt x="14" y="8"/>
                      <a:pt x="9" y="4"/>
                    </a:cubicBezTo>
                    <a:cubicBezTo>
                      <a:pt x="8" y="3"/>
                      <a:pt x="7" y="1"/>
                      <a:pt x="6" y="0"/>
                    </a:cubicBezTo>
                    <a:cubicBezTo>
                      <a:pt x="5" y="10"/>
                      <a:pt x="0" y="14"/>
                      <a:pt x="0" y="14"/>
                    </a:cubicBezTo>
                    <a:cubicBezTo>
                      <a:pt x="6" y="13"/>
                      <a:pt x="8" y="17"/>
                      <a:pt x="19" y="20"/>
                    </a:cubicBezTo>
                    <a:cubicBezTo>
                      <a:pt x="29" y="22"/>
                      <a:pt x="34" y="21"/>
                      <a:pt x="36" y="25"/>
                    </a:cubicBezTo>
                    <a:cubicBezTo>
                      <a:pt x="37" y="20"/>
                      <a:pt x="40" y="21"/>
                      <a:pt x="42" y="22"/>
                    </a:cubicBezTo>
                    <a:cubicBezTo>
                      <a:pt x="44" y="19"/>
                      <a:pt x="49" y="19"/>
                      <a:pt x="57" y="17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43" name="Freeform 125">
                <a:extLst>
                  <a:ext uri="{FF2B5EF4-FFF2-40B4-BE49-F238E27FC236}">
                    <a16:creationId xmlns:a16="http://schemas.microsoft.com/office/drawing/2014/main" id="{4AC138E1-1EB3-D5F4-F179-E898428DBB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66" y="2141"/>
                <a:ext cx="80" cy="54"/>
              </a:xfrm>
              <a:custGeom>
                <a:avLst/>
                <a:gdLst>
                  <a:gd name="T0" fmla="*/ 20 w 32"/>
                  <a:gd name="T1" fmla="*/ 394 h 20"/>
                  <a:gd name="T2" fmla="*/ 208 w 32"/>
                  <a:gd name="T3" fmla="*/ 257 h 20"/>
                  <a:gd name="T4" fmla="*/ 500 w 32"/>
                  <a:gd name="T5" fmla="*/ 176 h 20"/>
                  <a:gd name="T6" fmla="*/ 438 w 32"/>
                  <a:gd name="T7" fmla="*/ 0 h 20"/>
                  <a:gd name="T8" fmla="*/ 208 w 32"/>
                  <a:gd name="T9" fmla="*/ 116 h 20"/>
                  <a:gd name="T10" fmla="*/ 0 w 32"/>
                  <a:gd name="T11" fmla="*/ 219 h 20"/>
                  <a:gd name="T12" fmla="*/ 20 w 32"/>
                  <a:gd name="T13" fmla="*/ 394 h 20"/>
                  <a:gd name="T14" fmla="*/ 20 w 32"/>
                  <a:gd name="T15" fmla="*/ 394 h 2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2" h="20">
                    <a:moveTo>
                      <a:pt x="1" y="20"/>
                    </a:moveTo>
                    <a:cubicBezTo>
                      <a:pt x="2" y="16"/>
                      <a:pt x="7" y="15"/>
                      <a:pt x="13" y="13"/>
                    </a:cubicBezTo>
                    <a:cubicBezTo>
                      <a:pt x="18" y="12"/>
                      <a:pt x="27" y="8"/>
                      <a:pt x="32" y="9"/>
                    </a:cubicBezTo>
                    <a:cubicBezTo>
                      <a:pt x="31" y="7"/>
                      <a:pt x="29" y="3"/>
                      <a:pt x="28" y="0"/>
                    </a:cubicBezTo>
                    <a:cubicBezTo>
                      <a:pt x="26" y="3"/>
                      <a:pt x="21" y="3"/>
                      <a:pt x="13" y="6"/>
                    </a:cubicBezTo>
                    <a:cubicBezTo>
                      <a:pt x="8" y="7"/>
                      <a:pt x="4" y="10"/>
                      <a:pt x="0" y="11"/>
                    </a:cubicBezTo>
                    <a:cubicBezTo>
                      <a:pt x="1" y="12"/>
                      <a:pt x="2" y="16"/>
                      <a:pt x="1" y="20"/>
                    </a:cubicBezTo>
                    <a:cubicBezTo>
                      <a:pt x="1" y="20"/>
                      <a:pt x="1" y="20"/>
                      <a:pt x="1" y="20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44" name="Freeform 126">
                <a:extLst>
                  <a:ext uri="{FF2B5EF4-FFF2-40B4-BE49-F238E27FC236}">
                    <a16:creationId xmlns:a16="http://schemas.microsoft.com/office/drawing/2014/main" id="{B56A1EFD-8C7A-1B2F-95B6-B64EFC65832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44" y="2093"/>
                <a:ext cx="87" cy="48"/>
              </a:xfrm>
              <a:custGeom>
                <a:avLst/>
                <a:gdLst>
                  <a:gd name="T0" fmla="*/ 62 w 35"/>
                  <a:gd name="T1" fmla="*/ 341 h 18"/>
                  <a:gd name="T2" fmla="*/ 229 w 35"/>
                  <a:gd name="T3" fmla="*/ 248 h 18"/>
                  <a:gd name="T4" fmla="*/ 537 w 35"/>
                  <a:gd name="T5" fmla="*/ 149 h 18"/>
                  <a:gd name="T6" fmla="*/ 507 w 35"/>
                  <a:gd name="T7" fmla="*/ 0 h 18"/>
                  <a:gd name="T8" fmla="*/ 246 w 35"/>
                  <a:gd name="T9" fmla="*/ 115 h 18"/>
                  <a:gd name="T10" fmla="*/ 0 w 35"/>
                  <a:gd name="T11" fmla="*/ 205 h 18"/>
                  <a:gd name="T12" fmla="*/ 0 w 35"/>
                  <a:gd name="T13" fmla="*/ 205 h 18"/>
                  <a:gd name="T14" fmla="*/ 62 w 35"/>
                  <a:gd name="T15" fmla="*/ 341 h 1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5" h="18">
                    <a:moveTo>
                      <a:pt x="4" y="18"/>
                    </a:moveTo>
                    <a:cubicBezTo>
                      <a:pt x="6" y="15"/>
                      <a:pt x="11" y="14"/>
                      <a:pt x="15" y="13"/>
                    </a:cubicBezTo>
                    <a:cubicBezTo>
                      <a:pt x="20" y="12"/>
                      <a:pt x="30" y="7"/>
                      <a:pt x="35" y="8"/>
                    </a:cubicBezTo>
                    <a:cubicBezTo>
                      <a:pt x="34" y="7"/>
                      <a:pt x="32" y="3"/>
                      <a:pt x="33" y="0"/>
                    </a:cubicBezTo>
                    <a:cubicBezTo>
                      <a:pt x="30" y="3"/>
                      <a:pt x="24" y="4"/>
                      <a:pt x="16" y="6"/>
                    </a:cubicBezTo>
                    <a:cubicBezTo>
                      <a:pt x="9" y="8"/>
                      <a:pt x="4" y="10"/>
                      <a:pt x="0" y="11"/>
                    </a:cubicBezTo>
                    <a:cubicBezTo>
                      <a:pt x="0" y="11"/>
                      <a:pt x="0" y="11"/>
                      <a:pt x="0" y="11"/>
                    </a:cubicBezTo>
                    <a:cubicBezTo>
                      <a:pt x="0" y="11"/>
                      <a:pt x="4" y="14"/>
                      <a:pt x="4" y="18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45" name="Freeform 127">
                <a:extLst>
                  <a:ext uri="{FF2B5EF4-FFF2-40B4-BE49-F238E27FC236}">
                    <a16:creationId xmlns:a16="http://schemas.microsoft.com/office/drawing/2014/main" id="{44CD2537-DF0E-416D-F75E-36D8ABB275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24" y="2045"/>
                <a:ext cx="90" cy="51"/>
              </a:xfrm>
              <a:custGeom>
                <a:avLst/>
                <a:gdLst>
                  <a:gd name="T0" fmla="*/ 50 w 36"/>
                  <a:gd name="T1" fmla="*/ 368 h 19"/>
                  <a:gd name="T2" fmla="*/ 50 w 36"/>
                  <a:gd name="T3" fmla="*/ 368 h 19"/>
                  <a:gd name="T4" fmla="*/ 270 w 36"/>
                  <a:gd name="T5" fmla="*/ 252 h 19"/>
                  <a:gd name="T6" fmla="*/ 563 w 36"/>
                  <a:gd name="T7" fmla="*/ 137 h 19"/>
                  <a:gd name="T8" fmla="*/ 550 w 36"/>
                  <a:gd name="T9" fmla="*/ 0 h 19"/>
                  <a:gd name="T10" fmla="*/ 333 w 36"/>
                  <a:gd name="T11" fmla="*/ 94 h 19"/>
                  <a:gd name="T12" fmla="*/ 0 w 36"/>
                  <a:gd name="T13" fmla="*/ 217 h 19"/>
                  <a:gd name="T14" fmla="*/ 50 w 36"/>
                  <a:gd name="T15" fmla="*/ 368 h 1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6" h="19">
                    <a:moveTo>
                      <a:pt x="3" y="19"/>
                    </a:moveTo>
                    <a:cubicBezTo>
                      <a:pt x="3" y="19"/>
                      <a:pt x="3" y="19"/>
                      <a:pt x="3" y="19"/>
                    </a:cubicBezTo>
                    <a:cubicBezTo>
                      <a:pt x="5" y="15"/>
                      <a:pt x="12" y="14"/>
                      <a:pt x="17" y="13"/>
                    </a:cubicBezTo>
                    <a:cubicBezTo>
                      <a:pt x="22" y="12"/>
                      <a:pt x="31" y="6"/>
                      <a:pt x="36" y="7"/>
                    </a:cubicBezTo>
                    <a:cubicBezTo>
                      <a:pt x="36" y="6"/>
                      <a:pt x="34" y="2"/>
                      <a:pt x="35" y="0"/>
                    </a:cubicBezTo>
                    <a:cubicBezTo>
                      <a:pt x="32" y="3"/>
                      <a:pt x="26" y="4"/>
                      <a:pt x="21" y="5"/>
                    </a:cubicBezTo>
                    <a:cubicBezTo>
                      <a:pt x="16" y="7"/>
                      <a:pt x="6" y="13"/>
                      <a:pt x="0" y="11"/>
                    </a:cubicBezTo>
                    <a:cubicBezTo>
                      <a:pt x="4" y="15"/>
                      <a:pt x="4" y="16"/>
                      <a:pt x="3" y="19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46" name="Freeform 128">
                <a:extLst>
                  <a:ext uri="{FF2B5EF4-FFF2-40B4-BE49-F238E27FC236}">
                    <a16:creationId xmlns:a16="http://schemas.microsoft.com/office/drawing/2014/main" id="{1717B99F-63E3-34C6-A397-613DD7CAF02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59" y="2051"/>
                <a:ext cx="92" cy="53"/>
              </a:xfrm>
              <a:custGeom>
                <a:avLst/>
                <a:gdLst>
                  <a:gd name="T0" fmla="*/ 246 w 37"/>
                  <a:gd name="T1" fmla="*/ 90 h 20"/>
                  <a:gd name="T2" fmla="*/ 30 w 37"/>
                  <a:gd name="T3" fmla="*/ 0 h 20"/>
                  <a:gd name="T4" fmla="*/ 0 w 37"/>
                  <a:gd name="T5" fmla="*/ 170 h 20"/>
                  <a:gd name="T6" fmla="*/ 278 w 37"/>
                  <a:gd name="T7" fmla="*/ 260 h 20"/>
                  <a:gd name="T8" fmla="*/ 557 w 37"/>
                  <a:gd name="T9" fmla="*/ 371 h 20"/>
                  <a:gd name="T10" fmla="*/ 557 w 37"/>
                  <a:gd name="T11" fmla="*/ 371 h 20"/>
                  <a:gd name="T12" fmla="*/ 569 w 37"/>
                  <a:gd name="T13" fmla="*/ 191 h 20"/>
                  <a:gd name="T14" fmla="*/ 246 w 37"/>
                  <a:gd name="T15" fmla="*/ 90 h 2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7" h="20">
                    <a:moveTo>
                      <a:pt x="16" y="5"/>
                    </a:moveTo>
                    <a:cubicBezTo>
                      <a:pt x="11" y="3"/>
                      <a:pt x="5" y="2"/>
                      <a:pt x="2" y="0"/>
                    </a:cubicBezTo>
                    <a:cubicBezTo>
                      <a:pt x="3" y="3"/>
                      <a:pt x="1" y="7"/>
                      <a:pt x="0" y="9"/>
                    </a:cubicBezTo>
                    <a:cubicBezTo>
                      <a:pt x="3" y="8"/>
                      <a:pt x="9" y="11"/>
                      <a:pt x="18" y="14"/>
                    </a:cubicBezTo>
                    <a:cubicBezTo>
                      <a:pt x="27" y="16"/>
                      <a:pt x="34" y="16"/>
                      <a:pt x="36" y="20"/>
                    </a:cubicBezTo>
                    <a:cubicBezTo>
                      <a:pt x="36" y="20"/>
                      <a:pt x="36" y="20"/>
                      <a:pt x="36" y="20"/>
                    </a:cubicBezTo>
                    <a:cubicBezTo>
                      <a:pt x="34" y="16"/>
                      <a:pt x="34" y="13"/>
                      <a:pt x="37" y="10"/>
                    </a:cubicBezTo>
                    <a:cubicBezTo>
                      <a:pt x="32" y="13"/>
                      <a:pt x="21" y="6"/>
                      <a:pt x="16" y="5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47" name="Freeform 129">
                <a:extLst>
                  <a:ext uri="{FF2B5EF4-FFF2-40B4-BE49-F238E27FC236}">
                    <a16:creationId xmlns:a16="http://schemas.microsoft.com/office/drawing/2014/main" id="{B835FEC4-77FC-9980-4B31-4030DE0040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39" y="2096"/>
                <a:ext cx="102" cy="69"/>
              </a:xfrm>
              <a:custGeom>
                <a:avLst/>
                <a:gdLst>
                  <a:gd name="T0" fmla="*/ 632 w 41"/>
                  <a:gd name="T1" fmla="*/ 247 h 26"/>
                  <a:gd name="T2" fmla="*/ 291 w 41"/>
                  <a:gd name="T3" fmla="*/ 133 h 26"/>
                  <a:gd name="T4" fmla="*/ 62 w 41"/>
                  <a:gd name="T5" fmla="*/ 0 h 26"/>
                  <a:gd name="T6" fmla="*/ 12 w 41"/>
                  <a:gd name="T7" fmla="*/ 204 h 26"/>
                  <a:gd name="T8" fmla="*/ 0 w 41"/>
                  <a:gd name="T9" fmla="*/ 226 h 26"/>
                  <a:gd name="T10" fmla="*/ 291 w 41"/>
                  <a:gd name="T11" fmla="*/ 260 h 26"/>
                  <a:gd name="T12" fmla="*/ 587 w 41"/>
                  <a:gd name="T13" fmla="*/ 486 h 26"/>
                  <a:gd name="T14" fmla="*/ 587 w 41"/>
                  <a:gd name="T15" fmla="*/ 486 h 26"/>
                  <a:gd name="T16" fmla="*/ 632 w 41"/>
                  <a:gd name="T17" fmla="*/ 247 h 2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41" h="26">
                    <a:moveTo>
                      <a:pt x="41" y="13"/>
                    </a:moveTo>
                    <a:cubicBezTo>
                      <a:pt x="36" y="16"/>
                      <a:pt x="25" y="9"/>
                      <a:pt x="19" y="7"/>
                    </a:cubicBezTo>
                    <a:cubicBezTo>
                      <a:pt x="13" y="6"/>
                      <a:pt x="5" y="5"/>
                      <a:pt x="4" y="0"/>
                    </a:cubicBezTo>
                    <a:cubicBezTo>
                      <a:pt x="4" y="1"/>
                      <a:pt x="5" y="7"/>
                      <a:pt x="1" y="11"/>
                    </a:cubicBezTo>
                    <a:cubicBezTo>
                      <a:pt x="1" y="11"/>
                      <a:pt x="0" y="12"/>
                      <a:pt x="0" y="12"/>
                    </a:cubicBezTo>
                    <a:cubicBezTo>
                      <a:pt x="4" y="9"/>
                      <a:pt x="10" y="12"/>
                      <a:pt x="19" y="14"/>
                    </a:cubicBezTo>
                    <a:cubicBezTo>
                      <a:pt x="29" y="17"/>
                      <a:pt x="38" y="19"/>
                      <a:pt x="38" y="26"/>
                    </a:cubicBezTo>
                    <a:cubicBezTo>
                      <a:pt x="38" y="26"/>
                      <a:pt x="38" y="26"/>
                      <a:pt x="38" y="26"/>
                    </a:cubicBezTo>
                    <a:cubicBezTo>
                      <a:pt x="34" y="9"/>
                      <a:pt x="36" y="17"/>
                      <a:pt x="41" y="13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48" name="Freeform 130">
                <a:extLst>
                  <a:ext uri="{FF2B5EF4-FFF2-40B4-BE49-F238E27FC236}">
                    <a16:creationId xmlns:a16="http://schemas.microsoft.com/office/drawing/2014/main" id="{6684DF13-76C8-DBC9-2BBA-5F489B2316D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4" y="1259"/>
                <a:ext cx="127" cy="8"/>
              </a:xfrm>
              <a:custGeom>
                <a:avLst/>
                <a:gdLst>
                  <a:gd name="T0" fmla="*/ 0 w 51"/>
                  <a:gd name="T1" fmla="*/ 0 h 3"/>
                  <a:gd name="T2" fmla="*/ 0 w 51"/>
                  <a:gd name="T3" fmla="*/ 21 h 3"/>
                  <a:gd name="T4" fmla="*/ 383 w 51"/>
                  <a:gd name="T5" fmla="*/ 56 h 3"/>
                  <a:gd name="T6" fmla="*/ 383 w 51"/>
                  <a:gd name="T7" fmla="*/ 56 h 3"/>
                  <a:gd name="T8" fmla="*/ 787 w 51"/>
                  <a:gd name="T9" fmla="*/ 21 h 3"/>
                  <a:gd name="T10" fmla="*/ 787 w 51"/>
                  <a:gd name="T11" fmla="*/ 21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1" h="3">
                    <a:moveTo>
                      <a:pt x="0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3" y="1"/>
                      <a:pt x="7" y="3"/>
                      <a:pt x="25" y="3"/>
                    </a:cubicBezTo>
                    <a:cubicBezTo>
                      <a:pt x="25" y="3"/>
                      <a:pt x="25" y="3"/>
                      <a:pt x="25" y="3"/>
                    </a:cubicBezTo>
                    <a:cubicBezTo>
                      <a:pt x="44" y="3"/>
                      <a:pt x="47" y="0"/>
                      <a:pt x="51" y="1"/>
                    </a:cubicBezTo>
                    <a:cubicBezTo>
                      <a:pt x="51" y="1"/>
                      <a:pt x="51" y="1"/>
                      <a:pt x="51" y="1"/>
                    </a:cubicBezTo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49" name="Freeform 131">
                <a:extLst>
                  <a:ext uri="{FF2B5EF4-FFF2-40B4-BE49-F238E27FC236}">
                    <a16:creationId xmlns:a16="http://schemas.microsoft.com/office/drawing/2014/main" id="{2F46F7C9-4DDD-88AC-9F86-9F721013B6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31" y="1235"/>
                <a:ext cx="13" cy="29"/>
              </a:xfrm>
              <a:custGeom>
                <a:avLst/>
                <a:gdLst>
                  <a:gd name="T0" fmla="*/ 55 w 5"/>
                  <a:gd name="T1" fmla="*/ 200 h 11"/>
                  <a:gd name="T2" fmla="*/ 88 w 5"/>
                  <a:gd name="T3" fmla="*/ 166 h 11"/>
                  <a:gd name="T4" fmla="*/ 21 w 5"/>
                  <a:gd name="T5" fmla="*/ 0 h 11"/>
                  <a:gd name="T6" fmla="*/ 21 w 5"/>
                  <a:gd name="T7" fmla="*/ 0 h 11"/>
                  <a:gd name="T8" fmla="*/ 55 w 5"/>
                  <a:gd name="T9" fmla="*/ 200 h 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11">
                    <a:moveTo>
                      <a:pt x="3" y="11"/>
                    </a:moveTo>
                    <a:cubicBezTo>
                      <a:pt x="5" y="9"/>
                      <a:pt x="5" y="9"/>
                      <a:pt x="5" y="9"/>
                    </a:cubicBezTo>
                    <a:cubicBezTo>
                      <a:pt x="2" y="7"/>
                      <a:pt x="1" y="2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1"/>
                      <a:pt x="0" y="8"/>
                      <a:pt x="3" y="11"/>
                    </a:cubicBez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0" name="Freeform 132">
                <a:extLst>
                  <a:ext uri="{FF2B5EF4-FFF2-40B4-BE49-F238E27FC236}">
                    <a16:creationId xmlns:a16="http://schemas.microsoft.com/office/drawing/2014/main" id="{AFE526C1-EDE5-E88D-B415-F0A0F007DD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1" y="1235"/>
                <a:ext cx="10" cy="26"/>
              </a:xfrm>
              <a:custGeom>
                <a:avLst/>
                <a:gdLst>
                  <a:gd name="T0" fmla="*/ 33 w 4"/>
                  <a:gd name="T1" fmla="*/ 0 h 10"/>
                  <a:gd name="T2" fmla="*/ 0 w 4"/>
                  <a:gd name="T3" fmla="*/ 156 h 10"/>
                  <a:gd name="T4" fmla="*/ 33 w 4"/>
                  <a:gd name="T5" fmla="*/ 177 h 10"/>
                  <a:gd name="T6" fmla="*/ 33 w 4"/>
                  <a:gd name="T7" fmla="*/ 0 h 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4" h="10">
                    <a:moveTo>
                      <a:pt x="2" y="0"/>
                    </a:moveTo>
                    <a:cubicBezTo>
                      <a:pt x="4" y="3"/>
                      <a:pt x="2" y="6"/>
                      <a:pt x="0" y="9"/>
                    </a:cubicBezTo>
                    <a:cubicBezTo>
                      <a:pt x="2" y="10"/>
                      <a:pt x="2" y="10"/>
                      <a:pt x="2" y="10"/>
                    </a:cubicBezTo>
                    <a:cubicBezTo>
                      <a:pt x="4" y="7"/>
                      <a:pt x="4" y="3"/>
                      <a:pt x="2" y="0"/>
                    </a:cubicBez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1" name="Freeform 133">
                <a:extLst>
                  <a:ext uri="{FF2B5EF4-FFF2-40B4-BE49-F238E27FC236}">
                    <a16:creationId xmlns:a16="http://schemas.microsoft.com/office/drawing/2014/main" id="{371B8D21-C601-8FF1-06C0-D541319E1D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76" y="1325"/>
                <a:ext cx="968" cy="1750"/>
              </a:xfrm>
              <a:custGeom>
                <a:avLst/>
                <a:gdLst>
                  <a:gd name="T0" fmla="*/ 4567 w 387"/>
                  <a:gd name="T1" fmla="*/ 115 h 656"/>
                  <a:gd name="T2" fmla="*/ 5493 w 387"/>
                  <a:gd name="T3" fmla="*/ 3359 h 656"/>
                  <a:gd name="T4" fmla="*/ 5993 w 387"/>
                  <a:gd name="T5" fmla="*/ 6456 h 656"/>
                  <a:gd name="T6" fmla="*/ 5963 w 387"/>
                  <a:gd name="T7" fmla="*/ 7080 h 656"/>
                  <a:gd name="T8" fmla="*/ 5775 w 387"/>
                  <a:gd name="T9" fmla="*/ 9345 h 656"/>
                  <a:gd name="T10" fmla="*/ 2804 w 387"/>
                  <a:gd name="T11" fmla="*/ 11428 h 656"/>
                  <a:gd name="T12" fmla="*/ 2376 w 387"/>
                  <a:gd name="T13" fmla="*/ 11466 h 656"/>
                  <a:gd name="T14" fmla="*/ 2284 w 387"/>
                  <a:gd name="T15" fmla="*/ 11450 h 656"/>
                  <a:gd name="T16" fmla="*/ 2209 w 387"/>
                  <a:gd name="T17" fmla="*/ 11487 h 656"/>
                  <a:gd name="T18" fmla="*/ 333 w 387"/>
                  <a:gd name="T19" fmla="*/ 11770 h 656"/>
                  <a:gd name="T20" fmla="*/ 363 w 387"/>
                  <a:gd name="T21" fmla="*/ 6875 h 656"/>
                  <a:gd name="T22" fmla="*/ 425 w 387"/>
                  <a:gd name="T23" fmla="*/ 6704 h 656"/>
                  <a:gd name="T24" fmla="*/ 688 w 387"/>
                  <a:gd name="T25" fmla="*/ 5295 h 656"/>
                  <a:gd name="T26" fmla="*/ 1063 w 387"/>
                  <a:gd name="T27" fmla="*/ 4028 h 656"/>
                  <a:gd name="T28" fmla="*/ 2709 w 387"/>
                  <a:gd name="T29" fmla="*/ 1403 h 656"/>
                  <a:gd name="T30" fmla="*/ 4567 w 387"/>
                  <a:gd name="T31" fmla="*/ 115 h 65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387" h="656">
                    <a:moveTo>
                      <a:pt x="292" y="6"/>
                    </a:moveTo>
                    <a:cubicBezTo>
                      <a:pt x="335" y="13"/>
                      <a:pt x="376" y="67"/>
                      <a:pt x="351" y="177"/>
                    </a:cubicBezTo>
                    <a:cubicBezTo>
                      <a:pt x="369" y="222"/>
                      <a:pt x="385" y="289"/>
                      <a:pt x="383" y="340"/>
                    </a:cubicBezTo>
                    <a:cubicBezTo>
                      <a:pt x="382" y="363"/>
                      <a:pt x="381" y="373"/>
                      <a:pt x="381" y="373"/>
                    </a:cubicBezTo>
                    <a:cubicBezTo>
                      <a:pt x="385" y="402"/>
                      <a:pt x="387" y="463"/>
                      <a:pt x="369" y="492"/>
                    </a:cubicBezTo>
                    <a:cubicBezTo>
                      <a:pt x="352" y="522"/>
                      <a:pt x="301" y="595"/>
                      <a:pt x="179" y="602"/>
                    </a:cubicBezTo>
                    <a:cubicBezTo>
                      <a:pt x="169" y="602"/>
                      <a:pt x="161" y="603"/>
                      <a:pt x="152" y="604"/>
                    </a:cubicBezTo>
                    <a:cubicBezTo>
                      <a:pt x="150" y="604"/>
                      <a:pt x="148" y="603"/>
                      <a:pt x="146" y="603"/>
                    </a:cubicBezTo>
                    <a:cubicBezTo>
                      <a:pt x="144" y="603"/>
                      <a:pt x="143" y="605"/>
                      <a:pt x="141" y="605"/>
                    </a:cubicBezTo>
                    <a:cubicBezTo>
                      <a:pt x="50" y="619"/>
                      <a:pt x="29" y="656"/>
                      <a:pt x="21" y="620"/>
                    </a:cubicBezTo>
                    <a:cubicBezTo>
                      <a:pt x="12" y="580"/>
                      <a:pt x="0" y="411"/>
                      <a:pt x="23" y="362"/>
                    </a:cubicBezTo>
                    <a:cubicBezTo>
                      <a:pt x="25" y="358"/>
                      <a:pt x="27" y="353"/>
                      <a:pt x="27" y="353"/>
                    </a:cubicBezTo>
                    <a:cubicBezTo>
                      <a:pt x="28" y="338"/>
                      <a:pt x="34" y="286"/>
                      <a:pt x="44" y="279"/>
                    </a:cubicBezTo>
                    <a:cubicBezTo>
                      <a:pt x="45" y="266"/>
                      <a:pt x="51" y="244"/>
                      <a:pt x="68" y="212"/>
                    </a:cubicBezTo>
                    <a:cubicBezTo>
                      <a:pt x="86" y="179"/>
                      <a:pt x="126" y="118"/>
                      <a:pt x="173" y="74"/>
                    </a:cubicBezTo>
                    <a:cubicBezTo>
                      <a:pt x="220" y="29"/>
                      <a:pt x="250" y="0"/>
                      <a:pt x="292" y="6"/>
                    </a:cubicBezTo>
                    <a:close/>
                  </a:path>
                </a:pathLst>
              </a:custGeom>
              <a:solidFill>
                <a:srgbClr val="E1C0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2" name="Freeform 134">
                <a:extLst>
                  <a:ext uri="{FF2B5EF4-FFF2-40B4-BE49-F238E27FC236}">
                    <a16:creationId xmlns:a16="http://schemas.microsoft.com/office/drawing/2014/main" id="{E6D493A5-868D-7762-0FB4-4FDCFAAC72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49" y="1792"/>
                <a:ext cx="87" cy="477"/>
              </a:xfrm>
              <a:custGeom>
                <a:avLst/>
                <a:gdLst>
                  <a:gd name="T0" fmla="*/ 0 w 35"/>
                  <a:gd name="T1" fmla="*/ 0 h 179"/>
                  <a:gd name="T2" fmla="*/ 495 w 35"/>
                  <a:gd name="T3" fmla="*/ 3387 h 17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5" h="179">
                    <a:moveTo>
                      <a:pt x="0" y="0"/>
                    </a:moveTo>
                    <a:cubicBezTo>
                      <a:pt x="19" y="46"/>
                      <a:pt x="35" y="128"/>
                      <a:pt x="32" y="179"/>
                    </a:cubicBezTo>
                  </a:path>
                </a:pathLst>
              </a:custGeom>
              <a:noFill/>
              <a:ln w="1587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3" name="Freeform 135">
                <a:extLst>
                  <a:ext uri="{FF2B5EF4-FFF2-40B4-BE49-F238E27FC236}">
                    <a16:creationId xmlns:a16="http://schemas.microsoft.com/office/drawing/2014/main" id="{739E081F-85F3-D478-7EF3-CD59D05EEE6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31" y="1243"/>
                <a:ext cx="923" cy="1837"/>
              </a:xfrm>
              <a:custGeom>
                <a:avLst/>
                <a:gdLst>
                  <a:gd name="T0" fmla="*/ 1176 w 369"/>
                  <a:gd name="T1" fmla="*/ 776 h 689"/>
                  <a:gd name="T2" fmla="*/ 583 w 369"/>
                  <a:gd name="T3" fmla="*/ 3695 h 689"/>
                  <a:gd name="T4" fmla="*/ 188 w 369"/>
                  <a:gd name="T5" fmla="*/ 6276 h 689"/>
                  <a:gd name="T6" fmla="*/ 708 w 369"/>
                  <a:gd name="T7" fmla="*/ 7825 h 689"/>
                  <a:gd name="T8" fmla="*/ 1813 w 369"/>
                  <a:gd name="T9" fmla="*/ 9625 h 689"/>
                  <a:gd name="T10" fmla="*/ 1801 w 369"/>
                  <a:gd name="T11" fmla="*/ 11409 h 689"/>
                  <a:gd name="T12" fmla="*/ 2679 w 369"/>
                  <a:gd name="T13" fmla="*/ 11771 h 689"/>
                  <a:gd name="T14" fmla="*/ 3492 w 369"/>
                  <a:gd name="T15" fmla="*/ 12184 h 689"/>
                  <a:gd name="T16" fmla="*/ 5525 w 369"/>
                  <a:gd name="T17" fmla="*/ 12910 h 689"/>
                  <a:gd name="T18" fmla="*/ 5776 w 369"/>
                  <a:gd name="T19" fmla="*/ 9156 h 689"/>
                  <a:gd name="T20" fmla="*/ 5651 w 369"/>
                  <a:gd name="T21" fmla="*/ 7919 h 689"/>
                  <a:gd name="T22" fmla="*/ 5663 w 369"/>
                  <a:gd name="T23" fmla="*/ 7735 h 689"/>
                  <a:gd name="T24" fmla="*/ 4850 w 369"/>
                  <a:gd name="T25" fmla="*/ 4151 h 689"/>
                  <a:gd name="T26" fmla="*/ 1176 w 369"/>
                  <a:gd name="T27" fmla="*/ 776 h 68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369" h="689">
                    <a:moveTo>
                      <a:pt x="75" y="41"/>
                    </a:moveTo>
                    <a:cubicBezTo>
                      <a:pt x="50" y="55"/>
                      <a:pt x="25" y="79"/>
                      <a:pt x="37" y="195"/>
                    </a:cubicBezTo>
                    <a:cubicBezTo>
                      <a:pt x="29" y="204"/>
                      <a:pt x="0" y="262"/>
                      <a:pt x="12" y="331"/>
                    </a:cubicBezTo>
                    <a:cubicBezTo>
                      <a:pt x="23" y="401"/>
                      <a:pt x="45" y="413"/>
                      <a:pt x="45" y="413"/>
                    </a:cubicBezTo>
                    <a:cubicBezTo>
                      <a:pt x="70" y="438"/>
                      <a:pt x="114" y="466"/>
                      <a:pt x="116" y="508"/>
                    </a:cubicBezTo>
                    <a:cubicBezTo>
                      <a:pt x="119" y="551"/>
                      <a:pt x="94" y="577"/>
                      <a:pt x="115" y="602"/>
                    </a:cubicBezTo>
                    <a:cubicBezTo>
                      <a:pt x="136" y="627"/>
                      <a:pt x="160" y="622"/>
                      <a:pt x="171" y="621"/>
                    </a:cubicBezTo>
                    <a:cubicBezTo>
                      <a:pt x="176" y="629"/>
                      <a:pt x="177" y="627"/>
                      <a:pt x="223" y="643"/>
                    </a:cubicBezTo>
                    <a:cubicBezTo>
                      <a:pt x="270" y="659"/>
                      <a:pt x="341" y="689"/>
                      <a:pt x="353" y="681"/>
                    </a:cubicBezTo>
                    <a:cubicBezTo>
                      <a:pt x="365" y="673"/>
                      <a:pt x="369" y="523"/>
                      <a:pt x="369" y="483"/>
                    </a:cubicBezTo>
                    <a:cubicBezTo>
                      <a:pt x="369" y="443"/>
                      <a:pt x="365" y="418"/>
                      <a:pt x="361" y="418"/>
                    </a:cubicBezTo>
                    <a:cubicBezTo>
                      <a:pt x="361" y="416"/>
                      <a:pt x="362" y="411"/>
                      <a:pt x="362" y="408"/>
                    </a:cubicBezTo>
                    <a:cubicBezTo>
                      <a:pt x="362" y="367"/>
                      <a:pt x="357" y="296"/>
                      <a:pt x="310" y="219"/>
                    </a:cubicBezTo>
                    <a:cubicBezTo>
                      <a:pt x="261" y="137"/>
                      <a:pt x="158" y="0"/>
                      <a:pt x="75" y="41"/>
                    </a:cubicBezTo>
                    <a:close/>
                  </a:path>
                </a:pathLst>
              </a:custGeom>
              <a:solidFill>
                <a:srgbClr val="E1C0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4" name="Freeform 136">
                <a:extLst>
                  <a:ext uri="{FF2B5EF4-FFF2-40B4-BE49-F238E27FC236}">
                    <a16:creationId xmlns:a16="http://schemas.microsoft.com/office/drawing/2014/main" id="{3A6E61CA-FFD8-6453-AC6C-D2F28DC760B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61" y="2728"/>
                <a:ext cx="788" cy="315"/>
              </a:xfrm>
              <a:custGeom>
                <a:avLst/>
                <a:gdLst>
                  <a:gd name="T0" fmla="*/ 2271 w 315"/>
                  <a:gd name="T1" fmla="*/ 1447 h 118"/>
                  <a:gd name="T2" fmla="*/ 1846 w 315"/>
                  <a:gd name="T3" fmla="*/ 1482 h 118"/>
                  <a:gd name="T4" fmla="*/ 1751 w 315"/>
                  <a:gd name="T5" fmla="*/ 1468 h 118"/>
                  <a:gd name="T6" fmla="*/ 1676 w 315"/>
                  <a:gd name="T7" fmla="*/ 1503 h 118"/>
                  <a:gd name="T8" fmla="*/ 0 w 315"/>
                  <a:gd name="T9" fmla="*/ 2074 h 118"/>
                  <a:gd name="T10" fmla="*/ 3522 w 315"/>
                  <a:gd name="T11" fmla="*/ 1866 h 118"/>
                  <a:gd name="T12" fmla="*/ 4868 w 315"/>
                  <a:gd name="T13" fmla="*/ 0 h 118"/>
                  <a:gd name="T14" fmla="*/ 2271 w 315"/>
                  <a:gd name="T15" fmla="*/ 1447 h 11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15" h="118">
                    <a:moveTo>
                      <a:pt x="145" y="76"/>
                    </a:moveTo>
                    <a:cubicBezTo>
                      <a:pt x="135" y="76"/>
                      <a:pt x="127" y="77"/>
                      <a:pt x="118" y="78"/>
                    </a:cubicBezTo>
                    <a:cubicBezTo>
                      <a:pt x="116" y="78"/>
                      <a:pt x="114" y="77"/>
                      <a:pt x="112" y="77"/>
                    </a:cubicBezTo>
                    <a:cubicBezTo>
                      <a:pt x="110" y="77"/>
                      <a:pt x="109" y="79"/>
                      <a:pt x="107" y="79"/>
                    </a:cubicBezTo>
                    <a:cubicBezTo>
                      <a:pt x="45" y="89"/>
                      <a:pt x="15" y="109"/>
                      <a:pt x="0" y="109"/>
                    </a:cubicBezTo>
                    <a:cubicBezTo>
                      <a:pt x="27" y="118"/>
                      <a:pt x="138" y="108"/>
                      <a:pt x="225" y="98"/>
                    </a:cubicBezTo>
                    <a:cubicBezTo>
                      <a:pt x="315" y="88"/>
                      <a:pt x="307" y="23"/>
                      <a:pt x="311" y="0"/>
                    </a:cubicBezTo>
                    <a:cubicBezTo>
                      <a:pt x="283" y="32"/>
                      <a:pt x="232" y="71"/>
                      <a:pt x="145" y="76"/>
                    </a:cubicBezTo>
                    <a:close/>
                  </a:path>
                </a:pathLst>
              </a:custGeom>
              <a:solidFill>
                <a:srgbClr val="D7AA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5" name="Freeform 137">
                <a:extLst>
                  <a:ext uri="{FF2B5EF4-FFF2-40B4-BE49-F238E27FC236}">
                    <a16:creationId xmlns:a16="http://schemas.microsoft.com/office/drawing/2014/main" id="{200BC018-BF98-00D8-0953-8244BF65B8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31" y="2352"/>
                <a:ext cx="783" cy="776"/>
              </a:xfrm>
              <a:custGeom>
                <a:avLst/>
                <a:gdLst>
                  <a:gd name="T0" fmla="*/ 2867 w 313"/>
                  <a:gd name="T1" fmla="*/ 4301 h 291"/>
                  <a:gd name="T2" fmla="*/ 2054 w 313"/>
                  <a:gd name="T3" fmla="*/ 3891 h 291"/>
                  <a:gd name="T4" fmla="*/ 1176 w 313"/>
                  <a:gd name="T5" fmla="*/ 3528 h 291"/>
                  <a:gd name="T6" fmla="*/ 1188 w 313"/>
                  <a:gd name="T7" fmla="*/ 1741 h 291"/>
                  <a:gd name="T8" fmla="*/ 113 w 313"/>
                  <a:gd name="T9" fmla="*/ 0 h 291"/>
                  <a:gd name="T10" fmla="*/ 238 w 313"/>
                  <a:gd name="T11" fmla="*/ 2125 h 291"/>
                  <a:gd name="T12" fmla="*/ 238 w 313"/>
                  <a:gd name="T13" fmla="*/ 3925 h 291"/>
                  <a:gd name="T14" fmla="*/ 1971 w 313"/>
                  <a:gd name="T15" fmla="*/ 4893 h 291"/>
                  <a:gd name="T16" fmla="*/ 4881 w 313"/>
                  <a:gd name="T17" fmla="*/ 5043 h 291"/>
                  <a:gd name="T18" fmla="*/ 4901 w 313"/>
                  <a:gd name="T19" fmla="*/ 5027 h 291"/>
                  <a:gd name="T20" fmla="*/ 2867 w 313"/>
                  <a:gd name="T21" fmla="*/ 4301 h 29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13" h="291">
                    <a:moveTo>
                      <a:pt x="183" y="227"/>
                    </a:moveTo>
                    <a:cubicBezTo>
                      <a:pt x="137" y="211"/>
                      <a:pt x="136" y="213"/>
                      <a:pt x="131" y="205"/>
                    </a:cubicBezTo>
                    <a:cubicBezTo>
                      <a:pt x="120" y="206"/>
                      <a:pt x="96" y="211"/>
                      <a:pt x="75" y="186"/>
                    </a:cubicBezTo>
                    <a:cubicBezTo>
                      <a:pt x="54" y="161"/>
                      <a:pt x="79" y="135"/>
                      <a:pt x="76" y="92"/>
                    </a:cubicBezTo>
                    <a:cubicBezTo>
                      <a:pt x="74" y="51"/>
                      <a:pt x="33" y="24"/>
                      <a:pt x="7" y="0"/>
                    </a:cubicBezTo>
                    <a:cubicBezTo>
                      <a:pt x="0" y="41"/>
                      <a:pt x="13" y="78"/>
                      <a:pt x="15" y="112"/>
                    </a:cubicBezTo>
                    <a:cubicBezTo>
                      <a:pt x="18" y="150"/>
                      <a:pt x="12" y="177"/>
                      <a:pt x="15" y="207"/>
                    </a:cubicBezTo>
                    <a:cubicBezTo>
                      <a:pt x="18" y="238"/>
                      <a:pt x="67" y="251"/>
                      <a:pt x="126" y="258"/>
                    </a:cubicBezTo>
                    <a:cubicBezTo>
                      <a:pt x="185" y="265"/>
                      <a:pt x="277" y="291"/>
                      <a:pt x="312" y="266"/>
                    </a:cubicBezTo>
                    <a:cubicBezTo>
                      <a:pt x="312" y="265"/>
                      <a:pt x="312" y="265"/>
                      <a:pt x="313" y="265"/>
                    </a:cubicBezTo>
                    <a:cubicBezTo>
                      <a:pt x="300" y="273"/>
                      <a:pt x="230" y="243"/>
                      <a:pt x="183" y="227"/>
                    </a:cubicBezTo>
                    <a:close/>
                  </a:path>
                </a:pathLst>
              </a:custGeom>
              <a:solidFill>
                <a:srgbClr val="D7AA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6" name="Freeform 138">
                <a:extLst>
                  <a:ext uri="{FF2B5EF4-FFF2-40B4-BE49-F238E27FC236}">
                    <a16:creationId xmlns:a16="http://schemas.microsoft.com/office/drawing/2014/main" id="{808AC460-398A-16C2-B61E-0DEAC385BF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68" y="1371"/>
                <a:ext cx="466" cy="522"/>
              </a:xfrm>
              <a:custGeom>
                <a:avLst/>
                <a:gdLst>
                  <a:gd name="T0" fmla="*/ 0 w 186"/>
                  <a:gd name="T1" fmla="*/ 3702 h 196"/>
                  <a:gd name="T2" fmla="*/ 2926 w 186"/>
                  <a:gd name="T3" fmla="*/ 0 h 196"/>
                  <a:gd name="T4" fmla="*/ 0 w 186"/>
                  <a:gd name="T5" fmla="*/ 3702 h 19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86" h="196">
                    <a:moveTo>
                      <a:pt x="0" y="196"/>
                    </a:moveTo>
                    <a:cubicBezTo>
                      <a:pt x="20" y="152"/>
                      <a:pt x="119" y="21"/>
                      <a:pt x="186" y="0"/>
                    </a:cubicBezTo>
                    <a:cubicBezTo>
                      <a:pt x="166" y="15"/>
                      <a:pt x="61" y="97"/>
                      <a:pt x="0" y="19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7" name="Freeform 139">
                <a:extLst>
                  <a:ext uri="{FF2B5EF4-FFF2-40B4-BE49-F238E27FC236}">
                    <a16:creationId xmlns:a16="http://schemas.microsoft.com/office/drawing/2014/main" id="{43B93C4D-4737-1906-609A-D83C6D9133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14" y="1360"/>
                <a:ext cx="142" cy="341"/>
              </a:xfrm>
              <a:custGeom>
                <a:avLst/>
                <a:gdLst>
                  <a:gd name="T0" fmla="*/ 882 w 57"/>
                  <a:gd name="T1" fmla="*/ 0 h 128"/>
                  <a:gd name="T2" fmla="*/ 125 w 57"/>
                  <a:gd name="T3" fmla="*/ 2419 h 128"/>
                  <a:gd name="T4" fmla="*/ 882 w 57"/>
                  <a:gd name="T5" fmla="*/ 0 h 12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7" h="128">
                    <a:moveTo>
                      <a:pt x="57" y="0"/>
                    </a:moveTo>
                    <a:cubicBezTo>
                      <a:pt x="33" y="6"/>
                      <a:pt x="0" y="26"/>
                      <a:pt x="8" y="128"/>
                    </a:cubicBezTo>
                    <a:cubicBezTo>
                      <a:pt x="10" y="107"/>
                      <a:pt x="14" y="18"/>
                      <a:pt x="57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8" name="Freeform 140">
                <a:extLst>
                  <a:ext uri="{FF2B5EF4-FFF2-40B4-BE49-F238E27FC236}">
                    <a16:creationId xmlns:a16="http://schemas.microsoft.com/office/drawing/2014/main" id="{A673EAD2-69C1-D9CD-277B-280C6E8C6E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56" y="1651"/>
                <a:ext cx="130" cy="637"/>
              </a:xfrm>
              <a:custGeom>
                <a:avLst/>
                <a:gdLst>
                  <a:gd name="T0" fmla="*/ 395 w 52"/>
                  <a:gd name="T1" fmla="*/ 4526 h 239"/>
                  <a:gd name="T2" fmla="*/ 83 w 52"/>
                  <a:gd name="T3" fmla="*/ 3084 h 239"/>
                  <a:gd name="T4" fmla="*/ 395 w 52"/>
                  <a:gd name="T5" fmla="*/ 1045 h 239"/>
                  <a:gd name="T6" fmla="*/ 813 w 52"/>
                  <a:gd name="T7" fmla="*/ 0 h 239"/>
                  <a:gd name="T8" fmla="*/ 395 w 52"/>
                  <a:gd name="T9" fmla="*/ 1399 h 239"/>
                  <a:gd name="T10" fmla="*/ 395 w 52"/>
                  <a:gd name="T11" fmla="*/ 4526 h 23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2" h="239">
                    <a:moveTo>
                      <a:pt x="25" y="239"/>
                    </a:moveTo>
                    <a:cubicBezTo>
                      <a:pt x="16" y="226"/>
                      <a:pt x="10" y="207"/>
                      <a:pt x="5" y="163"/>
                    </a:cubicBezTo>
                    <a:cubicBezTo>
                      <a:pt x="0" y="119"/>
                      <a:pt x="14" y="72"/>
                      <a:pt x="25" y="55"/>
                    </a:cubicBezTo>
                    <a:cubicBezTo>
                      <a:pt x="36" y="38"/>
                      <a:pt x="52" y="17"/>
                      <a:pt x="52" y="0"/>
                    </a:cubicBezTo>
                    <a:cubicBezTo>
                      <a:pt x="51" y="25"/>
                      <a:pt x="34" y="50"/>
                      <a:pt x="25" y="74"/>
                    </a:cubicBezTo>
                    <a:cubicBezTo>
                      <a:pt x="16" y="98"/>
                      <a:pt x="3" y="172"/>
                      <a:pt x="25" y="23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9" name="Freeform 141">
                <a:extLst>
                  <a:ext uri="{FF2B5EF4-FFF2-40B4-BE49-F238E27FC236}">
                    <a16:creationId xmlns:a16="http://schemas.microsoft.com/office/drawing/2014/main" id="{E29A6C35-7F6A-1809-232E-122D8EC995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81" y="2179"/>
                <a:ext cx="695" cy="141"/>
              </a:xfrm>
              <a:custGeom>
                <a:avLst/>
                <a:gdLst>
                  <a:gd name="T0" fmla="*/ 0 w 278"/>
                  <a:gd name="T1" fmla="*/ 0 h 53"/>
                  <a:gd name="T2" fmla="*/ 1688 w 278"/>
                  <a:gd name="T3" fmla="*/ 601 h 53"/>
                  <a:gd name="T4" fmla="*/ 3470 w 278"/>
                  <a:gd name="T5" fmla="*/ 772 h 53"/>
                  <a:gd name="T6" fmla="*/ 4345 w 278"/>
                  <a:gd name="T7" fmla="*/ 998 h 53"/>
                  <a:gd name="T8" fmla="*/ 3313 w 278"/>
                  <a:gd name="T9" fmla="*/ 849 h 53"/>
                  <a:gd name="T10" fmla="*/ 1458 w 278"/>
                  <a:gd name="T11" fmla="*/ 636 h 53"/>
                  <a:gd name="T12" fmla="*/ 0 w 278"/>
                  <a:gd name="T13" fmla="*/ 0 h 5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78" h="53">
                    <a:moveTo>
                      <a:pt x="0" y="0"/>
                    </a:moveTo>
                    <a:cubicBezTo>
                      <a:pt x="20" y="9"/>
                      <a:pt x="75" y="26"/>
                      <a:pt x="108" y="32"/>
                    </a:cubicBezTo>
                    <a:cubicBezTo>
                      <a:pt x="141" y="38"/>
                      <a:pt x="200" y="40"/>
                      <a:pt x="222" y="41"/>
                    </a:cubicBezTo>
                    <a:cubicBezTo>
                      <a:pt x="244" y="42"/>
                      <a:pt x="270" y="50"/>
                      <a:pt x="278" y="53"/>
                    </a:cubicBezTo>
                    <a:cubicBezTo>
                      <a:pt x="262" y="50"/>
                      <a:pt x="227" y="46"/>
                      <a:pt x="212" y="45"/>
                    </a:cubicBezTo>
                    <a:cubicBezTo>
                      <a:pt x="197" y="44"/>
                      <a:pt x="121" y="43"/>
                      <a:pt x="93" y="34"/>
                    </a:cubicBezTo>
                    <a:cubicBezTo>
                      <a:pt x="65" y="25"/>
                      <a:pt x="19" y="13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60" name="Freeform 142">
                <a:extLst>
                  <a:ext uri="{FF2B5EF4-FFF2-40B4-BE49-F238E27FC236}">
                    <a16:creationId xmlns:a16="http://schemas.microsoft.com/office/drawing/2014/main" id="{39EA9B96-4167-422F-2265-F0336F5D05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51" y="2504"/>
                <a:ext cx="255" cy="419"/>
              </a:xfrm>
              <a:custGeom>
                <a:avLst/>
                <a:gdLst>
                  <a:gd name="T0" fmla="*/ 1595 w 102"/>
                  <a:gd name="T1" fmla="*/ 2984 h 157"/>
                  <a:gd name="T2" fmla="*/ 20 w 102"/>
                  <a:gd name="T3" fmla="*/ 0 h 157"/>
                  <a:gd name="T4" fmla="*/ 1595 w 102"/>
                  <a:gd name="T5" fmla="*/ 2984 h 15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2" h="157">
                    <a:moveTo>
                      <a:pt x="102" y="157"/>
                    </a:moveTo>
                    <a:cubicBezTo>
                      <a:pt x="45" y="137"/>
                      <a:pt x="4" y="27"/>
                      <a:pt x="1" y="0"/>
                    </a:cubicBezTo>
                    <a:cubicBezTo>
                      <a:pt x="0" y="25"/>
                      <a:pt x="32" y="139"/>
                      <a:pt x="102" y="15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61" name="Freeform 143">
                <a:extLst>
                  <a:ext uri="{FF2B5EF4-FFF2-40B4-BE49-F238E27FC236}">
                    <a16:creationId xmlns:a16="http://schemas.microsoft.com/office/drawing/2014/main" id="{692F96E7-2A0D-60E2-79B7-DCA00B87AA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51" y="2435"/>
                <a:ext cx="118" cy="432"/>
              </a:xfrm>
              <a:custGeom>
                <a:avLst/>
                <a:gdLst>
                  <a:gd name="T0" fmla="*/ 650 w 47"/>
                  <a:gd name="T1" fmla="*/ 3072 h 162"/>
                  <a:gd name="T2" fmla="*/ 492 w 47"/>
                  <a:gd name="T3" fmla="*/ 1685 h 162"/>
                  <a:gd name="T4" fmla="*/ 0 w 47"/>
                  <a:gd name="T5" fmla="*/ 0 h 162"/>
                  <a:gd name="T6" fmla="*/ 600 w 47"/>
                  <a:gd name="T7" fmla="*/ 1685 h 162"/>
                  <a:gd name="T8" fmla="*/ 650 w 47"/>
                  <a:gd name="T9" fmla="*/ 3072 h 16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7" h="162">
                    <a:moveTo>
                      <a:pt x="41" y="162"/>
                    </a:moveTo>
                    <a:cubicBezTo>
                      <a:pt x="21" y="147"/>
                      <a:pt x="20" y="140"/>
                      <a:pt x="31" y="89"/>
                    </a:cubicBezTo>
                    <a:cubicBezTo>
                      <a:pt x="42" y="38"/>
                      <a:pt x="13" y="9"/>
                      <a:pt x="0" y="0"/>
                    </a:cubicBezTo>
                    <a:cubicBezTo>
                      <a:pt x="22" y="18"/>
                      <a:pt x="47" y="31"/>
                      <a:pt x="38" y="89"/>
                    </a:cubicBezTo>
                    <a:cubicBezTo>
                      <a:pt x="32" y="127"/>
                      <a:pt x="20" y="139"/>
                      <a:pt x="41" y="16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62" name="Freeform 144">
                <a:extLst>
                  <a:ext uri="{FF2B5EF4-FFF2-40B4-BE49-F238E27FC236}">
                    <a16:creationId xmlns:a16="http://schemas.microsoft.com/office/drawing/2014/main" id="{3DE9EB2B-EA27-306E-6870-E44F809149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11" y="2456"/>
                <a:ext cx="313" cy="419"/>
              </a:xfrm>
              <a:custGeom>
                <a:avLst/>
                <a:gdLst>
                  <a:gd name="T0" fmla="*/ 0 w 125"/>
                  <a:gd name="T1" fmla="*/ 2984 h 157"/>
                  <a:gd name="T2" fmla="*/ 1963 w 125"/>
                  <a:gd name="T3" fmla="*/ 0 h 157"/>
                  <a:gd name="T4" fmla="*/ 0 w 125"/>
                  <a:gd name="T5" fmla="*/ 2984 h 15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5" h="157">
                    <a:moveTo>
                      <a:pt x="0" y="157"/>
                    </a:moveTo>
                    <a:cubicBezTo>
                      <a:pt x="95" y="117"/>
                      <a:pt x="119" y="21"/>
                      <a:pt x="125" y="0"/>
                    </a:cubicBezTo>
                    <a:cubicBezTo>
                      <a:pt x="116" y="41"/>
                      <a:pt x="89" y="136"/>
                      <a:pt x="0" y="15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63" name="Freeform 145">
                <a:extLst>
                  <a:ext uri="{FF2B5EF4-FFF2-40B4-BE49-F238E27FC236}">
                    <a16:creationId xmlns:a16="http://schemas.microsoft.com/office/drawing/2014/main" id="{7E5C3AF0-3676-EF7A-351D-0498A5FBB4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04" y="1443"/>
                <a:ext cx="62" cy="306"/>
              </a:xfrm>
              <a:custGeom>
                <a:avLst/>
                <a:gdLst>
                  <a:gd name="T0" fmla="*/ 12 w 25"/>
                  <a:gd name="T1" fmla="*/ 865 h 115"/>
                  <a:gd name="T2" fmla="*/ 246 w 25"/>
                  <a:gd name="T3" fmla="*/ 2166 h 115"/>
                  <a:gd name="T4" fmla="*/ 290 w 25"/>
                  <a:gd name="T5" fmla="*/ 942 h 115"/>
                  <a:gd name="T6" fmla="*/ 0 w 25"/>
                  <a:gd name="T7" fmla="*/ 0 h 115"/>
                  <a:gd name="T8" fmla="*/ 42 w 25"/>
                  <a:gd name="T9" fmla="*/ 865 h 1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" h="115">
                    <a:moveTo>
                      <a:pt x="1" y="46"/>
                    </a:moveTo>
                    <a:cubicBezTo>
                      <a:pt x="15" y="66"/>
                      <a:pt x="7" y="93"/>
                      <a:pt x="16" y="115"/>
                    </a:cubicBezTo>
                    <a:cubicBezTo>
                      <a:pt x="25" y="97"/>
                      <a:pt x="23" y="70"/>
                      <a:pt x="19" y="50"/>
                    </a:cubicBezTo>
                    <a:cubicBezTo>
                      <a:pt x="17" y="33"/>
                      <a:pt x="13" y="12"/>
                      <a:pt x="0" y="0"/>
                    </a:cubicBezTo>
                    <a:cubicBezTo>
                      <a:pt x="3" y="13"/>
                      <a:pt x="20" y="35"/>
                      <a:pt x="3" y="46"/>
                    </a:cubicBezTo>
                  </a:path>
                </a:pathLst>
              </a:custGeom>
              <a:solidFill>
                <a:srgbClr val="D7AA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64" name="Freeform 146">
                <a:extLst>
                  <a:ext uri="{FF2B5EF4-FFF2-40B4-BE49-F238E27FC236}">
                    <a16:creationId xmlns:a16="http://schemas.microsoft.com/office/drawing/2014/main" id="{4353A400-E81D-BAD0-A7C0-15562672A2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46" y="2331"/>
                <a:ext cx="308" cy="600"/>
              </a:xfrm>
              <a:custGeom>
                <a:avLst/>
                <a:gdLst>
                  <a:gd name="T0" fmla="*/ 1931 w 123"/>
                  <a:gd name="T1" fmla="*/ 4267 h 225"/>
                  <a:gd name="T2" fmla="*/ 0 w 123"/>
                  <a:gd name="T3" fmla="*/ 0 h 225"/>
                  <a:gd name="T4" fmla="*/ 1931 w 123"/>
                  <a:gd name="T5" fmla="*/ 4267 h 22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3" h="225">
                    <a:moveTo>
                      <a:pt x="123" y="225"/>
                    </a:moveTo>
                    <a:cubicBezTo>
                      <a:pt x="28" y="192"/>
                      <a:pt x="0" y="43"/>
                      <a:pt x="0" y="0"/>
                    </a:cubicBezTo>
                    <a:cubicBezTo>
                      <a:pt x="6" y="43"/>
                      <a:pt x="47" y="194"/>
                      <a:pt x="123" y="225"/>
                    </a:cubicBezTo>
                    <a:close/>
                  </a:path>
                </a:pathLst>
              </a:custGeom>
              <a:solidFill>
                <a:srgbClr val="D7AA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65" name="Freeform 147">
                <a:extLst>
                  <a:ext uri="{FF2B5EF4-FFF2-40B4-BE49-F238E27FC236}">
                    <a16:creationId xmlns:a16="http://schemas.microsoft.com/office/drawing/2014/main" id="{C11F26F5-E8D5-4E71-A4F0-B79C28217F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89" y="2429"/>
                <a:ext cx="435" cy="475"/>
              </a:xfrm>
              <a:custGeom>
                <a:avLst/>
                <a:gdLst>
                  <a:gd name="T0" fmla="*/ 0 w 174"/>
                  <a:gd name="T1" fmla="*/ 3384 h 178"/>
                  <a:gd name="T2" fmla="*/ 1970 w 174"/>
                  <a:gd name="T3" fmla="*/ 2244 h 178"/>
                  <a:gd name="T4" fmla="*/ 2708 w 174"/>
                  <a:gd name="T5" fmla="*/ 0 h 178"/>
                  <a:gd name="T6" fmla="*/ 1895 w 174"/>
                  <a:gd name="T7" fmla="*/ 2095 h 178"/>
                  <a:gd name="T8" fmla="*/ 0 w 174"/>
                  <a:gd name="T9" fmla="*/ 3384 h 17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74" h="178">
                    <a:moveTo>
                      <a:pt x="0" y="178"/>
                    </a:moveTo>
                    <a:cubicBezTo>
                      <a:pt x="33" y="174"/>
                      <a:pt x="78" y="163"/>
                      <a:pt x="126" y="118"/>
                    </a:cubicBezTo>
                    <a:cubicBezTo>
                      <a:pt x="174" y="73"/>
                      <a:pt x="171" y="37"/>
                      <a:pt x="173" y="0"/>
                    </a:cubicBezTo>
                    <a:cubicBezTo>
                      <a:pt x="172" y="18"/>
                      <a:pt x="165" y="68"/>
                      <a:pt x="121" y="110"/>
                    </a:cubicBezTo>
                    <a:cubicBezTo>
                      <a:pt x="77" y="152"/>
                      <a:pt x="16" y="178"/>
                      <a:pt x="0" y="178"/>
                    </a:cubicBezTo>
                    <a:close/>
                  </a:path>
                </a:pathLst>
              </a:custGeom>
              <a:solidFill>
                <a:srgbClr val="D7AA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66" name="Freeform 148">
                <a:extLst>
                  <a:ext uri="{FF2B5EF4-FFF2-40B4-BE49-F238E27FC236}">
                    <a16:creationId xmlns:a16="http://schemas.microsoft.com/office/drawing/2014/main" id="{A6989912-D047-7ACD-D673-B4C9CB5C4A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38" y="2133"/>
                <a:ext cx="731" cy="166"/>
              </a:xfrm>
              <a:custGeom>
                <a:avLst/>
                <a:gdLst>
                  <a:gd name="T0" fmla="*/ 0 w 292"/>
                  <a:gd name="T1" fmla="*/ 0 h 62"/>
                  <a:gd name="T2" fmla="*/ 1084 w 292"/>
                  <a:gd name="T3" fmla="*/ 517 h 62"/>
                  <a:gd name="T4" fmla="*/ 2463 w 292"/>
                  <a:gd name="T5" fmla="*/ 940 h 62"/>
                  <a:gd name="T6" fmla="*/ 4581 w 292"/>
                  <a:gd name="T7" fmla="*/ 1189 h 62"/>
                  <a:gd name="T8" fmla="*/ 2921 w 292"/>
                  <a:gd name="T9" fmla="*/ 790 h 62"/>
                  <a:gd name="T10" fmla="*/ 2213 w 292"/>
                  <a:gd name="T11" fmla="*/ 688 h 62"/>
                  <a:gd name="T12" fmla="*/ 1004 w 292"/>
                  <a:gd name="T13" fmla="*/ 367 h 62"/>
                  <a:gd name="T14" fmla="*/ 0 w 292"/>
                  <a:gd name="T15" fmla="*/ 0 h 6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92" h="62">
                    <a:moveTo>
                      <a:pt x="0" y="0"/>
                    </a:moveTo>
                    <a:cubicBezTo>
                      <a:pt x="17" y="11"/>
                      <a:pt x="43" y="18"/>
                      <a:pt x="69" y="27"/>
                    </a:cubicBezTo>
                    <a:cubicBezTo>
                      <a:pt x="95" y="35"/>
                      <a:pt x="126" y="45"/>
                      <a:pt x="157" y="49"/>
                    </a:cubicBezTo>
                    <a:cubicBezTo>
                      <a:pt x="188" y="52"/>
                      <a:pt x="247" y="49"/>
                      <a:pt x="292" y="62"/>
                    </a:cubicBezTo>
                    <a:cubicBezTo>
                      <a:pt x="269" y="53"/>
                      <a:pt x="240" y="44"/>
                      <a:pt x="186" y="41"/>
                    </a:cubicBezTo>
                    <a:cubicBezTo>
                      <a:pt x="177" y="40"/>
                      <a:pt x="159" y="39"/>
                      <a:pt x="141" y="36"/>
                    </a:cubicBezTo>
                    <a:cubicBezTo>
                      <a:pt x="111" y="31"/>
                      <a:pt x="78" y="23"/>
                      <a:pt x="64" y="19"/>
                    </a:cubicBezTo>
                    <a:cubicBezTo>
                      <a:pt x="42" y="13"/>
                      <a:pt x="7" y="4"/>
                      <a:pt x="0" y="0"/>
                    </a:cubicBezTo>
                    <a:close/>
                  </a:path>
                </a:pathLst>
              </a:custGeom>
              <a:solidFill>
                <a:srgbClr val="D7AA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67" name="Freeform 149">
                <a:extLst>
                  <a:ext uri="{FF2B5EF4-FFF2-40B4-BE49-F238E27FC236}">
                    <a16:creationId xmlns:a16="http://schemas.microsoft.com/office/drawing/2014/main" id="{47DAF821-1C85-0033-2012-C1FD4DF6ED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04" y="1653"/>
                <a:ext cx="122" cy="587"/>
              </a:xfrm>
              <a:custGeom>
                <a:avLst/>
                <a:gdLst>
                  <a:gd name="T0" fmla="*/ 695 w 49"/>
                  <a:gd name="T1" fmla="*/ 4178 h 220"/>
                  <a:gd name="T2" fmla="*/ 341 w 49"/>
                  <a:gd name="T3" fmla="*/ 1502 h 220"/>
                  <a:gd name="T4" fmla="*/ 0 w 49"/>
                  <a:gd name="T5" fmla="*/ 0 h 220"/>
                  <a:gd name="T6" fmla="*/ 261 w 49"/>
                  <a:gd name="T7" fmla="*/ 1822 h 220"/>
                  <a:gd name="T8" fmla="*/ 695 w 49"/>
                  <a:gd name="T9" fmla="*/ 4178 h 2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9" h="220">
                    <a:moveTo>
                      <a:pt x="45" y="220"/>
                    </a:moveTo>
                    <a:cubicBezTo>
                      <a:pt x="46" y="170"/>
                      <a:pt x="34" y="120"/>
                      <a:pt x="22" y="79"/>
                    </a:cubicBezTo>
                    <a:cubicBezTo>
                      <a:pt x="13" y="49"/>
                      <a:pt x="2" y="25"/>
                      <a:pt x="0" y="0"/>
                    </a:cubicBezTo>
                    <a:cubicBezTo>
                      <a:pt x="0" y="32"/>
                      <a:pt x="9" y="68"/>
                      <a:pt x="17" y="96"/>
                    </a:cubicBezTo>
                    <a:cubicBezTo>
                      <a:pt x="24" y="123"/>
                      <a:pt x="49" y="199"/>
                      <a:pt x="45" y="220"/>
                    </a:cubicBezTo>
                    <a:close/>
                  </a:path>
                </a:pathLst>
              </a:custGeom>
              <a:solidFill>
                <a:srgbClr val="D7AA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68" name="Freeform 150">
                <a:extLst>
                  <a:ext uri="{FF2B5EF4-FFF2-40B4-BE49-F238E27FC236}">
                    <a16:creationId xmlns:a16="http://schemas.microsoft.com/office/drawing/2014/main" id="{A3F99C6B-D895-2C2E-6FC4-DEBBFADCEF1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19" y="2104"/>
                <a:ext cx="217" cy="197"/>
              </a:xfrm>
              <a:custGeom>
                <a:avLst/>
                <a:gdLst>
                  <a:gd name="T0" fmla="*/ 187 w 87"/>
                  <a:gd name="T1" fmla="*/ 1113 h 74"/>
                  <a:gd name="T2" fmla="*/ 1182 w 87"/>
                  <a:gd name="T3" fmla="*/ 0 h 74"/>
                  <a:gd name="T4" fmla="*/ 1087 w 87"/>
                  <a:gd name="T5" fmla="*/ 1318 h 74"/>
                  <a:gd name="T6" fmla="*/ 728 w 87"/>
                  <a:gd name="T7" fmla="*/ 1262 h 74"/>
                  <a:gd name="T8" fmla="*/ 0 w 87"/>
                  <a:gd name="T9" fmla="*/ 1249 h 7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87" h="74">
                    <a:moveTo>
                      <a:pt x="12" y="59"/>
                    </a:moveTo>
                    <a:cubicBezTo>
                      <a:pt x="45" y="70"/>
                      <a:pt x="77" y="31"/>
                      <a:pt x="76" y="0"/>
                    </a:cubicBezTo>
                    <a:cubicBezTo>
                      <a:pt x="75" y="16"/>
                      <a:pt x="87" y="62"/>
                      <a:pt x="70" y="70"/>
                    </a:cubicBezTo>
                    <a:cubicBezTo>
                      <a:pt x="62" y="74"/>
                      <a:pt x="54" y="69"/>
                      <a:pt x="47" y="67"/>
                    </a:cubicBezTo>
                    <a:cubicBezTo>
                      <a:pt x="31" y="64"/>
                      <a:pt x="16" y="67"/>
                      <a:pt x="0" y="66"/>
                    </a:cubicBezTo>
                  </a:path>
                </a:pathLst>
              </a:custGeom>
              <a:solidFill>
                <a:srgbClr val="D7AA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69" name="Freeform 151">
                <a:extLst>
                  <a:ext uri="{FF2B5EF4-FFF2-40B4-BE49-F238E27FC236}">
                    <a16:creationId xmlns:a16="http://schemas.microsoft.com/office/drawing/2014/main" id="{65D49010-E5E5-C2D3-A596-F8A3D4ECD1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41" y="2915"/>
                <a:ext cx="245" cy="88"/>
              </a:xfrm>
              <a:custGeom>
                <a:avLst/>
                <a:gdLst>
                  <a:gd name="T0" fmla="*/ 20 w 98"/>
                  <a:gd name="T1" fmla="*/ 136 h 33"/>
                  <a:gd name="T2" fmla="*/ 533 w 98"/>
                  <a:gd name="T3" fmla="*/ 477 h 33"/>
                  <a:gd name="T4" fmla="*/ 1533 w 98"/>
                  <a:gd name="T5" fmla="*/ 136 h 33"/>
                  <a:gd name="T6" fmla="*/ 1113 w 98"/>
                  <a:gd name="T7" fmla="*/ 149 h 33"/>
                  <a:gd name="T8" fmla="*/ 688 w 98"/>
                  <a:gd name="T9" fmla="*/ 149 h 33"/>
                  <a:gd name="T10" fmla="*/ 408 w 98"/>
                  <a:gd name="T11" fmla="*/ 376 h 33"/>
                  <a:gd name="T12" fmla="*/ 50 w 98"/>
                  <a:gd name="T13" fmla="*/ 149 h 3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8" h="33">
                    <a:moveTo>
                      <a:pt x="1" y="7"/>
                    </a:moveTo>
                    <a:cubicBezTo>
                      <a:pt x="0" y="33"/>
                      <a:pt x="13" y="33"/>
                      <a:pt x="34" y="25"/>
                    </a:cubicBezTo>
                    <a:cubicBezTo>
                      <a:pt x="53" y="18"/>
                      <a:pt x="78" y="6"/>
                      <a:pt x="98" y="7"/>
                    </a:cubicBezTo>
                    <a:cubicBezTo>
                      <a:pt x="89" y="1"/>
                      <a:pt x="81" y="7"/>
                      <a:pt x="71" y="8"/>
                    </a:cubicBezTo>
                    <a:cubicBezTo>
                      <a:pt x="58" y="9"/>
                      <a:pt x="54" y="0"/>
                      <a:pt x="44" y="8"/>
                    </a:cubicBezTo>
                    <a:cubicBezTo>
                      <a:pt x="37" y="13"/>
                      <a:pt x="36" y="19"/>
                      <a:pt x="26" y="20"/>
                    </a:cubicBezTo>
                    <a:cubicBezTo>
                      <a:pt x="14" y="22"/>
                      <a:pt x="11" y="13"/>
                      <a:pt x="3" y="8"/>
                    </a:cubicBezTo>
                  </a:path>
                </a:pathLst>
              </a:custGeom>
              <a:solidFill>
                <a:srgbClr val="D7AA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70" name="Freeform 152">
                <a:extLst>
                  <a:ext uri="{FF2B5EF4-FFF2-40B4-BE49-F238E27FC236}">
                    <a16:creationId xmlns:a16="http://schemas.microsoft.com/office/drawing/2014/main" id="{A5F55225-4BA0-6254-B0CA-BE27AF8DA6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39" y="1424"/>
                <a:ext cx="510" cy="1456"/>
              </a:xfrm>
              <a:custGeom>
                <a:avLst/>
                <a:gdLst>
                  <a:gd name="T0" fmla="*/ 175 w 204"/>
                  <a:gd name="T1" fmla="*/ 0 h 546"/>
                  <a:gd name="T2" fmla="*/ 2613 w 204"/>
                  <a:gd name="T3" fmla="*/ 4003 h 546"/>
                  <a:gd name="T4" fmla="*/ 2270 w 204"/>
                  <a:gd name="T5" fmla="*/ 8725 h 546"/>
                  <a:gd name="T6" fmla="*/ 0 w 204"/>
                  <a:gd name="T7" fmla="*/ 10296 h 546"/>
                  <a:gd name="T8" fmla="*/ 2363 w 204"/>
                  <a:gd name="T9" fmla="*/ 6805 h 546"/>
                  <a:gd name="T10" fmla="*/ 175 w 204"/>
                  <a:gd name="T11" fmla="*/ 0 h 54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04" h="546">
                    <a:moveTo>
                      <a:pt x="11" y="0"/>
                    </a:moveTo>
                    <a:cubicBezTo>
                      <a:pt x="43" y="26"/>
                      <a:pt x="129" y="108"/>
                      <a:pt x="167" y="211"/>
                    </a:cubicBezTo>
                    <a:cubicBezTo>
                      <a:pt x="204" y="314"/>
                      <a:pt x="193" y="388"/>
                      <a:pt x="145" y="460"/>
                    </a:cubicBezTo>
                    <a:cubicBezTo>
                      <a:pt x="97" y="532"/>
                      <a:pt x="32" y="546"/>
                      <a:pt x="0" y="543"/>
                    </a:cubicBezTo>
                    <a:cubicBezTo>
                      <a:pt x="31" y="534"/>
                      <a:pt x="128" y="502"/>
                      <a:pt x="151" y="359"/>
                    </a:cubicBezTo>
                    <a:cubicBezTo>
                      <a:pt x="173" y="216"/>
                      <a:pt x="80" y="56"/>
                      <a:pt x="11" y="0"/>
                    </a:cubicBezTo>
                    <a:close/>
                  </a:path>
                </a:pathLst>
              </a:custGeom>
              <a:solidFill>
                <a:srgbClr val="D7AA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71" name="Freeform 153">
                <a:extLst>
                  <a:ext uri="{FF2B5EF4-FFF2-40B4-BE49-F238E27FC236}">
                    <a16:creationId xmlns:a16="http://schemas.microsoft.com/office/drawing/2014/main" id="{287B8220-E546-97A6-D8FA-70CCE4441D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76" y="2480"/>
                <a:ext cx="363" cy="573"/>
              </a:xfrm>
              <a:custGeom>
                <a:avLst/>
                <a:gdLst>
                  <a:gd name="T0" fmla="*/ 2276 w 145"/>
                  <a:gd name="T1" fmla="*/ 0 h 215"/>
                  <a:gd name="T2" fmla="*/ 1963 w 145"/>
                  <a:gd name="T3" fmla="*/ 3899 h 215"/>
                  <a:gd name="T4" fmla="*/ 0 w 145"/>
                  <a:gd name="T5" fmla="*/ 3217 h 215"/>
                  <a:gd name="T6" fmla="*/ 1785 w 145"/>
                  <a:gd name="T7" fmla="*/ 3068 h 215"/>
                  <a:gd name="T8" fmla="*/ 2276 w 145"/>
                  <a:gd name="T9" fmla="*/ 0 h 2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5" h="215">
                    <a:moveTo>
                      <a:pt x="145" y="0"/>
                    </a:moveTo>
                    <a:cubicBezTo>
                      <a:pt x="145" y="46"/>
                      <a:pt x="140" y="196"/>
                      <a:pt x="125" y="206"/>
                    </a:cubicBezTo>
                    <a:cubicBezTo>
                      <a:pt x="110" y="215"/>
                      <a:pt x="24" y="180"/>
                      <a:pt x="0" y="170"/>
                    </a:cubicBezTo>
                    <a:cubicBezTo>
                      <a:pt x="37" y="178"/>
                      <a:pt x="96" y="188"/>
                      <a:pt x="114" y="162"/>
                    </a:cubicBezTo>
                    <a:cubicBezTo>
                      <a:pt x="133" y="135"/>
                      <a:pt x="145" y="19"/>
                      <a:pt x="145" y="0"/>
                    </a:cubicBezTo>
                    <a:close/>
                  </a:path>
                </a:pathLst>
              </a:custGeom>
              <a:solidFill>
                <a:srgbClr val="D7AA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72" name="Freeform 154">
                <a:extLst>
                  <a:ext uri="{FF2B5EF4-FFF2-40B4-BE49-F238E27FC236}">
                    <a16:creationId xmlns:a16="http://schemas.microsoft.com/office/drawing/2014/main" id="{140CAC69-82CE-EAB1-9AAF-E49D176B23D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46" y="1915"/>
                <a:ext cx="363" cy="362"/>
              </a:xfrm>
              <a:custGeom>
                <a:avLst/>
                <a:gdLst>
                  <a:gd name="T0" fmla="*/ 0 w 145"/>
                  <a:gd name="T1" fmla="*/ 2247 h 136"/>
                  <a:gd name="T2" fmla="*/ 1692 w 145"/>
                  <a:gd name="T3" fmla="*/ 1701 h 136"/>
                  <a:gd name="T4" fmla="*/ 1913 w 145"/>
                  <a:gd name="T5" fmla="*/ 0 h 136"/>
                  <a:gd name="T6" fmla="*/ 2130 w 145"/>
                  <a:gd name="T7" fmla="*/ 588 h 136"/>
                  <a:gd name="T8" fmla="*/ 2276 w 145"/>
                  <a:gd name="T9" fmla="*/ 1791 h 136"/>
                  <a:gd name="T10" fmla="*/ 2130 w 145"/>
                  <a:gd name="T11" fmla="*/ 2417 h 136"/>
                  <a:gd name="T12" fmla="*/ 1522 w 145"/>
                  <a:gd name="T13" fmla="*/ 2566 h 1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45" h="136">
                    <a:moveTo>
                      <a:pt x="0" y="119"/>
                    </a:moveTo>
                    <a:cubicBezTo>
                      <a:pt x="28" y="123"/>
                      <a:pt x="80" y="124"/>
                      <a:pt x="108" y="90"/>
                    </a:cubicBezTo>
                    <a:cubicBezTo>
                      <a:pt x="136" y="55"/>
                      <a:pt x="125" y="15"/>
                      <a:pt x="122" y="0"/>
                    </a:cubicBezTo>
                    <a:cubicBezTo>
                      <a:pt x="136" y="31"/>
                      <a:pt x="136" y="31"/>
                      <a:pt x="136" y="31"/>
                    </a:cubicBezTo>
                    <a:cubicBezTo>
                      <a:pt x="145" y="95"/>
                      <a:pt x="145" y="95"/>
                      <a:pt x="145" y="95"/>
                    </a:cubicBezTo>
                    <a:cubicBezTo>
                      <a:pt x="136" y="128"/>
                      <a:pt x="136" y="128"/>
                      <a:pt x="136" y="128"/>
                    </a:cubicBezTo>
                    <a:cubicBezTo>
                      <a:pt x="97" y="136"/>
                      <a:pt x="97" y="136"/>
                      <a:pt x="97" y="136"/>
                    </a:cubicBezTo>
                  </a:path>
                </a:pathLst>
              </a:custGeom>
              <a:solidFill>
                <a:srgbClr val="D7AA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73" name="Freeform 155">
                <a:extLst>
                  <a:ext uri="{FF2B5EF4-FFF2-40B4-BE49-F238E27FC236}">
                    <a16:creationId xmlns:a16="http://schemas.microsoft.com/office/drawing/2014/main" id="{2E072D0E-A442-7B85-7FCD-959D4C7A3A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61" y="2376"/>
                <a:ext cx="153" cy="440"/>
              </a:xfrm>
              <a:custGeom>
                <a:avLst/>
                <a:gdLst>
                  <a:gd name="T0" fmla="*/ 20 w 61"/>
                  <a:gd name="T1" fmla="*/ 56 h 165"/>
                  <a:gd name="T2" fmla="*/ 755 w 61"/>
                  <a:gd name="T3" fmla="*/ 1459 h 165"/>
                  <a:gd name="T4" fmla="*/ 850 w 61"/>
                  <a:gd name="T5" fmla="*/ 3128 h 165"/>
                  <a:gd name="T6" fmla="*/ 900 w 61"/>
                  <a:gd name="T7" fmla="*/ 2125 h 165"/>
                  <a:gd name="T8" fmla="*/ 900 w 61"/>
                  <a:gd name="T9" fmla="*/ 1251 h 165"/>
                  <a:gd name="T10" fmla="*/ 0 w 61"/>
                  <a:gd name="T11" fmla="*/ 0 h 16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1" h="165">
                    <a:moveTo>
                      <a:pt x="1" y="3"/>
                    </a:moveTo>
                    <a:cubicBezTo>
                      <a:pt x="25" y="17"/>
                      <a:pt x="49" y="46"/>
                      <a:pt x="48" y="77"/>
                    </a:cubicBezTo>
                    <a:cubicBezTo>
                      <a:pt x="48" y="106"/>
                      <a:pt x="34" y="140"/>
                      <a:pt x="54" y="165"/>
                    </a:cubicBezTo>
                    <a:cubicBezTo>
                      <a:pt x="45" y="151"/>
                      <a:pt x="53" y="128"/>
                      <a:pt x="57" y="112"/>
                    </a:cubicBezTo>
                    <a:cubicBezTo>
                      <a:pt x="60" y="98"/>
                      <a:pt x="61" y="80"/>
                      <a:pt x="57" y="66"/>
                    </a:cubicBezTo>
                    <a:cubicBezTo>
                      <a:pt x="50" y="38"/>
                      <a:pt x="21" y="15"/>
                      <a:pt x="0" y="0"/>
                    </a:cubicBezTo>
                  </a:path>
                </a:pathLst>
              </a:custGeom>
              <a:solidFill>
                <a:srgbClr val="C6869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74" name="Freeform 156">
                <a:extLst>
                  <a:ext uri="{FF2B5EF4-FFF2-40B4-BE49-F238E27FC236}">
                    <a16:creationId xmlns:a16="http://schemas.microsoft.com/office/drawing/2014/main" id="{0864E3E3-A3A9-6852-EB44-16F950DF93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39" y="2992"/>
                <a:ext cx="227" cy="91"/>
              </a:xfrm>
              <a:custGeom>
                <a:avLst/>
                <a:gdLst>
                  <a:gd name="T0" fmla="*/ 0 w 91"/>
                  <a:gd name="T1" fmla="*/ 0 h 34"/>
                  <a:gd name="T2" fmla="*/ 808 w 91"/>
                  <a:gd name="T3" fmla="*/ 343 h 34"/>
                  <a:gd name="T4" fmla="*/ 1412 w 91"/>
                  <a:gd name="T5" fmla="*/ 538 h 34"/>
                  <a:gd name="T6" fmla="*/ 808 w 91"/>
                  <a:gd name="T7" fmla="*/ 632 h 34"/>
                  <a:gd name="T8" fmla="*/ 92 w 91"/>
                  <a:gd name="T9" fmla="*/ 517 h 34"/>
                  <a:gd name="T10" fmla="*/ 479 w 91"/>
                  <a:gd name="T11" fmla="*/ 444 h 34"/>
                  <a:gd name="T12" fmla="*/ 262 w 91"/>
                  <a:gd name="T13" fmla="*/ 137 h 3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1" h="34">
                    <a:moveTo>
                      <a:pt x="0" y="0"/>
                    </a:moveTo>
                    <a:cubicBezTo>
                      <a:pt x="17" y="4"/>
                      <a:pt x="34" y="12"/>
                      <a:pt x="52" y="18"/>
                    </a:cubicBezTo>
                    <a:cubicBezTo>
                      <a:pt x="62" y="21"/>
                      <a:pt x="83" y="21"/>
                      <a:pt x="91" y="28"/>
                    </a:cubicBezTo>
                    <a:cubicBezTo>
                      <a:pt x="79" y="34"/>
                      <a:pt x="64" y="33"/>
                      <a:pt x="52" y="33"/>
                    </a:cubicBezTo>
                    <a:cubicBezTo>
                      <a:pt x="37" y="32"/>
                      <a:pt x="20" y="32"/>
                      <a:pt x="6" y="27"/>
                    </a:cubicBezTo>
                    <a:cubicBezTo>
                      <a:pt x="13" y="27"/>
                      <a:pt x="27" y="30"/>
                      <a:pt x="31" y="23"/>
                    </a:cubicBezTo>
                    <a:cubicBezTo>
                      <a:pt x="35" y="14"/>
                      <a:pt x="23" y="10"/>
                      <a:pt x="17" y="7"/>
                    </a:cubicBezTo>
                  </a:path>
                </a:pathLst>
              </a:custGeom>
              <a:solidFill>
                <a:srgbClr val="C6869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75" name="Freeform 157">
                <a:extLst>
                  <a:ext uri="{FF2B5EF4-FFF2-40B4-BE49-F238E27FC236}">
                    <a16:creationId xmlns:a16="http://schemas.microsoft.com/office/drawing/2014/main" id="{911717F0-45C0-8A48-409B-035BC989FF0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13" y="2949"/>
                <a:ext cx="191" cy="83"/>
              </a:xfrm>
              <a:custGeom>
                <a:avLst/>
                <a:gdLst>
                  <a:gd name="T0" fmla="*/ 0 w 76"/>
                  <a:gd name="T1" fmla="*/ 479 h 31"/>
                  <a:gd name="T2" fmla="*/ 568 w 76"/>
                  <a:gd name="T3" fmla="*/ 230 h 31"/>
                  <a:gd name="T4" fmla="*/ 1206 w 76"/>
                  <a:gd name="T5" fmla="*/ 56 h 31"/>
                  <a:gd name="T6" fmla="*/ 985 w 76"/>
                  <a:gd name="T7" fmla="*/ 402 h 31"/>
                  <a:gd name="T8" fmla="*/ 96 w 76"/>
                  <a:gd name="T9" fmla="*/ 479 h 3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6" h="31">
                    <a:moveTo>
                      <a:pt x="0" y="25"/>
                    </a:moveTo>
                    <a:cubicBezTo>
                      <a:pt x="10" y="24"/>
                      <a:pt x="25" y="15"/>
                      <a:pt x="36" y="12"/>
                    </a:cubicBezTo>
                    <a:cubicBezTo>
                      <a:pt x="46" y="9"/>
                      <a:pt x="67" y="0"/>
                      <a:pt x="76" y="3"/>
                    </a:cubicBezTo>
                    <a:cubicBezTo>
                      <a:pt x="70" y="6"/>
                      <a:pt x="44" y="14"/>
                      <a:pt x="62" y="21"/>
                    </a:cubicBezTo>
                    <a:cubicBezTo>
                      <a:pt x="57" y="27"/>
                      <a:pt x="9" y="31"/>
                      <a:pt x="6" y="25"/>
                    </a:cubicBezTo>
                  </a:path>
                </a:pathLst>
              </a:custGeom>
              <a:solidFill>
                <a:srgbClr val="C6869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76" name="Freeform 158">
                <a:extLst>
                  <a:ext uri="{FF2B5EF4-FFF2-40B4-BE49-F238E27FC236}">
                    <a16:creationId xmlns:a16="http://schemas.microsoft.com/office/drawing/2014/main" id="{47E50E8D-192D-EA2D-3728-FF8F49DB82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56" y="2752"/>
                <a:ext cx="73" cy="171"/>
              </a:xfrm>
              <a:custGeom>
                <a:avLst/>
                <a:gdLst>
                  <a:gd name="T0" fmla="*/ 0 w 29"/>
                  <a:gd name="T1" fmla="*/ 492 h 64"/>
                  <a:gd name="T2" fmla="*/ 443 w 29"/>
                  <a:gd name="T3" fmla="*/ 0 h 64"/>
                  <a:gd name="T4" fmla="*/ 400 w 29"/>
                  <a:gd name="T5" fmla="*/ 492 h 64"/>
                  <a:gd name="T6" fmla="*/ 83 w 29"/>
                  <a:gd name="T7" fmla="*/ 1221 h 64"/>
                  <a:gd name="T8" fmla="*/ 242 w 29"/>
                  <a:gd name="T9" fmla="*/ 615 h 64"/>
                  <a:gd name="T10" fmla="*/ 33 w 29"/>
                  <a:gd name="T11" fmla="*/ 513 h 6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9" h="64">
                    <a:moveTo>
                      <a:pt x="0" y="26"/>
                    </a:moveTo>
                    <a:cubicBezTo>
                      <a:pt x="10" y="18"/>
                      <a:pt x="19" y="8"/>
                      <a:pt x="28" y="0"/>
                    </a:cubicBezTo>
                    <a:cubicBezTo>
                      <a:pt x="29" y="9"/>
                      <a:pt x="28" y="17"/>
                      <a:pt x="25" y="26"/>
                    </a:cubicBezTo>
                    <a:cubicBezTo>
                      <a:pt x="21" y="37"/>
                      <a:pt x="14" y="56"/>
                      <a:pt x="5" y="64"/>
                    </a:cubicBezTo>
                    <a:cubicBezTo>
                      <a:pt x="9" y="54"/>
                      <a:pt x="14" y="43"/>
                      <a:pt x="15" y="32"/>
                    </a:cubicBezTo>
                    <a:cubicBezTo>
                      <a:pt x="16" y="25"/>
                      <a:pt x="9" y="14"/>
                      <a:pt x="2" y="27"/>
                    </a:cubicBezTo>
                  </a:path>
                </a:pathLst>
              </a:custGeom>
              <a:solidFill>
                <a:srgbClr val="C6869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77" name="Freeform 159">
                <a:extLst>
                  <a:ext uri="{FF2B5EF4-FFF2-40B4-BE49-F238E27FC236}">
                    <a16:creationId xmlns:a16="http://schemas.microsoft.com/office/drawing/2014/main" id="{0D75A106-BB4A-3EDA-CA54-3BE676F0CB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76" y="1325"/>
                <a:ext cx="968" cy="1750"/>
              </a:xfrm>
              <a:custGeom>
                <a:avLst/>
                <a:gdLst>
                  <a:gd name="T0" fmla="*/ 4567 w 387"/>
                  <a:gd name="T1" fmla="*/ 115 h 656"/>
                  <a:gd name="T2" fmla="*/ 5493 w 387"/>
                  <a:gd name="T3" fmla="*/ 3359 h 656"/>
                  <a:gd name="T4" fmla="*/ 5993 w 387"/>
                  <a:gd name="T5" fmla="*/ 6456 h 656"/>
                  <a:gd name="T6" fmla="*/ 5963 w 387"/>
                  <a:gd name="T7" fmla="*/ 7080 h 656"/>
                  <a:gd name="T8" fmla="*/ 5775 w 387"/>
                  <a:gd name="T9" fmla="*/ 9345 h 656"/>
                  <a:gd name="T10" fmla="*/ 2804 w 387"/>
                  <a:gd name="T11" fmla="*/ 11428 h 656"/>
                  <a:gd name="T12" fmla="*/ 2376 w 387"/>
                  <a:gd name="T13" fmla="*/ 11466 h 656"/>
                  <a:gd name="T14" fmla="*/ 2284 w 387"/>
                  <a:gd name="T15" fmla="*/ 11450 h 656"/>
                  <a:gd name="T16" fmla="*/ 2209 w 387"/>
                  <a:gd name="T17" fmla="*/ 11487 h 656"/>
                  <a:gd name="T18" fmla="*/ 333 w 387"/>
                  <a:gd name="T19" fmla="*/ 11770 h 656"/>
                  <a:gd name="T20" fmla="*/ 363 w 387"/>
                  <a:gd name="T21" fmla="*/ 6875 h 656"/>
                  <a:gd name="T22" fmla="*/ 425 w 387"/>
                  <a:gd name="T23" fmla="*/ 6704 h 656"/>
                  <a:gd name="T24" fmla="*/ 688 w 387"/>
                  <a:gd name="T25" fmla="*/ 5295 h 656"/>
                  <a:gd name="T26" fmla="*/ 1063 w 387"/>
                  <a:gd name="T27" fmla="*/ 4028 h 656"/>
                  <a:gd name="T28" fmla="*/ 2709 w 387"/>
                  <a:gd name="T29" fmla="*/ 1403 h 656"/>
                  <a:gd name="T30" fmla="*/ 4567 w 387"/>
                  <a:gd name="T31" fmla="*/ 115 h 65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387" h="656">
                    <a:moveTo>
                      <a:pt x="292" y="6"/>
                    </a:moveTo>
                    <a:cubicBezTo>
                      <a:pt x="335" y="13"/>
                      <a:pt x="376" y="67"/>
                      <a:pt x="351" y="177"/>
                    </a:cubicBezTo>
                    <a:cubicBezTo>
                      <a:pt x="369" y="222"/>
                      <a:pt x="385" y="289"/>
                      <a:pt x="383" y="340"/>
                    </a:cubicBezTo>
                    <a:cubicBezTo>
                      <a:pt x="382" y="363"/>
                      <a:pt x="381" y="373"/>
                      <a:pt x="381" y="373"/>
                    </a:cubicBezTo>
                    <a:cubicBezTo>
                      <a:pt x="385" y="402"/>
                      <a:pt x="387" y="463"/>
                      <a:pt x="369" y="492"/>
                    </a:cubicBezTo>
                    <a:cubicBezTo>
                      <a:pt x="352" y="522"/>
                      <a:pt x="301" y="595"/>
                      <a:pt x="179" y="602"/>
                    </a:cubicBezTo>
                    <a:cubicBezTo>
                      <a:pt x="169" y="602"/>
                      <a:pt x="161" y="603"/>
                      <a:pt x="152" y="604"/>
                    </a:cubicBezTo>
                    <a:cubicBezTo>
                      <a:pt x="150" y="604"/>
                      <a:pt x="148" y="603"/>
                      <a:pt x="146" y="603"/>
                    </a:cubicBezTo>
                    <a:cubicBezTo>
                      <a:pt x="144" y="603"/>
                      <a:pt x="143" y="605"/>
                      <a:pt x="141" y="605"/>
                    </a:cubicBezTo>
                    <a:cubicBezTo>
                      <a:pt x="50" y="619"/>
                      <a:pt x="29" y="656"/>
                      <a:pt x="21" y="620"/>
                    </a:cubicBezTo>
                    <a:cubicBezTo>
                      <a:pt x="12" y="580"/>
                      <a:pt x="0" y="411"/>
                      <a:pt x="23" y="362"/>
                    </a:cubicBezTo>
                    <a:cubicBezTo>
                      <a:pt x="25" y="358"/>
                      <a:pt x="27" y="353"/>
                      <a:pt x="27" y="353"/>
                    </a:cubicBezTo>
                    <a:cubicBezTo>
                      <a:pt x="28" y="338"/>
                      <a:pt x="34" y="286"/>
                      <a:pt x="44" y="279"/>
                    </a:cubicBezTo>
                    <a:cubicBezTo>
                      <a:pt x="45" y="266"/>
                      <a:pt x="51" y="244"/>
                      <a:pt x="68" y="212"/>
                    </a:cubicBezTo>
                    <a:cubicBezTo>
                      <a:pt x="86" y="179"/>
                      <a:pt x="126" y="118"/>
                      <a:pt x="173" y="74"/>
                    </a:cubicBezTo>
                    <a:cubicBezTo>
                      <a:pt x="220" y="29"/>
                      <a:pt x="250" y="0"/>
                      <a:pt x="292" y="6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78" name="Freeform 160">
                <a:extLst>
                  <a:ext uri="{FF2B5EF4-FFF2-40B4-BE49-F238E27FC236}">
                    <a16:creationId xmlns:a16="http://schemas.microsoft.com/office/drawing/2014/main" id="{7DCF93E9-BCB7-E0AB-E893-0D7A5EA596A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04" y="1608"/>
                <a:ext cx="50" cy="192"/>
              </a:xfrm>
              <a:custGeom>
                <a:avLst/>
                <a:gdLst>
                  <a:gd name="T0" fmla="*/ 63 w 20"/>
                  <a:gd name="T1" fmla="*/ 0 h 72"/>
                  <a:gd name="T2" fmla="*/ 313 w 20"/>
                  <a:gd name="T3" fmla="*/ 1365 h 7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0" h="72">
                    <a:moveTo>
                      <a:pt x="4" y="0"/>
                    </a:moveTo>
                    <a:cubicBezTo>
                      <a:pt x="0" y="15"/>
                      <a:pt x="12" y="48"/>
                      <a:pt x="20" y="72"/>
                    </a:cubicBezTo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79" name="Freeform 161">
                <a:extLst>
                  <a:ext uri="{FF2B5EF4-FFF2-40B4-BE49-F238E27FC236}">
                    <a16:creationId xmlns:a16="http://schemas.microsoft.com/office/drawing/2014/main" id="{048C78F7-AAA5-75D0-24F9-27C29FB848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78" y="2069"/>
                <a:ext cx="851" cy="251"/>
              </a:xfrm>
              <a:custGeom>
                <a:avLst/>
                <a:gdLst>
                  <a:gd name="T0" fmla="*/ 50 w 340"/>
                  <a:gd name="T1" fmla="*/ 0 h 94"/>
                  <a:gd name="T2" fmla="*/ 721 w 340"/>
                  <a:gd name="T3" fmla="*/ 662 h 94"/>
                  <a:gd name="T4" fmla="*/ 1930 w 340"/>
                  <a:gd name="T5" fmla="*/ 1162 h 94"/>
                  <a:gd name="T6" fmla="*/ 4393 w 340"/>
                  <a:gd name="T7" fmla="*/ 1503 h 94"/>
                  <a:gd name="T8" fmla="*/ 5331 w 340"/>
                  <a:gd name="T9" fmla="*/ 1768 h 9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40" h="94">
                    <a:moveTo>
                      <a:pt x="3" y="0"/>
                    </a:moveTo>
                    <a:cubicBezTo>
                      <a:pt x="0" y="9"/>
                      <a:pt x="18" y="25"/>
                      <a:pt x="46" y="35"/>
                    </a:cubicBezTo>
                    <a:cubicBezTo>
                      <a:pt x="73" y="46"/>
                      <a:pt x="94" y="52"/>
                      <a:pt x="123" y="61"/>
                    </a:cubicBezTo>
                    <a:cubicBezTo>
                      <a:pt x="173" y="76"/>
                      <a:pt x="228" y="74"/>
                      <a:pt x="280" y="79"/>
                    </a:cubicBezTo>
                    <a:cubicBezTo>
                      <a:pt x="301" y="81"/>
                      <a:pt x="334" y="94"/>
                      <a:pt x="340" y="93"/>
                    </a:cubicBezTo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80" name="Freeform 162">
                <a:extLst>
                  <a:ext uri="{FF2B5EF4-FFF2-40B4-BE49-F238E27FC236}">
                    <a16:creationId xmlns:a16="http://schemas.microsoft.com/office/drawing/2014/main" id="{DA296E3C-9EA2-5CDD-F884-CD9C6D314F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36" y="2267"/>
                <a:ext cx="308" cy="666"/>
              </a:xfrm>
              <a:custGeom>
                <a:avLst/>
                <a:gdLst>
                  <a:gd name="T0" fmla="*/ 50 w 123"/>
                  <a:gd name="T1" fmla="*/ 0 h 250"/>
                  <a:gd name="T2" fmla="*/ 583 w 123"/>
                  <a:gd name="T3" fmla="*/ 2989 h 250"/>
                  <a:gd name="T4" fmla="*/ 1931 w 123"/>
                  <a:gd name="T5" fmla="*/ 4726 h 25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3" h="250">
                    <a:moveTo>
                      <a:pt x="3" y="0"/>
                    </a:moveTo>
                    <a:cubicBezTo>
                      <a:pt x="0" y="28"/>
                      <a:pt x="7" y="97"/>
                      <a:pt x="37" y="158"/>
                    </a:cubicBezTo>
                    <a:cubicBezTo>
                      <a:pt x="67" y="218"/>
                      <a:pt x="108" y="247"/>
                      <a:pt x="123" y="250"/>
                    </a:cubicBezTo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81" name="Freeform 163">
                <a:extLst>
                  <a:ext uri="{FF2B5EF4-FFF2-40B4-BE49-F238E27FC236}">
                    <a16:creationId xmlns:a16="http://schemas.microsoft.com/office/drawing/2014/main" id="{0E0560E2-D0A4-5C1D-C4E1-93C6D6452B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31" y="1243"/>
                <a:ext cx="923" cy="1837"/>
              </a:xfrm>
              <a:custGeom>
                <a:avLst/>
                <a:gdLst>
                  <a:gd name="T0" fmla="*/ 1176 w 369"/>
                  <a:gd name="T1" fmla="*/ 776 h 689"/>
                  <a:gd name="T2" fmla="*/ 583 w 369"/>
                  <a:gd name="T3" fmla="*/ 3695 h 689"/>
                  <a:gd name="T4" fmla="*/ 188 w 369"/>
                  <a:gd name="T5" fmla="*/ 6276 h 689"/>
                  <a:gd name="T6" fmla="*/ 708 w 369"/>
                  <a:gd name="T7" fmla="*/ 7825 h 689"/>
                  <a:gd name="T8" fmla="*/ 1813 w 369"/>
                  <a:gd name="T9" fmla="*/ 9625 h 689"/>
                  <a:gd name="T10" fmla="*/ 1801 w 369"/>
                  <a:gd name="T11" fmla="*/ 11409 h 689"/>
                  <a:gd name="T12" fmla="*/ 2679 w 369"/>
                  <a:gd name="T13" fmla="*/ 11771 h 689"/>
                  <a:gd name="T14" fmla="*/ 3492 w 369"/>
                  <a:gd name="T15" fmla="*/ 12184 h 689"/>
                  <a:gd name="T16" fmla="*/ 5525 w 369"/>
                  <a:gd name="T17" fmla="*/ 12910 h 689"/>
                  <a:gd name="T18" fmla="*/ 5776 w 369"/>
                  <a:gd name="T19" fmla="*/ 9156 h 689"/>
                  <a:gd name="T20" fmla="*/ 5651 w 369"/>
                  <a:gd name="T21" fmla="*/ 7919 h 689"/>
                  <a:gd name="T22" fmla="*/ 5663 w 369"/>
                  <a:gd name="T23" fmla="*/ 7735 h 689"/>
                  <a:gd name="T24" fmla="*/ 4850 w 369"/>
                  <a:gd name="T25" fmla="*/ 4151 h 689"/>
                  <a:gd name="T26" fmla="*/ 1176 w 369"/>
                  <a:gd name="T27" fmla="*/ 776 h 68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369" h="689">
                    <a:moveTo>
                      <a:pt x="75" y="41"/>
                    </a:moveTo>
                    <a:cubicBezTo>
                      <a:pt x="50" y="55"/>
                      <a:pt x="25" y="79"/>
                      <a:pt x="37" y="195"/>
                    </a:cubicBezTo>
                    <a:cubicBezTo>
                      <a:pt x="29" y="204"/>
                      <a:pt x="0" y="262"/>
                      <a:pt x="12" y="331"/>
                    </a:cubicBezTo>
                    <a:cubicBezTo>
                      <a:pt x="23" y="401"/>
                      <a:pt x="45" y="413"/>
                      <a:pt x="45" y="413"/>
                    </a:cubicBezTo>
                    <a:cubicBezTo>
                      <a:pt x="70" y="438"/>
                      <a:pt x="114" y="466"/>
                      <a:pt x="116" y="508"/>
                    </a:cubicBezTo>
                    <a:cubicBezTo>
                      <a:pt x="119" y="551"/>
                      <a:pt x="94" y="577"/>
                      <a:pt x="115" y="602"/>
                    </a:cubicBezTo>
                    <a:cubicBezTo>
                      <a:pt x="136" y="627"/>
                      <a:pt x="160" y="622"/>
                      <a:pt x="171" y="621"/>
                    </a:cubicBezTo>
                    <a:cubicBezTo>
                      <a:pt x="176" y="629"/>
                      <a:pt x="177" y="627"/>
                      <a:pt x="223" y="643"/>
                    </a:cubicBezTo>
                    <a:cubicBezTo>
                      <a:pt x="270" y="659"/>
                      <a:pt x="341" y="689"/>
                      <a:pt x="353" y="681"/>
                    </a:cubicBezTo>
                    <a:cubicBezTo>
                      <a:pt x="365" y="673"/>
                      <a:pt x="369" y="523"/>
                      <a:pt x="369" y="483"/>
                    </a:cubicBezTo>
                    <a:cubicBezTo>
                      <a:pt x="369" y="443"/>
                      <a:pt x="365" y="418"/>
                      <a:pt x="361" y="418"/>
                    </a:cubicBezTo>
                    <a:cubicBezTo>
                      <a:pt x="361" y="416"/>
                      <a:pt x="362" y="411"/>
                      <a:pt x="362" y="408"/>
                    </a:cubicBezTo>
                    <a:cubicBezTo>
                      <a:pt x="362" y="367"/>
                      <a:pt x="357" y="296"/>
                      <a:pt x="310" y="219"/>
                    </a:cubicBezTo>
                    <a:cubicBezTo>
                      <a:pt x="261" y="137"/>
                      <a:pt x="158" y="0"/>
                      <a:pt x="75" y="41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82" name="Freeform 164">
                <a:extLst>
                  <a:ext uri="{FF2B5EF4-FFF2-40B4-BE49-F238E27FC236}">
                    <a16:creationId xmlns:a16="http://schemas.microsoft.com/office/drawing/2014/main" id="{78B68088-C401-D0B3-7667-636B55E9C3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24" y="1616"/>
                <a:ext cx="62" cy="147"/>
              </a:xfrm>
              <a:custGeom>
                <a:avLst/>
                <a:gdLst>
                  <a:gd name="T0" fmla="*/ 382 w 25"/>
                  <a:gd name="T1" fmla="*/ 0 h 55"/>
                  <a:gd name="T2" fmla="*/ 0 w 25"/>
                  <a:gd name="T3" fmla="*/ 1050 h 5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5" h="55">
                    <a:moveTo>
                      <a:pt x="25" y="0"/>
                    </a:moveTo>
                    <a:cubicBezTo>
                      <a:pt x="18" y="21"/>
                      <a:pt x="8" y="43"/>
                      <a:pt x="0" y="55"/>
                    </a:cubicBezTo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83" name="Freeform 165">
                <a:extLst>
                  <a:ext uri="{FF2B5EF4-FFF2-40B4-BE49-F238E27FC236}">
                    <a16:creationId xmlns:a16="http://schemas.microsoft.com/office/drawing/2014/main" id="{2F04FE7E-5992-FE69-5A98-6279E3788E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59" y="2357"/>
                <a:ext cx="475" cy="547"/>
              </a:xfrm>
              <a:custGeom>
                <a:avLst/>
                <a:gdLst>
                  <a:gd name="T0" fmla="*/ 0 w 190"/>
                  <a:gd name="T1" fmla="*/ 3858 h 205"/>
                  <a:gd name="T2" fmla="*/ 2970 w 190"/>
                  <a:gd name="T3" fmla="*/ 0 h 20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90" h="205">
                    <a:moveTo>
                      <a:pt x="0" y="203"/>
                    </a:moveTo>
                    <a:cubicBezTo>
                      <a:pt x="40" y="205"/>
                      <a:pt x="161" y="173"/>
                      <a:pt x="190" y="0"/>
                    </a:cubicBezTo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84" name="Freeform 166">
                <a:extLst>
                  <a:ext uri="{FF2B5EF4-FFF2-40B4-BE49-F238E27FC236}">
                    <a16:creationId xmlns:a16="http://schemas.microsoft.com/office/drawing/2014/main" id="{48D8CF17-136A-5170-9D73-9391A5109E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61" y="2728"/>
                <a:ext cx="788" cy="315"/>
              </a:xfrm>
              <a:custGeom>
                <a:avLst/>
                <a:gdLst>
                  <a:gd name="T0" fmla="*/ 2271 w 315"/>
                  <a:gd name="T1" fmla="*/ 1447 h 118"/>
                  <a:gd name="T2" fmla="*/ 1846 w 315"/>
                  <a:gd name="T3" fmla="*/ 1482 h 118"/>
                  <a:gd name="T4" fmla="*/ 1751 w 315"/>
                  <a:gd name="T5" fmla="*/ 1468 h 118"/>
                  <a:gd name="T6" fmla="*/ 1676 w 315"/>
                  <a:gd name="T7" fmla="*/ 1503 h 118"/>
                  <a:gd name="T8" fmla="*/ 0 w 315"/>
                  <a:gd name="T9" fmla="*/ 2074 h 118"/>
                  <a:gd name="T10" fmla="*/ 3522 w 315"/>
                  <a:gd name="T11" fmla="*/ 1866 h 118"/>
                  <a:gd name="T12" fmla="*/ 4868 w 315"/>
                  <a:gd name="T13" fmla="*/ 0 h 118"/>
                  <a:gd name="T14" fmla="*/ 2271 w 315"/>
                  <a:gd name="T15" fmla="*/ 1447 h 11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15" h="118">
                    <a:moveTo>
                      <a:pt x="145" y="76"/>
                    </a:moveTo>
                    <a:cubicBezTo>
                      <a:pt x="135" y="76"/>
                      <a:pt x="127" y="77"/>
                      <a:pt x="118" y="78"/>
                    </a:cubicBezTo>
                    <a:cubicBezTo>
                      <a:pt x="116" y="78"/>
                      <a:pt x="114" y="77"/>
                      <a:pt x="112" y="77"/>
                    </a:cubicBezTo>
                    <a:cubicBezTo>
                      <a:pt x="110" y="77"/>
                      <a:pt x="109" y="79"/>
                      <a:pt x="107" y="79"/>
                    </a:cubicBezTo>
                    <a:cubicBezTo>
                      <a:pt x="45" y="89"/>
                      <a:pt x="15" y="109"/>
                      <a:pt x="0" y="109"/>
                    </a:cubicBezTo>
                    <a:cubicBezTo>
                      <a:pt x="27" y="118"/>
                      <a:pt x="138" y="108"/>
                      <a:pt x="225" y="98"/>
                    </a:cubicBezTo>
                    <a:cubicBezTo>
                      <a:pt x="315" y="88"/>
                      <a:pt x="307" y="23"/>
                      <a:pt x="311" y="0"/>
                    </a:cubicBezTo>
                    <a:cubicBezTo>
                      <a:pt x="283" y="32"/>
                      <a:pt x="232" y="71"/>
                      <a:pt x="145" y="76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85" name="Freeform 167">
                <a:extLst>
                  <a:ext uri="{FF2B5EF4-FFF2-40B4-BE49-F238E27FC236}">
                    <a16:creationId xmlns:a16="http://schemas.microsoft.com/office/drawing/2014/main" id="{B911AE58-D3DE-F0E8-E7D8-60FD442938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31" y="2352"/>
                <a:ext cx="783" cy="776"/>
              </a:xfrm>
              <a:custGeom>
                <a:avLst/>
                <a:gdLst>
                  <a:gd name="T0" fmla="*/ 2867 w 313"/>
                  <a:gd name="T1" fmla="*/ 4301 h 291"/>
                  <a:gd name="T2" fmla="*/ 2054 w 313"/>
                  <a:gd name="T3" fmla="*/ 3891 h 291"/>
                  <a:gd name="T4" fmla="*/ 1176 w 313"/>
                  <a:gd name="T5" fmla="*/ 3528 h 291"/>
                  <a:gd name="T6" fmla="*/ 1188 w 313"/>
                  <a:gd name="T7" fmla="*/ 1741 h 291"/>
                  <a:gd name="T8" fmla="*/ 113 w 313"/>
                  <a:gd name="T9" fmla="*/ 0 h 291"/>
                  <a:gd name="T10" fmla="*/ 238 w 313"/>
                  <a:gd name="T11" fmla="*/ 2125 h 291"/>
                  <a:gd name="T12" fmla="*/ 238 w 313"/>
                  <a:gd name="T13" fmla="*/ 3925 h 291"/>
                  <a:gd name="T14" fmla="*/ 1971 w 313"/>
                  <a:gd name="T15" fmla="*/ 4893 h 291"/>
                  <a:gd name="T16" fmla="*/ 4881 w 313"/>
                  <a:gd name="T17" fmla="*/ 5043 h 291"/>
                  <a:gd name="T18" fmla="*/ 4901 w 313"/>
                  <a:gd name="T19" fmla="*/ 5027 h 291"/>
                  <a:gd name="T20" fmla="*/ 2867 w 313"/>
                  <a:gd name="T21" fmla="*/ 4301 h 29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13" h="291">
                    <a:moveTo>
                      <a:pt x="183" y="227"/>
                    </a:moveTo>
                    <a:cubicBezTo>
                      <a:pt x="137" y="211"/>
                      <a:pt x="136" y="213"/>
                      <a:pt x="131" y="205"/>
                    </a:cubicBezTo>
                    <a:cubicBezTo>
                      <a:pt x="120" y="206"/>
                      <a:pt x="96" y="211"/>
                      <a:pt x="75" y="186"/>
                    </a:cubicBezTo>
                    <a:cubicBezTo>
                      <a:pt x="54" y="161"/>
                      <a:pt x="79" y="135"/>
                      <a:pt x="76" y="92"/>
                    </a:cubicBezTo>
                    <a:cubicBezTo>
                      <a:pt x="74" y="51"/>
                      <a:pt x="33" y="24"/>
                      <a:pt x="7" y="0"/>
                    </a:cubicBezTo>
                    <a:cubicBezTo>
                      <a:pt x="0" y="41"/>
                      <a:pt x="13" y="78"/>
                      <a:pt x="15" y="112"/>
                    </a:cubicBezTo>
                    <a:cubicBezTo>
                      <a:pt x="18" y="150"/>
                      <a:pt x="12" y="177"/>
                      <a:pt x="15" y="207"/>
                    </a:cubicBezTo>
                    <a:cubicBezTo>
                      <a:pt x="18" y="238"/>
                      <a:pt x="67" y="251"/>
                      <a:pt x="126" y="258"/>
                    </a:cubicBezTo>
                    <a:cubicBezTo>
                      <a:pt x="185" y="265"/>
                      <a:pt x="277" y="291"/>
                      <a:pt x="312" y="266"/>
                    </a:cubicBezTo>
                    <a:cubicBezTo>
                      <a:pt x="312" y="265"/>
                      <a:pt x="312" y="265"/>
                      <a:pt x="313" y="265"/>
                    </a:cubicBezTo>
                    <a:cubicBezTo>
                      <a:pt x="300" y="273"/>
                      <a:pt x="230" y="243"/>
                      <a:pt x="183" y="227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86" name="Freeform 168">
                <a:extLst>
                  <a:ext uri="{FF2B5EF4-FFF2-40B4-BE49-F238E27FC236}">
                    <a16:creationId xmlns:a16="http://schemas.microsoft.com/office/drawing/2014/main" id="{5A6B5708-FBC6-76A1-3D06-ED9909DB0F0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71" y="1888"/>
                <a:ext cx="35" cy="85"/>
              </a:xfrm>
              <a:custGeom>
                <a:avLst/>
                <a:gdLst>
                  <a:gd name="T0" fmla="*/ 0 w 14"/>
                  <a:gd name="T1" fmla="*/ 0 h 32"/>
                  <a:gd name="T2" fmla="*/ 220 w 14"/>
                  <a:gd name="T3" fmla="*/ 600 h 3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4" h="32">
                    <a:moveTo>
                      <a:pt x="0" y="0"/>
                    </a:moveTo>
                    <a:cubicBezTo>
                      <a:pt x="0" y="11"/>
                      <a:pt x="3" y="25"/>
                      <a:pt x="14" y="32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87" name="Freeform 169">
                <a:extLst>
                  <a:ext uri="{FF2B5EF4-FFF2-40B4-BE49-F238E27FC236}">
                    <a16:creationId xmlns:a16="http://schemas.microsoft.com/office/drawing/2014/main" id="{4DCA3B61-A374-C45D-00F7-1EBEAC2138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48" y="1947"/>
                <a:ext cx="33" cy="5"/>
              </a:xfrm>
              <a:custGeom>
                <a:avLst/>
                <a:gdLst>
                  <a:gd name="T0" fmla="*/ 213 w 13"/>
                  <a:gd name="T1" fmla="*/ 0 h 2"/>
                  <a:gd name="T2" fmla="*/ 0 w 13"/>
                  <a:gd name="T3" fmla="*/ 33 h 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3" h="2">
                    <a:moveTo>
                      <a:pt x="13" y="0"/>
                    </a:moveTo>
                    <a:cubicBezTo>
                      <a:pt x="9" y="0"/>
                      <a:pt x="4" y="1"/>
                      <a:pt x="0" y="2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88" name="Freeform 170">
                <a:extLst>
                  <a:ext uri="{FF2B5EF4-FFF2-40B4-BE49-F238E27FC236}">
                    <a16:creationId xmlns:a16="http://schemas.microsoft.com/office/drawing/2014/main" id="{0F84C3A7-F522-468B-A1A4-DE2E6F0BF5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61" y="1691"/>
                <a:ext cx="38" cy="64"/>
              </a:xfrm>
              <a:custGeom>
                <a:avLst/>
                <a:gdLst>
                  <a:gd name="T0" fmla="*/ 33 w 15"/>
                  <a:gd name="T1" fmla="*/ 0 h 24"/>
                  <a:gd name="T2" fmla="*/ 243 w 15"/>
                  <a:gd name="T3" fmla="*/ 456 h 2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5" h="24">
                    <a:moveTo>
                      <a:pt x="2" y="0"/>
                    </a:moveTo>
                    <a:cubicBezTo>
                      <a:pt x="0" y="11"/>
                      <a:pt x="8" y="18"/>
                      <a:pt x="15" y="24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89" name="Freeform 171">
                <a:extLst>
                  <a:ext uri="{FF2B5EF4-FFF2-40B4-BE49-F238E27FC236}">
                    <a16:creationId xmlns:a16="http://schemas.microsoft.com/office/drawing/2014/main" id="{C352CBCC-AFAA-7A2F-3123-9B620B99CFD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56" y="1733"/>
                <a:ext cx="23" cy="19"/>
              </a:xfrm>
              <a:custGeom>
                <a:avLst/>
                <a:gdLst>
                  <a:gd name="T0" fmla="*/ 0 w 9"/>
                  <a:gd name="T1" fmla="*/ 141 h 7"/>
                  <a:gd name="T2" fmla="*/ 151 w 9"/>
                  <a:gd name="T3" fmla="*/ 0 h 7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9" h="7">
                    <a:moveTo>
                      <a:pt x="0" y="7"/>
                    </a:moveTo>
                    <a:cubicBezTo>
                      <a:pt x="2" y="4"/>
                      <a:pt x="5" y="2"/>
                      <a:pt x="9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90" name="Freeform 172">
                <a:extLst>
                  <a:ext uri="{FF2B5EF4-FFF2-40B4-BE49-F238E27FC236}">
                    <a16:creationId xmlns:a16="http://schemas.microsoft.com/office/drawing/2014/main" id="{DE0DA3F6-7B9A-E4F6-04FB-6C360D3D6DD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06" y="1539"/>
                <a:ext cx="10" cy="74"/>
              </a:xfrm>
              <a:custGeom>
                <a:avLst/>
                <a:gdLst>
                  <a:gd name="T0" fmla="*/ 0 w 4"/>
                  <a:gd name="T1" fmla="*/ 0 h 28"/>
                  <a:gd name="T2" fmla="*/ 0 w 4"/>
                  <a:gd name="T3" fmla="*/ 518 h 2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" h="28">
                    <a:moveTo>
                      <a:pt x="0" y="0"/>
                    </a:moveTo>
                    <a:cubicBezTo>
                      <a:pt x="4" y="9"/>
                      <a:pt x="1" y="18"/>
                      <a:pt x="0" y="28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91" name="Freeform 173">
                <a:extLst>
                  <a:ext uri="{FF2B5EF4-FFF2-40B4-BE49-F238E27FC236}">
                    <a16:creationId xmlns:a16="http://schemas.microsoft.com/office/drawing/2014/main" id="{89E00497-9224-2C12-77B7-5E3349FF5F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11" y="1576"/>
                <a:ext cx="35" cy="5"/>
              </a:xfrm>
              <a:custGeom>
                <a:avLst/>
                <a:gdLst>
                  <a:gd name="T0" fmla="*/ 0 w 14"/>
                  <a:gd name="T1" fmla="*/ 33 h 2"/>
                  <a:gd name="T2" fmla="*/ 220 w 14"/>
                  <a:gd name="T3" fmla="*/ 0 h 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4" h="2">
                    <a:moveTo>
                      <a:pt x="0" y="2"/>
                    </a:moveTo>
                    <a:cubicBezTo>
                      <a:pt x="5" y="1"/>
                      <a:pt x="9" y="0"/>
                      <a:pt x="14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92" name="Freeform 174">
                <a:extLst>
                  <a:ext uri="{FF2B5EF4-FFF2-40B4-BE49-F238E27FC236}">
                    <a16:creationId xmlns:a16="http://schemas.microsoft.com/office/drawing/2014/main" id="{CD9E9974-4965-EC71-B133-47B95D31B4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76" y="1475"/>
                <a:ext cx="13" cy="61"/>
              </a:xfrm>
              <a:custGeom>
                <a:avLst/>
                <a:gdLst>
                  <a:gd name="T0" fmla="*/ 88 w 5"/>
                  <a:gd name="T1" fmla="*/ 0 h 23"/>
                  <a:gd name="T2" fmla="*/ 0 w 5"/>
                  <a:gd name="T3" fmla="*/ 430 h 2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" h="23">
                    <a:moveTo>
                      <a:pt x="5" y="0"/>
                    </a:moveTo>
                    <a:cubicBezTo>
                      <a:pt x="5" y="8"/>
                      <a:pt x="3" y="16"/>
                      <a:pt x="0" y="23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93" name="Freeform 175">
                <a:extLst>
                  <a:ext uri="{FF2B5EF4-FFF2-40B4-BE49-F238E27FC236}">
                    <a16:creationId xmlns:a16="http://schemas.microsoft.com/office/drawing/2014/main" id="{EA1434D5-CA2D-6C3A-0EBC-F0146967D01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86" y="1507"/>
                <a:ext cx="33" cy="13"/>
              </a:xfrm>
              <a:custGeom>
                <a:avLst/>
                <a:gdLst>
                  <a:gd name="T0" fmla="*/ 0 w 13"/>
                  <a:gd name="T1" fmla="*/ 0 h 5"/>
                  <a:gd name="T2" fmla="*/ 213 w 13"/>
                  <a:gd name="T3" fmla="*/ 88 h 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3" h="5">
                    <a:moveTo>
                      <a:pt x="0" y="0"/>
                    </a:moveTo>
                    <a:cubicBezTo>
                      <a:pt x="4" y="1"/>
                      <a:pt x="9" y="3"/>
                      <a:pt x="13" y="5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94" name="Freeform 176">
                <a:extLst>
                  <a:ext uri="{FF2B5EF4-FFF2-40B4-BE49-F238E27FC236}">
                    <a16:creationId xmlns:a16="http://schemas.microsoft.com/office/drawing/2014/main" id="{5B4098A4-7289-15EA-4702-AA31105A2A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54" y="1392"/>
                <a:ext cx="15" cy="64"/>
              </a:xfrm>
              <a:custGeom>
                <a:avLst/>
                <a:gdLst>
                  <a:gd name="T0" fmla="*/ 20 w 6"/>
                  <a:gd name="T1" fmla="*/ 0 h 24"/>
                  <a:gd name="T2" fmla="*/ 95 w 6"/>
                  <a:gd name="T3" fmla="*/ 456 h 2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6" h="24">
                    <a:moveTo>
                      <a:pt x="1" y="0"/>
                    </a:moveTo>
                    <a:cubicBezTo>
                      <a:pt x="0" y="9"/>
                      <a:pt x="0" y="18"/>
                      <a:pt x="6" y="24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95" name="Freeform 177">
                <a:extLst>
                  <a:ext uri="{FF2B5EF4-FFF2-40B4-BE49-F238E27FC236}">
                    <a16:creationId xmlns:a16="http://schemas.microsoft.com/office/drawing/2014/main" id="{DE9FEC7F-A10B-77C0-3A48-1EC408438D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31" y="1427"/>
                <a:ext cx="25" cy="5"/>
              </a:xfrm>
              <a:custGeom>
                <a:avLst/>
                <a:gdLst>
                  <a:gd name="T0" fmla="*/ 158 w 10"/>
                  <a:gd name="T1" fmla="*/ 20 h 2"/>
                  <a:gd name="T2" fmla="*/ 0 w 10"/>
                  <a:gd name="T3" fmla="*/ 33 h 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0" h="2">
                    <a:moveTo>
                      <a:pt x="10" y="1"/>
                    </a:moveTo>
                    <a:cubicBezTo>
                      <a:pt x="6" y="0"/>
                      <a:pt x="3" y="1"/>
                      <a:pt x="0" y="2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96" name="Freeform 178">
                <a:extLst>
                  <a:ext uri="{FF2B5EF4-FFF2-40B4-BE49-F238E27FC236}">
                    <a16:creationId xmlns:a16="http://schemas.microsoft.com/office/drawing/2014/main" id="{28A7CD28-6F51-442A-70D6-16D00019C61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16" y="1731"/>
                <a:ext cx="18" cy="77"/>
              </a:xfrm>
              <a:custGeom>
                <a:avLst/>
                <a:gdLst>
                  <a:gd name="T0" fmla="*/ 0 w 7"/>
                  <a:gd name="T1" fmla="*/ 0 h 29"/>
                  <a:gd name="T2" fmla="*/ 67 w 7"/>
                  <a:gd name="T3" fmla="*/ 542 h 2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" h="29">
                    <a:moveTo>
                      <a:pt x="0" y="0"/>
                    </a:moveTo>
                    <a:cubicBezTo>
                      <a:pt x="7" y="7"/>
                      <a:pt x="5" y="20"/>
                      <a:pt x="4" y="29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97" name="Freeform 179">
                <a:extLst>
                  <a:ext uri="{FF2B5EF4-FFF2-40B4-BE49-F238E27FC236}">
                    <a16:creationId xmlns:a16="http://schemas.microsoft.com/office/drawing/2014/main" id="{7F30AD77-836F-3FCE-C4D6-7DFA13A4C9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31" y="1773"/>
                <a:ext cx="28" cy="1"/>
              </a:xfrm>
              <a:custGeom>
                <a:avLst/>
                <a:gdLst>
                  <a:gd name="T0" fmla="*/ 0 w 11"/>
                  <a:gd name="T1" fmla="*/ 0 h 1"/>
                  <a:gd name="T2" fmla="*/ 181 w 11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1" h="1">
                    <a:moveTo>
                      <a:pt x="0" y="0"/>
                    </a:moveTo>
                    <a:cubicBezTo>
                      <a:pt x="4" y="0"/>
                      <a:pt x="7" y="0"/>
                      <a:pt x="11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98" name="Freeform 180">
                <a:extLst>
                  <a:ext uri="{FF2B5EF4-FFF2-40B4-BE49-F238E27FC236}">
                    <a16:creationId xmlns:a16="http://schemas.microsoft.com/office/drawing/2014/main" id="{B8798740-1169-5524-5A74-5DE15AA3DC2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86" y="1667"/>
                <a:ext cx="35" cy="66"/>
              </a:xfrm>
              <a:custGeom>
                <a:avLst/>
                <a:gdLst>
                  <a:gd name="T0" fmla="*/ 20 w 14"/>
                  <a:gd name="T1" fmla="*/ 0 h 25"/>
                  <a:gd name="T2" fmla="*/ 220 w 14"/>
                  <a:gd name="T3" fmla="*/ 459 h 2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4" h="25">
                    <a:moveTo>
                      <a:pt x="1" y="0"/>
                    </a:moveTo>
                    <a:cubicBezTo>
                      <a:pt x="0" y="11"/>
                      <a:pt x="5" y="20"/>
                      <a:pt x="14" y="25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99" name="Freeform 181">
                <a:extLst>
                  <a:ext uri="{FF2B5EF4-FFF2-40B4-BE49-F238E27FC236}">
                    <a16:creationId xmlns:a16="http://schemas.microsoft.com/office/drawing/2014/main" id="{9EB87386-F262-B2B7-906E-CA62700389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79" y="1720"/>
                <a:ext cx="20" cy="19"/>
              </a:xfrm>
              <a:custGeom>
                <a:avLst/>
                <a:gdLst>
                  <a:gd name="T0" fmla="*/ 125 w 8"/>
                  <a:gd name="T1" fmla="*/ 0 h 7"/>
                  <a:gd name="T2" fmla="*/ 0 w 8"/>
                  <a:gd name="T3" fmla="*/ 141 h 7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8" h="7">
                    <a:moveTo>
                      <a:pt x="8" y="0"/>
                    </a:moveTo>
                    <a:cubicBezTo>
                      <a:pt x="5" y="2"/>
                      <a:pt x="2" y="4"/>
                      <a:pt x="0" y="7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0" name="Freeform 182">
                <a:extLst>
                  <a:ext uri="{FF2B5EF4-FFF2-40B4-BE49-F238E27FC236}">
                    <a16:creationId xmlns:a16="http://schemas.microsoft.com/office/drawing/2014/main" id="{C455C694-076D-A975-8F16-ED42EEBB80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48" y="2027"/>
                <a:ext cx="28" cy="48"/>
              </a:xfrm>
              <a:custGeom>
                <a:avLst/>
                <a:gdLst>
                  <a:gd name="T0" fmla="*/ 20 w 11"/>
                  <a:gd name="T1" fmla="*/ 0 h 18"/>
                  <a:gd name="T2" fmla="*/ 181 w 11"/>
                  <a:gd name="T3" fmla="*/ 341 h 1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1" h="18">
                    <a:moveTo>
                      <a:pt x="1" y="0"/>
                    </a:moveTo>
                    <a:cubicBezTo>
                      <a:pt x="0" y="7"/>
                      <a:pt x="4" y="14"/>
                      <a:pt x="11" y="18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1" name="Freeform 183">
                <a:extLst>
                  <a:ext uri="{FF2B5EF4-FFF2-40B4-BE49-F238E27FC236}">
                    <a16:creationId xmlns:a16="http://schemas.microsoft.com/office/drawing/2014/main" id="{77FCF8AD-9F2F-55D8-7351-297D2C5488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46" y="2059"/>
                <a:ext cx="17" cy="10"/>
              </a:xfrm>
              <a:custGeom>
                <a:avLst/>
                <a:gdLst>
                  <a:gd name="T0" fmla="*/ 0 w 7"/>
                  <a:gd name="T1" fmla="*/ 63 h 4"/>
                  <a:gd name="T2" fmla="*/ 100 w 7"/>
                  <a:gd name="T3" fmla="*/ 20 h 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" h="4">
                    <a:moveTo>
                      <a:pt x="0" y="4"/>
                    </a:moveTo>
                    <a:cubicBezTo>
                      <a:pt x="2" y="1"/>
                      <a:pt x="4" y="0"/>
                      <a:pt x="7" y="1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2" name="Freeform 184">
                <a:extLst>
                  <a:ext uri="{FF2B5EF4-FFF2-40B4-BE49-F238E27FC236}">
                    <a16:creationId xmlns:a16="http://schemas.microsoft.com/office/drawing/2014/main" id="{272FDCD0-BEC9-098C-F876-0A9AA6DD7E0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24" y="1880"/>
                <a:ext cx="12" cy="67"/>
              </a:xfrm>
              <a:custGeom>
                <a:avLst/>
                <a:gdLst>
                  <a:gd name="T0" fmla="*/ 0 w 5"/>
                  <a:gd name="T1" fmla="*/ 0 h 25"/>
                  <a:gd name="T2" fmla="*/ 29 w 5"/>
                  <a:gd name="T3" fmla="*/ 482 h 2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" h="25">
                    <a:moveTo>
                      <a:pt x="0" y="0"/>
                    </a:moveTo>
                    <a:cubicBezTo>
                      <a:pt x="5" y="6"/>
                      <a:pt x="4" y="18"/>
                      <a:pt x="2" y="25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3" name="Freeform 185">
                <a:extLst>
                  <a:ext uri="{FF2B5EF4-FFF2-40B4-BE49-F238E27FC236}">
                    <a16:creationId xmlns:a16="http://schemas.microsoft.com/office/drawing/2014/main" id="{E1096062-82CB-7076-2070-0AD85464DE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34" y="1920"/>
                <a:ext cx="27" cy="3"/>
              </a:xfrm>
              <a:custGeom>
                <a:avLst/>
                <a:gdLst>
                  <a:gd name="T0" fmla="*/ 0 w 11"/>
                  <a:gd name="T1" fmla="*/ 27 h 1"/>
                  <a:gd name="T2" fmla="*/ 162 w 11"/>
                  <a:gd name="T3" fmla="*/ 27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1" h="1">
                    <a:moveTo>
                      <a:pt x="0" y="1"/>
                    </a:moveTo>
                    <a:cubicBezTo>
                      <a:pt x="3" y="0"/>
                      <a:pt x="7" y="0"/>
                      <a:pt x="11" y="1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4" name="Freeform 186">
                <a:extLst>
                  <a:ext uri="{FF2B5EF4-FFF2-40B4-BE49-F238E27FC236}">
                    <a16:creationId xmlns:a16="http://schemas.microsoft.com/office/drawing/2014/main" id="{6A9F095B-8D5E-D6A0-C3A6-560C61876E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69" y="2091"/>
                <a:ext cx="52" cy="24"/>
              </a:xfrm>
              <a:custGeom>
                <a:avLst/>
                <a:gdLst>
                  <a:gd name="T0" fmla="*/ 0 w 21"/>
                  <a:gd name="T1" fmla="*/ 136 h 9"/>
                  <a:gd name="T2" fmla="*/ 319 w 21"/>
                  <a:gd name="T3" fmla="*/ 0 h 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1" h="9">
                    <a:moveTo>
                      <a:pt x="0" y="7"/>
                    </a:moveTo>
                    <a:cubicBezTo>
                      <a:pt x="7" y="9"/>
                      <a:pt x="16" y="4"/>
                      <a:pt x="21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5" name="Freeform 187">
                <a:extLst>
                  <a:ext uri="{FF2B5EF4-FFF2-40B4-BE49-F238E27FC236}">
                    <a16:creationId xmlns:a16="http://schemas.microsoft.com/office/drawing/2014/main" id="{2B4DEF1F-EEEB-403B-E9C5-4E60499838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01" y="2107"/>
                <a:ext cx="5" cy="21"/>
              </a:xfrm>
              <a:custGeom>
                <a:avLst/>
                <a:gdLst>
                  <a:gd name="T0" fmla="*/ 0 w 2"/>
                  <a:gd name="T1" fmla="*/ 0 h 8"/>
                  <a:gd name="T2" fmla="*/ 33 w 2"/>
                  <a:gd name="T3" fmla="*/ 144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" h="8">
                    <a:moveTo>
                      <a:pt x="0" y="0"/>
                    </a:moveTo>
                    <a:cubicBezTo>
                      <a:pt x="1" y="3"/>
                      <a:pt x="2" y="6"/>
                      <a:pt x="2" y="8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6" name="Freeform 188">
                <a:extLst>
                  <a:ext uri="{FF2B5EF4-FFF2-40B4-BE49-F238E27FC236}">
                    <a16:creationId xmlns:a16="http://schemas.microsoft.com/office/drawing/2014/main" id="{1118E456-D1C1-2E0C-A7C7-3A50422C93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59" y="2069"/>
                <a:ext cx="5" cy="51"/>
              </a:xfrm>
              <a:custGeom>
                <a:avLst/>
                <a:gdLst>
                  <a:gd name="T0" fmla="*/ 33 w 2"/>
                  <a:gd name="T1" fmla="*/ 0 h 19"/>
                  <a:gd name="T2" fmla="*/ 33 w 2"/>
                  <a:gd name="T3" fmla="*/ 368 h 1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" h="19">
                    <a:moveTo>
                      <a:pt x="2" y="0"/>
                    </a:moveTo>
                    <a:cubicBezTo>
                      <a:pt x="0" y="6"/>
                      <a:pt x="0" y="13"/>
                      <a:pt x="2" y="19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7" name="Freeform 189">
                <a:extLst>
                  <a:ext uri="{FF2B5EF4-FFF2-40B4-BE49-F238E27FC236}">
                    <a16:creationId xmlns:a16="http://schemas.microsoft.com/office/drawing/2014/main" id="{FEA8D48C-8750-09FD-6417-7B7864F5586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44" y="2107"/>
                <a:ext cx="17" cy="1"/>
              </a:xfrm>
              <a:custGeom>
                <a:avLst/>
                <a:gdLst>
                  <a:gd name="T0" fmla="*/ 100 w 7"/>
                  <a:gd name="T1" fmla="*/ 0 h 1"/>
                  <a:gd name="T2" fmla="*/ 0 w 7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" h="1">
                    <a:moveTo>
                      <a:pt x="7" y="0"/>
                    </a:moveTo>
                    <a:cubicBezTo>
                      <a:pt x="4" y="0"/>
                      <a:pt x="2" y="0"/>
                      <a:pt x="0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8" name="Freeform 190">
                <a:extLst>
                  <a:ext uri="{FF2B5EF4-FFF2-40B4-BE49-F238E27FC236}">
                    <a16:creationId xmlns:a16="http://schemas.microsoft.com/office/drawing/2014/main" id="{C604259F-B645-6F9E-8D7F-BFA38F22C3F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81" y="1893"/>
                <a:ext cx="10" cy="62"/>
              </a:xfrm>
              <a:custGeom>
                <a:avLst/>
                <a:gdLst>
                  <a:gd name="T0" fmla="*/ 0 w 4"/>
                  <a:gd name="T1" fmla="*/ 0 h 23"/>
                  <a:gd name="T2" fmla="*/ 0 w 4"/>
                  <a:gd name="T3" fmla="*/ 450 h 2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" h="23">
                    <a:moveTo>
                      <a:pt x="0" y="0"/>
                    </a:moveTo>
                    <a:cubicBezTo>
                      <a:pt x="4" y="7"/>
                      <a:pt x="4" y="16"/>
                      <a:pt x="0" y="23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9" name="Freeform 191">
                <a:extLst>
                  <a:ext uri="{FF2B5EF4-FFF2-40B4-BE49-F238E27FC236}">
                    <a16:creationId xmlns:a16="http://schemas.microsoft.com/office/drawing/2014/main" id="{87777D9C-36B0-5CE9-2032-7CB6ACE710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91" y="1925"/>
                <a:ext cx="25" cy="6"/>
              </a:xfrm>
              <a:custGeom>
                <a:avLst/>
                <a:gdLst>
                  <a:gd name="T0" fmla="*/ 0 w 10"/>
                  <a:gd name="T1" fmla="*/ 54 h 2"/>
                  <a:gd name="T2" fmla="*/ 158 w 10"/>
                  <a:gd name="T3" fmla="*/ 27 h 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0" h="2">
                    <a:moveTo>
                      <a:pt x="0" y="2"/>
                    </a:moveTo>
                    <a:cubicBezTo>
                      <a:pt x="3" y="1"/>
                      <a:pt x="6" y="0"/>
                      <a:pt x="10" y="1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10" name="Freeform 192">
                <a:extLst>
                  <a:ext uri="{FF2B5EF4-FFF2-40B4-BE49-F238E27FC236}">
                    <a16:creationId xmlns:a16="http://schemas.microsoft.com/office/drawing/2014/main" id="{C354C9D8-AE17-C4E9-B8DA-B3C55704F86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01" y="1840"/>
                <a:ext cx="35" cy="24"/>
              </a:xfrm>
              <a:custGeom>
                <a:avLst/>
                <a:gdLst>
                  <a:gd name="T0" fmla="*/ 0 w 14"/>
                  <a:gd name="T1" fmla="*/ 149 h 9"/>
                  <a:gd name="T2" fmla="*/ 220 w 14"/>
                  <a:gd name="T3" fmla="*/ 0 h 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4" h="9">
                    <a:moveTo>
                      <a:pt x="0" y="8"/>
                    </a:moveTo>
                    <a:cubicBezTo>
                      <a:pt x="6" y="9"/>
                      <a:pt x="13" y="7"/>
                      <a:pt x="14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11" name="Freeform 193">
                <a:extLst>
                  <a:ext uri="{FF2B5EF4-FFF2-40B4-BE49-F238E27FC236}">
                    <a16:creationId xmlns:a16="http://schemas.microsoft.com/office/drawing/2014/main" id="{41686BAA-B41F-9B87-2971-F2BF1230DB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24" y="1859"/>
                <a:ext cx="7" cy="24"/>
              </a:xfrm>
              <a:custGeom>
                <a:avLst/>
                <a:gdLst>
                  <a:gd name="T0" fmla="*/ 0 w 3"/>
                  <a:gd name="T1" fmla="*/ 0 h 9"/>
                  <a:gd name="T2" fmla="*/ 37 w 3"/>
                  <a:gd name="T3" fmla="*/ 171 h 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" h="9">
                    <a:moveTo>
                      <a:pt x="0" y="0"/>
                    </a:moveTo>
                    <a:cubicBezTo>
                      <a:pt x="1" y="3"/>
                      <a:pt x="2" y="6"/>
                      <a:pt x="3" y="9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12" name="Freeform 194">
                <a:extLst>
                  <a:ext uri="{FF2B5EF4-FFF2-40B4-BE49-F238E27FC236}">
                    <a16:creationId xmlns:a16="http://schemas.microsoft.com/office/drawing/2014/main" id="{EE0F3698-C902-7F16-7AB7-7D16C28DC0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81" y="2048"/>
                <a:ext cx="50" cy="13"/>
              </a:xfrm>
              <a:custGeom>
                <a:avLst/>
                <a:gdLst>
                  <a:gd name="T0" fmla="*/ 0 w 20"/>
                  <a:gd name="T1" fmla="*/ 21 h 5"/>
                  <a:gd name="T2" fmla="*/ 313 w 20"/>
                  <a:gd name="T3" fmla="*/ 0 h 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0" h="5">
                    <a:moveTo>
                      <a:pt x="0" y="1"/>
                    </a:moveTo>
                    <a:cubicBezTo>
                      <a:pt x="5" y="5"/>
                      <a:pt x="14" y="2"/>
                      <a:pt x="20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13" name="Freeform 195">
                <a:extLst>
                  <a:ext uri="{FF2B5EF4-FFF2-40B4-BE49-F238E27FC236}">
                    <a16:creationId xmlns:a16="http://schemas.microsoft.com/office/drawing/2014/main" id="{E0B56C20-50BD-74C2-1738-F4A780324B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06" y="2056"/>
                <a:ext cx="1" cy="24"/>
              </a:xfrm>
              <a:custGeom>
                <a:avLst/>
                <a:gdLst>
                  <a:gd name="T0" fmla="*/ 0 w 1"/>
                  <a:gd name="T1" fmla="*/ 0 h 9"/>
                  <a:gd name="T2" fmla="*/ 0 w 1"/>
                  <a:gd name="T3" fmla="*/ 171 h 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9">
                    <a:moveTo>
                      <a:pt x="0" y="0"/>
                    </a:moveTo>
                    <a:cubicBezTo>
                      <a:pt x="0" y="3"/>
                      <a:pt x="0" y="6"/>
                      <a:pt x="0" y="9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14" name="Freeform 196">
                <a:extLst>
                  <a:ext uri="{FF2B5EF4-FFF2-40B4-BE49-F238E27FC236}">
                    <a16:creationId xmlns:a16="http://schemas.microsoft.com/office/drawing/2014/main" id="{BC4D6AC8-A4DC-7ECC-6926-D2EDEE2111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91" y="1917"/>
                <a:ext cx="8" cy="48"/>
              </a:xfrm>
              <a:custGeom>
                <a:avLst/>
                <a:gdLst>
                  <a:gd name="T0" fmla="*/ 35 w 3"/>
                  <a:gd name="T1" fmla="*/ 0 h 18"/>
                  <a:gd name="T2" fmla="*/ 0 w 3"/>
                  <a:gd name="T3" fmla="*/ 341 h 1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" h="18">
                    <a:moveTo>
                      <a:pt x="2" y="0"/>
                    </a:moveTo>
                    <a:cubicBezTo>
                      <a:pt x="3" y="6"/>
                      <a:pt x="1" y="12"/>
                      <a:pt x="0" y="18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15" name="Freeform 197">
                <a:extLst>
                  <a:ext uri="{FF2B5EF4-FFF2-40B4-BE49-F238E27FC236}">
                    <a16:creationId xmlns:a16="http://schemas.microsoft.com/office/drawing/2014/main" id="{AB9F7513-E002-323D-6928-15D4CA7A7F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96" y="1949"/>
                <a:ext cx="20" cy="1"/>
              </a:xfrm>
              <a:custGeom>
                <a:avLst/>
                <a:gdLst>
                  <a:gd name="T0" fmla="*/ 0 w 8"/>
                  <a:gd name="T1" fmla="*/ 0 h 1"/>
                  <a:gd name="T2" fmla="*/ 125 w 8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8" h="1">
                    <a:moveTo>
                      <a:pt x="0" y="0"/>
                    </a:moveTo>
                    <a:cubicBezTo>
                      <a:pt x="3" y="0"/>
                      <a:pt x="6" y="0"/>
                      <a:pt x="8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16" name="Freeform 198">
                <a:extLst>
                  <a:ext uri="{FF2B5EF4-FFF2-40B4-BE49-F238E27FC236}">
                    <a16:creationId xmlns:a16="http://schemas.microsoft.com/office/drawing/2014/main" id="{8BF83DAD-D10C-3609-24FC-752F02F11D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11" y="2181"/>
                <a:ext cx="20" cy="43"/>
              </a:xfrm>
              <a:custGeom>
                <a:avLst/>
                <a:gdLst>
                  <a:gd name="T0" fmla="*/ 113 w 8"/>
                  <a:gd name="T1" fmla="*/ 0 h 16"/>
                  <a:gd name="T2" fmla="*/ 0 w 8"/>
                  <a:gd name="T3" fmla="*/ 312 h 1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8" h="16">
                    <a:moveTo>
                      <a:pt x="7" y="0"/>
                    </a:moveTo>
                    <a:cubicBezTo>
                      <a:pt x="8" y="5"/>
                      <a:pt x="5" y="13"/>
                      <a:pt x="0" y="16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17" name="Freeform 199">
                <a:extLst>
                  <a:ext uri="{FF2B5EF4-FFF2-40B4-BE49-F238E27FC236}">
                    <a16:creationId xmlns:a16="http://schemas.microsoft.com/office/drawing/2014/main" id="{EBA31675-894B-A3BD-A044-27441D9196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26" y="2213"/>
                <a:ext cx="15" cy="11"/>
              </a:xfrm>
              <a:custGeom>
                <a:avLst/>
                <a:gdLst>
                  <a:gd name="T0" fmla="*/ 0 w 6"/>
                  <a:gd name="T1" fmla="*/ 0 h 4"/>
                  <a:gd name="T2" fmla="*/ 95 w 6"/>
                  <a:gd name="T3" fmla="*/ 83 h 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6" h="4">
                    <a:moveTo>
                      <a:pt x="0" y="0"/>
                    </a:moveTo>
                    <a:cubicBezTo>
                      <a:pt x="2" y="1"/>
                      <a:pt x="4" y="3"/>
                      <a:pt x="6" y="4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18" name="Freeform 200">
                <a:extLst>
                  <a:ext uri="{FF2B5EF4-FFF2-40B4-BE49-F238E27FC236}">
                    <a16:creationId xmlns:a16="http://schemas.microsoft.com/office/drawing/2014/main" id="{E2B57B27-324A-28F7-00E4-5798502543D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29" y="2200"/>
                <a:ext cx="40" cy="13"/>
              </a:xfrm>
              <a:custGeom>
                <a:avLst/>
                <a:gdLst>
                  <a:gd name="T0" fmla="*/ 0 w 16"/>
                  <a:gd name="T1" fmla="*/ 34 h 5"/>
                  <a:gd name="T2" fmla="*/ 250 w 16"/>
                  <a:gd name="T3" fmla="*/ 0 h 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6" h="5">
                    <a:moveTo>
                      <a:pt x="0" y="2"/>
                    </a:moveTo>
                    <a:cubicBezTo>
                      <a:pt x="4" y="5"/>
                      <a:pt x="11" y="2"/>
                      <a:pt x="16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19" name="Freeform 201">
                <a:extLst>
                  <a:ext uri="{FF2B5EF4-FFF2-40B4-BE49-F238E27FC236}">
                    <a16:creationId xmlns:a16="http://schemas.microsoft.com/office/drawing/2014/main" id="{469D46ED-42DF-4024-0F1A-FC48456145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51" y="2211"/>
                <a:ext cx="1" cy="18"/>
              </a:xfrm>
              <a:custGeom>
                <a:avLst/>
                <a:gdLst>
                  <a:gd name="T0" fmla="*/ 0 w 1"/>
                  <a:gd name="T1" fmla="*/ 0 h 7"/>
                  <a:gd name="T2" fmla="*/ 0 w 1"/>
                  <a:gd name="T3" fmla="*/ 118 h 7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7">
                    <a:moveTo>
                      <a:pt x="0" y="0"/>
                    </a:moveTo>
                    <a:cubicBezTo>
                      <a:pt x="0" y="2"/>
                      <a:pt x="0" y="4"/>
                      <a:pt x="0" y="7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20" name="Freeform 202">
                <a:extLst>
                  <a:ext uri="{FF2B5EF4-FFF2-40B4-BE49-F238E27FC236}">
                    <a16:creationId xmlns:a16="http://schemas.microsoft.com/office/drawing/2014/main" id="{C69427A5-F48F-2634-3C87-11C20C5511E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86" y="2237"/>
                <a:ext cx="55" cy="14"/>
              </a:xfrm>
              <a:custGeom>
                <a:avLst/>
                <a:gdLst>
                  <a:gd name="T0" fmla="*/ 0 w 22"/>
                  <a:gd name="T1" fmla="*/ 109 h 5"/>
                  <a:gd name="T2" fmla="*/ 345 w 22"/>
                  <a:gd name="T3" fmla="*/ 22 h 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2" h="5">
                    <a:moveTo>
                      <a:pt x="0" y="5"/>
                    </a:moveTo>
                    <a:cubicBezTo>
                      <a:pt x="6" y="0"/>
                      <a:pt x="15" y="0"/>
                      <a:pt x="22" y="1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21" name="Freeform 203">
                <a:extLst>
                  <a:ext uri="{FF2B5EF4-FFF2-40B4-BE49-F238E27FC236}">
                    <a16:creationId xmlns:a16="http://schemas.microsoft.com/office/drawing/2014/main" id="{C014C969-FDCF-78A3-96A9-4CEDDB1390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08" y="2224"/>
                <a:ext cx="5" cy="16"/>
              </a:xfrm>
              <a:custGeom>
                <a:avLst/>
                <a:gdLst>
                  <a:gd name="T0" fmla="*/ 0 w 2"/>
                  <a:gd name="T1" fmla="*/ 0 h 6"/>
                  <a:gd name="T2" fmla="*/ 33 w 2"/>
                  <a:gd name="T3" fmla="*/ 115 h 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" h="6">
                    <a:moveTo>
                      <a:pt x="0" y="0"/>
                    </a:moveTo>
                    <a:cubicBezTo>
                      <a:pt x="1" y="2"/>
                      <a:pt x="2" y="4"/>
                      <a:pt x="2" y="6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22" name="Freeform 204">
                <a:extLst>
                  <a:ext uri="{FF2B5EF4-FFF2-40B4-BE49-F238E27FC236}">
                    <a16:creationId xmlns:a16="http://schemas.microsoft.com/office/drawing/2014/main" id="{74F2E245-CCA5-702E-B721-7F857B0B63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31" y="2283"/>
                <a:ext cx="8" cy="37"/>
              </a:xfrm>
              <a:custGeom>
                <a:avLst/>
                <a:gdLst>
                  <a:gd name="T0" fmla="*/ 0 w 3"/>
                  <a:gd name="T1" fmla="*/ 0 h 14"/>
                  <a:gd name="T2" fmla="*/ 0 w 3"/>
                  <a:gd name="T3" fmla="*/ 259 h 1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" h="14">
                    <a:moveTo>
                      <a:pt x="0" y="0"/>
                    </a:moveTo>
                    <a:cubicBezTo>
                      <a:pt x="3" y="3"/>
                      <a:pt x="3" y="10"/>
                      <a:pt x="0" y="14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811" name="Group 406">
              <a:extLst>
                <a:ext uri="{FF2B5EF4-FFF2-40B4-BE49-F238E27FC236}">
                  <a16:creationId xmlns:a16="http://schemas.microsoft.com/office/drawing/2014/main" id="{B4CB1D6E-2F6C-D169-3ECC-E5C36733D40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31" y="1395"/>
              <a:ext cx="1875" cy="1610"/>
              <a:chOff x="1931" y="1395"/>
              <a:chExt cx="1875" cy="1610"/>
            </a:xfrm>
          </p:grpSpPr>
          <p:sp>
            <p:nvSpPr>
              <p:cNvPr id="3923" name="Freeform 206">
                <a:extLst>
                  <a:ext uri="{FF2B5EF4-FFF2-40B4-BE49-F238E27FC236}">
                    <a16:creationId xmlns:a16="http://schemas.microsoft.com/office/drawing/2014/main" id="{FA6E4F14-395B-1D36-4F4F-6BBCC04F750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36" y="2304"/>
                <a:ext cx="28" cy="3"/>
              </a:xfrm>
              <a:custGeom>
                <a:avLst/>
                <a:gdLst>
                  <a:gd name="T0" fmla="*/ 0 w 11"/>
                  <a:gd name="T1" fmla="*/ 27 h 1"/>
                  <a:gd name="T2" fmla="*/ 181 w 11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1" h="1">
                    <a:moveTo>
                      <a:pt x="0" y="1"/>
                    </a:moveTo>
                    <a:cubicBezTo>
                      <a:pt x="3" y="1"/>
                      <a:pt x="7" y="0"/>
                      <a:pt x="11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24" name="Freeform 207">
                <a:extLst>
                  <a:ext uri="{FF2B5EF4-FFF2-40B4-BE49-F238E27FC236}">
                    <a16:creationId xmlns:a16="http://schemas.microsoft.com/office/drawing/2014/main" id="{1AC7ADB6-4867-8B19-17F8-BFBA0035E16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04" y="2307"/>
                <a:ext cx="50" cy="24"/>
              </a:xfrm>
              <a:custGeom>
                <a:avLst/>
                <a:gdLst>
                  <a:gd name="T0" fmla="*/ 0 w 20"/>
                  <a:gd name="T1" fmla="*/ 0 h 9"/>
                  <a:gd name="T2" fmla="*/ 313 w 20"/>
                  <a:gd name="T3" fmla="*/ 171 h 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0" h="9">
                    <a:moveTo>
                      <a:pt x="0" y="0"/>
                    </a:moveTo>
                    <a:cubicBezTo>
                      <a:pt x="7" y="0"/>
                      <a:pt x="15" y="3"/>
                      <a:pt x="20" y="9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25" name="Freeform 208">
                <a:extLst>
                  <a:ext uri="{FF2B5EF4-FFF2-40B4-BE49-F238E27FC236}">
                    <a16:creationId xmlns:a16="http://schemas.microsoft.com/office/drawing/2014/main" id="{284CD948-53BE-6419-8282-AFE54415A2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41" y="2301"/>
                <a:ext cx="18" cy="16"/>
              </a:xfrm>
              <a:custGeom>
                <a:avLst/>
                <a:gdLst>
                  <a:gd name="T0" fmla="*/ 0 w 7"/>
                  <a:gd name="T1" fmla="*/ 115 h 6"/>
                  <a:gd name="T2" fmla="*/ 118 w 7"/>
                  <a:gd name="T3" fmla="*/ 0 h 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" h="6">
                    <a:moveTo>
                      <a:pt x="0" y="6"/>
                    </a:moveTo>
                    <a:cubicBezTo>
                      <a:pt x="1" y="3"/>
                      <a:pt x="4" y="2"/>
                      <a:pt x="7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26" name="Freeform 209">
                <a:extLst>
                  <a:ext uri="{FF2B5EF4-FFF2-40B4-BE49-F238E27FC236}">
                    <a16:creationId xmlns:a16="http://schemas.microsoft.com/office/drawing/2014/main" id="{4B4892CA-A2EF-67A5-BB06-E8B4C8D75A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74" y="2365"/>
                <a:ext cx="10" cy="35"/>
              </a:xfrm>
              <a:custGeom>
                <a:avLst/>
                <a:gdLst>
                  <a:gd name="T0" fmla="*/ 0 w 4"/>
                  <a:gd name="T1" fmla="*/ 0 h 13"/>
                  <a:gd name="T2" fmla="*/ 50 w 4"/>
                  <a:gd name="T3" fmla="*/ 253 h 1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" h="13">
                    <a:moveTo>
                      <a:pt x="0" y="0"/>
                    </a:moveTo>
                    <a:cubicBezTo>
                      <a:pt x="2" y="4"/>
                      <a:pt x="4" y="8"/>
                      <a:pt x="3" y="13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27" name="Freeform 210">
                <a:extLst>
                  <a:ext uri="{FF2B5EF4-FFF2-40B4-BE49-F238E27FC236}">
                    <a16:creationId xmlns:a16="http://schemas.microsoft.com/office/drawing/2014/main" id="{7C9D0F95-7163-E6E5-49A2-F01726DD87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84" y="2381"/>
                <a:ext cx="20" cy="8"/>
              </a:xfrm>
              <a:custGeom>
                <a:avLst/>
                <a:gdLst>
                  <a:gd name="T0" fmla="*/ 0 w 8"/>
                  <a:gd name="T1" fmla="*/ 56 h 3"/>
                  <a:gd name="T2" fmla="*/ 125 w 8"/>
                  <a:gd name="T3" fmla="*/ 0 h 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8" h="3">
                    <a:moveTo>
                      <a:pt x="0" y="3"/>
                    </a:moveTo>
                    <a:cubicBezTo>
                      <a:pt x="2" y="0"/>
                      <a:pt x="5" y="0"/>
                      <a:pt x="8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28" name="Freeform 211">
                <a:extLst>
                  <a:ext uri="{FF2B5EF4-FFF2-40B4-BE49-F238E27FC236}">
                    <a16:creationId xmlns:a16="http://schemas.microsoft.com/office/drawing/2014/main" id="{8BC4CFD9-FECD-971B-A276-292A49F92BF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79" y="2469"/>
                <a:ext cx="15" cy="54"/>
              </a:xfrm>
              <a:custGeom>
                <a:avLst/>
                <a:gdLst>
                  <a:gd name="T0" fmla="*/ 63 w 6"/>
                  <a:gd name="T1" fmla="*/ 0 h 20"/>
                  <a:gd name="T2" fmla="*/ 0 w 6"/>
                  <a:gd name="T3" fmla="*/ 394 h 2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6" h="20">
                    <a:moveTo>
                      <a:pt x="4" y="0"/>
                    </a:moveTo>
                    <a:cubicBezTo>
                      <a:pt x="6" y="7"/>
                      <a:pt x="5" y="14"/>
                      <a:pt x="0" y="2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29" name="Freeform 212">
                <a:extLst>
                  <a:ext uri="{FF2B5EF4-FFF2-40B4-BE49-F238E27FC236}">
                    <a16:creationId xmlns:a16="http://schemas.microsoft.com/office/drawing/2014/main" id="{D0D343B9-D5D4-B8F0-9A60-99B619FDD5A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1" y="2504"/>
                <a:ext cx="18" cy="5"/>
              </a:xfrm>
              <a:custGeom>
                <a:avLst/>
                <a:gdLst>
                  <a:gd name="T0" fmla="*/ 0 w 7"/>
                  <a:gd name="T1" fmla="*/ 20 h 2"/>
                  <a:gd name="T2" fmla="*/ 118 w 7"/>
                  <a:gd name="T3" fmla="*/ 33 h 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" h="2">
                    <a:moveTo>
                      <a:pt x="0" y="1"/>
                    </a:moveTo>
                    <a:cubicBezTo>
                      <a:pt x="2" y="0"/>
                      <a:pt x="5" y="1"/>
                      <a:pt x="7" y="2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30" name="Freeform 213">
                <a:extLst>
                  <a:ext uri="{FF2B5EF4-FFF2-40B4-BE49-F238E27FC236}">
                    <a16:creationId xmlns:a16="http://schemas.microsoft.com/office/drawing/2014/main" id="{FA5D551E-EB96-89F8-F8BA-D3EAF9E37E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49" y="2395"/>
                <a:ext cx="17" cy="32"/>
              </a:xfrm>
              <a:custGeom>
                <a:avLst/>
                <a:gdLst>
                  <a:gd name="T0" fmla="*/ 0 w 7"/>
                  <a:gd name="T1" fmla="*/ 0 h 12"/>
                  <a:gd name="T2" fmla="*/ 100 w 7"/>
                  <a:gd name="T3" fmla="*/ 227 h 1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" h="12">
                    <a:moveTo>
                      <a:pt x="0" y="0"/>
                    </a:moveTo>
                    <a:cubicBezTo>
                      <a:pt x="2" y="5"/>
                      <a:pt x="3" y="10"/>
                      <a:pt x="7" y="12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31" name="Freeform 214">
                <a:extLst>
                  <a:ext uri="{FF2B5EF4-FFF2-40B4-BE49-F238E27FC236}">
                    <a16:creationId xmlns:a16="http://schemas.microsoft.com/office/drawing/2014/main" id="{E37BA955-FE3C-D922-CCD0-B0FCACDA9F7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41" y="2421"/>
                <a:ext cx="15" cy="11"/>
              </a:xfrm>
              <a:custGeom>
                <a:avLst/>
                <a:gdLst>
                  <a:gd name="T0" fmla="*/ 95 w 6"/>
                  <a:gd name="T1" fmla="*/ 0 h 4"/>
                  <a:gd name="T2" fmla="*/ 0 w 6"/>
                  <a:gd name="T3" fmla="*/ 83 h 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6" h="4">
                    <a:moveTo>
                      <a:pt x="6" y="0"/>
                    </a:moveTo>
                    <a:cubicBezTo>
                      <a:pt x="3" y="0"/>
                      <a:pt x="1" y="1"/>
                      <a:pt x="0" y="4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32" name="Freeform 215">
                <a:extLst>
                  <a:ext uri="{FF2B5EF4-FFF2-40B4-BE49-F238E27FC236}">
                    <a16:creationId xmlns:a16="http://schemas.microsoft.com/office/drawing/2014/main" id="{B8BE2FD4-8962-48D2-5129-38018D0DD37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44" y="2467"/>
                <a:ext cx="32" cy="32"/>
              </a:xfrm>
              <a:custGeom>
                <a:avLst/>
                <a:gdLst>
                  <a:gd name="T0" fmla="*/ 0 w 13"/>
                  <a:gd name="T1" fmla="*/ 0 h 12"/>
                  <a:gd name="T2" fmla="*/ 194 w 13"/>
                  <a:gd name="T3" fmla="*/ 227 h 1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3" h="12">
                    <a:moveTo>
                      <a:pt x="0" y="0"/>
                    </a:moveTo>
                    <a:cubicBezTo>
                      <a:pt x="1" y="7"/>
                      <a:pt x="6" y="11"/>
                      <a:pt x="13" y="12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33" name="Freeform 216">
                <a:extLst>
                  <a:ext uri="{FF2B5EF4-FFF2-40B4-BE49-F238E27FC236}">
                    <a16:creationId xmlns:a16="http://schemas.microsoft.com/office/drawing/2014/main" id="{D41E2A51-8C63-BD93-7AA7-3849DDDD11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44" y="2491"/>
                <a:ext cx="12" cy="18"/>
              </a:xfrm>
              <a:custGeom>
                <a:avLst/>
                <a:gdLst>
                  <a:gd name="T0" fmla="*/ 70 w 5"/>
                  <a:gd name="T1" fmla="*/ 0 h 7"/>
                  <a:gd name="T2" fmla="*/ 0 w 5"/>
                  <a:gd name="T3" fmla="*/ 118 h 7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" h="7">
                    <a:moveTo>
                      <a:pt x="5" y="0"/>
                    </a:moveTo>
                    <a:cubicBezTo>
                      <a:pt x="3" y="2"/>
                      <a:pt x="1" y="4"/>
                      <a:pt x="0" y="7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34" name="Freeform 217">
                <a:extLst>
                  <a:ext uri="{FF2B5EF4-FFF2-40B4-BE49-F238E27FC236}">
                    <a16:creationId xmlns:a16="http://schemas.microsoft.com/office/drawing/2014/main" id="{8686C6B2-1073-A610-8515-B7A0053FC3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86" y="2325"/>
                <a:ext cx="20" cy="48"/>
              </a:xfrm>
              <a:custGeom>
                <a:avLst/>
                <a:gdLst>
                  <a:gd name="T0" fmla="*/ 0 w 8"/>
                  <a:gd name="T1" fmla="*/ 0 h 18"/>
                  <a:gd name="T2" fmla="*/ 125 w 8"/>
                  <a:gd name="T3" fmla="*/ 341 h 1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8" h="18">
                    <a:moveTo>
                      <a:pt x="0" y="0"/>
                    </a:moveTo>
                    <a:cubicBezTo>
                      <a:pt x="0" y="7"/>
                      <a:pt x="3" y="14"/>
                      <a:pt x="8" y="18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35" name="Freeform 218">
                <a:extLst>
                  <a:ext uri="{FF2B5EF4-FFF2-40B4-BE49-F238E27FC236}">
                    <a16:creationId xmlns:a16="http://schemas.microsoft.com/office/drawing/2014/main" id="{7D052666-D4B7-B641-1CD7-E6EC2EDFA4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83" y="2363"/>
                <a:ext cx="13" cy="10"/>
              </a:xfrm>
              <a:custGeom>
                <a:avLst/>
                <a:gdLst>
                  <a:gd name="T0" fmla="*/ 88 w 5"/>
                  <a:gd name="T1" fmla="*/ 0 h 4"/>
                  <a:gd name="T2" fmla="*/ 0 w 5"/>
                  <a:gd name="T3" fmla="*/ 63 h 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" h="4">
                    <a:moveTo>
                      <a:pt x="5" y="0"/>
                    </a:moveTo>
                    <a:cubicBezTo>
                      <a:pt x="3" y="1"/>
                      <a:pt x="1" y="2"/>
                      <a:pt x="0" y="4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36" name="Freeform 219">
                <a:extLst>
                  <a:ext uri="{FF2B5EF4-FFF2-40B4-BE49-F238E27FC236}">
                    <a16:creationId xmlns:a16="http://schemas.microsoft.com/office/drawing/2014/main" id="{FCF2D61E-830E-417B-3BEA-6C3A54C74C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28" y="2339"/>
                <a:ext cx="38" cy="24"/>
              </a:xfrm>
              <a:custGeom>
                <a:avLst/>
                <a:gdLst>
                  <a:gd name="T0" fmla="*/ 0 w 15"/>
                  <a:gd name="T1" fmla="*/ 136 h 9"/>
                  <a:gd name="T2" fmla="*/ 243 w 15"/>
                  <a:gd name="T3" fmla="*/ 0 h 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5" h="9">
                    <a:moveTo>
                      <a:pt x="0" y="7"/>
                    </a:moveTo>
                    <a:cubicBezTo>
                      <a:pt x="5" y="9"/>
                      <a:pt x="12" y="4"/>
                      <a:pt x="15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37" name="Freeform 220">
                <a:extLst>
                  <a:ext uri="{FF2B5EF4-FFF2-40B4-BE49-F238E27FC236}">
                    <a16:creationId xmlns:a16="http://schemas.microsoft.com/office/drawing/2014/main" id="{42224117-4F03-A459-793B-A45421B17B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46" y="2360"/>
                <a:ext cx="12" cy="21"/>
              </a:xfrm>
              <a:custGeom>
                <a:avLst/>
                <a:gdLst>
                  <a:gd name="T0" fmla="*/ 0 w 5"/>
                  <a:gd name="T1" fmla="*/ 0 h 8"/>
                  <a:gd name="T2" fmla="*/ 70 w 5"/>
                  <a:gd name="T3" fmla="*/ 144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" h="8">
                    <a:moveTo>
                      <a:pt x="0" y="0"/>
                    </a:moveTo>
                    <a:cubicBezTo>
                      <a:pt x="2" y="3"/>
                      <a:pt x="3" y="5"/>
                      <a:pt x="5" y="8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38" name="Freeform 221">
                <a:extLst>
                  <a:ext uri="{FF2B5EF4-FFF2-40B4-BE49-F238E27FC236}">
                    <a16:creationId xmlns:a16="http://schemas.microsoft.com/office/drawing/2014/main" id="{7E1364E0-1456-88B1-A906-83190FB643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81" y="2389"/>
                <a:ext cx="28" cy="38"/>
              </a:xfrm>
              <a:custGeom>
                <a:avLst/>
                <a:gdLst>
                  <a:gd name="T0" fmla="*/ 181 w 11"/>
                  <a:gd name="T1" fmla="*/ 0 h 14"/>
                  <a:gd name="T2" fmla="*/ 0 w 11"/>
                  <a:gd name="T3" fmla="*/ 280 h 1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1" h="14">
                    <a:moveTo>
                      <a:pt x="11" y="0"/>
                    </a:moveTo>
                    <a:cubicBezTo>
                      <a:pt x="11" y="7"/>
                      <a:pt x="6" y="11"/>
                      <a:pt x="0" y="14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39" name="Freeform 222">
                <a:extLst>
                  <a:ext uri="{FF2B5EF4-FFF2-40B4-BE49-F238E27FC236}">
                    <a16:creationId xmlns:a16="http://schemas.microsoft.com/office/drawing/2014/main" id="{BE938B5B-B8DF-F9AF-DA23-7AD8254DF7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96" y="2421"/>
                <a:ext cx="13" cy="16"/>
              </a:xfrm>
              <a:custGeom>
                <a:avLst/>
                <a:gdLst>
                  <a:gd name="T0" fmla="*/ 0 w 5"/>
                  <a:gd name="T1" fmla="*/ 0 h 6"/>
                  <a:gd name="T2" fmla="*/ 88 w 5"/>
                  <a:gd name="T3" fmla="*/ 115 h 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" h="6">
                    <a:moveTo>
                      <a:pt x="0" y="0"/>
                    </a:moveTo>
                    <a:cubicBezTo>
                      <a:pt x="2" y="2"/>
                      <a:pt x="3" y="4"/>
                      <a:pt x="5" y="6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40" name="Freeform 223">
                <a:extLst>
                  <a:ext uri="{FF2B5EF4-FFF2-40B4-BE49-F238E27FC236}">
                    <a16:creationId xmlns:a16="http://schemas.microsoft.com/office/drawing/2014/main" id="{E217C0B4-A07B-6FB7-8187-7FAF3BDA58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84" y="2493"/>
                <a:ext cx="12" cy="30"/>
              </a:xfrm>
              <a:custGeom>
                <a:avLst/>
                <a:gdLst>
                  <a:gd name="T0" fmla="*/ 70 w 5"/>
                  <a:gd name="T1" fmla="*/ 0 h 11"/>
                  <a:gd name="T2" fmla="*/ 0 w 5"/>
                  <a:gd name="T3" fmla="*/ 224 h 1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" h="11">
                    <a:moveTo>
                      <a:pt x="5" y="0"/>
                    </a:moveTo>
                    <a:cubicBezTo>
                      <a:pt x="5" y="4"/>
                      <a:pt x="4" y="9"/>
                      <a:pt x="0" y="11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41" name="Freeform 224">
                <a:extLst>
                  <a:ext uri="{FF2B5EF4-FFF2-40B4-BE49-F238E27FC236}">
                    <a16:creationId xmlns:a16="http://schemas.microsoft.com/office/drawing/2014/main" id="{EEDB45AF-6225-CB32-A799-7F8FFB993E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94" y="2517"/>
                <a:ext cx="22" cy="11"/>
              </a:xfrm>
              <a:custGeom>
                <a:avLst/>
                <a:gdLst>
                  <a:gd name="T0" fmla="*/ 0 w 9"/>
                  <a:gd name="T1" fmla="*/ 0 h 4"/>
                  <a:gd name="T2" fmla="*/ 132 w 9"/>
                  <a:gd name="T3" fmla="*/ 83 h 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9" h="4">
                    <a:moveTo>
                      <a:pt x="0" y="0"/>
                    </a:moveTo>
                    <a:cubicBezTo>
                      <a:pt x="4" y="0"/>
                      <a:pt x="7" y="1"/>
                      <a:pt x="9" y="4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42" name="Freeform 225">
                <a:extLst>
                  <a:ext uri="{FF2B5EF4-FFF2-40B4-BE49-F238E27FC236}">
                    <a16:creationId xmlns:a16="http://schemas.microsoft.com/office/drawing/2014/main" id="{D601D8D7-3DCB-9C30-CF82-4C1B3F5AAF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49" y="2547"/>
                <a:ext cx="22" cy="48"/>
              </a:xfrm>
              <a:custGeom>
                <a:avLst/>
                <a:gdLst>
                  <a:gd name="T0" fmla="*/ 12 w 9"/>
                  <a:gd name="T1" fmla="*/ 0 h 18"/>
                  <a:gd name="T2" fmla="*/ 132 w 9"/>
                  <a:gd name="T3" fmla="*/ 341 h 1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9" h="18">
                    <a:moveTo>
                      <a:pt x="1" y="0"/>
                    </a:moveTo>
                    <a:cubicBezTo>
                      <a:pt x="0" y="7"/>
                      <a:pt x="3" y="14"/>
                      <a:pt x="9" y="18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43" name="Freeform 226">
                <a:extLst>
                  <a:ext uri="{FF2B5EF4-FFF2-40B4-BE49-F238E27FC236}">
                    <a16:creationId xmlns:a16="http://schemas.microsoft.com/office/drawing/2014/main" id="{F290A82F-0249-44EF-1964-FE3105EC33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41" y="2581"/>
                <a:ext cx="15" cy="6"/>
              </a:xfrm>
              <a:custGeom>
                <a:avLst/>
                <a:gdLst>
                  <a:gd name="T0" fmla="*/ 95 w 6"/>
                  <a:gd name="T1" fmla="*/ 0 h 2"/>
                  <a:gd name="T2" fmla="*/ 0 w 6"/>
                  <a:gd name="T3" fmla="*/ 54 h 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6" h="2">
                    <a:moveTo>
                      <a:pt x="6" y="0"/>
                    </a:moveTo>
                    <a:cubicBezTo>
                      <a:pt x="4" y="1"/>
                      <a:pt x="2" y="1"/>
                      <a:pt x="0" y="2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44" name="Freeform 227">
                <a:extLst>
                  <a:ext uri="{FF2B5EF4-FFF2-40B4-BE49-F238E27FC236}">
                    <a16:creationId xmlns:a16="http://schemas.microsoft.com/office/drawing/2014/main" id="{346A15F0-4BCE-22ED-D2CE-711007ED19C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36" y="2496"/>
                <a:ext cx="5" cy="21"/>
              </a:xfrm>
              <a:custGeom>
                <a:avLst/>
                <a:gdLst>
                  <a:gd name="T0" fmla="*/ 0 w 2"/>
                  <a:gd name="T1" fmla="*/ 0 h 8"/>
                  <a:gd name="T2" fmla="*/ 33 w 2"/>
                  <a:gd name="T3" fmla="*/ 144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" h="8">
                    <a:moveTo>
                      <a:pt x="0" y="0"/>
                    </a:moveTo>
                    <a:cubicBezTo>
                      <a:pt x="2" y="3"/>
                      <a:pt x="2" y="5"/>
                      <a:pt x="2" y="8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45" name="Freeform 228">
                <a:extLst>
                  <a:ext uri="{FF2B5EF4-FFF2-40B4-BE49-F238E27FC236}">
                    <a16:creationId xmlns:a16="http://schemas.microsoft.com/office/drawing/2014/main" id="{AE526725-6F7E-EC4B-AD99-B0C81635AAA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41" y="2499"/>
                <a:ext cx="13" cy="8"/>
              </a:xfrm>
              <a:custGeom>
                <a:avLst/>
                <a:gdLst>
                  <a:gd name="T0" fmla="*/ 0 w 5"/>
                  <a:gd name="T1" fmla="*/ 56 h 3"/>
                  <a:gd name="T2" fmla="*/ 88 w 5"/>
                  <a:gd name="T3" fmla="*/ 0 h 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" h="3">
                    <a:moveTo>
                      <a:pt x="0" y="3"/>
                    </a:moveTo>
                    <a:cubicBezTo>
                      <a:pt x="1" y="1"/>
                      <a:pt x="3" y="0"/>
                      <a:pt x="5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46" name="Freeform 229">
                <a:extLst>
                  <a:ext uri="{FF2B5EF4-FFF2-40B4-BE49-F238E27FC236}">
                    <a16:creationId xmlns:a16="http://schemas.microsoft.com/office/drawing/2014/main" id="{2EC2BC12-F6B9-3023-A3A3-945B4C48BE1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21" y="2635"/>
                <a:ext cx="8" cy="45"/>
              </a:xfrm>
              <a:custGeom>
                <a:avLst/>
                <a:gdLst>
                  <a:gd name="T0" fmla="*/ 56 w 3"/>
                  <a:gd name="T1" fmla="*/ 0 h 17"/>
                  <a:gd name="T2" fmla="*/ 0 w 3"/>
                  <a:gd name="T3" fmla="*/ 315 h 17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" h="17">
                    <a:moveTo>
                      <a:pt x="3" y="0"/>
                    </a:moveTo>
                    <a:cubicBezTo>
                      <a:pt x="3" y="6"/>
                      <a:pt x="2" y="12"/>
                      <a:pt x="0" y="17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47" name="Freeform 230">
                <a:extLst>
                  <a:ext uri="{FF2B5EF4-FFF2-40B4-BE49-F238E27FC236}">
                    <a16:creationId xmlns:a16="http://schemas.microsoft.com/office/drawing/2014/main" id="{794D29F6-1B61-158E-4452-F49305294AC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26" y="2659"/>
                <a:ext cx="30" cy="8"/>
              </a:xfrm>
              <a:custGeom>
                <a:avLst/>
                <a:gdLst>
                  <a:gd name="T0" fmla="*/ 0 w 12"/>
                  <a:gd name="T1" fmla="*/ 56 h 3"/>
                  <a:gd name="T2" fmla="*/ 188 w 12"/>
                  <a:gd name="T3" fmla="*/ 0 h 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2" h="3">
                    <a:moveTo>
                      <a:pt x="0" y="3"/>
                    </a:moveTo>
                    <a:cubicBezTo>
                      <a:pt x="3" y="0"/>
                      <a:pt x="7" y="0"/>
                      <a:pt x="12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48" name="Freeform 231">
                <a:extLst>
                  <a:ext uri="{FF2B5EF4-FFF2-40B4-BE49-F238E27FC236}">
                    <a16:creationId xmlns:a16="http://schemas.microsoft.com/office/drawing/2014/main" id="{E4E73189-27F8-B179-FC3B-6E04C765FF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31" y="2509"/>
                <a:ext cx="27" cy="30"/>
              </a:xfrm>
              <a:custGeom>
                <a:avLst/>
                <a:gdLst>
                  <a:gd name="T0" fmla="*/ 0 w 11"/>
                  <a:gd name="T1" fmla="*/ 0 h 11"/>
                  <a:gd name="T2" fmla="*/ 162 w 11"/>
                  <a:gd name="T3" fmla="*/ 224 h 1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1" h="11">
                    <a:moveTo>
                      <a:pt x="0" y="0"/>
                    </a:moveTo>
                    <a:cubicBezTo>
                      <a:pt x="1" y="6"/>
                      <a:pt x="6" y="9"/>
                      <a:pt x="11" y="11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49" name="Freeform 232">
                <a:extLst>
                  <a:ext uri="{FF2B5EF4-FFF2-40B4-BE49-F238E27FC236}">
                    <a16:creationId xmlns:a16="http://schemas.microsoft.com/office/drawing/2014/main" id="{3F959FC5-F5E3-818D-680A-8953C2243A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31" y="2531"/>
                <a:ext cx="10" cy="18"/>
              </a:xfrm>
              <a:custGeom>
                <a:avLst/>
                <a:gdLst>
                  <a:gd name="T0" fmla="*/ 63 w 4"/>
                  <a:gd name="T1" fmla="*/ 0 h 7"/>
                  <a:gd name="T2" fmla="*/ 0 w 4"/>
                  <a:gd name="T3" fmla="*/ 118 h 7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" h="7">
                    <a:moveTo>
                      <a:pt x="4" y="0"/>
                    </a:moveTo>
                    <a:cubicBezTo>
                      <a:pt x="2" y="2"/>
                      <a:pt x="1" y="4"/>
                      <a:pt x="0" y="7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50" name="Freeform 233">
                <a:extLst>
                  <a:ext uri="{FF2B5EF4-FFF2-40B4-BE49-F238E27FC236}">
                    <a16:creationId xmlns:a16="http://schemas.microsoft.com/office/drawing/2014/main" id="{92933436-CD9D-B33F-EB64-6E965B7B67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13" y="2627"/>
                <a:ext cx="43" cy="29"/>
              </a:xfrm>
              <a:custGeom>
                <a:avLst/>
                <a:gdLst>
                  <a:gd name="T0" fmla="*/ 0 w 17"/>
                  <a:gd name="T1" fmla="*/ 200 h 11"/>
                  <a:gd name="T2" fmla="*/ 276 w 17"/>
                  <a:gd name="T3" fmla="*/ 0 h 1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7" h="11">
                    <a:moveTo>
                      <a:pt x="0" y="11"/>
                    </a:moveTo>
                    <a:cubicBezTo>
                      <a:pt x="6" y="10"/>
                      <a:pt x="16" y="7"/>
                      <a:pt x="17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51" name="Freeform 234">
                <a:extLst>
                  <a:ext uri="{FF2B5EF4-FFF2-40B4-BE49-F238E27FC236}">
                    <a16:creationId xmlns:a16="http://schemas.microsoft.com/office/drawing/2014/main" id="{00BD882C-44C3-7A24-4218-318D72F6BDD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38" y="2651"/>
                <a:ext cx="10" cy="16"/>
              </a:xfrm>
              <a:custGeom>
                <a:avLst/>
                <a:gdLst>
                  <a:gd name="T0" fmla="*/ 0 w 4"/>
                  <a:gd name="T1" fmla="*/ 0 h 6"/>
                  <a:gd name="T2" fmla="*/ 63 w 4"/>
                  <a:gd name="T3" fmla="*/ 115 h 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" h="6">
                    <a:moveTo>
                      <a:pt x="0" y="0"/>
                    </a:moveTo>
                    <a:cubicBezTo>
                      <a:pt x="1" y="2"/>
                      <a:pt x="3" y="4"/>
                      <a:pt x="4" y="6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52" name="Freeform 235">
                <a:extLst>
                  <a:ext uri="{FF2B5EF4-FFF2-40B4-BE49-F238E27FC236}">
                    <a16:creationId xmlns:a16="http://schemas.microsoft.com/office/drawing/2014/main" id="{B60D3295-6061-5D5D-EBCA-2834AF4835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96" y="2573"/>
                <a:ext cx="23" cy="40"/>
              </a:xfrm>
              <a:custGeom>
                <a:avLst/>
                <a:gdLst>
                  <a:gd name="T0" fmla="*/ 118 w 9"/>
                  <a:gd name="T1" fmla="*/ 0 h 15"/>
                  <a:gd name="T2" fmla="*/ 0 w 9"/>
                  <a:gd name="T3" fmla="*/ 285 h 1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9" h="15">
                    <a:moveTo>
                      <a:pt x="7" y="0"/>
                    </a:moveTo>
                    <a:cubicBezTo>
                      <a:pt x="9" y="5"/>
                      <a:pt x="4" y="11"/>
                      <a:pt x="0" y="15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53" name="Freeform 236">
                <a:extLst>
                  <a:ext uri="{FF2B5EF4-FFF2-40B4-BE49-F238E27FC236}">
                    <a16:creationId xmlns:a16="http://schemas.microsoft.com/office/drawing/2014/main" id="{9F066FF8-54A8-824C-26A2-B108B4D2D5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11" y="2597"/>
                <a:ext cx="20" cy="14"/>
              </a:xfrm>
              <a:custGeom>
                <a:avLst/>
                <a:gdLst>
                  <a:gd name="T0" fmla="*/ 0 w 8"/>
                  <a:gd name="T1" fmla="*/ 0 h 5"/>
                  <a:gd name="T2" fmla="*/ 125 w 8"/>
                  <a:gd name="T3" fmla="*/ 109 h 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8" h="5">
                    <a:moveTo>
                      <a:pt x="0" y="0"/>
                    </a:moveTo>
                    <a:cubicBezTo>
                      <a:pt x="1" y="2"/>
                      <a:pt x="4" y="4"/>
                      <a:pt x="8" y="5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54" name="Freeform 237">
                <a:extLst>
                  <a:ext uri="{FF2B5EF4-FFF2-40B4-BE49-F238E27FC236}">
                    <a16:creationId xmlns:a16="http://schemas.microsoft.com/office/drawing/2014/main" id="{AF6E1FDA-33E1-0B92-766E-92952412D32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31" y="2720"/>
                <a:ext cx="48" cy="35"/>
              </a:xfrm>
              <a:custGeom>
                <a:avLst/>
                <a:gdLst>
                  <a:gd name="T0" fmla="*/ 0 w 19"/>
                  <a:gd name="T1" fmla="*/ 253 h 13"/>
                  <a:gd name="T2" fmla="*/ 306 w 19"/>
                  <a:gd name="T3" fmla="*/ 0 h 1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9" h="13">
                    <a:moveTo>
                      <a:pt x="0" y="13"/>
                    </a:moveTo>
                    <a:cubicBezTo>
                      <a:pt x="8" y="13"/>
                      <a:pt x="16" y="8"/>
                      <a:pt x="19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55" name="Freeform 238">
                <a:extLst>
                  <a:ext uri="{FF2B5EF4-FFF2-40B4-BE49-F238E27FC236}">
                    <a16:creationId xmlns:a16="http://schemas.microsoft.com/office/drawing/2014/main" id="{5E123379-DD8C-EC0A-A8E7-DFBDCCA925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61" y="2752"/>
                <a:ext cx="5" cy="16"/>
              </a:xfrm>
              <a:custGeom>
                <a:avLst/>
                <a:gdLst>
                  <a:gd name="T0" fmla="*/ 0 w 2"/>
                  <a:gd name="T1" fmla="*/ 0 h 6"/>
                  <a:gd name="T2" fmla="*/ 33 w 2"/>
                  <a:gd name="T3" fmla="*/ 115 h 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" h="6">
                    <a:moveTo>
                      <a:pt x="0" y="0"/>
                    </a:moveTo>
                    <a:cubicBezTo>
                      <a:pt x="1" y="1"/>
                      <a:pt x="2" y="4"/>
                      <a:pt x="2" y="6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56" name="Freeform 239">
                <a:extLst>
                  <a:ext uri="{FF2B5EF4-FFF2-40B4-BE49-F238E27FC236}">
                    <a16:creationId xmlns:a16="http://schemas.microsoft.com/office/drawing/2014/main" id="{E4089F64-F0BD-EF14-9ECB-D25966BFC3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16" y="2704"/>
                <a:ext cx="30" cy="24"/>
              </a:xfrm>
              <a:custGeom>
                <a:avLst/>
                <a:gdLst>
                  <a:gd name="T0" fmla="*/ 0 w 12"/>
                  <a:gd name="T1" fmla="*/ 0 h 9"/>
                  <a:gd name="T2" fmla="*/ 188 w 12"/>
                  <a:gd name="T3" fmla="*/ 149 h 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2" h="9">
                    <a:moveTo>
                      <a:pt x="0" y="0"/>
                    </a:moveTo>
                    <a:cubicBezTo>
                      <a:pt x="1" y="5"/>
                      <a:pt x="7" y="9"/>
                      <a:pt x="12" y="8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57" name="Freeform 240">
                <a:extLst>
                  <a:ext uri="{FF2B5EF4-FFF2-40B4-BE49-F238E27FC236}">
                    <a16:creationId xmlns:a16="http://schemas.microsoft.com/office/drawing/2014/main" id="{08DB986E-E9B3-779A-6A13-2FB8C585F7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21" y="2725"/>
                <a:ext cx="8" cy="16"/>
              </a:xfrm>
              <a:custGeom>
                <a:avLst/>
                <a:gdLst>
                  <a:gd name="T0" fmla="*/ 56 w 3"/>
                  <a:gd name="T1" fmla="*/ 0 h 6"/>
                  <a:gd name="T2" fmla="*/ 0 w 3"/>
                  <a:gd name="T3" fmla="*/ 115 h 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" h="6">
                    <a:moveTo>
                      <a:pt x="3" y="0"/>
                    </a:moveTo>
                    <a:cubicBezTo>
                      <a:pt x="2" y="2"/>
                      <a:pt x="0" y="4"/>
                      <a:pt x="0" y="6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58" name="Freeform 241">
                <a:extLst>
                  <a:ext uri="{FF2B5EF4-FFF2-40B4-BE49-F238E27FC236}">
                    <a16:creationId xmlns:a16="http://schemas.microsoft.com/office/drawing/2014/main" id="{3BD62C4A-30C5-CBE4-A192-F12266104F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34" y="2848"/>
                <a:ext cx="42" cy="24"/>
              </a:xfrm>
              <a:custGeom>
                <a:avLst/>
                <a:gdLst>
                  <a:gd name="T0" fmla="*/ 0 w 17"/>
                  <a:gd name="T1" fmla="*/ 171 h 9"/>
                  <a:gd name="T2" fmla="*/ 257 w 17"/>
                  <a:gd name="T3" fmla="*/ 0 h 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7" h="9">
                    <a:moveTo>
                      <a:pt x="0" y="9"/>
                    </a:moveTo>
                    <a:cubicBezTo>
                      <a:pt x="6" y="8"/>
                      <a:pt x="12" y="4"/>
                      <a:pt x="17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59" name="Freeform 242">
                <a:extLst>
                  <a:ext uri="{FF2B5EF4-FFF2-40B4-BE49-F238E27FC236}">
                    <a16:creationId xmlns:a16="http://schemas.microsoft.com/office/drawing/2014/main" id="{7C504A8A-6735-0FBC-422D-E92D2748CF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61" y="2867"/>
                <a:ext cx="5" cy="21"/>
              </a:xfrm>
              <a:custGeom>
                <a:avLst/>
                <a:gdLst>
                  <a:gd name="T0" fmla="*/ 0 w 2"/>
                  <a:gd name="T1" fmla="*/ 0 h 8"/>
                  <a:gd name="T2" fmla="*/ 33 w 2"/>
                  <a:gd name="T3" fmla="*/ 144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" h="8">
                    <a:moveTo>
                      <a:pt x="0" y="0"/>
                    </a:moveTo>
                    <a:cubicBezTo>
                      <a:pt x="0" y="3"/>
                      <a:pt x="1" y="5"/>
                      <a:pt x="2" y="8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60" name="Freeform 243">
                <a:extLst>
                  <a:ext uri="{FF2B5EF4-FFF2-40B4-BE49-F238E27FC236}">
                    <a16:creationId xmlns:a16="http://schemas.microsoft.com/office/drawing/2014/main" id="{01C41580-BAC2-926C-3BB2-353B65AC89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64" y="2755"/>
                <a:ext cx="12" cy="42"/>
              </a:xfrm>
              <a:custGeom>
                <a:avLst/>
                <a:gdLst>
                  <a:gd name="T0" fmla="*/ 70 w 5"/>
                  <a:gd name="T1" fmla="*/ 0 h 16"/>
                  <a:gd name="T2" fmla="*/ 0 w 5"/>
                  <a:gd name="T3" fmla="*/ 289 h 1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" h="16">
                    <a:moveTo>
                      <a:pt x="5" y="0"/>
                    </a:moveTo>
                    <a:cubicBezTo>
                      <a:pt x="4" y="6"/>
                      <a:pt x="3" y="11"/>
                      <a:pt x="0" y="16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61" name="Freeform 244">
                <a:extLst>
                  <a:ext uri="{FF2B5EF4-FFF2-40B4-BE49-F238E27FC236}">
                    <a16:creationId xmlns:a16="http://schemas.microsoft.com/office/drawing/2014/main" id="{36E95F12-FEAA-07DB-AAA4-A93BA7450B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71" y="2779"/>
                <a:ext cx="23" cy="1"/>
              </a:xfrm>
              <a:custGeom>
                <a:avLst/>
                <a:gdLst>
                  <a:gd name="T0" fmla="*/ 0 w 9"/>
                  <a:gd name="T1" fmla="*/ 0 h 1"/>
                  <a:gd name="T2" fmla="*/ 151 w 9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9" h="1">
                    <a:moveTo>
                      <a:pt x="0" y="0"/>
                    </a:moveTo>
                    <a:cubicBezTo>
                      <a:pt x="3" y="0"/>
                      <a:pt x="6" y="0"/>
                      <a:pt x="9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62" name="Freeform 245">
                <a:extLst>
                  <a:ext uri="{FF2B5EF4-FFF2-40B4-BE49-F238E27FC236}">
                    <a16:creationId xmlns:a16="http://schemas.microsoft.com/office/drawing/2014/main" id="{6B66A260-0894-F5B3-18E3-339D08FCB8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23" y="2768"/>
                <a:ext cx="15" cy="27"/>
              </a:xfrm>
              <a:custGeom>
                <a:avLst/>
                <a:gdLst>
                  <a:gd name="T0" fmla="*/ 20 w 6"/>
                  <a:gd name="T1" fmla="*/ 0 h 10"/>
                  <a:gd name="T2" fmla="*/ 95 w 6"/>
                  <a:gd name="T3" fmla="*/ 197 h 1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6" h="10">
                    <a:moveTo>
                      <a:pt x="1" y="0"/>
                    </a:moveTo>
                    <a:cubicBezTo>
                      <a:pt x="0" y="4"/>
                      <a:pt x="3" y="7"/>
                      <a:pt x="6" y="1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63" name="Freeform 246">
                <a:extLst>
                  <a:ext uri="{FF2B5EF4-FFF2-40B4-BE49-F238E27FC236}">
                    <a16:creationId xmlns:a16="http://schemas.microsoft.com/office/drawing/2014/main" id="{F3B3A698-7B66-0C78-7C20-FD8BC48B27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21" y="2784"/>
                <a:ext cx="10" cy="11"/>
              </a:xfrm>
              <a:custGeom>
                <a:avLst/>
                <a:gdLst>
                  <a:gd name="T0" fmla="*/ 63 w 4"/>
                  <a:gd name="T1" fmla="*/ 0 h 4"/>
                  <a:gd name="T2" fmla="*/ 0 w 4"/>
                  <a:gd name="T3" fmla="*/ 83 h 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" h="4">
                    <a:moveTo>
                      <a:pt x="4" y="0"/>
                    </a:moveTo>
                    <a:cubicBezTo>
                      <a:pt x="2" y="1"/>
                      <a:pt x="1" y="2"/>
                      <a:pt x="0" y="4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64" name="Freeform 247">
                <a:extLst>
                  <a:ext uri="{FF2B5EF4-FFF2-40B4-BE49-F238E27FC236}">
                    <a16:creationId xmlns:a16="http://schemas.microsoft.com/office/drawing/2014/main" id="{93D98410-83E0-799C-C476-38E0E83D9F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26" y="2595"/>
                <a:ext cx="10" cy="29"/>
              </a:xfrm>
              <a:custGeom>
                <a:avLst/>
                <a:gdLst>
                  <a:gd name="T0" fmla="*/ 0 w 4"/>
                  <a:gd name="T1" fmla="*/ 0 h 11"/>
                  <a:gd name="T2" fmla="*/ 63 w 4"/>
                  <a:gd name="T3" fmla="*/ 200 h 1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" h="11">
                    <a:moveTo>
                      <a:pt x="0" y="0"/>
                    </a:moveTo>
                    <a:cubicBezTo>
                      <a:pt x="0" y="4"/>
                      <a:pt x="1" y="8"/>
                      <a:pt x="4" y="11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65" name="Freeform 248">
                <a:extLst>
                  <a:ext uri="{FF2B5EF4-FFF2-40B4-BE49-F238E27FC236}">
                    <a16:creationId xmlns:a16="http://schemas.microsoft.com/office/drawing/2014/main" id="{ED08755F-D43B-1279-A883-099908CD9F9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21" y="2616"/>
                <a:ext cx="8" cy="11"/>
              </a:xfrm>
              <a:custGeom>
                <a:avLst/>
                <a:gdLst>
                  <a:gd name="T0" fmla="*/ 56 w 3"/>
                  <a:gd name="T1" fmla="*/ 0 h 4"/>
                  <a:gd name="T2" fmla="*/ 0 w 3"/>
                  <a:gd name="T3" fmla="*/ 83 h 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" h="4">
                    <a:moveTo>
                      <a:pt x="3" y="0"/>
                    </a:moveTo>
                    <a:cubicBezTo>
                      <a:pt x="1" y="0"/>
                      <a:pt x="0" y="2"/>
                      <a:pt x="0" y="4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66" name="Freeform 249">
                <a:extLst>
                  <a:ext uri="{FF2B5EF4-FFF2-40B4-BE49-F238E27FC236}">
                    <a16:creationId xmlns:a16="http://schemas.microsoft.com/office/drawing/2014/main" id="{04F069C3-B5F4-2435-B3D9-28ADC07E56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31" y="2613"/>
                <a:ext cx="25" cy="40"/>
              </a:xfrm>
              <a:custGeom>
                <a:avLst/>
                <a:gdLst>
                  <a:gd name="T0" fmla="*/ 0 w 10"/>
                  <a:gd name="T1" fmla="*/ 0 h 15"/>
                  <a:gd name="T2" fmla="*/ 158 w 10"/>
                  <a:gd name="T3" fmla="*/ 285 h 1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0" h="15">
                    <a:moveTo>
                      <a:pt x="0" y="0"/>
                    </a:moveTo>
                    <a:cubicBezTo>
                      <a:pt x="1" y="7"/>
                      <a:pt x="4" y="11"/>
                      <a:pt x="10" y="15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67" name="Freeform 250">
                <a:extLst>
                  <a:ext uri="{FF2B5EF4-FFF2-40B4-BE49-F238E27FC236}">
                    <a16:creationId xmlns:a16="http://schemas.microsoft.com/office/drawing/2014/main" id="{54268BBD-243F-BE21-6484-CDF24E2BEE2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33" y="2645"/>
                <a:ext cx="5" cy="16"/>
              </a:xfrm>
              <a:custGeom>
                <a:avLst/>
                <a:gdLst>
                  <a:gd name="T0" fmla="*/ 33 w 2"/>
                  <a:gd name="T1" fmla="*/ 0 h 6"/>
                  <a:gd name="T2" fmla="*/ 0 w 2"/>
                  <a:gd name="T3" fmla="*/ 115 h 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" h="6">
                    <a:moveTo>
                      <a:pt x="2" y="0"/>
                    </a:moveTo>
                    <a:cubicBezTo>
                      <a:pt x="1" y="2"/>
                      <a:pt x="1" y="4"/>
                      <a:pt x="0" y="6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68" name="Freeform 251">
                <a:extLst>
                  <a:ext uri="{FF2B5EF4-FFF2-40B4-BE49-F238E27FC236}">
                    <a16:creationId xmlns:a16="http://schemas.microsoft.com/office/drawing/2014/main" id="{564373FE-959D-EED6-1A51-A371869A13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86" y="2744"/>
                <a:ext cx="20" cy="29"/>
              </a:xfrm>
              <a:custGeom>
                <a:avLst/>
                <a:gdLst>
                  <a:gd name="T0" fmla="*/ 0 w 8"/>
                  <a:gd name="T1" fmla="*/ 200 h 11"/>
                  <a:gd name="T2" fmla="*/ 125 w 8"/>
                  <a:gd name="T3" fmla="*/ 0 h 1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8" h="11">
                    <a:moveTo>
                      <a:pt x="0" y="11"/>
                    </a:moveTo>
                    <a:cubicBezTo>
                      <a:pt x="4" y="8"/>
                      <a:pt x="8" y="4"/>
                      <a:pt x="8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69" name="Freeform 252">
                <a:extLst>
                  <a:ext uri="{FF2B5EF4-FFF2-40B4-BE49-F238E27FC236}">
                    <a16:creationId xmlns:a16="http://schemas.microsoft.com/office/drawing/2014/main" id="{E5CF5EFC-9823-DDF9-40AF-1FB77CC269D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98" y="2763"/>
                <a:ext cx="10" cy="16"/>
              </a:xfrm>
              <a:custGeom>
                <a:avLst/>
                <a:gdLst>
                  <a:gd name="T0" fmla="*/ 0 w 4"/>
                  <a:gd name="T1" fmla="*/ 0 h 6"/>
                  <a:gd name="T2" fmla="*/ 63 w 4"/>
                  <a:gd name="T3" fmla="*/ 115 h 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" h="6">
                    <a:moveTo>
                      <a:pt x="0" y="0"/>
                    </a:moveTo>
                    <a:cubicBezTo>
                      <a:pt x="1" y="2"/>
                      <a:pt x="2" y="4"/>
                      <a:pt x="4" y="6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70" name="Freeform 253">
                <a:extLst>
                  <a:ext uri="{FF2B5EF4-FFF2-40B4-BE49-F238E27FC236}">
                    <a16:creationId xmlns:a16="http://schemas.microsoft.com/office/drawing/2014/main" id="{B7931205-2564-C3EA-0A7D-A592941CE0B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51" y="2837"/>
                <a:ext cx="17" cy="30"/>
              </a:xfrm>
              <a:custGeom>
                <a:avLst/>
                <a:gdLst>
                  <a:gd name="T0" fmla="*/ 0 w 7"/>
                  <a:gd name="T1" fmla="*/ 0 h 11"/>
                  <a:gd name="T2" fmla="*/ 100 w 7"/>
                  <a:gd name="T3" fmla="*/ 224 h 1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" h="11">
                    <a:moveTo>
                      <a:pt x="0" y="0"/>
                    </a:moveTo>
                    <a:cubicBezTo>
                      <a:pt x="0" y="5"/>
                      <a:pt x="2" y="9"/>
                      <a:pt x="7" y="11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71" name="Freeform 254">
                <a:extLst>
                  <a:ext uri="{FF2B5EF4-FFF2-40B4-BE49-F238E27FC236}">
                    <a16:creationId xmlns:a16="http://schemas.microsoft.com/office/drawing/2014/main" id="{D3E6E763-CD22-33C8-26CB-764E055B64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46" y="2856"/>
                <a:ext cx="10" cy="19"/>
              </a:xfrm>
              <a:custGeom>
                <a:avLst/>
                <a:gdLst>
                  <a:gd name="T0" fmla="*/ 63 w 4"/>
                  <a:gd name="T1" fmla="*/ 0 h 7"/>
                  <a:gd name="T2" fmla="*/ 0 w 4"/>
                  <a:gd name="T3" fmla="*/ 141 h 7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" h="7">
                    <a:moveTo>
                      <a:pt x="4" y="0"/>
                    </a:moveTo>
                    <a:cubicBezTo>
                      <a:pt x="2" y="2"/>
                      <a:pt x="1" y="5"/>
                      <a:pt x="0" y="7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72" name="Freeform 255">
                <a:extLst>
                  <a:ext uri="{FF2B5EF4-FFF2-40B4-BE49-F238E27FC236}">
                    <a16:creationId xmlns:a16="http://schemas.microsoft.com/office/drawing/2014/main" id="{B1203981-2F34-F567-001C-A198582C76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56" y="2837"/>
                <a:ext cx="10" cy="51"/>
              </a:xfrm>
              <a:custGeom>
                <a:avLst/>
                <a:gdLst>
                  <a:gd name="T0" fmla="*/ 63 w 4"/>
                  <a:gd name="T1" fmla="*/ 0 h 19"/>
                  <a:gd name="T2" fmla="*/ 0 w 4"/>
                  <a:gd name="T3" fmla="*/ 368 h 1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" h="19">
                    <a:moveTo>
                      <a:pt x="4" y="0"/>
                    </a:moveTo>
                    <a:cubicBezTo>
                      <a:pt x="4" y="7"/>
                      <a:pt x="4" y="14"/>
                      <a:pt x="0" y="19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73" name="Freeform 256">
                <a:extLst>
                  <a:ext uri="{FF2B5EF4-FFF2-40B4-BE49-F238E27FC236}">
                    <a16:creationId xmlns:a16="http://schemas.microsoft.com/office/drawing/2014/main" id="{794851EC-4D12-CBFC-3D41-EE59E19C9C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63" y="2869"/>
                <a:ext cx="18" cy="8"/>
              </a:xfrm>
              <a:custGeom>
                <a:avLst/>
                <a:gdLst>
                  <a:gd name="T0" fmla="*/ 0 w 7"/>
                  <a:gd name="T1" fmla="*/ 0 h 3"/>
                  <a:gd name="T2" fmla="*/ 118 w 7"/>
                  <a:gd name="T3" fmla="*/ 56 h 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" h="3">
                    <a:moveTo>
                      <a:pt x="0" y="0"/>
                    </a:moveTo>
                    <a:cubicBezTo>
                      <a:pt x="3" y="0"/>
                      <a:pt x="5" y="1"/>
                      <a:pt x="7" y="3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74" name="Freeform 257">
                <a:extLst>
                  <a:ext uri="{FF2B5EF4-FFF2-40B4-BE49-F238E27FC236}">
                    <a16:creationId xmlns:a16="http://schemas.microsoft.com/office/drawing/2014/main" id="{84033485-8817-0958-B98B-A6F7A71E85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86" y="2933"/>
                <a:ext cx="40" cy="32"/>
              </a:xfrm>
              <a:custGeom>
                <a:avLst/>
                <a:gdLst>
                  <a:gd name="T0" fmla="*/ 0 w 16"/>
                  <a:gd name="T1" fmla="*/ 149 h 12"/>
                  <a:gd name="T2" fmla="*/ 250 w 16"/>
                  <a:gd name="T3" fmla="*/ 0 h 1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6" h="12">
                    <a:moveTo>
                      <a:pt x="0" y="8"/>
                    </a:moveTo>
                    <a:cubicBezTo>
                      <a:pt x="5" y="12"/>
                      <a:pt x="15" y="5"/>
                      <a:pt x="16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75" name="Freeform 258">
                <a:extLst>
                  <a:ext uri="{FF2B5EF4-FFF2-40B4-BE49-F238E27FC236}">
                    <a16:creationId xmlns:a16="http://schemas.microsoft.com/office/drawing/2014/main" id="{CD2CA509-3DF5-F466-02ED-D3ECF260D9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13" y="2955"/>
                <a:ext cx="10" cy="8"/>
              </a:xfrm>
              <a:custGeom>
                <a:avLst/>
                <a:gdLst>
                  <a:gd name="T0" fmla="*/ 0 w 4"/>
                  <a:gd name="T1" fmla="*/ 0 h 3"/>
                  <a:gd name="T2" fmla="*/ 63 w 4"/>
                  <a:gd name="T3" fmla="*/ 56 h 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" h="3">
                    <a:moveTo>
                      <a:pt x="0" y="0"/>
                    </a:moveTo>
                    <a:cubicBezTo>
                      <a:pt x="2" y="0"/>
                      <a:pt x="3" y="2"/>
                      <a:pt x="4" y="3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76" name="Freeform 259">
                <a:extLst>
                  <a:ext uri="{FF2B5EF4-FFF2-40B4-BE49-F238E27FC236}">
                    <a16:creationId xmlns:a16="http://schemas.microsoft.com/office/drawing/2014/main" id="{424BA139-AC8B-BE50-681D-0EE3613532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06" y="2192"/>
                <a:ext cx="15" cy="35"/>
              </a:xfrm>
              <a:custGeom>
                <a:avLst/>
                <a:gdLst>
                  <a:gd name="T0" fmla="*/ 20 w 6"/>
                  <a:gd name="T1" fmla="*/ 0 h 13"/>
                  <a:gd name="T2" fmla="*/ 95 w 6"/>
                  <a:gd name="T3" fmla="*/ 253 h 1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6" h="13">
                    <a:moveTo>
                      <a:pt x="1" y="0"/>
                    </a:moveTo>
                    <a:cubicBezTo>
                      <a:pt x="0" y="5"/>
                      <a:pt x="2" y="10"/>
                      <a:pt x="6" y="13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77" name="Freeform 260">
                <a:extLst>
                  <a:ext uri="{FF2B5EF4-FFF2-40B4-BE49-F238E27FC236}">
                    <a16:creationId xmlns:a16="http://schemas.microsoft.com/office/drawing/2014/main" id="{A58BBEB5-4460-F5B4-E554-9398C83B7C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03" y="2219"/>
                <a:ext cx="10" cy="5"/>
              </a:xfrm>
              <a:custGeom>
                <a:avLst/>
                <a:gdLst>
                  <a:gd name="T0" fmla="*/ 63 w 4"/>
                  <a:gd name="T1" fmla="*/ 0 h 2"/>
                  <a:gd name="T2" fmla="*/ 0 w 4"/>
                  <a:gd name="T3" fmla="*/ 33 h 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" h="2">
                    <a:moveTo>
                      <a:pt x="4" y="0"/>
                    </a:moveTo>
                    <a:cubicBezTo>
                      <a:pt x="2" y="0"/>
                      <a:pt x="1" y="1"/>
                      <a:pt x="0" y="2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78" name="Freeform 261">
                <a:extLst>
                  <a:ext uri="{FF2B5EF4-FFF2-40B4-BE49-F238E27FC236}">
                    <a16:creationId xmlns:a16="http://schemas.microsoft.com/office/drawing/2014/main" id="{7DD5FCF9-6A3F-F8AC-24FF-56EB3B55E5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88" y="2416"/>
                <a:ext cx="10" cy="29"/>
              </a:xfrm>
              <a:custGeom>
                <a:avLst/>
                <a:gdLst>
                  <a:gd name="T0" fmla="*/ 0 w 4"/>
                  <a:gd name="T1" fmla="*/ 0 h 11"/>
                  <a:gd name="T2" fmla="*/ 63 w 4"/>
                  <a:gd name="T3" fmla="*/ 200 h 1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" h="11">
                    <a:moveTo>
                      <a:pt x="0" y="0"/>
                    </a:moveTo>
                    <a:cubicBezTo>
                      <a:pt x="2" y="4"/>
                      <a:pt x="3" y="7"/>
                      <a:pt x="4" y="11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79" name="Freeform 262">
                <a:extLst>
                  <a:ext uri="{FF2B5EF4-FFF2-40B4-BE49-F238E27FC236}">
                    <a16:creationId xmlns:a16="http://schemas.microsoft.com/office/drawing/2014/main" id="{E7DEA2EF-412F-6D1C-2F33-FB0B4C307A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96" y="2427"/>
                <a:ext cx="10" cy="8"/>
              </a:xfrm>
              <a:custGeom>
                <a:avLst/>
                <a:gdLst>
                  <a:gd name="T0" fmla="*/ 0 w 4"/>
                  <a:gd name="T1" fmla="*/ 56 h 3"/>
                  <a:gd name="T2" fmla="*/ 63 w 4"/>
                  <a:gd name="T3" fmla="*/ 0 h 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" h="3">
                    <a:moveTo>
                      <a:pt x="0" y="3"/>
                    </a:moveTo>
                    <a:cubicBezTo>
                      <a:pt x="1" y="1"/>
                      <a:pt x="2" y="0"/>
                      <a:pt x="4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80" name="Freeform 263">
                <a:extLst>
                  <a:ext uri="{FF2B5EF4-FFF2-40B4-BE49-F238E27FC236}">
                    <a16:creationId xmlns:a16="http://schemas.microsoft.com/office/drawing/2014/main" id="{DF83ABFA-ECEA-0389-9341-D82D268C02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66" y="2483"/>
                <a:ext cx="13" cy="34"/>
              </a:xfrm>
              <a:custGeom>
                <a:avLst/>
                <a:gdLst>
                  <a:gd name="T0" fmla="*/ 0 w 5"/>
                  <a:gd name="T1" fmla="*/ 0 h 13"/>
                  <a:gd name="T2" fmla="*/ 88 w 5"/>
                  <a:gd name="T3" fmla="*/ 233 h 1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" h="13">
                    <a:moveTo>
                      <a:pt x="0" y="0"/>
                    </a:moveTo>
                    <a:cubicBezTo>
                      <a:pt x="2" y="4"/>
                      <a:pt x="5" y="8"/>
                      <a:pt x="5" y="13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81" name="Freeform 264">
                <a:extLst>
                  <a:ext uri="{FF2B5EF4-FFF2-40B4-BE49-F238E27FC236}">
                    <a16:creationId xmlns:a16="http://schemas.microsoft.com/office/drawing/2014/main" id="{0402B598-2932-DEF4-A49A-1C189C9608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81" y="2491"/>
                <a:ext cx="18" cy="13"/>
              </a:xfrm>
              <a:custGeom>
                <a:avLst/>
                <a:gdLst>
                  <a:gd name="T0" fmla="*/ 0 w 7"/>
                  <a:gd name="T1" fmla="*/ 88 h 5"/>
                  <a:gd name="T2" fmla="*/ 118 w 7"/>
                  <a:gd name="T3" fmla="*/ 21 h 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" h="5">
                    <a:moveTo>
                      <a:pt x="0" y="5"/>
                    </a:moveTo>
                    <a:cubicBezTo>
                      <a:pt x="1" y="1"/>
                      <a:pt x="3" y="0"/>
                      <a:pt x="7" y="1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82" name="Freeform 265">
                <a:extLst>
                  <a:ext uri="{FF2B5EF4-FFF2-40B4-BE49-F238E27FC236}">
                    <a16:creationId xmlns:a16="http://schemas.microsoft.com/office/drawing/2014/main" id="{2ED88E00-14F5-32BD-23F9-B4A5C911C6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76" y="1517"/>
                <a:ext cx="28" cy="51"/>
              </a:xfrm>
              <a:custGeom>
                <a:avLst/>
                <a:gdLst>
                  <a:gd name="T0" fmla="*/ 0 w 11"/>
                  <a:gd name="T1" fmla="*/ 0 h 19"/>
                  <a:gd name="T2" fmla="*/ 181 w 11"/>
                  <a:gd name="T3" fmla="*/ 368 h 1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1" h="19">
                    <a:moveTo>
                      <a:pt x="0" y="0"/>
                    </a:moveTo>
                    <a:cubicBezTo>
                      <a:pt x="0" y="8"/>
                      <a:pt x="3" y="15"/>
                      <a:pt x="11" y="19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83" name="Freeform 266">
                <a:extLst>
                  <a:ext uri="{FF2B5EF4-FFF2-40B4-BE49-F238E27FC236}">
                    <a16:creationId xmlns:a16="http://schemas.microsoft.com/office/drawing/2014/main" id="{ED5DF71C-B330-E867-BB06-300BEF3DAB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69" y="1549"/>
                <a:ext cx="17" cy="14"/>
              </a:xfrm>
              <a:custGeom>
                <a:avLst/>
                <a:gdLst>
                  <a:gd name="T0" fmla="*/ 100 w 7"/>
                  <a:gd name="T1" fmla="*/ 0 h 5"/>
                  <a:gd name="T2" fmla="*/ 0 w 7"/>
                  <a:gd name="T3" fmla="*/ 109 h 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" h="5">
                    <a:moveTo>
                      <a:pt x="7" y="0"/>
                    </a:moveTo>
                    <a:cubicBezTo>
                      <a:pt x="3" y="0"/>
                      <a:pt x="1" y="1"/>
                      <a:pt x="0" y="5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84" name="Freeform 267">
                <a:extLst>
                  <a:ext uri="{FF2B5EF4-FFF2-40B4-BE49-F238E27FC236}">
                    <a16:creationId xmlns:a16="http://schemas.microsoft.com/office/drawing/2014/main" id="{7F38AB9F-E1DE-5C8B-BE4A-CAE214917A9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61" y="1904"/>
                <a:ext cx="35" cy="85"/>
              </a:xfrm>
              <a:custGeom>
                <a:avLst/>
                <a:gdLst>
                  <a:gd name="T0" fmla="*/ 220 w 14"/>
                  <a:gd name="T1" fmla="*/ 0 h 32"/>
                  <a:gd name="T2" fmla="*/ 0 w 14"/>
                  <a:gd name="T3" fmla="*/ 600 h 3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4" h="32">
                    <a:moveTo>
                      <a:pt x="14" y="0"/>
                    </a:moveTo>
                    <a:cubicBezTo>
                      <a:pt x="14" y="12"/>
                      <a:pt x="11" y="26"/>
                      <a:pt x="0" y="32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85" name="Freeform 268">
                <a:extLst>
                  <a:ext uri="{FF2B5EF4-FFF2-40B4-BE49-F238E27FC236}">
                    <a16:creationId xmlns:a16="http://schemas.microsoft.com/office/drawing/2014/main" id="{6ED2E0AC-EF17-11C0-D6E8-438D8286F4A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86" y="1965"/>
                <a:ext cx="33" cy="3"/>
              </a:xfrm>
              <a:custGeom>
                <a:avLst/>
                <a:gdLst>
                  <a:gd name="T0" fmla="*/ 0 w 13"/>
                  <a:gd name="T1" fmla="*/ 0 h 1"/>
                  <a:gd name="T2" fmla="*/ 213 w 13"/>
                  <a:gd name="T3" fmla="*/ 27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3" h="1">
                    <a:moveTo>
                      <a:pt x="0" y="0"/>
                    </a:moveTo>
                    <a:cubicBezTo>
                      <a:pt x="4" y="0"/>
                      <a:pt x="9" y="0"/>
                      <a:pt x="13" y="1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86" name="Freeform 269">
                <a:extLst>
                  <a:ext uri="{FF2B5EF4-FFF2-40B4-BE49-F238E27FC236}">
                    <a16:creationId xmlns:a16="http://schemas.microsoft.com/office/drawing/2014/main" id="{19E6806A-BB1C-4A19-0AAA-88407E4BE8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46" y="1728"/>
                <a:ext cx="35" cy="64"/>
              </a:xfrm>
              <a:custGeom>
                <a:avLst/>
                <a:gdLst>
                  <a:gd name="T0" fmla="*/ 208 w 14"/>
                  <a:gd name="T1" fmla="*/ 0 h 24"/>
                  <a:gd name="T2" fmla="*/ 0 w 14"/>
                  <a:gd name="T3" fmla="*/ 456 h 2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4" h="24">
                    <a:moveTo>
                      <a:pt x="13" y="0"/>
                    </a:moveTo>
                    <a:cubicBezTo>
                      <a:pt x="14" y="10"/>
                      <a:pt x="7" y="17"/>
                      <a:pt x="0" y="24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87" name="Freeform 270">
                <a:extLst>
                  <a:ext uri="{FF2B5EF4-FFF2-40B4-BE49-F238E27FC236}">
                    <a16:creationId xmlns:a16="http://schemas.microsoft.com/office/drawing/2014/main" id="{B4C15E93-9402-9D63-8075-291619DF2B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66" y="1771"/>
                <a:ext cx="23" cy="16"/>
              </a:xfrm>
              <a:custGeom>
                <a:avLst/>
                <a:gdLst>
                  <a:gd name="T0" fmla="*/ 151 w 9"/>
                  <a:gd name="T1" fmla="*/ 115 h 6"/>
                  <a:gd name="T2" fmla="*/ 0 w 9"/>
                  <a:gd name="T3" fmla="*/ 0 h 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9" h="6">
                    <a:moveTo>
                      <a:pt x="9" y="6"/>
                    </a:moveTo>
                    <a:cubicBezTo>
                      <a:pt x="7" y="3"/>
                      <a:pt x="3" y="1"/>
                      <a:pt x="0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88" name="Freeform 271">
                <a:extLst>
                  <a:ext uri="{FF2B5EF4-FFF2-40B4-BE49-F238E27FC236}">
                    <a16:creationId xmlns:a16="http://schemas.microsoft.com/office/drawing/2014/main" id="{194EBDA6-BF17-4BC0-AB4D-F162417699D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01" y="1504"/>
                <a:ext cx="10" cy="72"/>
              </a:xfrm>
              <a:custGeom>
                <a:avLst/>
                <a:gdLst>
                  <a:gd name="T0" fmla="*/ 63 w 4"/>
                  <a:gd name="T1" fmla="*/ 0 h 27"/>
                  <a:gd name="T2" fmla="*/ 63 w 4"/>
                  <a:gd name="T3" fmla="*/ 512 h 27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" h="27">
                    <a:moveTo>
                      <a:pt x="4" y="0"/>
                    </a:moveTo>
                    <a:cubicBezTo>
                      <a:pt x="0" y="9"/>
                      <a:pt x="3" y="18"/>
                      <a:pt x="4" y="27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89" name="Freeform 272">
                <a:extLst>
                  <a:ext uri="{FF2B5EF4-FFF2-40B4-BE49-F238E27FC236}">
                    <a16:creationId xmlns:a16="http://schemas.microsoft.com/office/drawing/2014/main" id="{F6183F9F-C180-5211-540F-96CAC97D8B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71" y="1541"/>
                <a:ext cx="35" cy="6"/>
              </a:xfrm>
              <a:custGeom>
                <a:avLst/>
                <a:gdLst>
                  <a:gd name="T0" fmla="*/ 220 w 14"/>
                  <a:gd name="T1" fmla="*/ 54 h 2"/>
                  <a:gd name="T2" fmla="*/ 0 w 14"/>
                  <a:gd name="T3" fmla="*/ 0 h 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4" h="2">
                    <a:moveTo>
                      <a:pt x="14" y="2"/>
                    </a:moveTo>
                    <a:cubicBezTo>
                      <a:pt x="9" y="1"/>
                      <a:pt x="5" y="0"/>
                      <a:pt x="0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0" name="Freeform 273">
                <a:extLst>
                  <a:ext uri="{FF2B5EF4-FFF2-40B4-BE49-F238E27FC236}">
                    <a16:creationId xmlns:a16="http://schemas.microsoft.com/office/drawing/2014/main" id="{914242A9-7BA8-9127-981F-3208A18685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16" y="1456"/>
                <a:ext cx="13" cy="61"/>
              </a:xfrm>
              <a:custGeom>
                <a:avLst/>
                <a:gdLst>
                  <a:gd name="T0" fmla="*/ 0 w 5"/>
                  <a:gd name="T1" fmla="*/ 0 h 23"/>
                  <a:gd name="T2" fmla="*/ 88 w 5"/>
                  <a:gd name="T3" fmla="*/ 430 h 2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" h="23">
                    <a:moveTo>
                      <a:pt x="0" y="0"/>
                    </a:moveTo>
                    <a:cubicBezTo>
                      <a:pt x="0" y="8"/>
                      <a:pt x="1" y="16"/>
                      <a:pt x="5" y="23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1" name="Freeform 274">
                <a:extLst>
                  <a:ext uri="{FF2B5EF4-FFF2-40B4-BE49-F238E27FC236}">
                    <a16:creationId xmlns:a16="http://schemas.microsoft.com/office/drawing/2014/main" id="{07007663-4C7E-B36C-C8E4-93689F50BCF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86" y="1488"/>
                <a:ext cx="33" cy="16"/>
              </a:xfrm>
              <a:custGeom>
                <a:avLst/>
                <a:gdLst>
                  <a:gd name="T0" fmla="*/ 213 w 13"/>
                  <a:gd name="T1" fmla="*/ 0 h 6"/>
                  <a:gd name="T2" fmla="*/ 0 w 13"/>
                  <a:gd name="T3" fmla="*/ 115 h 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3" h="6">
                    <a:moveTo>
                      <a:pt x="13" y="0"/>
                    </a:moveTo>
                    <a:cubicBezTo>
                      <a:pt x="8" y="1"/>
                      <a:pt x="4" y="3"/>
                      <a:pt x="0" y="6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2" name="Freeform 275">
                <a:extLst>
                  <a:ext uri="{FF2B5EF4-FFF2-40B4-BE49-F238E27FC236}">
                    <a16:creationId xmlns:a16="http://schemas.microsoft.com/office/drawing/2014/main" id="{07CA6EE7-44B8-1CD1-92EC-A7C266A596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29" y="1552"/>
                <a:ext cx="15" cy="64"/>
              </a:xfrm>
              <a:custGeom>
                <a:avLst/>
                <a:gdLst>
                  <a:gd name="T0" fmla="*/ 83 w 6"/>
                  <a:gd name="T1" fmla="*/ 0 h 24"/>
                  <a:gd name="T2" fmla="*/ 0 w 6"/>
                  <a:gd name="T3" fmla="*/ 456 h 2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6" h="24">
                    <a:moveTo>
                      <a:pt x="5" y="0"/>
                    </a:moveTo>
                    <a:cubicBezTo>
                      <a:pt x="6" y="9"/>
                      <a:pt x="6" y="18"/>
                      <a:pt x="0" y="24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3" name="Freeform 276">
                <a:extLst>
                  <a:ext uri="{FF2B5EF4-FFF2-40B4-BE49-F238E27FC236}">
                    <a16:creationId xmlns:a16="http://schemas.microsoft.com/office/drawing/2014/main" id="{E80BD6E5-A185-0730-6608-12F7F007F76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41" y="1587"/>
                <a:ext cx="25" cy="5"/>
              </a:xfrm>
              <a:custGeom>
                <a:avLst/>
                <a:gdLst>
                  <a:gd name="T0" fmla="*/ 0 w 10"/>
                  <a:gd name="T1" fmla="*/ 20 h 2"/>
                  <a:gd name="T2" fmla="*/ 158 w 10"/>
                  <a:gd name="T3" fmla="*/ 33 h 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0" h="2">
                    <a:moveTo>
                      <a:pt x="0" y="1"/>
                    </a:moveTo>
                    <a:cubicBezTo>
                      <a:pt x="4" y="0"/>
                      <a:pt x="7" y="1"/>
                      <a:pt x="10" y="2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4" name="Freeform 277">
                <a:extLst>
                  <a:ext uri="{FF2B5EF4-FFF2-40B4-BE49-F238E27FC236}">
                    <a16:creationId xmlns:a16="http://schemas.microsoft.com/office/drawing/2014/main" id="{C70A5877-BD8F-A44F-EB25-D8B6013640E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16" y="1731"/>
                <a:ext cx="20" cy="77"/>
              </a:xfrm>
              <a:custGeom>
                <a:avLst/>
                <a:gdLst>
                  <a:gd name="T0" fmla="*/ 125 w 8"/>
                  <a:gd name="T1" fmla="*/ 0 h 29"/>
                  <a:gd name="T2" fmla="*/ 63 w 8"/>
                  <a:gd name="T3" fmla="*/ 542 h 2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8" h="29">
                    <a:moveTo>
                      <a:pt x="8" y="0"/>
                    </a:moveTo>
                    <a:cubicBezTo>
                      <a:pt x="0" y="7"/>
                      <a:pt x="2" y="20"/>
                      <a:pt x="4" y="29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5" name="Freeform 278">
                <a:extLst>
                  <a:ext uri="{FF2B5EF4-FFF2-40B4-BE49-F238E27FC236}">
                    <a16:creationId xmlns:a16="http://schemas.microsoft.com/office/drawing/2014/main" id="{317D0A21-A1F6-3FC0-17F6-FF0B9F72399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91" y="1773"/>
                <a:ext cx="28" cy="1"/>
              </a:xfrm>
              <a:custGeom>
                <a:avLst/>
                <a:gdLst>
                  <a:gd name="T0" fmla="*/ 181 w 11"/>
                  <a:gd name="T1" fmla="*/ 0 h 1"/>
                  <a:gd name="T2" fmla="*/ 0 w 11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1" h="1">
                    <a:moveTo>
                      <a:pt x="11" y="0"/>
                    </a:moveTo>
                    <a:cubicBezTo>
                      <a:pt x="7" y="0"/>
                      <a:pt x="4" y="0"/>
                      <a:pt x="0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6" name="Freeform 279">
                <a:extLst>
                  <a:ext uri="{FF2B5EF4-FFF2-40B4-BE49-F238E27FC236}">
                    <a16:creationId xmlns:a16="http://schemas.microsoft.com/office/drawing/2014/main" id="{890B2378-F8BD-EEAE-DFD4-F6EB0111AB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29" y="1667"/>
                <a:ext cx="37" cy="66"/>
              </a:xfrm>
              <a:custGeom>
                <a:avLst/>
                <a:gdLst>
                  <a:gd name="T0" fmla="*/ 195 w 15"/>
                  <a:gd name="T1" fmla="*/ 0 h 25"/>
                  <a:gd name="T2" fmla="*/ 0 w 15"/>
                  <a:gd name="T3" fmla="*/ 459 h 2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5" h="25">
                    <a:moveTo>
                      <a:pt x="13" y="0"/>
                    </a:moveTo>
                    <a:cubicBezTo>
                      <a:pt x="15" y="11"/>
                      <a:pt x="9" y="20"/>
                      <a:pt x="0" y="25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7" name="Freeform 280">
                <a:extLst>
                  <a:ext uri="{FF2B5EF4-FFF2-40B4-BE49-F238E27FC236}">
                    <a16:creationId xmlns:a16="http://schemas.microsoft.com/office/drawing/2014/main" id="{D64DD28E-7163-E4C2-C7EC-17C38770FD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51" y="1720"/>
                <a:ext cx="20" cy="19"/>
              </a:xfrm>
              <a:custGeom>
                <a:avLst/>
                <a:gdLst>
                  <a:gd name="T0" fmla="*/ 0 w 8"/>
                  <a:gd name="T1" fmla="*/ 0 h 7"/>
                  <a:gd name="T2" fmla="*/ 125 w 8"/>
                  <a:gd name="T3" fmla="*/ 141 h 7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8" h="7">
                    <a:moveTo>
                      <a:pt x="0" y="0"/>
                    </a:moveTo>
                    <a:cubicBezTo>
                      <a:pt x="3" y="2"/>
                      <a:pt x="6" y="4"/>
                      <a:pt x="8" y="7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8" name="Freeform 281">
                <a:extLst>
                  <a:ext uri="{FF2B5EF4-FFF2-40B4-BE49-F238E27FC236}">
                    <a16:creationId xmlns:a16="http://schemas.microsoft.com/office/drawing/2014/main" id="{5AFEA5B2-EDAC-3946-35CE-AF58DD0594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49" y="2061"/>
                <a:ext cx="27" cy="48"/>
              </a:xfrm>
              <a:custGeom>
                <a:avLst/>
                <a:gdLst>
                  <a:gd name="T0" fmla="*/ 150 w 11"/>
                  <a:gd name="T1" fmla="*/ 0 h 18"/>
                  <a:gd name="T2" fmla="*/ 0 w 11"/>
                  <a:gd name="T3" fmla="*/ 341 h 1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1" h="18">
                    <a:moveTo>
                      <a:pt x="10" y="0"/>
                    </a:moveTo>
                    <a:cubicBezTo>
                      <a:pt x="11" y="8"/>
                      <a:pt x="6" y="14"/>
                      <a:pt x="0" y="18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9" name="Freeform 282">
                <a:extLst>
                  <a:ext uri="{FF2B5EF4-FFF2-40B4-BE49-F238E27FC236}">
                    <a16:creationId xmlns:a16="http://schemas.microsoft.com/office/drawing/2014/main" id="{50FB10E2-2A60-12EE-1240-5CA09C0C8A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61" y="2096"/>
                <a:ext cx="15" cy="8"/>
              </a:xfrm>
              <a:custGeom>
                <a:avLst/>
                <a:gdLst>
                  <a:gd name="T0" fmla="*/ 95 w 6"/>
                  <a:gd name="T1" fmla="*/ 56 h 3"/>
                  <a:gd name="T2" fmla="*/ 0 w 6"/>
                  <a:gd name="T3" fmla="*/ 0 h 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6" h="3">
                    <a:moveTo>
                      <a:pt x="6" y="3"/>
                    </a:moveTo>
                    <a:cubicBezTo>
                      <a:pt x="5" y="0"/>
                      <a:pt x="2" y="0"/>
                      <a:pt x="0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00" name="Freeform 283">
                <a:extLst>
                  <a:ext uri="{FF2B5EF4-FFF2-40B4-BE49-F238E27FC236}">
                    <a16:creationId xmlns:a16="http://schemas.microsoft.com/office/drawing/2014/main" id="{5B119D39-793D-871E-D468-9F7F12A3378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16" y="1880"/>
                <a:ext cx="10" cy="67"/>
              </a:xfrm>
              <a:custGeom>
                <a:avLst/>
                <a:gdLst>
                  <a:gd name="T0" fmla="*/ 63 w 4"/>
                  <a:gd name="T1" fmla="*/ 0 h 25"/>
                  <a:gd name="T2" fmla="*/ 33 w 4"/>
                  <a:gd name="T3" fmla="*/ 482 h 2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" h="25">
                    <a:moveTo>
                      <a:pt x="4" y="0"/>
                    </a:moveTo>
                    <a:cubicBezTo>
                      <a:pt x="0" y="6"/>
                      <a:pt x="0" y="18"/>
                      <a:pt x="2" y="25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01" name="Freeform 284">
                <a:extLst>
                  <a:ext uri="{FF2B5EF4-FFF2-40B4-BE49-F238E27FC236}">
                    <a16:creationId xmlns:a16="http://schemas.microsoft.com/office/drawing/2014/main" id="{A85B6211-ACBE-1835-C368-5059C52921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91" y="1920"/>
                <a:ext cx="25" cy="3"/>
              </a:xfrm>
              <a:custGeom>
                <a:avLst/>
                <a:gdLst>
                  <a:gd name="T0" fmla="*/ 158 w 10"/>
                  <a:gd name="T1" fmla="*/ 27 h 1"/>
                  <a:gd name="T2" fmla="*/ 0 w 10"/>
                  <a:gd name="T3" fmla="*/ 27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0" h="1">
                    <a:moveTo>
                      <a:pt x="10" y="1"/>
                    </a:moveTo>
                    <a:cubicBezTo>
                      <a:pt x="7" y="0"/>
                      <a:pt x="3" y="0"/>
                      <a:pt x="0" y="1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02" name="Freeform 285">
                <a:extLst>
                  <a:ext uri="{FF2B5EF4-FFF2-40B4-BE49-F238E27FC236}">
                    <a16:creationId xmlns:a16="http://schemas.microsoft.com/office/drawing/2014/main" id="{D2991A8D-252D-3BEB-1A84-F640450F5D2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29" y="2091"/>
                <a:ext cx="52" cy="24"/>
              </a:xfrm>
              <a:custGeom>
                <a:avLst/>
                <a:gdLst>
                  <a:gd name="T0" fmla="*/ 319 w 21"/>
                  <a:gd name="T1" fmla="*/ 136 h 9"/>
                  <a:gd name="T2" fmla="*/ 0 w 21"/>
                  <a:gd name="T3" fmla="*/ 0 h 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1" h="9">
                    <a:moveTo>
                      <a:pt x="21" y="7"/>
                    </a:moveTo>
                    <a:cubicBezTo>
                      <a:pt x="14" y="9"/>
                      <a:pt x="6" y="4"/>
                      <a:pt x="0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03" name="Freeform 286">
                <a:extLst>
                  <a:ext uri="{FF2B5EF4-FFF2-40B4-BE49-F238E27FC236}">
                    <a16:creationId xmlns:a16="http://schemas.microsoft.com/office/drawing/2014/main" id="{3939083B-4676-8A02-3555-742601AAA0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44" y="2107"/>
                <a:ext cx="5" cy="21"/>
              </a:xfrm>
              <a:custGeom>
                <a:avLst/>
                <a:gdLst>
                  <a:gd name="T0" fmla="*/ 33 w 2"/>
                  <a:gd name="T1" fmla="*/ 0 h 8"/>
                  <a:gd name="T2" fmla="*/ 0 w 2"/>
                  <a:gd name="T3" fmla="*/ 144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" h="8">
                    <a:moveTo>
                      <a:pt x="2" y="0"/>
                    </a:moveTo>
                    <a:cubicBezTo>
                      <a:pt x="2" y="3"/>
                      <a:pt x="1" y="6"/>
                      <a:pt x="0" y="8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04" name="Freeform 287">
                <a:extLst>
                  <a:ext uri="{FF2B5EF4-FFF2-40B4-BE49-F238E27FC236}">
                    <a16:creationId xmlns:a16="http://schemas.microsoft.com/office/drawing/2014/main" id="{B4438ABF-81B7-B12A-D992-35F4A43A74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86" y="2069"/>
                <a:ext cx="5" cy="51"/>
              </a:xfrm>
              <a:custGeom>
                <a:avLst/>
                <a:gdLst>
                  <a:gd name="T0" fmla="*/ 0 w 2"/>
                  <a:gd name="T1" fmla="*/ 0 h 19"/>
                  <a:gd name="T2" fmla="*/ 0 w 2"/>
                  <a:gd name="T3" fmla="*/ 368 h 1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" h="19">
                    <a:moveTo>
                      <a:pt x="0" y="0"/>
                    </a:moveTo>
                    <a:cubicBezTo>
                      <a:pt x="2" y="6"/>
                      <a:pt x="2" y="13"/>
                      <a:pt x="0" y="19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05" name="Freeform 288">
                <a:extLst>
                  <a:ext uri="{FF2B5EF4-FFF2-40B4-BE49-F238E27FC236}">
                    <a16:creationId xmlns:a16="http://schemas.microsoft.com/office/drawing/2014/main" id="{A662A61B-E1D2-CC05-9317-285B0F9A705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91" y="2107"/>
                <a:ext cx="15" cy="1"/>
              </a:xfrm>
              <a:custGeom>
                <a:avLst/>
                <a:gdLst>
                  <a:gd name="T0" fmla="*/ 0 w 6"/>
                  <a:gd name="T1" fmla="*/ 0 h 1"/>
                  <a:gd name="T2" fmla="*/ 95 w 6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6" h="1">
                    <a:moveTo>
                      <a:pt x="0" y="0"/>
                    </a:moveTo>
                    <a:cubicBezTo>
                      <a:pt x="2" y="0"/>
                      <a:pt x="4" y="0"/>
                      <a:pt x="6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06" name="Freeform 289">
                <a:extLst>
                  <a:ext uri="{FF2B5EF4-FFF2-40B4-BE49-F238E27FC236}">
                    <a16:creationId xmlns:a16="http://schemas.microsoft.com/office/drawing/2014/main" id="{0A1A336E-DAA0-27E7-30E4-10E3171E29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59" y="1893"/>
                <a:ext cx="12" cy="62"/>
              </a:xfrm>
              <a:custGeom>
                <a:avLst/>
                <a:gdLst>
                  <a:gd name="T0" fmla="*/ 58 w 5"/>
                  <a:gd name="T1" fmla="*/ 0 h 23"/>
                  <a:gd name="T2" fmla="*/ 70 w 5"/>
                  <a:gd name="T3" fmla="*/ 450 h 2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" h="23">
                    <a:moveTo>
                      <a:pt x="4" y="0"/>
                    </a:moveTo>
                    <a:cubicBezTo>
                      <a:pt x="0" y="7"/>
                      <a:pt x="0" y="16"/>
                      <a:pt x="5" y="23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07" name="Freeform 290">
                <a:extLst>
                  <a:ext uri="{FF2B5EF4-FFF2-40B4-BE49-F238E27FC236}">
                    <a16:creationId xmlns:a16="http://schemas.microsoft.com/office/drawing/2014/main" id="{9177B252-0343-867D-0D2C-3E677B6BFC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36" y="1925"/>
                <a:ext cx="25" cy="6"/>
              </a:xfrm>
              <a:custGeom>
                <a:avLst/>
                <a:gdLst>
                  <a:gd name="T0" fmla="*/ 158 w 10"/>
                  <a:gd name="T1" fmla="*/ 54 h 2"/>
                  <a:gd name="T2" fmla="*/ 0 w 10"/>
                  <a:gd name="T3" fmla="*/ 27 h 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0" h="2">
                    <a:moveTo>
                      <a:pt x="10" y="2"/>
                    </a:moveTo>
                    <a:cubicBezTo>
                      <a:pt x="6" y="1"/>
                      <a:pt x="3" y="0"/>
                      <a:pt x="0" y="1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08" name="Freeform 291">
                <a:extLst>
                  <a:ext uri="{FF2B5EF4-FFF2-40B4-BE49-F238E27FC236}">
                    <a16:creationId xmlns:a16="http://schemas.microsoft.com/office/drawing/2014/main" id="{098BEAF5-F9C2-1B75-3012-9B07D720D6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31" y="1395"/>
                <a:ext cx="13" cy="61"/>
              </a:xfrm>
              <a:custGeom>
                <a:avLst/>
                <a:gdLst>
                  <a:gd name="T0" fmla="*/ 68 w 5"/>
                  <a:gd name="T1" fmla="*/ 0 h 23"/>
                  <a:gd name="T2" fmla="*/ 88 w 5"/>
                  <a:gd name="T3" fmla="*/ 430 h 2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" h="23">
                    <a:moveTo>
                      <a:pt x="4" y="0"/>
                    </a:moveTo>
                    <a:cubicBezTo>
                      <a:pt x="0" y="7"/>
                      <a:pt x="0" y="17"/>
                      <a:pt x="5" y="23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09" name="Freeform 292">
                <a:extLst>
                  <a:ext uri="{FF2B5EF4-FFF2-40B4-BE49-F238E27FC236}">
                    <a16:creationId xmlns:a16="http://schemas.microsoft.com/office/drawing/2014/main" id="{4832F906-D4E5-693E-2391-A65B271748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09" y="1429"/>
                <a:ext cx="25" cy="3"/>
              </a:xfrm>
              <a:custGeom>
                <a:avLst/>
                <a:gdLst>
                  <a:gd name="T0" fmla="*/ 158 w 10"/>
                  <a:gd name="T1" fmla="*/ 27 h 1"/>
                  <a:gd name="T2" fmla="*/ 0 w 10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0" h="1">
                    <a:moveTo>
                      <a:pt x="10" y="1"/>
                    </a:moveTo>
                    <a:cubicBezTo>
                      <a:pt x="7" y="0"/>
                      <a:pt x="3" y="0"/>
                      <a:pt x="0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10" name="Freeform 293">
                <a:extLst>
                  <a:ext uri="{FF2B5EF4-FFF2-40B4-BE49-F238E27FC236}">
                    <a16:creationId xmlns:a16="http://schemas.microsoft.com/office/drawing/2014/main" id="{AAABBA11-533A-A8E3-9912-97FBED00FC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14" y="1840"/>
                <a:ext cx="37" cy="24"/>
              </a:xfrm>
              <a:custGeom>
                <a:avLst/>
                <a:gdLst>
                  <a:gd name="T0" fmla="*/ 224 w 15"/>
                  <a:gd name="T1" fmla="*/ 149 h 9"/>
                  <a:gd name="T2" fmla="*/ 0 w 15"/>
                  <a:gd name="T3" fmla="*/ 0 h 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5" h="9">
                    <a:moveTo>
                      <a:pt x="15" y="8"/>
                    </a:moveTo>
                    <a:cubicBezTo>
                      <a:pt x="9" y="9"/>
                      <a:pt x="2" y="7"/>
                      <a:pt x="0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11" name="Freeform 294">
                <a:extLst>
                  <a:ext uri="{FF2B5EF4-FFF2-40B4-BE49-F238E27FC236}">
                    <a16:creationId xmlns:a16="http://schemas.microsoft.com/office/drawing/2014/main" id="{CF8A85AC-E53C-DD0D-506F-619F76111A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19" y="1859"/>
                <a:ext cx="7" cy="24"/>
              </a:xfrm>
              <a:custGeom>
                <a:avLst/>
                <a:gdLst>
                  <a:gd name="T0" fmla="*/ 37 w 3"/>
                  <a:gd name="T1" fmla="*/ 0 h 9"/>
                  <a:gd name="T2" fmla="*/ 0 w 3"/>
                  <a:gd name="T3" fmla="*/ 171 h 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" h="9">
                    <a:moveTo>
                      <a:pt x="3" y="0"/>
                    </a:moveTo>
                    <a:cubicBezTo>
                      <a:pt x="3" y="3"/>
                      <a:pt x="1" y="6"/>
                      <a:pt x="0" y="9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12" name="Freeform 295">
                <a:extLst>
                  <a:ext uri="{FF2B5EF4-FFF2-40B4-BE49-F238E27FC236}">
                    <a16:creationId xmlns:a16="http://schemas.microsoft.com/office/drawing/2014/main" id="{E9B981C0-633A-603E-E4E0-A50D3E48B1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21" y="2048"/>
                <a:ext cx="50" cy="13"/>
              </a:xfrm>
              <a:custGeom>
                <a:avLst/>
                <a:gdLst>
                  <a:gd name="T0" fmla="*/ 313 w 20"/>
                  <a:gd name="T1" fmla="*/ 21 h 5"/>
                  <a:gd name="T2" fmla="*/ 0 w 20"/>
                  <a:gd name="T3" fmla="*/ 0 h 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0" h="5">
                    <a:moveTo>
                      <a:pt x="20" y="1"/>
                    </a:moveTo>
                    <a:cubicBezTo>
                      <a:pt x="14" y="5"/>
                      <a:pt x="6" y="2"/>
                      <a:pt x="0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13" name="Freeform 296">
                <a:extLst>
                  <a:ext uri="{FF2B5EF4-FFF2-40B4-BE49-F238E27FC236}">
                    <a16:creationId xmlns:a16="http://schemas.microsoft.com/office/drawing/2014/main" id="{FE78D6A5-163A-9A91-2F4D-B93BEC6DF7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44" y="2056"/>
                <a:ext cx="2" cy="24"/>
              </a:xfrm>
              <a:custGeom>
                <a:avLst/>
                <a:gdLst>
                  <a:gd name="T0" fmla="*/ 8 w 1"/>
                  <a:gd name="T1" fmla="*/ 0 h 9"/>
                  <a:gd name="T2" fmla="*/ 0 w 1"/>
                  <a:gd name="T3" fmla="*/ 171 h 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9">
                    <a:moveTo>
                      <a:pt x="1" y="0"/>
                    </a:moveTo>
                    <a:cubicBezTo>
                      <a:pt x="0" y="3"/>
                      <a:pt x="0" y="6"/>
                      <a:pt x="0" y="9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14" name="Freeform 297">
                <a:extLst>
                  <a:ext uri="{FF2B5EF4-FFF2-40B4-BE49-F238E27FC236}">
                    <a16:creationId xmlns:a16="http://schemas.microsoft.com/office/drawing/2014/main" id="{7FCEAAC8-6472-A46D-8173-6E291BA6981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54" y="1917"/>
                <a:ext cx="5" cy="48"/>
              </a:xfrm>
              <a:custGeom>
                <a:avLst/>
                <a:gdLst>
                  <a:gd name="T0" fmla="*/ 20 w 2"/>
                  <a:gd name="T1" fmla="*/ 0 h 18"/>
                  <a:gd name="T2" fmla="*/ 33 w 2"/>
                  <a:gd name="T3" fmla="*/ 341 h 1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" h="18">
                    <a:moveTo>
                      <a:pt x="1" y="0"/>
                    </a:moveTo>
                    <a:cubicBezTo>
                      <a:pt x="0" y="6"/>
                      <a:pt x="1" y="12"/>
                      <a:pt x="2" y="18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15" name="Freeform 298">
                <a:extLst>
                  <a:ext uri="{FF2B5EF4-FFF2-40B4-BE49-F238E27FC236}">
                    <a16:creationId xmlns:a16="http://schemas.microsoft.com/office/drawing/2014/main" id="{BEC964E3-E8D4-3BFC-F4BB-16239E3BA9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34" y="1949"/>
                <a:ext cx="20" cy="1"/>
              </a:xfrm>
              <a:custGeom>
                <a:avLst/>
                <a:gdLst>
                  <a:gd name="T0" fmla="*/ 125 w 8"/>
                  <a:gd name="T1" fmla="*/ 0 h 1"/>
                  <a:gd name="T2" fmla="*/ 0 w 8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8" h="1">
                    <a:moveTo>
                      <a:pt x="8" y="0"/>
                    </a:moveTo>
                    <a:cubicBezTo>
                      <a:pt x="5" y="0"/>
                      <a:pt x="3" y="0"/>
                      <a:pt x="0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16" name="Freeform 299">
                <a:extLst>
                  <a:ext uri="{FF2B5EF4-FFF2-40B4-BE49-F238E27FC236}">
                    <a16:creationId xmlns:a16="http://schemas.microsoft.com/office/drawing/2014/main" id="{82F7D0B7-D031-9CA8-7227-A0675EBC92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69" y="2107"/>
                <a:ext cx="20" cy="42"/>
              </a:xfrm>
              <a:custGeom>
                <a:avLst/>
                <a:gdLst>
                  <a:gd name="T0" fmla="*/ 20 w 8"/>
                  <a:gd name="T1" fmla="*/ 0 h 16"/>
                  <a:gd name="T2" fmla="*/ 125 w 8"/>
                  <a:gd name="T3" fmla="*/ 289 h 1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8" h="16">
                    <a:moveTo>
                      <a:pt x="1" y="0"/>
                    </a:moveTo>
                    <a:cubicBezTo>
                      <a:pt x="0" y="5"/>
                      <a:pt x="3" y="13"/>
                      <a:pt x="8" y="16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17" name="Freeform 300">
                <a:extLst>
                  <a:ext uri="{FF2B5EF4-FFF2-40B4-BE49-F238E27FC236}">
                    <a16:creationId xmlns:a16="http://schemas.microsoft.com/office/drawing/2014/main" id="{F85F0EBE-B3FD-08DD-6C95-DACFDFB6B2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61" y="2139"/>
                <a:ext cx="15" cy="10"/>
              </a:xfrm>
              <a:custGeom>
                <a:avLst/>
                <a:gdLst>
                  <a:gd name="T0" fmla="*/ 95 w 6"/>
                  <a:gd name="T1" fmla="*/ 0 h 4"/>
                  <a:gd name="T2" fmla="*/ 0 w 6"/>
                  <a:gd name="T3" fmla="*/ 63 h 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6" h="4">
                    <a:moveTo>
                      <a:pt x="6" y="0"/>
                    </a:moveTo>
                    <a:cubicBezTo>
                      <a:pt x="4" y="1"/>
                      <a:pt x="2" y="3"/>
                      <a:pt x="0" y="4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18" name="Freeform 301">
                <a:extLst>
                  <a:ext uri="{FF2B5EF4-FFF2-40B4-BE49-F238E27FC236}">
                    <a16:creationId xmlns:a16="http://schemas.microsoft.com/office/drawing/2014/main" id="{29F8AD63-815F-72D3-2489-EA9F9CBDE7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11" y="2155"/>
                <a:ext cx="40" cy="13"/>
              </a:xfrm>
              <a:custGeom>
                <a:avLst/>
                <a:gdLst>
                  <a:gd name="T0" fmla="*/ 250 w 16"/>
                  <a:gd name="T1" fmla="*/ 34 h 5"/>
                  <a:gd name="T2" fmla="*/ 0 w 16"/>
                  <a:gd name="T3" fmla="*/ 0 h 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6" h="5">
                    <a:moveTo>
                      <a:pt x="16" y="2"/>
                    </a:moveTo>
                    <a:cubicBezTo>
                      <a:pt x="12" y="5"/>
                      <a:pt x="5" y="1"/>
                      <a:pt x="0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19" name="Freeform 302">
                <a:extLst>
                  <a:ext uri="{FF2B5EF4-FFF2-40B4-BE49-F238E27FC236}">
                    <a16:creationId xmlns:a16="http://schemas.microsoft.com/office/drawing/2014/main" id="{2C8A7ECF-8F1A-84FB-CD8B-082AEFDFAE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29" y="2165"/>
                <a:ext cx="1" cy="16"/>
              </a:xfrm>
              <a:custGeom>
                <a:avLst/>
                <a:gdLst>
                  <a:gd name="T0" fmla="*/ 0 w 1"/>
                  <a:gd name="T1" fmla="*/ 0 h 6"/>
                  <a:gd name="T2" fmla="*/ 0 w 1"/>
                  <a:gd name="T3" fmla="*/ 115 h 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6">
                    <a:moveTo>
                      <a:pt x="0" y="0"/>
                    </a:moveTo>
                    <a:cubicBezTo>
                      <a:pt x="0" y="2"/>
                      <a:pt x="0" y="4"/>
                      <a:pt x="0" y="6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20" name="Freeform 303">
                <a:extLst>
                  <a:ext uri="{FF2B5EF4-FFF2-40B4-BE49-F238E27FC236}">
                    <a16:creationId xmlns:a16="http://schemas.microsoft.com/office/drawing/2014/main" id="{577E50E4-E8B9-27C5-91ED-CD9D359DD6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11" y="2237"/>
                <a:ext cx="53" cy="14"/>
              </a:xfrm>
              <a:custGeom>
                <a:avLst/>
                <a:gdLst>
                  <a:gd name="T0" fmla="*/ 338 w 21"/>
                  <a:gd name="T1" fmla="*/ 109 h 5"/>
                  <a:gd name="T2" fmla="*/ 0 w 21"/>
                  <a:gd name="T3" fmla="*/ 22 h 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1" h="5">
                    <a:moveTo>
                      <a:pt x="21" y="5"/>
                    </a:moveTo>
                    <a:cubicBezTo>
                      <a:pt x="15" y="0"/>
                      <a:pt x="7" y="0"/>
                      <a:pt x="0" y="1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21" name="Freeform 304">
                <a:extLst>
                  <a:ext uri="{FF2B5EF4-FFF2-40B4-BE49-F238E27FC236}">
                    <a16:creationId xmlns:a16="http://schemas.microsoft.com/office/drawing/2014/main" id="{FA0F9048-C3BC-1742-9C5B-6ED3E181E01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36" y="2224"/>
                <a:ext cx="5" cy="16"/>
              </a:xfrm>
              <a:custGeom>
                <a:avLst/>
                <a:gdLst>
                  <a:gd name="T0" fmla="*/ 33 w 2"/>
                  <a:gd name="T1" fmla="*/ 0 h 6"/>
                  <a:gd name="T2" fmla="*/ 0 w 2"/>
                  <a:gd name="T3" fmla="*/ 115 h 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" h="6">
                    <a:moveTo>
                      <a:pt x="2" y="0"/>
                    </a:moveTo>
                    <a:cubicBezTo>
                      <a:pt x="1" y="2"/>
                      <a:pt x="0" y="4"/>
                      <a:pt x="0" y="6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22" name="Freeform 305">
                <a:extLst>
                  <a:ext uri="{FF2B5EF4-FFF2-40B4-BE49-F238E27FC236}">
                    <a16:creationId xmlns:a16="http://schemas.microsoft.com/office/drawing/2014/main" id="{CD82D97A-DE76-B3CD-AB09-34B6F2B195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36" y="1864"/>
                <a:ext cx="55" cy="13"/>
              </a:xfrm>
              <a:custGeom>
                <a:avLst/>
                <a:gdLst>
                  <a:gd name="T0" fmla="*/ 345 w 22"/>
                  <a:gd name="T1" fmla="*/ 88 h 5"/>
                  <a:gd name="T2" fmla="*/ 0 w 22"/>
                  <a:gd name="T3" fmla="*/ 21 h 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2" h="5">
                    <a:moveTo>
                      <a:pt x="22" y="5"/>
                    </a:moveTo>
                    <a:cubicBezTo>
                      <a:pt x="16" y="0"/>
                      <a:pt x="7" y="0"/>
                      <a:pt x="0" y="1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23" name="Freeform 306">
                <a:extLst>
                  <a:ext uri="{FF2B5EF4-FFF2-40B4-BE49-F238E27FC236}">
                    <a16:creationId xmlns:a16="http://schemas.microsoft.com/office/drawing/2014/main" id="{3BC8128E-C5B6-66FF-EECB-E7D29AD285B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64" y="1851"/>
                <a:ext cx="5" cy="16"/>
              </a:xfrm>
              <a:custGeom>
                <a:avLst/>
                <a:gdLst>
                  <a:gd name="T0" fmla="*/ 33 w 2"/>
                  <a:gd name="T1" fmla="*/ 0 h 6"/>
                  <a:gd name="T2" fmla="*/ 0 w 2"/>
                  <a:gd name="T3" fmla="*/ 115 h 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" h="6">
                    <a:moveTo>
                      <a:pt x="2" y="0"/>
                    </a:moveTo>
                    <a:cubicBezTo>
                      <a:pt x="1" y="2"/>
                      <a:pt x="0" y="4"/>
                      <a:pt x="0" y="6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24" name="Freeform 307">
                <a:extLst>
                  <a:ext uri="{FF2B5EF4-FFF2-40B4-BE49-F238E27FC236}">
                    <a16:creationId xmlns:a16="http://schemas.microsoft.com/office/drawing/2014/main" id="{11605A3C-34D1-A635-EFC2-5BDEBDB75BC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56" y="2235"/>
                <a:ext cx="8" cy="40"/>
              </a:xfrm>
              <a:custGeom>
                <a:avLst/>
                <a:gdLst>
                  <a:gd name="T0" fmla="*/ 56 w 3"/>
                  <a:gd name="T1" fmla="*/ 0 h 15"/>
                  <a:gd name="T2" fmla="*/ 56 w 3"/>
                  <a:gd name="T3" fmla="*/ 285 h 1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" h="15">
                    <a:moveTo>
                      <a:pt x="3" y="0"/>
                    </a:moveTo>
                    <a:cubicBezTo>
                      <a:pt x="0" y="4"/>
                      <a:pt x="0" y="11"/>
                      <a:pt x="3" y="15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25" name="Freeform 308">
                <a:extLst>
                  <a:ext uri="{FF2B5EF4-FFF2-40B4-BE49-F238E27FC236}">
                    <a16:creationId xmlns:a16="http://schemas.microsoft.com/office/drawing/2014/main" id="{E2363F2E-AF58-8EA4-B849-0B20F30DB8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31" y="2259"/>
                <a:ext cx="28" cy="2"/>
              </a:xfrm>
              <a:custGeom>
                <a:avLst/>
                <a:gdLst>
                  <a:gd name="T0" fmla="*/ 181 w 11"/>
                  <a:gd name="T1" fmla="*/ 8 h 1"/>
                  <a:gd name="T2" fmla="*/ 0 w 11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1" h="1">
                    <a:moveTo>
                      <a:pt x="11" y="1"/>
                    </a:moveTo>
                    <a:cubicBezTo>
                      <a:pt x="7" y="0"/>
                      <a:pt x="3" y="0"/>
                      <a:pt x="0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26" name="Freeform 309">
                <a:extLst>
                  <a:ext uri="{FF2B5EF4-FFF2-40B4-BE49-F238E27FC236}">
                    <a16:creationId xmlns:a16="http://schemas.microsoft.com/office/drawing/2014/main" id="{A611DB56-CAB5-8920-36FD-EAE03F2BF6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96" y="2307"/>
                <a:ext cx="50" cy="24"/>
              </a:xfrm>
              <a:custGeom>
                <a:avLst/>
                <a:gdLst>
                  <a:gd name="T0" fmla="*/ 313 w 20"/>
                  <a:gd name="T1" fmla="*/ 0 h 9"/>
                  <a:gd name="T2" fmla="*/ 0 w 20"/>
                  <a:gd name="T3" fmla="*/ 171 h 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0" h="9">
                    <a:moveTo>
                      <a:pt x="20" y="0"/>
                    </a:moveTo>
                    <a:cubicBezTo>
                      <a:pt x="13" y="0"/>
                      <a:pt x="5" y="3"/>
                      <a:pt x="0" y="9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27" name="Freeform 310">
                <a:extLst>
                  <a:ext uri="{FF2B5EF4-FFF2-40B4-BE49-F238E27FC236}">
                    <a16:creationId xmlns:a16="http://schemas.microsoft.com/office/drawing/2014/main" id="{2CE5AA1F-143E-A27A-B867-4DAF4EB482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91" y="2301"/>
                <a:ext cx="18" cy="16"/>
              </a:xfrm>
              <a:custGeom>
                <a:avLst/>
                <a:gdLst>
                  <a:gd name="T0" fmla="*/ 118 w 7"/>
                  <a:gd name="T1" fmla="*/ 115 h 6"/>
                  <a:gd name="T2" fmla="*/ 0 w 7"/>
                  <a:gd name="T3" fmla="*/ 0 h 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" h="6">
                    <a:moveTo>
                      <a:pt x="7" y="6"/>
                    </a:moveTo>
                    <a:cubicBezTo>
                      <a:pt x="6" y="3"/>
                      <a:pt x="3" y="2"/>
                      <a:pt x="0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28" name="Freeform 311">
                <a:extLst>
                  <a:ext uri="{FF2B5EF4-FFF2-40B4-BE49-F238E27FC236}">
                    <a16:creationId xmlns:a16="http://schemas.microsoft.com/office/drawing/2014/main" id="{834F9CB0-A1FF-DF37-F53D-12828A6384F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89" y="2256"/>
                <a:ext cx="7" cy="35"/>
              </a:xfrm>
              <a:custGeom>
                <a:avLst/>
                <a:gdLst>
                  <a:gd name="T0" fmla="*/ 37 w 3"/>
                  <a:gd name="T1" fmla="*/ 0 h 13"/>
                  <a:gd name="T2" fmla="*/ 12 w 3"/>
                  <a:gd name="T3" fmla="*/ 253 h 1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" h="13">
                    <a:moveTo>
                      <a:pt x="3" y="0"/>
                    </a:moveTo>
                    <a:cubicBezTo>
                      <a:pt x="1" y="4"/>
                      <a:pt x="0" y="8"/>
                      <a:pt x="1" y="13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29" name="Freeform 312">
                <a:extLst>
                  <a:ext uri="{FF2B5EF4-FFF2-40B4-BE49-F238E27FC236}">
                    <a16:creationId xmlns:a16="http://schemas.microsoft.com/office/drawing/2014/main" id="{58821865-8CD1-60F3-00DB-4D9892A064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66" y="2269"/>
                <a:ext cx="20" cy="8"/>
              </a:xfrm>
              <a:custGeom>
                <a:avLst/>
                <a:gdLst>
                  <a:gd name="T0" fmla="*/ 125 w 8"/>
                  <a:gd name="T1" fmla="*/ 56 h 3"/>
                  <a:gd name="T2" fmla="*/ 0 w 8"/>
                  <a:gd name="T3" fmla="*/ 21 h 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8" h="3">
                    <a:moveTo>
                      <a:pt x="8" y="3"/>
                    </a:moveTo>
                    <a:cubicBezTo>
                      <a:pt x="6" y="1"/>
                      <a:pt x="3" y="0"/>
                      <a:pt x="0" y="1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30" name="Freeform 313">
                <a:extLst>
                  <a:ext uri="{FF2B5EF4-FFF2-40B4-BE49-F238E27FC236}">
                    <a16:creationId xmlns:a16="http://schemas.microsoft.com/office/drawing/2014/main" id="{A6F7B174-DD92-8410-2318-FF225FA104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84" y="2395"/>
                <a:ext cx="17" cy="32"/>
              </a:xfrm>
              <a:custGeom>
                <a:avLst/>
                <a:gdLst>
                  <a:gd name="T0" fmla="*/ 100 w 7"/>
                  <a:gd name="T1" fmla="*/ 0 h 12"/>
                  <a:gd name="T2" fmla="*/ 0 w 7"/>
                  <a:gd name="T3" fmla="*/ 227 h 1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" h="12">
                    <a:moveTo>
                      <a:pt x="7" y="0"/>
                    </a:moveTo>
                    <a:cubicBezTo>
                      <a:pt x="6" y="5"/>
                      <a:pt x="5" y="10"/>
                      <a:pt x="0" y="12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31" name="Freeform 314">
                <a:extLst>
                  <a:ext uri="{FF2B5EF4-FFF2-40B4-BE49-F238E27FC236}">
                    <a16:creationId xmlns:a16="http://schemas.microsoft.com/office/drawing/2014/main" id="{CEC04766-400B-4158-5C95-0BEE1680DA8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94" y="2421"/>
                <a:ext cx="17" cy="11"/>
              </a:xfrm>
              <a:custGeom>
                <a:avLst/>
                <a:gdLst>
                  <a:gd name="T0" fmla="*/ 0 w 7"/>
                  <a:gd name="T1" fmla="*/ 0 h 4"/>
                  <a:gd name="T2" fmla="*/ 100 w 7"/>
                  <a:gd name="T3" fmla="*/ 83 h 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" h="4">
                    <a:moveTo>
                      <a:pt x="0" y="0"/>
                    </a:moveTo>
                    <a:cubicBezTo>
                      <a:pt x="3" y="0"/>
                      <a:pt x="5" y="1"/>
                      <a:pt x="7" y="4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32" name="Freeform 315">
                <a:extLst>
                  <a:ext uri="{FF2B5EF4-FFF2-40B4-BE49-F238E27FC236}">
                    <a16:creationId xmlns:a16="http://schemas.microsoft.com/office/drawing/2014/main" id="{9389407D-764C-7076-B0F5-F6F6346419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96" y="2221"/>
                <a:ext cx="30" cy="32"/>
              </a:xfrm>
              <a:custGeom>
                <a:avLst/>
                <a:gdLst>
                  <a:gd name="T0" fmla="*/ 188 w 12"/>
                  <a:gd name="T1" fmla="*/ 0 h 12"/>
                  <a:gd name="T2" fmla="*/ 0 w 12"/>
                  <a:gd name="T3" fmla="*/ 227 h 1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2" h="12">
                    <a:moveTo>
                      <a:pt x="12" y="0"/>
                    </a:moveTo>
                    <a:cubicBezTo>
                      <a:pt x="11" y="7"/>
                      <a:pt x="6" y="11"/>
                      <a:pt x="0" y="12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33" name="Freeform 316">
                <a:extLst>
                  <a:ext uri="{FF2B5EF4-FFF2-40B4-BE49-F238E27FC236}">
                    <a16:creationId xmlns:a16="http://schemas.microsoft.com/office/drawing/2014/main" id="{485F9507-7BFE-BE67-D9B0-E5647D9B5C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14" y="2245"/>
                <a:ext cx="12" cy="19"/>
              </a:xfrm>
              <a:custGeom>
                <a:avLst/>
                <a:gdLst>
                  <a:gd name="T0" fmla="*/ 0 w 5"/>
                  <a:gd name="T1" fmla="*/ 0 h 7"/>
                  <a:gd name="T2" fmla="*/ 70 w 5"/>
                  <a:gd name="T3" fmla="*/ 141 h 7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" h="7">
                    <a:moveTo>
                      <a:pt x="0" y="0"/>
                    </a:moveTo>
                    <a:cubicBezTo>
                      <a:pt x="2" y="2"/>
                      <a:pt x="4" y="4"/>
                      <a:pt x="5" y="7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34" name="Freeform 317">
                <a:extLst>
                  <a:ext uri="{FF2B5EF4-FFF2-40B4-BE49-F238E27FC236}">
                    <a16:creationId xmlns:a16="http://schemas.microsoft.com/office/drawing/2014/main" id="{BAA932A6-14E6-C4AB-17D8-6898BA20BF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6" y="2325"/>
                <a:ext cx="20" cy="48"/>
              </a:xfrm>
              <a:custGeom>
                <a:avLst/>
                <a:gdLst>
                  <a:gd name="T0" fmla="*/ 113 w 8"/>
                  <a:gd name="T1" fmla="*/ 0 h 18"/>
                  <a:gd name="T2" fmla="*/ 0 w 8"/>
                  <a:gd name="T3" fmla="*/ 341 h 1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8" h="18">
                    <a:moveTo>
                      <a:pt x="7" y="0"/>
                    </a:moveTo>
                    <a:cubicBezTo>
                      <a:pt x="8" y="7"/>
                      <a:pt x="4" y="14"/>
                      <a:pt x="0" y="18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35" name="Freeform 318">
                <a:extLst>
                  <a:ext uri="{FF2B5EF4-FFF2-40B4-BE49-F238E27FC236}">
                    <a16:creationId xmlns:a16="http://schemas.microsoft.com/office/drawing/2014/main" id="{A59766A5-5D1A-56F0-1785-ECD16EB9AB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6" y="2363"/>
                <a:ext cx="10" cy="10"/>
              </a:xfrm>
              <a:custGeom>
                <a:avLst/>
                <a:gdLst>
                  <a:gd name="T0" fmla="*/ 0 w 4"/>
                  <a:gd name="T1" fmla="*/ 0 h 4"/>
                  <a:gd name="T2" fmla="*/ 63 w 4"/>
                  <a:gd name="T3" fmla="*/ 63 h 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" h="4">
                    <a:moveTo>
                      <a:pt x="0" y="0"/>
                    </a:moveTo>
                    <a:cubicBezTo>
                      <a:pt x="1" y="1"/>
                      <a:pt x="3" y="2"/>
                      <a:pt x="4" y="4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36" name="Freeform 319">
                <a:extLst>
                  <a:ext uri="{FF2B5EF4-FFF2-40B4-BE49-F238E27FC236}">
                    <a16:creationId xmlns:a16="http://schemas.microsoft.com/office/drawing/2014/main" id="{0CDFD23D-8778-15CC-DC22-FA3C5D02D6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86" y="2339"/>
                <a:ext cx="35" cy="24"/>
              </a:xfrm>
              <a:custGeom>
                <a:avLst/>
                <a:gdLst>
                  <a:gd name="T0" fmla="*/ 220 w 14"/>
                  <a:gd name="T1" fmla="*/ 136 h 9"/>
                  <a:gd name="T2" fmla="*/ 0 w 14"/>
                  <a:gd name="T3" fmla="*/ 0 h 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4" h="9">
                    <a:moveTo>
                      <a:pt x="14" y="7"/>
                    </a:moveTo>
                    <a:cubicBezTo>
                      <a:pt x="9" y="9"/>
                      <a:pt x="2" y="4"/>
                      <a:pt x="0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37" name="Freeform 320">
                <a:extLst>
                  <a:ext uri="{FF2B5EF4-FFF2-40B4-BE49-F238E27FC236}">
                    <a16:creationId xmlns:a16="http://schemas.microsoft.com/office/drawing/2014/main" id="{9A508E2F-CACA-BC68-714E-0AC9C37E433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91" y="2360"/>
                <a:ext cx="13" cy="21"/>
              </a:xfrm>
              <a:custGeom>
                <a:avLst/>
                <a:gdLst>
                  <a:gd name="T0" fmla="*/ 88 w 5"/>
                  <a:gd name="T1" fmla="*/ 0 h 8"/>
                  <a:gd name="T2" fmla="*/ 0 w 5"/>
                  <a:gd name="T3" fmla="*/ 144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" h="8">
                    <a:moveTo>
                      <a:pt x="5" y="0"/>
                    </a:moveTo>
                    <a:cubicBezTo>
                      <a:pt x="3" y="3"/>
                      <a:pt x="2" y="5"/>
                      <a:pt x="0" y="8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38" name="Freeform 321">
                <a:extLst>
                  <a:ext uri="{FF2B5EF4-FFF2-40B4-BE49-F238E27FC236}">
                    <a16:creationId xmlns:a16="http://schemas.microsoft.com/office/drawing/2014/main" id="{6CA8A02A-2520-375E-25B0-5D5C56CB3A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26" y="2341"/>
                <a:ext cx="25" cy="35"/>
              </a:xfrm>
              <a:custGeom>
                <a:avLst/>
                <a:gdLst>
                  <a:gd name="T0" fmla="*/ 0 w 10"/>
                  <a:gd name="T1" fmla="*/ 0 h 13"/>
                  <a:gd name="T2" fmla="*/ 158 w 10"/>
                  <a:gd name="T3" fmla="*/ 253 h 1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0" h="13">
                    <a:moveTo>
                      <a:pt x="0" y="0"/>
                    </a:moveTo>
                    <a:cubicBezTo>
                      <a:pt x="0" y="7"/>
                      <a:pt x="5" y="10"/>
                      <a:pt x="10" y="13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39" name="Freeform 322">
                <a:extLst>
                  <a:ext uri="{FF2B5EF4-FFF2-40B4-BE49-F238E27FC236}">
                    <a16:creationId xmlns:a16="http://schemas.microsoft.com/office/drawing/2014/main" id="{33B17B60-788F-C40E-A779-9897F8A0E0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26" y="2371"/>
                <a:ext cx="10" cy="16"/>
              </a:xfrm>
              <a:custGeom>
                <a:avLst/>
                <a:gdLst>
                  <a:gd name="T0" fmla="*/ 63 w 4"/>
                  <a:gd name="T1" fmla="*/ 0 h 6"/>
                  <a:gd name="T2" fmla="*/ 0 w 4"/>
                  <a:gd name="T3" fmla="*/ 115 h 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" h="6">
                    <a:moveTo>
                      <a:pt x="4" y="0"/>
                    </a:moveTo>
                    <a:cubicBezTo>
                      <a:pt x="3" y="2"/>
                      <a:pt x="1" y="4"/>
                      <a:pt x="0" y="6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40" name="Freeform 323">
                <a:extLst>
                  <a:ext uri="{FF2B5EF4-FFF2-40B4-BE49-F238E27FC236}">
                    <a16:creationId xmlns:a16="http://schemas.microsoft.com/office/drawing/2014/main" id="{EFFAB314-4B0C-69A9-0E63-6C50B8E34CE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54" y="2493"/>
                <a:ext cx="12" cy="30"/>
              </a:xfrm>
              <a:custGeom>
                <a:avLst/>
                <a:gdLst>
                  <a:gd name="T0" fmla="*/ 12 w 5"/>
                  <a:gd name="T1" fmla="*/ 0 h 11"/>
                  <a:gd name="T2" fmla="*/ 70 w 5"/>
                  <a:gd name="T3" fmla="*/ 224 h 1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" h="11">
                    <a:moveTo>
                      <a:pt x="1" y="0"/>
                    </a:moveTo>
                    <a:cubicBezTo>
                      <a:pt x="0" y="4"/>
                      <a:pt x="2" y="9"/>
                      <a:pt x="5" y="11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41" name="Freeform 324">
                <a:extLst>
                  <a:ext uri="{FF2B5EF4-FFF2-40B4-BE49-F238E27FC236}">
                    <a16:creationId xmlns:a16="http://schemas.microsoft.com/office/drawing/2014/main" id="{CCD500D9-08D2-438B-5A4A-FFF1BF0B518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36" y="2517"/>
                <a:ext cx="20" cy="11"/>
              </a:xfrm>
              <a:custGeom>
                <a:avLst/>
                <a:gdLst>
                  <a:gd name="T0" fmla="*/ 125 w 8"/>
                  <a:gd name="T1" fmla="*/ 0 h 4"/>
                  <a:gd name="T2" fmla="*/ 0 w 8"/>
                  <a:gd name="T3" fmla="*/ 83 h 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8" h="4">
                    <a:moveTo>
                      <a:pt x="8" y="0"/>
                    </a:moveTo>
                    <a:cubicBezTo>
                      <a:pt x="5" y="0"/>
                      <a:pt x="2" y="1"/>
                      <a:pt x="0" y="4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42" name="Freeform 325">
                <a:extLst>
                  <a:ext uri="{FF2B5EF4-FFF2-40B4-BE49-F238E27FC236}">
                    <a16:creationId xmlns:a16="http://schemas.microsoft.com/office/drawing/2014/main" id="{90E1DCB9-168E-7C0A-3F94-75B0810758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79" y="2547"/>
                <a:ext cx="22" cy="48"/>
              </a:xfrm>
              <a:custGeom>
                <a:avLst/>
                <a:gdLst>
                  <a:gd name="T0" fmla="*/ 120 w 9"/>
                  <a:gd name="T1" fmla="*/ 0 h 18"/>
                  <a:gd name="T2" fmla="*/ 0 w 9"/>
                  <a:gd name="T3" fmla="*/ 341 h 1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9" h="18">
                    <a:moveTo>
                      <a:pt x="8" y="0"/>
                    </a:moveTo>
                    <a:cubicBezTo>
                      <a:pt x="9" y="7"/>
                      <a:pt x="6" y="14"/>
                      <a:pt x="0" y="18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43" name="Freeform 326">
                <a:extLst>
                  <a:ext uri="{FF2B5EF4-FFF2-40B4-BE49-F238E27FC236}">
                    <a16:creationId xmlns:a16="http://schemas.microsoft.com/office/drawing/2014/main" id="{2B421AD8-BD7B-924F-27C2-A83DAEBF60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94" y="2581"/>
                <a:ext cx="15" cy="6"/>
              </a:xfrm>
              <a:custGeom>
                <a:avLst/>
                <a:gdLst>
                  <a:gd name="T0" fmla="*/ 0 w 6"/>
                  <a:gd name="T1" fmla="*/ 0 h 2"/>
                  <a:gd name="T2" fmla="*/ 95 w 6"/>
                  <a:gd name="T3" fmla="*/ 54 h 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6" h="2">
                    <a:moveTo>
                      <a:pt x="0" y="0"/>
                    </a:moveTo>
                    <a:cubicBezTo>
                      <a:pt x="2" y="1"/>
                      <a:pt x="4" y="1"/>
                      <a:pt x="6" y="2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44" name="Freeform 327">
                <a:extLst>
                  <a:ext uri="{FF2B5EF4-FFF2-40B4-BE49-F238E27FC236}">
                    <a16:creationId xmlns:a16="http://schemas.microsoft.com/office/drawing/2014/main" id="{5C6C3559-B9D7-AC5F-D1C2-833C07C230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24" y="2469"/>
                <a:ext cx="5" cy="22"/>
              </a:xfrm>
              <a:custGeom>
                <a:avLst/>
                <a:gdLst>
                  <a:gd name="T0" fmla="*/ 33 w 2"/>
                  <a:gd name="T1" fmla="*/ 0 h 8"/>
                  <a:gd name="T2" fmla="*/ 0 w 2"/>
                  <a:gd name="T3" fmla="*/ 168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" h="8">
                    <a:moveTo>
                      <a:pt x="2" y="0"/>
                    </a:moveTo>
                    <a:cubicBezTo>
                      <a:pt x="0" y="2"/>
                      <a:pt x="0" y="5"/>
                      <a:pt x="0" y="8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45" name="Freeform 328">
                <a:extLst>
                  <a:ext uri="{FF2B5EF4-FFF2-40B4-BE49-F238E27FC236}">
                    <a16:creationId xmlns:a16="http://schemas.microsoft.com/office/drawing/2014/main" id="{02A549DF-8113-5C91-2C91-AA9DF20F30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11" y="2469"/>
                <a:ext cx="10" cy="11"/>
              </a:xfrm>
              <a:custGeom>
                <a:avLst/>
                <a:gdLst>
                  <a:gd name="T0" fmla="*/ 63 w 4"/>
                  <a:gd name="T1" fmla="*/ 83 h 4"/>
                  <a:gd name="T2" fmla="*/ 0 w 4"/>
                  <a:gd name="T3" fmla="*/ 0 h 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" h="4">
                    <a:moveTo>
                      <a:pt x="4" y="4"/>
                    </a:moveTo>
                    <a:cubicBezTo>
                      <a:pt x="3" y="2"/>
                      <a:pt x="2" y="1"/>
                      <a:pt x="0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46" name="Freeform 329">
                <a:extLst>
                  <a:ext uri="{FF2B5EF4-FFF2-40B4-BE49-F238E27FC236}">
                    <a16:creationId xmlns:a16="http://schemas.microsoft.com/office/drawing/2014/main" id="{D80F39B7-0B49-7B86-FFF6-039E666C02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91" y="2509"/>
                <a:ext cx="30" cy="30"/>
              </a:xfrm>
              <a:custGeom>
                <a:avLst/>
                <a:gdLst>
                  <a:gd name="T0" fmla="*/ 188 w 12"/>
                  <a:gd name="T1" fmla="*/ 0 h 11"/>
                  <a:gd name="T2" fmla="*/ 0 w 12"/>
                  <a:gd name="T3" fmla="*/ 224 h 1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2" h="11">
                    <a:moveTo>
                      <a:pt x="12" y="0"/>
                    </a:moveTo>
                    <a:cubicBezTo>
                      <a:pt x="10" y="6"/>
                      <a:pt x="5" y="9"/>
                      <a:pt x="0" y="11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47" name="Freeform 330">
                <a:extLst>
                  <a:ext uri="{FF2B5EF4-FFF2-40B4-BE49-F238E27FC236}">
                    <a16:creationId xmlns:a16="http://schemas.microsoft.com/office/drawing/2014/main" id="{182F4E1F-94C3-1C83-CDA3-B56F6B243A3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09" y="2531"/>
                <a:ext cx="12" cy="18"/>
              </a:xfrm>
              <a:custGeom>
                <a:avLst/>
                <a:gdLst>
                  <a:gd name="T0" fmla="*/ 0 w 5"/>
                  <a:gd name="T1" fmla="*/ 0 h 7"/>
                  <a:gd name="T2" fmla="*/ 70 w 5"/>
                  <a:gd name="T3" fmla="*/ 118 h 7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" h="7">
                    <a:moveTo>
                      <a:pt x="0" y="0"/>
                    </a:moveTo>
                    <a:cubicBezTo>
                      <a:pt x="2" y="2"/>
                      <a:pt x="4" y="4"/>
                      <a:pt x="5" y="7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48" name="Freeform 331">
                <a:extLst>
                  <a:ext uri="{FF2B5EF4-FFF2-40B4-BE49-F238E27FC236}">
                    <a16:creationId xmlns:a16="http://schemas.microsoft.com/office/drawing/2014/main" id="{756BFD9C-7B69-0038-9E75-8A49730F10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94" y="2627"/>
                <a:ext cx="42" cy="29"/>
              </a:xfrm>
              <a:custGeom>
                <a:avLst/>
                <a:gdLst>
                  <a:gd name="T0" fmla="*/ 257 w 17"/>
                  <a:gd name="T1" fmla="*/ 200 h 11"/>
                  <a:gd name="T2" fmla="*/ 0 w 17"/>
                  <a:gd name="T3" fmla="*/ 0 h 1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7" h="11">
                    <a:moveTo>
                      <a:pt x="17" y="11"/>
                    </a:moveTo>
                    <a:cubicBezTo>
                      <a:pt x="11" y="10"/>
                      <a:pt x="1" y="7"/>
                      <a:pt x="0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49" name="Freeform 332">
                <a:extLst>
                  <a:ext uri="{FF2B5EF4-FFF2-40B4-BE49-F238E27FC236}">
                    <a16:creationId xmlns:a16="http://schemas.microsoft.com/office/drawing/2014/main" id="{65FB72EA-AC7D-2549-76ED-6C5BDB872A5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01" y="2651"/>
                <a:ext cx="10" cy="16"/>
              </a:xfrm>
              <a:custGeom>
                <a:avLst/>
                <a:gdLst>
                  <a:gd name="T0" fmla="*/ 63 w 4"/>
                  <a:gd name="T1" fmla="*/ 0 h 6"/>
                  <a:gd name="T2" fmla="*/ 0 w 4"/>
                  <a:gd name="T3" fmla="*/ 115 h 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" h="6">
                    <a:moveTo>
                      <a:pt x="4" y="0"/>
                    </a:moveTo>
                    <a:cubicBezTo>
                      <a:pt x="3" y="2"/>
                      <a:pt x="1" y="4"/>
                      <a:pt x="0" y="6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50" name="Freeform 333">
                <a:extLst>
                  <a:ext uri="{FF2B5EF4-FFF2-40B4-BE49-F238E27FC236}">
                    <a16:creationId xmlns:a16="http://schemas.microsoft.com/office/drawing/2014/main" id="{B9AC39C0-A532-A312-5AC5-09B79C5961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34" y="2573"/>
                <a:ext cx="20" cy="40"/>
              </a:xfrm>
              <a:custGeom>
                <a:avLst/>
                <a:gdLst>
                  <a:gd name="T0" fmla="*/ 20 w 8"/>
                  <a:gd name="T1" fmla="*/ 0 h 15"/>
                  <a:gd name="T2" fmla="*/ 125 w 8"/>
                  <a:gd name="T3" fmla="*/ 285 h 1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8" h="15">
                    <a:moveTo>
                      <a:pt x="1" y="0"/>
                    </a:moveTo>
                    <a:cubicBezTo>
                      <a:pt x="0" y="5"/>
                      <a:pt x="4" y="11"/>
                      <a:pt x="8" y="15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51" name="Freeform 334">
                <a:extLst>
                  <a:ext uri="{FF2B5EF4-FFF2-40B4-BE49-F238E27FC236}">
                    <a16:creationId xmlns:a16="http://schemas.microsoft.com/office/drawing/2014/main" id="{5BF2A51A-C056-C736-4C84-B2295E4087C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21" y="2597"/>
                <a:ext cx="20" cy="14"/>
              </a:xfrm>
              <a:custGeom>
                <a:avLst/>
                <a:gdLst>
                  <a:gd name="T0" fmla="*/ 125 w 8"/>
                  <a:gd name="T1" fmla="*/ 0 h 5"/>
                  <a:gd name="T2" fmla="*/ 0 w 8"/>
                  <a:gd name="T3" fmla="*/ 109 h 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8" h="5">
                    <a:moveTo>
                      <a:pt x="8" y="0"/>
                    </a:moveTo>
                    <a:cubicBezTo>
                      <a:pt x="6" y="2"/>
                      <a:pt x="3" y="4"/>
                      <a:pt x="0" y="5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52" name="Freeform 335">
                <a:extLst>
                  <a:ext uri="{FF2B5EF4-FFF2-40B4-BE49-F238E27FC236}">
                    <a16:creationId xmlns:a16="http://schemas.microsoft.com/office/drawing/2014/main" id="{4A6BEA1F-830A-9D3A-F2FA-DA82481FA5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71" y="2720"/>
                <a:ext cx="50" cy="35"/>
              </a:xfrm>
              <a:custGeom>
                <a:avLst/>
                <a:gdLst>
                  <a:gd name="T0" fmla="*/ 313 w 20"/>
                  <a:gd name="T1" fmla="*/ 253 h 13"/>
                  <a:gd name="T2" fmla="*/ 0 w 20"/>
                  <a:gd name="T3" fmla="*/ 0 h 1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0" h="13">
                    <a:moveTo>
                      <a:pt x="20" y="13"/>
                    </a:moveTo>
                    <a:cubicBezTo>
                      <a:pt x="11" y="13"/>
                      <a:pt x="3" y="8"/>
                      <a:pt x="0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53" name="Freeform 336">
                <a:extLst>
                  <a:ext uri="{FF2B5EF4-FFF2-40B4-BE49-F238E27FC236}">
                    <a16:creationId xmlns:a16="http://schemas.microsoft.com/office/drawing/2014/main" id="{784DAC67-0151-E303-AEC4-83788C7467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84" y="2752"/>
                <a:ext cx="7" cy="16"/>
              </a:xfrm>
              <a:custGeom>
                <a:avLst/>
                <a:gdLst>
                  <a:gd name="T0" fmla="*/ 37 w 3"/>
                  <a:gd name="T1" fmla="*/ 0 h 6"/>
                  <a:gd name="T2" fmla="*/ 12 w 3"/>
                  <a:gd name="T3" fmla="*/ 115 h 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" h="6">
                    <a:moveTo>
                      <a:pt x="3" y="0"/>
                    </a:moveTo>
                    <a:cubicBezTo>
                      <a:pt x="1" y="1"/>
                      <a:pt x="0" y="4"/>
                      <a:pt x="1" y="6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54" name="Freeform 337">
                <a:extLst>
                  <a:ext uri="{FF2B5EF4-FFF2-40B4-BE49-F238E27FC236}">
                    <a16:creationId xmlns:a16="http://schemas.microsoft.com/office/drawing/2014/main" id="{D20D8C0B-22E9-86A1-FED9-8276109ABA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04" y="2704"/>
                <a:ext cx="32" cy="24"/>
              </a:xfrm>
              <a:custGeom>
                <a:avLst/>
                <a:gdLst>
                  <a:gd name="T0" fmla="*/ 194 w 13"/>
                  <a:gd name="T1" fmla="*/ 0 h 9"/>
                  <a:gd name="T2" fmla="*/ 0 w 13"/>
                  <a:gd name="T3" fmla="*/ 149 h 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3" h="9">
                    <a:moveTo>
                      <a:pt x="13" y="0"/>
                    </a:moveTo>
                    <a:cubicBezTo>
                      <a:pt x="11" y="5"/>
                      <a:pt x="5" y="9"/>
                      <a:pt x="0" y="8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55" name="Freeform 338">
                <a:extLst>
                  <a:ext uri="{FF2B5EF4-FFF2-40B4-BE49-F238E27FC236}">
                    <a16:creationId xmlns:a16="http://schemas.microsoft.com/office/drawing/2014/main" id="{114D70C2-E555-7A4E-574F-DB15AF47FC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21" y="2725"/>
                <a:ext cx="10" cy="16"/>
              </a:xfrm>
              <a:custGeom>
                <a:avLst/>
                <a:gdLst>
                  <a:gd name="T0" fmla="*/ 0 w 4"/>
                  <a:gd name="T1" fmla="*/ 0 h 6"/>
                  <a:gd name="T2" fmla="*/ 63 w 4"/>
                  <a:gd name="T3" fmla="*/ 115 h 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" h="6">
                    <a:moveTo>
                      <a:pt x="0" y="0"/>
                    </a:moveTo>
                    <a:cubicBezTo>
                      <a:pt x="2" y="2"/>
                      <a:pt x="3" y="4"/>
                      <a:pt x="4" y="6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56" name="Freeform 339">
                <a:extLst>
                  <a:ext uri="{FF2B5EF4-FFF2-40B4-BE49-F238E27FC236}">
                    <a16:creationId xmlns:a16="http://schemas.microsoft.com/office/drawing/2014/main" id="{89F125D1-C8F3-AEE9-8A42-09EF6B113F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46" y="2816"/>
                <a:ext cx="40" cy="24"/>
              </a:xfrm>
              <a:custGeom>
                <a:avLst/>
                <a:gdLst>
                  <a:gd name="T0" fmla="*/ 250 w 16"/>
                  <a:gd name="T1" fmla="*/ 171 h 9"/>
                  <a:gd name="T2" fmla="*/ 0 w 16"/>
                  <a:gd name="T3" fmla="*/ 0 h 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6" h="9">
                    <a:moveTo>
                      <a:pt x="16" y="9"/>
                    </a:moveTo>
                    <a:cubicBezTo>
                      <a:pt x="10" y="8"/>
                      <a:pt x="4" y="4"/>
                      <a:pt x="0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57" name="Freeform 340">
                <a:extLst>
                  <a:ext uri="{FF2B5EF4-FFF2-40B4-BE49-F238E27FC236}">
                    <a16:creationId xmlns:a16="http://schemas.microsoft.com/office/drawing/2014/main" id="{C730143A-E906-87C1-DE9C-8437506675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56" y="2835"/>
                <a:ext cx="5" cy="21"/>
              </a:xfrm>
              <a:custGeom>
                <a:avLst/>
                <a:gdLst>
                  <a:gd name="T0" fmla="*/ 33 w 2"/>
                  <a:gd name="T1" fmla="*/ 0 h 8"/>
                  <a:gd name="T2" fmla="*/ 0 w 2"/>
                  <a:gd name="T3" fmla="*/ 144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" h="8">
                    <a:moveTo>
                      <a:pt x="2" y="0"/>
                    </a:moveTo>
                    <a:cubicBezTo>
                      <a:pt x="1" y="3"/>
                      <a:pt x="0" y="5"/>
                      <a:pt x="0" y="8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58" name="Freeform 341">
                <a:extLst>
                  <a:ext uri="{FF2B5EF4-FFF2-40B4-BE49-F238E27FC236}">
                    <a16:creationId xmlns:a16="http://schemas.microsoft.com/office/drawing/2014/main" id="{EA653CF0-227C-3107-4BB3-102B62806F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79" y="2891"/>
                <a:ext cx="15" cy="26"/>
              </a:xfrm>
              <a:custGeom>
                <a:avLst/>
                <a:gdLst>
                  <a:gd name="T0" fmla="*/ 83 w 6"/>
                  <a:gd name="T1" fmla="*/ 0 h 10"/>
                  <a:gd name="T2" fmla="*/ 0 w 6"/>
                  <a:gd name="T3" fmla="*/ 177 h 1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6" h="10">
                    <a:moveTo>
                      <a:pt x="5" y="0"/>
                    </a:moveTo>
                    <a:cubicBezTo>
                      <a:pt x="6" y="4"/>
                      <a:pt x="3" y="8"/>
                      <a:pt x="0" y="1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59" name="Freeform 342">
                <a:extLst>
                  <a:ext uri="{FF2B5EF4-FFF2-40B4-BE49-F238E27FC236}">
                    <a16:creationId xmlns:a16="http://schemas.microsoft.com/office/drawing/2014/main" id="{FBBCA1B2-6BA7-1B2B-3257-629E739A21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86" y="2909"/>
                <a:ext cx="10" cy="8"/>
              </a:xfrm>
              <a:custGeom>
                <a:avLst/>
                <a:gdLst>
                  <a:gd name="T0" fmla="*/ 0 w 4"/>
                  <a:gd name="T1" fmla="*/ 0 h 3"/>
                  <a:gd name="T2" fmla="*/ 63 w 4"/>
                  <a:gd name="T3" fmla="*/ 56 h 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" h="3">
                    <a:moveTo>
                      <a:pt x="0" y="0"/>
                    </a:moveTo>
                    <a:cubicBezTo>
                      <a:pt x="2" y="0"/>
                      <a:pt x="3" y="2"/>
                      <a:pt x="4" y="3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0" name="Freeform 343">
                <a:extLst>
                  <a:ext uri="{FF2B5EF4-FFF2-40B4-BE49-F238E27FC236}">
                    <a16:creationId xmlns:a16="http://schemas.microsoft.com/office/drawing/2014/main" id="{C2E47BAA-FECB-8ADC-DEF0-0CA5A019D8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1" y="2635"/>
                <a:ext cx="25" cy="40"/>
              </a:xfrm>
              <a:custGeom>
                <a:avLst/>
                <a:gdLst>
                  <a:gd name="T0" fmla="*/ 158 w 10"/>
                  <a:gd name="T1" fmla="*/ 0 h 15"/>
                  <a:gd name="T2" fmla="*/ 0 w 10"/>
                  <a:gd name="T3" fmla="*/ 285 h 1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0" h="15">
                    <a:moveTo>
                      <a:pt x="10" y="0"/>
                    </a:moveTo>
                    <a:cubicBezTo>
                      <a:pt x="9" y="7"/>
                      <a:pt x="6" y="11"/>
                      <a:pt x="0" y="15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1" name="Freeform 344">
                <a:extLst>
                  <a:ext uri="{FF2B5EF4-FFF2-40B4-BE49-F238E27FC236}">
                    <a16:creationId xmlns:a16="http://schemas.microsoft.com/office/drawing/2014/main" id="{B8EAD561-E932-10CE-8424-A4729DB6F0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89" y="2667"/>
                <a:ext cx="5" cy="16"/>
              </a:xfrm>
              <a:custGeom>
                <a:avLst/>
                <a:gdLst>
                  <a:gd name="T0" fmla="*/ 0 w 2"/>
                  <a:gd name="T1" fmla="*/ 0 h 6"/>
                  <a:gd name="T2" fmla="*/ 33 w 2"/>
                  <a:gd name="T3" fmla="*/ 115 h 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" h="6">
                    <a:moveTo>
                      <a:pt x="0" y="0"/>
                    </a:moveTo>
                    <a:cubicBezTo>
                      <a:pt x="1" y="2"/>
                      <a:pt x="1" y="4"/>
                      <a:pt x="2" y="6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2" name="Freeform 345">
                <a:extLst>
                  <a:ext uri="{FF2B5EF4-FFF2-40B4-BE49-F238E27FC236}">
                    <a16:creationId xmlns:a16="http://schemas.microsoft.com/office/drawing/2014/main" id="{14D4D2BF-7EDB-C8A5-B5C8-C30111E548A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4" y="2744"/>
                <a:ext cx="20" cy="29"/>
              </a:xfrm>
              <a:custGeom>
                <a:avLst/>
                <a:gdLst>
                  <a:gd name="T0" fmla="*/ 125 w 8"/>
                  <a:gd name="T1" fmla="*/ 200 h 11"/>
                  <a:gd name="T2" fmla="*/ 0 w 8"/>
                  <a:gd name="T3" fmla="*/ 0 h 1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8" h="11">
                    <a:moveTo>
                      <a:pt x="8" y="11"/>
                    </a:moveTo>
                    <a:cubicBezTo>
                      <a:pt x="4" y="8"/>
                      <a:pt x="1" y="4"/>
                      <a:pt x="0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3" name="Freeform 346">
                <a:extLst>
                  <a:ext uri="{FF2B5EF4-FFF2-40B4-BE49-F238E27FC236}">
                    <a16:creationId xmlns:a16="http://schemas.microsoft.com/office/drawing/2014/main" id="{F1AB6996-D38F-A680-1DC4-621EB729C4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1" y="2763"/>
                <a:ext cx="10" cy="16"/>
              </a:xfrm>
              <a:custGeom>
                <a:avLst/>
                <a:gdLst>
                  <a:gd name="T0" fmla="*/ 63 w 4"/>
                  <a:gd name="T1" fmla="*/ 0 h 6"/>
                  <a:gd name="T2" fmla="*/ 0 w 4"/>
                  <a:gd name="T3" fmla="*/ 115 h 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" h="6">
                    <a:moveTo>
                      <a:pt x="4" y="0"/>
                    </a:moveTo>
                    <a:cubicBezTo>
                      <a:pt x="3" y="2"/>
                      <a:pt x="2" y="4"/>
                      <a:pt x="0" y="6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4" name="Freeform 347">
                <a:extLst>
                  <a:ext uri="{FF2B5EF4-FFF2-40B4-BE49-F238E27FC236}">
                    <a16:creationId xmlns:a16="http://schemas.microsoft.com/office/drawing/2014/main" id="{2048D9C6-08F9-56A5-68D2-C543D24245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81" y="2837"/>
                <a:ext cx="18" cy="30"/>
              </a:xfrm>
              <a:custGeom>
                <a:avLst/>
                <a:gdLst>
                  <a:gd name="T0" fmla="*/ 118 w 7"/>
                  <a:gd name="T1" fmla="*/ 0 h 11"/>
                  <a:gd name="T2" fmla="*/ 0 w 7"/>
                  <a:gd name="T3" fmla="*/ 224 h 1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" h="11">
                    <a:moveTo>
                      <a:pt x="7" y="0"/>
                    </a:moveTo>
                    <a:cubicBezTo>
                      <a:pt x="7" y="5"/>
                      <a:pt x="6" y="9"/>
                      <a:pt x="0" y="11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5" name="Freeform 348">
                <a:extLst>
                  <a:ext uri="{FF2B5EF4-FFF2-40B4-BE49-F238E27FC236}">
                    <a16:creationId xmlns:a16="http://schemas.microsoft.com/office/drawing/2014/main" id="{917051AD-E1A3-9246-EFD9-E934E8A388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96" y="2856"/>
                <a:ext cx="10" cy="19"/>
              </a:xfrm>
              <a:custGeom>
                <a:avLst/>
                <a:gdLst>
                  <a:gd name="T0" fmla="*/ 0 w 4"/>
                  <a:gd name="T1" fmla="*/ 0 h 7"/>
                  <a:gd name="T2" fmla="*/ 63 w 4"/>
                  <a:gd name="T3" fmla="*/ 141 h 7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" h="7">
                    <a:moveTo>
                      <a:pt x="0" y="0"/>
                    </a:moveTo>
                    <a:cubicBezTo>
                      <a:pt x="1" y="2"/>
                      <a:pt x="3" y="5"/>
                      <a:pt x="4" y="7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6" name="Freeform 349">
                <a:extLst>
                  <a:ext uri="{FF2B5EF4-FFF2-40B4-BE49-F238E27FC236}">
                    <a16:creationId xmlns:a16="http://schemas.microsoft.com/office/drawing/2014/main" id="{095F2532-014B-5644-92E2-033F79A239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84" y="2837"/>
                <a:ext cx="12" cy="51"/>
              </a:xfrm>
              <a:custGeom>
                <a:avLst/>
                <a:gdLst>
                  <a:gd name="T0" fmla="*/ 0 w 5"/>
                  <a:gd name="T1" fmla="*/ 0 h 19"/>
                  <a:gd name="T2" fmla="*/ 70 w 5"/>
                  <a:gd name="T3" fmla="*/ 368 h 1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" h="19">
                    <a:moveTo>
                      <a:pt x="0" y="0"/>
                    </a:moveTo>
                    <a:cubicBezTo>
                      <a:pt x="0" y="7"/>
                      <a:pt x="1" y="14"/>
                      <a:pt x="5" y="19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7" name="Freeform 350">
                <a:extLst>
                  <a:ext uri="{FF2B5EF4-FFF2-40B4-BE49-F238E27FC236}">
                    <a16:creationId xmlns:a16="http://schemas.microsoft.com/office/drawing/2014/main" id="{33224772-CA10-F2D3-3009-633989F6EF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71" y="2869"/>
                <a:ext cx="15" cy="8"/>
              </a:xfrm>
              <a:custGeom>
                <a:avLst/>
                <a:gdLst>
                  <a:gd name="T0" fmla="*/ 95 w 6"/>
                  <a:gd name="T1" fmla="*/ 0 h 3"/>
                  <a:gd name="T2" fmla="*/ 0 w 6"/>
                  <a:gd name="T3" fmla="*/ 56 h 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6" h="3">
                    <a:moveTo>
                      <a:pt x="6" y="0"/>
                    </a:moveTo>
                    <a:cubicBezTo>
                      <a:pt x="4" y="0"/>
                      <a:pt x="2" y="1"/>
                      <a:pt x="0" y="3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8" name="Freeform 351">
                <a:extLst>
                  <a:ext uri="{FF2B5EF4-FFF2-40B4-BE49-F238E27FC236}">
                    <a16:creationId xmlns:a16="http://schemas.microsoft.com/office/drawing/2014/main" id="{110F5A3B-CD62-84F1-1B4D-9F55564EFE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24" y="2933"/>
                <a:ext cx="40" cy="32"/>
              </a:xfrm>
              <a:custGeom>
                <a:avLst/>
                <a:gdLst>
                  <a:gd name="T0" fmla="*/ 250 w 16"/>
                  <a:gd name="T1" fmla="*/ 149 h 12"/>
                  <a:gd name="T2" fmla="*/ 0 w 16"/>
                  <a:gd name="T3" fmla="*/ 0 h 1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6" h="12">
                    <a:moveTo>
                      <a:pt x="16" y="8"/>
                    </a:moveTo>
                    <a:cubicBezTo>
                      <a:pt x="11" y="12"/>
                      <a:pt x="1" y="5"/>
                      <a:pt x="0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9" name="Freeform 352">
                <a:extLst>
                  <a:ext uri="{FF2B5EF4-FFF2-40B4-BE49-F238E27FC236}">
                    <a16:creationId xmlns:a16="http://schemas.microsoft.com/office/drawing/2014/main" id="{C36DDCE1-8455-918F-6E9F-63CD1DB881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26" y="2955"/>
                <a:ext cx="10" cy="8"/>
              </a:xfrm>
              <a:custGeom>
                <a:avLst/>
                <a:gdLst>
                  <a:gd name="T0" fmla="*/ 63 w 4"/>
                  <a:gd name="T1" fmla="*/ 0 h 3"/>
                  <a:gd name="T2" fmla="*/ 0 w 4"/>
                  <a:gd name="T3" fmla="*/ 56 h 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" h="3">
                    <a:moveTo>
                      <a:pt x="4" y="0"/>
                    </a:moveTo>
                    <a:cubicBezTo>
                      <a:pt x="3" y="0"/>
                      <a:pt x="1" y="2"/>
                      <a:pt x="0" y="3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70" name="Freeform 353">
                <a:extLst>
                  <a:ext uri="{FF2B5EF4-FFF2-40B4-BE49-F238E27FC236}">
                    <a16:creationId xmlns:a16="http://schemas.microsoft.com/office/drawing/2014/main" id="{13C2B8E4-3B3D-DA63-BC79-3F3652E555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61" y="2160"/>
                <a:ext cx="15" cy="35"/>
              </a:xfrm>
              <a:custGeom>
                <a:avLst/>
                <a:gdLst>
                  <a:gd name="T0" fmla="*/ 95 w 6"/>
                  <a:gd name="T1" fmla="*/ 0 h 13"/>
                  <a:gd name="T2" fmla="*/ 0 w 6"/>
                  <a:gd name="T3" fmla="*/ 253 h 1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6" h="13">
                    <a:moveTo>
                      <a:pt x="6" y="0"/>
                    </a:moveTo>
                    <a:cubicBezTo>
                      <a:pt x="6" y="5"/>
                      <a:pt x="5" y="10"/>
                      <a:pt x="0" y="13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71" name="Freeform 354">
                <a:extLst>
                  <a:ext uri="{FF2B5EF4-FFF2-40B4-BE49-F238E27FC236}">
                    <a16:creationId xmlns:a16="http://schemas.microsoft.com/office/drawing/2014/main" id="{17FD32C4-8B5F-7356-9F6D-D7A9F214EFD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1" y="2187"/>
                <a:ext cx="10" cy="5"/>
              </a:xfrm>
              <a:custGeom>
                <a:avLst/>
                <a:gdLst>
                  <a:gd name="T0" fmla="*/ 0 w 4"/>
                  <a:gd name="T1" fmla="*/ 0 h 2"/>
                  <a:gd name="T2" fmla="*/ 63 w 4"/>
                  <a:gd name="T3" fmla="*/ 33 h 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" h="2">
                    <a:moveTo>
                      <a:pt x="0" y="0"/>
                    </a:moveTo>
                    <a:cubicBezTo>
                      <a:pt x="1" y="0"/>
                      <a:pt x="3" y="1"/>
                      <a:pt x="4" y="2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72" name="Freeform 355">
                <a:extLst>
                  <a:ext uri="{FF2B5EF4-FFF2-40B4-BE49-F238E27FC236}">
                    <a16:creationId xmlns:a16="http://schemas.microsoft.com/office/drawing/2014/main" id="{4EE997A5-0DED-2D86-FA61-6B2D676A225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51" y="2416"/>
                <a:ext cx="10" cy="29"/>
              </a:xfrm>
              <a:custGeom>
                <a:avLst/>
                <a:gdLst>
                  <a:gd name="T0" fmla="*/ 63 w 4"/>
                  <a:gd name="T1" fmla="*/ 0 h 11"/>
                  <a:gd name="T2" fmla="*/ 0 w 4"/>
                  <a:gd name="T3" fmla="*/ 200 h 1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" h="11">
                    <a:moveTo>
                      <a:pt x="4" y="0"/>
                    </a:moveTo>
                    <a:cubicBezTo>
                      <a:pt x="2" y="4"/>
                      <a:pt x="1" y="7"/>
                      <a:pt x="0" y="11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73" name="Freeform 356">
                <a:extLst>
                  <a:ext uri="{FF2B5EF4-FFF2-40B4-BE49-F238E27FC236}">
                    <a16:creationId xmlns:a16="http://schemas.microsoft.com/office/drawing/2014/main" id="{4AFF5106-D8E4-1538-CC26-A897308A06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44" y="2427"/>
                <a:ext cx="10" cy="8"/>
              </a:xfrm>
              <a:custGeom>
                <a:avLst/>
                <a:gdLst>
                  <a:gd name="T0" fmla="*/ 63 w 4"/>
                  <a:gd name="T1" fmla="*/ 56 h 3"/>
                  <a:gd name="T2" fmla="*/ 0 w 4"/>
                  <a:gd name="T3" fmla="*/ 0 h 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" h="3">
                    <a:moveTo>
                      <a:pt x="4" y="3"/>
                    </a:moveTo>
                    <a:cubicBezTo>
                      <a:pt x="3" y="1"/>
                      <a:pt x="2" y="0"/>
                      <a:pt x="0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74" name="Freeform 357">
                <a:extLst>
                  <a:ext uri="{FF2B5EF4-FFF2-40B4-BE49-F238E27FC236}">
                    <a16:creationId xmlns:a16="http://schemas.microsoft.com/office/drawing/2014/main" id="{5DC02362-BDED-2FCF-0A27-816D85CDE3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91" y="2472"/>
                <a:ext cx="15" cy="35"/>
              </a:xfrm>
              <a:custGeom>
                <a:avLst/>
                <a:gdLst>
                  <a:gd name="T0" fmla="*/ 95 w 6"/>
                  <a:gd name="T1" fmla="*/ 0 h 13"/>
                  <a:gd name="T2" fmla="*/ 20 w 6"/>
                  <a:gd name="T3" fmla="*/ 253 h 1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6" h="13">
                    <a:moveTo>
                      <a:pt x="6" y="0"/>
                    </a:moveTo>
                    <a:cubicBezTo>
                      <a:pt x="3" y="4"/>
                      <a:pt x="0" y="8"/>
                      <a:pt x="1" y="13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75" name="Freeform 358">
                <a:extLst>
                  <a:ext uri="{FF2B5EF4-FFF2-40B4-BE49-F238E27FC236}">
                    <a16:creationId xmlns:a16="http://schemas.microsoft.com/office/drawing/2014/main" id="{CF6DFBA7-265F-AB09-D342-A397EF0E30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74" y="2480"/>
                <a:ext cx="17" cy="13"/>
              </a:xfrm>
              <a:custGeom>
                <a:avLst/>
                <a:gdLst>
                  <a:gd name="T0" fmla="*/ 100 w 7"/>
                  <a:gd name="T1" fmla="*/ 88 h 5"/>
                  <a:gd name="T2" fmla="*/ 0 w 7"/>
                  <a:gd name="T3" fmla="*/ 21 h 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" h="5">
                    <a:moveTo>
                      <a:pt x="7" y="5"/>
                    </a:moveTo>
                    <a:cubicBezTo>
                      <a:pt x="6" y="1"/>
                      <a:pt x="3" y="0"/>
                      <a:pt x="0" y="1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76" name="Freeform 359">
                <a:extLst>
                  <a:ext uri="{FF2B5EF4-FFF2-40B4-BE49-F238E27FC236}">
                    <a16:creationId xmlns:a16="http://schemas.microsoft.com/office/drawing/2014/main" id="{13D67EBB-C4CA-3684-F3F3-EE480C775F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11" y="1688"/>
                <a:ext cx="28" cy="51"/>
              </a:xfrm>
              <a:custGeom>
                <a:avLst/>
                <a:gdLst>
                  <a:gd name="T0" fmla="*/ 181 w 11"/>
                  <a:gd name="T1" fmla="*/ 0 h 19"/>
                  <a:gd name="T2" fmla="*/ 0 w 11"/>
                  <a:gd name="T3" fmla="*/ 368 h 1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1" h="19">
                    <a:moveTo>
                      <a:pt x="11" y="0"/>
                    </a:moveTo>
                    <a:cubicBezTo>
                      <a:pt x="10" y="8"/>
                      <a:pt x="8" y="15"/>
                      <a:pt x="0" y="19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77" name="Freeform 360">
                <a:extLst>
                  <a:ext uri="{FF2B5EF4-FFF2-40B4-BE49-F238E27FC236}">
                    <a16:creationId xmlns:a16="http://schemas.microsoft.com/office/drawing/2014/main" id="{7F134B0B-7709-751E-5DA7-4AECA93307E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29" y="1720"/>
                <a:ext cx="17" cy="13"/>
              </a:xfrm>
              <a:custGeom>
                <a:avLst/>
                <a:gdLst>
                  <a:gd name="T0" fmla="*/ 0 w 7"/>
                  <a:gd name="T1" fmla="*/ 0 h 5"/>
                  <a:gd name="T2" fmla="*/ 100 w 7"/>
                  <a:gd name="T3" fmla="*/ 88 h 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" h="5">
                    <a:moveTo>
                      <a:pt x="0" y="0"/>
                    </a:moveTo>
                    <a:cubicBezTo>
                      <a:pt x="4" y="0"/>
                      <a:pt x="6" y="1"/>
                      <a:pt x="7" y="5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78" name="Freeform 361">
                <a:extLst>
                  <a:ext uri="{FF2B5EF4-FFF2-40B4-BE49-F238E27FC236}">
                    <a16:creationId xmlns:a16="http://schemas.microsoft.com/office/drawing/2014/main" id="{C0A59F78-B0F5-E8CB-3874-201A3DE744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31" y="2576"/>
                <a:ext cx="38" cy="43"/>
              </a:xfrm>
              <a:custGeom>
                <a:avLst/>
                <a:gdLst>
                  <a:gd name="T0" fmla="*/ 0 w 15"/>
                  <a:gd name="T1" fmla="*/ 0 h 16"/>
                  <a:gd name="T2" fmla="*/ 243 w 15"/>
                  <a:gd name="T3" fmla="*/ 312 h 1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5" h="16">
                    <a:moveTo>
                      <a:pt x="0" y="0"/>
                    </a:moveTo>
                    <a:cubicBezTo>
                      <a:pt x="1" y="8"/>
                      <a:pt x="7" y="13"/>
                      <a:pt x="15" y="16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79" name="Freeform 362">
                <a:extLst>
                  <a:ext uri="{FF2B5EF4-FFF2-40B4-BE49-F238E27FC236}">
                    <a16:creationId xmlns:a16="http://schemas.microsoft.com/office/drawing/2014/main" id="{15E49968-ABDC-5BB2-58E1-B639EAE606E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29" y="2603"/>
                <a:ext cx="15" cy="37"/>
              </a:xfrm>
              <a:custGeom>
                <a:avLst/>
                <a:gdLst>
                  <a:gd name="T0" fmla="*/ 95 w 6"/>
                  <a:gd name="T1" fmla="*/ 0 h 14"/>
                  <a:gd name="T2" fmla="*/ 0 w 6"/>
                  <a:gd name="T3" fmla="*/ 259 h 1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6" h="14">
                    <a:moveTo>
                      <a:pt x="6" y="0"/>
                    </a:moveTo>
                    <a:cubicBezTo>
                      <a:pt x="2" y="4"/>
                      <a:pt x="0" y="9"/>
                      <a:pt x="0" y="14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80" name="Freeform 363">
                <a:extLst>
                  <a:ext uri="{FF2B5EF4-FFF2-40B4-BE49-F238E27FC236}">
                    <a16:creationId xmlns:a16="http://schemas.microsoft.com/office/drawing/2014/main" id="{57A7144F-E21B-2A96-95C5-8D544E35B6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19" y="2763"/>
                <a:ext cx="32" cy="74"/>
              </a:xfrm>
              <a:custGeom>
                <a:avLst/>
                <a:gdLst>
                  <a:gd name="T0" fmla="*/ 12 w 13"/>
                  <a:gd name="T1" fmla="*/ 0 h 28"/>
                  <a:gd name="T2" fmla="*/ 194 w 13"/>
                  <a:gd name="T3" fmla="*/ 518 h 2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3" h="28">
                    <a:moveTo>
                      <a:pt x="1" y="0"/>
                    </a:moveTo>
                    <a:cubicBezTo>
                      <a:pt x="0" y="10"/>
                      <a:pt x="4" y="21"/>
                      <a:pt x="13" y="28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81" name="Freeform 364">
                <a:extLst>
                  <a:ext uri="{FF2B5EF4-FFF2-40B4-BE49-F238E27FC236}">
                    <a16:creationId xmlns:a16="http://schemas.microsoft.com/office/drawing/2014/main" id="{24BCC8A9-08D4-433A-00E0-0907AA1F47E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01" y="2811"/>
                <a:ext cx="25" cy="29"/>
              </a:xfrm>
              <a:custGeom>
                <a:avLst/>
                <a:gdLst>
                  <a:gd name="T0" fmla="*/ 158 w 10"/>
                  <a:gd name="T1" fmla="*/ 0 h 11"/>
                  <a:gd name="T2" fmla="*/ 0 w 10"/>
                  <a:gd name="T3" fmla="*/ 200 h 1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0" h="11">
                    <a:moveTo>
                      <a:pt x="10" y="0"/>
                    </a:moveTo>
                    <a:cubicBezTo>
                      <a:pt x="6" y="3"/>
                      <a:pt x="1" y="6"/>
                      <a:pt x="0" y="11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82" name="Freeform 365">
                <a:extLst>
                  <a:ext uri="{FF2B5EF4-FFF2-40B4-BE49-F238E27FC236}">
                    <a16:creationId xmlns:a16="http://schemas.microsoft.com/office/drawing/2014/main" id="{AF7D3969-C246-ABDC-455D-5CF7F4C765A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56" y="2931"/>
                <a:ext cx="73" cy="37"/>
              </a:xfrm>
              <a:custGeom>
                <a:avLst/>
                <a:gdLst>
                  <a:gd name="T0" fmla="*/ 0 w 29"/>
                  <a:gd name="T1" fmla="*/ 132 h 14"/>
                  <a:gd name="T2" fmla="*/ 463 w 29"/>
                  <a:gd name="T3" fmla="*/ 0 h 1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9" h="14">
                    <a:moveTo>
                      <a:pt x="0" y="7"/>
                    </a:moveTo>
                    <a:cubicBezTo>
                      <a:pt x="6" y="14"/>
                      <a:pt x="24" y="6"/>
                      <a:pt x="29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83" name="Freeform 366">
                <a:extLst>
                  <a:ext uri="{FF2B5EF4-FFF2-40B4-BE49-F238E27FC236}">
                    <a16:creationId xmlns:a16="http://schemas.microsoft.com/office/drawing/2014/main" id="{0C145192-35CA-4A99-76F2-1B7D5CF7B8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99" y="2955"/>
                <a:ext cx="22" cy="29"/>
              </a:xfrm>
              <a:custGeom>
                <a:avLst/>
                <a:gdLst>
                  <a:gd name="T0" fmla="*/ 0 w 9"/>
                  <a:gd name="T1" fmla="*/ 0 h 11"/>
                  <a:gd name="T2" fmla="*/ 132 w 9"/>
                  <a:gd name="T3" fmla="*/ 200 h 1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9" h="11">
                    <a:moveTo>
                      <a:pt x="0" y="0"/>
                    </a:moveTo>
                    <a:cubicBezTo>
                      <a:pt x="3" y="3"/>
                      <a:pt x="7" y="6"/>
                      <a:pt x="9" y="11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84" name="Freeform 367">
                <a:extLst>
                  <a:ext uri="{FF2B5EF4-FFF2-40B4-BE49-F238E27FC236}">
                    <a16:creationId xmlns:a16="http://schemas.microsoft.com/office/drawing/2014/main" id="{68092C5C-DE60-BC45-39F7-5A0D1212DCA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86" y="2955"/>
                <a:ext cx="30" cy="50"/>
              </a:xfrm>
              <a:custGeom>
                <a:avLst/>
                <a:gdLst>
                  <a:gd name="T0" fmla="*/ 0 w 12"/>
                  <a:gd name="T1" fmla="*/ 0 h 19"/>
                  <a:gd name="T2" fmla="*/ 188 w 12"/>
                  <a:gd name="T3" fmla="*/ 347 h 1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2" h="19">
                    <a:moveTo>
                      <a:pt x="0" y="0"/>
                    </a:moveTo>
                    <a:cubicBezTo>
                      <a:pt x="1" y="8"/>
                      <a:pt x="5" y="13"/>
                      <a:pt x="12" y="19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85" name="Freeform 368">
                <a:extLst>
                  <a:ext uri="{FF2B5EF4-FFF2-40B4-BE49-F238E27FC236}">
                    <a16:creationId xmlns:a16="http://schemas.microsoft.com/office/drawing/2014/main" id="{ED9CE8A4-00CC-59A3-F937-A1F2749459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69" y="2976"/>
                <a:ext cx="25" cy="5"/>
              </a:xfrm>
              <a:custGeom>
                <a:avLst/>
                <a:gdLst>
                  <a:gd name="T0" fmla="*/ 158 w 10"/>
                  <a:gd name="T1" fmla="*/ 20 h 2"/>
                  <a:gd name="T2" fmla="*/ 0 w 10"/>
                  <a:gd name="T3" fmla="*/ 33 h 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0" h="2">
                    <a:moveTo>
                      <a:pt x="10" y="1"/>
                    </a:moveTo>
                    <a:cubicBezTo>
                      <a:pt x="6" y="0"/>
                      <a:pt x="3" y="1"/>
                      <a:pt x="0" y="2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86" name="Freeform 369">
                <a:extLst>
                  <a:ext uri="{FF2B5EF4-FFF2-40B4-BE49-F238E27FC236}">
                    <a16:creationId xmlns:a16="http://schemas.microsoft.com/office/drawing/2014/main" id="{25BA0624-9F66-52B4-22B4-02870CCEF2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19" y="2941"/>
                <a:ext cx="62" cy="35"/>
              </a:xfrm>
              <a:custGeom>
                <a:avLst/>
                <a:gdLst>
                  <a:gd name="T0" fmla="*/ 0 w 25"/>
                  <a:gd name="T1" fmla="*/ 137 h 13"/>
                  <a:gd name="T2" fmla="*/ 382 w 25"/>
                  <a:gd name="T3" fmla="*/ 0 h 1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5" h="13">
                    <a:moveTo>
                      <a:pt x="0" y="7"/>
                    </a:moveTo>
                    <a:cubicBezTo>
                      <a:pt x="9" y="13"/>
                      <a:pt x="17" y="4"/>
                      <a:pt x="25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87" name="Freeform 370">
                <a:extLst>
                  <a:ext uri="{FF2B5EF4-FFF2-40B4-BE49-F238E27FC236}">
                    <a16:creationId xmlns:a16="http://schemas.microsoft.com/office/drawing/2014/main" id="{3B9D17A8-362E-F410-7FCC-0E1E11E8C5E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59" y="2960"/>
                <a:ext cx="17" cy="13"/>
              </a:xfrm>
              <a:custGeom>
                <a:avLst/>
                <a:gdLst>
                  <a:gd name="T0" fmla="*/ 0 w 7"/>
                  <a:gd name="T1" fmla="*/ 0 h 5"/>
                  <a:gd name="T2" fmla="*/ 100 w 7"/>
                  <a:gd name="T3" fmla="*/ 88 h 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" h="5">
                    <a:moveTo>
                      <a:pt x="0" y="0"/>
                    </a:moveTo>
                    <a:cubicBezTo>
                      <a:pt x="2" y="1"/>
                      <a:pt x="4" y="3"/>
                      <a:pt x="7" y="5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88" name="Freeform 371">
                <a:extLst>
                  <a:ext uri="{FF2B5EF4-FFF2-40B4-BE49-F238E27FC236}">
                    <a16:creationId xmlns:a16="http://schemas.microsoft.com/office/drawing/2014/main" id="{4447BFA9-32E3-36BF-5855-C4F384EEE9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11" y="2848"/>
                <a:ext cx="43" cy="59"/>
              </a:xfrm>
              <a:custGeom>
                <a:avLst/>
                <a:gdLst>
                  <a:gd name="T0" fmla="*/ 0 w 17"/>
                  <a:gd name="T1" fmla="*/ 424 h 22"/>
                  <a:gd name="T2" fmla="*/ 276 w 17"/>
                  <a:gd name="T3" fmla="*/ 0 h 2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7" h="22">
                    <a:moveTo>
                      <a:pt x="0" y="22"/>
                    </a:moveTo>
                    <a:cubicBezTo>
                      <a:pt x="8" y="17"/>
                      <a:pt x="15" y="9"/>
                      <a:pt x="17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89" name="Freeform 372">
                <a:extLst>
                  <a:ext uri="{FF2B5EF4-FFF2-40B4-BE49-F238E27FC236}">
                    <a16:creationId xmlns:a16="http://schemas.microsoft.com/office/drawing/2014/main" id="{C0B8175B-499E-ED45-47CA-091CE7EBF4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44" y="2880"/>
                <a:ext cx="17" cy="16"/>
              </a:xfrm>
              <a:custGeom>
                <a:avLst/>
                <a:gdLst>
                  <a:gd name="T0" fmla="*/ 0 w 7"/>
                  <a:gd name="T1" fmla="*/ 0 h 6"/>
                  <a:gd name="T2" fmla="*/ 100 w 7"/>
                  <a:gd name="T3" fmla="*/ 115 h 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" h="6">
                    <a:moveTo>
                      <a:pt x="0" y="0"/>
                    </a:moveTo>
                    <a:cubicBezTo>
                      <a:pt x="2" y="2"/>
                      <a:pt x="4" y="4"/>
                      <a:pt x="7" y="6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0" name="Freeform 373">
                <a:extLst>
                  <a:ext uri="{FF2B5EF4-FFF2-40B4-BE49-F238E27FC236}">
                    <a16:creationId xmlns:a16="http://schemas.microsoft.com/office/drawing/2014/main" id="{704FE6F4-8209-55DE-CF6C-02099B2395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41" y="2973"/>
                <a:ext cx="60" cy="14"/>
              </a:xfrm>
              <a:custGeom>
                <a:avLst/>
                <a:gdLst>
                  <a:gd name="T0" fmla="*/ 0 w 24"/>
                  <a:gd name="T1" fmla="*/ 109 h 5"/>
                  <a:gd name="T2" fmla="*/ 375 w 24"/>
                  <a:gd name="T3" fmla="*/ 22 h 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4" h="5">
                    <a:moveTo>
                      <a:pt x="0" y="5"/>
                    </a:moveTo>
                    <a:cubicBezTo>
                      <a:pt x="8" y="1"/>
                      <a:pt x="16" y="0"/>
                      <a:pt x="24" y="1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1" name="Freeform 374">
                <a:extLst>
                  <a:ext uri="{FF2B5EF4-FFF2-40B4-BE49-F238E27FC236}">
                    <a16:creationId xmlns:a16="http://schemas.microsoft.com/office/drawing/2014/main" id="{AB12EEFE-1643-3757-5D13-034C88BDF5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66" y="2957"/>
                <a:ext cx="1" cy="22"/>
              </a:xfrm>
              <a:custGeom>
                <a:avLst/>
                <a:gdLst>
                  <a:gd name="T0" fmla="*/ 0 w 1"/>
                  <a:gd name="T1" fmla="*/ 0 h 8"/>
                  <a:gd name="T2" fmla="*/ 0 w 1"/>
                  <a:gd name="T3" fmla="*/ 168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8">
                    <a:moveTo>
                      <a:pt x="0" y="0"/>
                    </a:moveTo>
                    <a:cubicBezTo>
                      <a:pt x="0" y="3"/>
                      <a:pt x="0" y="5"/>
                      <a:pt x="0" y="8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2" name="Freeform 375">
                <a:extLst>
                  <a:ext uri="{FF2B5EF4-FFF2-40B4-BE49-F238E27FC236}">
                    <a16:creationId xmlns:a16="http://schemas.microsoft.com/office/drawing/2014/main" id="{F8309AF9-2CFC-C07A-60F6-085EA4856D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49" y="1693"/>
                <a:ext cx="32" cy="24"/>
              </a:xfrm>
              <a:custGeom>
                <a:avLst/>
                <a:gdLst>
                  <a:gd name="T0" fmla="*/ 0 w 13"/>
                  <a:gd name="T1" fmla="*/ 56 h 9"/>
                  <a:gd name="T2" fmla="*/ 194 w 13"/>
                  <a:gd name="T3" fmla="*/ 21 h 9"/>
                  <a:gd name="T4" fmla="*/ 0 w 13"/>
                  <a:gd name="T5" fmla="*/ 171 h 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3" h="9">
                    <a:moveTo>
                      <a:pt x="0" y="3"/>
                    </a:moveTo>
                    <a:cubicBezTo>
                      <a:pt x="4" y="2"/>
                      <a:pt x="9" y="0"/>
                      <a:pt x="13" y="1"/>
                    </a:cubicBezTo>
                    <a:cubicBezTo>
                      <a:pt x="12" y="6"/>
                      <a:pt x="5" y="8"/>
                      <a:pt x="0" y="9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3" name="Freeform 376">
                <a:extLst>
                  <a:ext uri="{FF2B5EF4-FFF2-40B4-BE49-F238E27FC236}">
                    <a16:creationId xmlns:a16="http://schemas.microsoft.com/office/drawing/2014/main" id="{E5362A73-87CE-EC05-F62B-E713A93ADDA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01" y="1741"/>
                <a:ext cx="40" cy="30"/>
              </a:xfrm>
              <a:custGeom>
                <a:avLst/>
                <a:gdLst>
                  <a:gd name="T0" fmla="*/ 20 w 16"/>
                  <a:gd name="T1" fmla="*/ 60 h 11"/>
                  <a:gd name="T2" fmla="*/ 250 w 16"/>
                  <a:gd name="T3" fmla="*/ 22 h 11"/>
                  <a:gd name="T4" fmla="*/ 0 w 16"/>
                  <a:gd name="T5" fmla="*/ 224 h 1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6" h="11">
                    <a:moveTo>
                      <a:pt x="1" y="3"/>
                    </a:moveTo>
                    <a:cubicBezTo>
                      <a:pt x="5" y="0"/>
                      <a:pt x="12" y="0"/>
                      <a:pt x="16" y="1"/>
                    </a:cubicBezTo>
                    <a:cubicBezTo>
                      <a:pt x="13" y="7"/>
                      <a:pt x="5" y="8"/>
                      <a:pt x="0" y="11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4" name="Freeform 377">
                <a:extLst>
                  <a:ext uri="{FF2B5EF4-FFF2-40B4-BE49-F238E27FC236}">
                    <a16:creationId xmlns:a16="http://schemas.microsoft.com/office/drawing/2014/main" id="{0A55D7B0-47E0-575D-706E-BC4037AE1B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66" y="1675"/>
                <a:ext cx="38" cy="26"/>
              </a:xfrm>
              <a:custGeom>
                <a:avLst/>
                <a:gdLst>
                  <a:gd name="T0" fmla="*/ 0 w 15"/>
                  <a:gd name="T1" fmla="*/ 0 h 10"/>
                  <a:gd name="T2" fmla="*/ 243 w 15"/>
                  <a:gd name="T3" fmla="*/ 88 h 10"/>
                  <a:gd name="T4" fmla="*/ 20 w 15"/>
                  <a:gd name="T5" fmla="*/ 177 h 1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5" h="10">
                    <a:moveTo>
                      <a:pt x="0" y="0"/>
                    </a:moveTo>
                    <a:cubicBezTo>
                      <a:pt x="4" y="2"/>
                      <a:pt x="13" y="0"/>
                      <a:pt x="15" y="5"/>
                    </a:cubicBezTo>
                    <a:cubicBezTo>
                      <a:pt x="11" y="8"/>
                      <a:pt x="6" y="9"/>
                      <a:pt x="1" y="10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5" name="Freeform 378">
                <a:extLst>
                  <a:ext uri="{FF2B5EF4-FFF2-40B4-BE49-F238E27FC236}">
                    <a16:creationId xmlns:a16="http://schemas.microsoft.com/office/drawing/2014/main" id="{17206DE6-9477-C07D-3A94-4C71FE0A96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11" y="1717"/>
                <a:ext cx="15" cy="27"/>
              </a:xfrm>
              <a:custGeom>
                <a:avLst/>
                <a:gdLst>
                  <a:gd name="T0" fmla="*/ 0 w 6"/>
                  <a:gd name="T1" fmla="*/ 197 h 10"/>
                  <a:gd name="T2" fmla="*/ 95 w 6"/>
                  <a:gd name="T3" fmla="*/ 0 h 1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6" h="10">
                    <a:moveTo>
                      <a:pt x="0" y="10"/>
                    </a:moveTo>
                    <a:cubicBezTo>
                      <a:pt x="0" y="6"/>
                      <a:pt x="3" y="2"/>
                      <a:pt x="6" y="0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6" name="Freeform 379">
                <a:extLst>
                  <a:ext uri="{FF2B5EF4-FFF2-40B4-BE49-F238E27FC236}">
                    <a16:creationId xmlns:a16="http://schemas.microsoft.com/office/drawing/2014/main" id="{2FD463DC-C6DD-ECB3-AE08-74CE748170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76" y="1717"/>
                <a:ext cx="25" cy="32"/>
              </a:xfrm>
              <a:custGeom>
                <a:avLst/>
                <a:gdLst>
                  <a:gd name="T0" fmla="*/ 0 w 10"/>
                  <a:gd name="T1" fmla="*/ 0 h 12"/>
                  <a:gd name="T2" fmla="*/ 158 w 10"/>
                  <a:gd name="T3" fmla="*/ 227 h 1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0" h="12">
                    <a:moveTo>
                      <a:pt x="0" y="0"/>
                    </a:moveTo>
                    <a:cubicBezTo>
                      <a:pt x="2" y="5"/>
                      <a:pt x="7" y="8"/>
                      <a:pt x="10" y="12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7" name="Freeform 380">
                <a:extLst>
                  <a:ext uri="{FF2B5EF4-FFF2-40B4-BE49-F238E27FC236}">
                    <a16:creationId xmlns:a16="http://schemas.microsoft.com/office/drawing/2014/main" id="{0C6A0F28-2F2E-6EF1-069C-BEDE1A7667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26" y="1845"/>
                <a:ext cx="20" cy="8"/>
              </a:xfrm>
              <a:custGeom>
                <a:avLst/>
                <a:gdLst>
                  <a:gd name="T0" fmla="*/ 0 w 8"/>
                  <a:gd name="T1" fmla="*/ 0 h 3"/>
                  <a:gd name="T2" fmla="*/ 125 w 8"/>
                  <a:gd name="T3" fmla="*/ 56 h 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8" h="3">
                    <a:moveTo>
                      <a:pt x="0" y="0"/>
                    </a:moveTo>
                    <a:cubicBezTo>
                      <a:pt x="3" y="1"/>
                      <a:pt x="6" y="1"/>
                      <a:pt x="8" y="3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8" name="Freeform 381">
                <a:extLst>
                  <a:ext uri="{FF2B5EF4-FFF2-40B4-BE49-F238E27FC236}">
                    <a16:creationId xmlns:a16="http://schemas.microsoft.com/office/drawing/2014/main" id="{1268FE59-6593-57F1-A1B2-84C253D4CB9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71" y="1891"/>
                <a:ext cx="53" cy="32"/>
              </a:xfrm>
              <a:custGeom>
                <a:avLst/>
                <a:gdLst>
                  <a:gd name="T0" fmla="*/ 0 w 21"/>
                  <a:gd name="T1" fmla="*/ 171 h 12"/>
                  <a:gd name="T2" fmla="*/ 209 w 21"/>
                  <a:gd name="T3" fmla="*/ 35 h 12"/>
                  <a:gd name="T4" fmla="*/ 96 w 21"/>
                  <a:gd name="T5" fmla="*/ 227 h 1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" h="12">
                    <a:moveTo>
                      <a:pt x="0" y="9"/>
                    </a:moveTo>
                    <a:cubicBezTo>
                      <a:pt x="3" y="7"/>
                      <a:pt x="9" y="0"/>
                      <a:pt x="13" y="2"/>
                    </a:cubicBezTo>
                    <a:cubicBezTo>
                      <a:pt x="21" y="5"/>
                      <a:pt x="9" y="11"/>
                      <a:pt x="6" y="12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9" name="Freeform 382">
                <a:extLst>
                  <a:ext uri="{FF2B5EF4-FFF2-40B4-BE49-F238E27FC236}">
                    <a16:creationId xmlns:a16="http://schemas.microsoft.com/office/drawing/2014/main" id="{C504AB3B-12AA-841D-AC5E-6C1D7F65D3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11" y="1880"/>
                <a:ext cx="45" cy="35"/>
              </a:xfrm>
              <a:custGeom>
                <a:avLst/>
                <a:gdLst>
                  <a:gd name="T0" fmla="*/ 0 w 18"/>
                  <a:gd name="T1" fmla="*/ 137 h 13"/>
                  <a:gd name="T2" fmla="*/ 188 w 18"/>
                  <a:gd name="T3" fmla="*/ 59 h 13"/>
                  <a:gd name="T4" fmla="*/ 20 w 18"/>
                  <a:gd name="T5" fmla="*/ 253 h 1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8" h="13">
                    <a:moveTo>
                      <a:pt x="0" y="7"/>
                    </a:moveTo>
                    <a:cubicBezTo>
                      <a:pt x="3" y="6"/>
                      <a:pt x="9" y="0"/>
                      <a:pt x="12" y="3"/>
                    </a:cubicBezTo>
                    <a:cubicBezTo>
                      <a:pt x="18" y="8"/>
                      <a:pt x="4" y="13"/>
                      <a:pt x="1" y="13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0" name="Freeform 383">
                <a:extLst>
                  <a:ext uri="{FF2B5EF4-FFF2-40B4-BE49-F238E27FC236}">
                    <a16:creationId xmlns:a16="http://schemas.microsoft.com/office/drawing/2014/main" id="{4DC6D1D7-8FFE-3F82-43C0-B025DF97AF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51" y="1885"/>
                <a:ext cx="48" cy="38"/>
              </a:xfrm>
              <a:custGeom>
                <a:avLst/>
                <a:gdLst>
                  <a:gd name="T0" fmla="*/ 63 w 19"/>
                  <a:gd name="T1" fmla="*/ 103 h 14"/>
                  <a:gd name="T2" fmla="*/ 288 w 19"/>
                  <a:gd name="T3" fmla="*/ 117 h 14"/>
                  <a:gd name="T4" fmla="*/ 0 w 19"/>
                  <a:gd name="T5" fmla="*/ 280 h 1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9" h="14">
                    <a:moveTo>
                      <a:pt x="4" y="5"/>
                    </a:moveTo>
                    <a:cubicBezTo>
                      <a:pt x="7" y="5"/>
                      <a:pt x="17" y="0"/>
                      <a:pt x="18" y="6"/>
                    </a:cubicBezTo>
                    <a:cubicBezTo>
                      <a:pt x="19" y="11"/>
                      <a:pt x="3" y="13"/>
                      <a:pt x="0" y="14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1" name="Freeform 384">
                <a:extLst>
                  <a:ext uri="{FF2B5EF4-FFF2-40B4-BE49-F238E27FC236}">
                    <a16:creationId xmlns:a16="http://schemas.microsoft.com/office/drawing/2014/main" id="{23F6F598-B7D8-82FD-A477-3A026272F6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86" y="1952"/>
                <a:ext cx="20" cy="21"/>
              </a:xfrm>
              <a:custGeom>
                <a:avLst/>
                <a:gdLst>
                  <a:gd name="T0" fmla="*/ 0 w 8"/>
                  <a:gd name="T1" fmla="*/ 144 h 8"/>
                  <a:gd name="T2" fmla="*/ 125 w 8"/>
                  <a:gd name="T3" fmla="*/ 0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8" h="8">
                    <a:moveTo>
                      <a:pt x="0" y="8"/>
                    </a:moveTo>
                    <a:cubicBezTo>
                      <a:pt x="2" y="6"/>
                      <a:pt x="5" y="3"/>
                      <a:pt x="8" y="0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2" name="Freeform 385">
                <a:extLst>
                  <a:ext uri="{FF2B5EF4-FFF2-40B4-BE49-F238E27FC236}">
                    <a16:creationId xmlns:a16="http://schemas.microsoft.com/office/drawing/2014/main" id="{750B9CA5-6680-8B5E-84F9-671F2D381BF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58" y="1936"/>
                <a:ext cx="3" cy="32"/>
              </a:xfrm>
              <a:custGeom>
                <a:avLst/>
                <a:gdLst>
                  <a:gd name="T0" fmla="*/ 0 w 1"/>
                  <a:gd name="T1" fmla="*/ 0 h 12"/>
                  <a:gd name="T2" fmla="*/ 27 w 1"/>
                  <a:gd name="T3" fmla="*/ 227 h 1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12">
                    <a:moveTo>
                      <a:pt x="0" y="0"/>
                    </a:moveTo>
                    <a:cubicBezTo>
                      <a:pt x="1" y="4"/>
                      <a:pt x="0" y="8"/>
                      <a:pt x="1" y="12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3" name="Freeform 386">
                <a:extLst>
                  <a:ext uri="{FF2B5EF4-FFF2-40B4-BE49-F238E27FC236}">
                    <a16:creationId xmlns:a16="http://schemas.microsoft.com/office/drawing/2014/main" id="{59D39BC5-7F97-B468-EB6C-5E2AF6116B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36" y="2027"/>
                <a:ext cx="40" cy="16"/>
              </a:xfrm>
              <a:custGeom>
                <a:avLst/>
                <a:gdLst>
                  <a:gd name="T0" fmla="*/ 0 w 16"/>
                  <a:gd name="T1" fmla="*/ 93 h 6"/>
                  <a:gd name="T2" fmla="*/ 250 w 16"/>
                  <a:gd name="T3" fmla="*/ 0 h 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6" h="6">
                    <a:moveTo>
                      <a:pt x="0" y="5"/>
                    </a:moveTo>
                    <a:cubicBezTo>
                      <a:pt x="5" y="6"/>
                      <a:pt x="11" y="1"/>
                      <a:pt x="16" y="0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4" name="Freeform 387">
                <a:extLst>
                  <a:ext uri="{FF2B5EF4-FFF2-40B4-BE49-F238E27FC236}">
                    <a16:creationId xmlns:a16="http://schemas.microsoft.com/office/drawing/2014/main" id="{7EF82C51-136B-F646-1650-20F65F55BA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61" y="2053"/>
                <a:ext cx="17" cy="22"/>
              </a:xfrm>
              <a:custGeom>
                <a:avLst/>
                <a:gdLst>
                  <a:gd name="T0" fmla="*/ 0 w 7"/>
                  <a:gd name="T1" fmla="*/ 168 h 8"/>
                  <a:gd name="T2" fmla="*/ 100 w 7"/>
                  <a:gd name="T3" fmla="*/ 0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" h="8">
                    <a:moveTo>
                      <a:pt x="0" y="8"/>
                    </a:moveTo>
                    <a:cubicBezTo>
                      <a:pt x="2" y="6"/>
                      <a:pt x="5" y="3"/>
                      <a:pt x="7" y="0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5" name="Freeform 388">
                <a:extLst>
                  <a:ext uri="{FF2B5EF4-FFF2-40B4-BE49-F238E27FC236}">
                    <a16:creationId xmlns:a16="http://schemas.microsoft.com/office/drawing/2014/main" id="{F9F6462F-F07C-DC85-D5FA-A19985D8DA2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49" y="2080"/>
                <a:ext cx="35" cy="5"/>
              </a:xfrm>
              <a:custGeom>
                <a:avLst/>
                <a:gdLst>
                  <a:gd name="T0" fmla="*/ 0 w 14"/>
                  <a:gd name="T1" fmla="*/ 0 h 2"/>
                  <a:gd name="T2" fmla="*/ 220 w 14"/>
                  <a:gd name="T3" fmla="*/ 33 h 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4" h="2">
                    <a:moveTo>
                      <a:pt x="0" y="0"/>
                    </a:moveTo>
                    <a:cubicBezTo>
                      <a:pt x="5" y="1"/>
                      <a:pt x="9" y="1"/>
                      <a:pt x="14" y="2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6" name="Freeform 389">
                <a:extLst>
                  <a:ext uri="{FF2B5EF4-FFF2-40B4-BE49-F238E27FC236}">
                    <a16:creationId xmlns:a16="http://schemas.microsoft.com/office/drawing/2014/main" id="{9E4F934E-3A2D-B5D1-7601-3FDB5C8EAB0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74" y="2091"/>
                <a:ext cx="7" cy="37"/>
              </a:xfrm>
              <a:custGeom>
                <a:avLst/>
                <a:gdLst>
                  <a:gd name="T0" fmla="*/ 12 w 3"/>
                  <a:gd name="T1" fmla="*/ 0 h 14"/>
                  <a:gd name="T2" fmla="*/ 37 w 3"/>
                  <a:gd name="T3" fmla="*/ 259 h 1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" h="14">
                    <a:moveTo>
                      <a:pt x="1" y="0"/>
                    </a:moveTo>
                    <a:cubicBezTo>
                      <a:pt x="0" y="5"/>
                      <a:pt x="2" y="9"/>
                      <a:pt x="3" y="14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7" name="Freeform 390">
                <a:extLst>
                  <a:ext uri="{FF2B5EF4-FFF2-40B4-BE49-F238E27FC236}">
                    <a16:creationId xmlns:a16="http://schemas.microsoft.com/office/drawing/2014/main" id="{1351CBF2-1C2E-7739-25A2-14BD88F4D0B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11" y="2085"/>
                <a:ext cx="10" cy="27"/>
              </a:xfrm>
              <a:custGeom>
                <a:avLst/>
                <a:gdLst>
                  <a:gd name="T0" fmla="*/ 0 w 4"/>
                  <a:gd name="T1" fmla="*/ 0 h 10"/>
                  <a:gd name="T2" fmla="*/ 63 w 4"/>
                  <a:gd name="T3" fmla="*/ 197 h 1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" h="10">
                    <a:moveTo>
                      <a:pt x="0" y="0"/>
                    </a:moveTo>
                    <a:cubicBezTo>
                      <a:pt x="1" y="3"/>
                      <a:pt x="3" y="7"/>
                      <a:pt x="4" y="10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8" name="Freeform 391">
                <a:extLst>
                  <a:ext uri="{FF2B5EF4-FFF2-40B4-BE49-F238E27FC236}">
                    <a16:creationId xmlns:a16="http://schemas.microsoft.com/office/drawing/2014/main" id="{F0286164-EB0D-B0D5-2428-C05B678B2D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91" y="2117"/>
                <a:ext cx="23" cy="8"/>
              </a:xfrm>
              <a:custGeom>
                <a:avLst/>
                <a:gdLst>
                  <a:gd name="T0" fmla="*/ 0 w 9"/>
                  <a:gd name="T1" fmla="*/ 56 h 3"/>
                  <a:gd name="T2" fmla="*/ 151 w 9"/>
                  <a:gd name="T3" fmla="*/ 0 h 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9" h="3">
                    <a:moveTo>
                      <a:pt x="0" y="3"/>
                    </a:moveTo>
                    <a:cubicBezTo>
                      <a:pt x="3" y="2"/>
                      <a:pt x="6" y="1"/>
                      <a:pt x="9" y="0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9" name="Freeform 392">
                <a:extLst>
                  <a:ext uri="{FF2B5EF4-FFF2-40B4-BE49-F238E27FC236}">
                    <a16:creationId xmlns:a16="http://schemas.microsoft.com/office/drawing/2014/main" id="{171C0E52-B71F-2EE1-69F6-D4641E3F70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86" y="2048"/>
                <a:ext cx="10" cy="24"/>
              </a:xfrm>
              <a:custGeom>
                <a:avLst/>
                <a:gdLst>
                  <a:gd name="T0" fmla="*/ 63 w 4"/>
                  <a:gd name="T1" fmla="*/ 0 h 9"/>
                  <a:gd name="T2" fmla="*/ 0 w 4"/>
                  <a:gd name="T3" fmla="*/ 171 h 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" h="9">
                    <a:moveTo>
                      <a:pt x="4" y="0"/>
                    </a:moveTo>
                    <a:cubicBezTo>
                      <a:pt x="2" y="3"/>
                      <a:pt x="1" y="6"/>
                      <a:pt x="0" y="9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0" name="Freeform 393">
                <a:extLst>
                  <a:ext uri="{FF2B5EF4-FFF2-40B4-BE49-F238E27FC236}">
                    <a16:creationId xmlns:a16="http://schemas.microsoft.com/office/drawing/2014/main" id="{FD7BF87B-A49C-3FA0-2DD9-CE70BB9CCA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19" y="2037"/>
                <a:ext cx="12" cy="32"/>
              </a:xfrm>
              <a:custGeom>
                <a:avLst/>
                <a:gdLst>
                  <a:gd name="T0" fmla="*/ 12 w 5"/>
                  <a:gd name="T1" fmla="*/ 0 h 12"/>
                  <a:gd name="T2" fmla="*/ 70 w 5"/>
                  <a:gd name="T3" fmla="*/ 227 h 1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" h="12">
                    <a:moveTo>
                      <a:pt x="1" y="0"/>
                    </a:moveTo>
                    <a:cubicBezTo>
                      <a:pt x="0" y="5"/>
                      <a:pt x="1" y="9"/>
                      <a:pt x="5" y="12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1" name="Freeform 394">
                <a:extLst>
                  <a:ext uri="{FF2B5EF4-FFF2-40B4-BE49-F238E27FC236}">
                    <a16:creationId xmlns:a16="http://schemas.microsoft.com/office/drawing/2014/main" id="{2231B8BA-D224-280A-79F0-0B9AAC042C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86" y="1931"/>
                <a:ext cx="20" cy="5"/>
              </a:xfrm>
              <a:custGeom>
                <a:avLst/>
                <a:gdLst>
                  <a:gd name="T0" fmla="*/ 0 w 8"/>
                  <a:gd name="T1" fmla="*/ 33 h 2"/>
                  <a:gd name="T2" fmla="*/ 125 w 8"/>
                  <a:gd name="T3" fmla="*/ 0 h 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8" h="2">
                    <a:moveTo>
                      <a:pt x="0" y="2"/>
                    </a:moveTo>
                    <a:cubicBezTo>
                      <a:pt x="2" y="1"/>
                      <a:pt x="5" y="1"/>
                      <a:pt x="8" y="0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2" name="Freeform 395">
                <a:extLst>
                  <a:ext uri="{FF2B5EF4-FFF2-40B4-BE49-F238E27FC236}">
                    <a16:creationId xmlns:a16="http://schemas.microsoft.com/office/drawing/2014/main" id="{26D13086-80D3-03F3-0922-B563D6F609F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04" y="1936"/>
                <a:ext cx="5" cy="32"/>
              </a:xfrm>
              <a:custGeom>
                <a:avLst/>
                <a:gdLst>
                  <a:gd name="T0" fmla="*/ 33 w 2"/>
                  <a:gd name="T1" fmla="*/ 0 h 12"/>
                  <a:gd name="T2" fmla="*/ 0 w 2"/>
                  <a:gd name="T3" fmla="*/ 227 h 1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" h="12">
                    <a:moveTo>
                      <a:pt x="2" y="0"/>
                    </a:moveTo>
                    <a:cubicBezTo>
                      <a:pt x="0" y="4"/>
                      <a:pt x="0" y="8"/>
                      <a:pt x="0" y="12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3" name="Freeform 396">
                <a:extLst>
                  <a:ext uri="{FF2B5EF4-FFF2-40B4-BE49-F238E27FC236}">
                    <a16:creationId xmlns:a16="http://schemas.microsoft.com/office/drawing/2014/main" id="{30F7184E-7C46-6723-C8DF-61A4B4BBC4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94" y="1541"/>
                <a:ext cx="27" cy="27"/>
              </a:xfrm>
              <a:custGeom>
                <a:avLst/>
                <a:gdLst>
                  <a:gd name="T0" fmla="*/ 0 w 11"/>
                  <a:gd name="T1" fmla="*/ 103 h 10"/>
                  <a:gd name="T2" fmla="*/ 162 w 11"/>
                  <a:gd name="T3" fmla="*/ 59 h 10"/>
                  <a:gd name="T4" fmla="*/ 0 w 11"/>
                  <a:gd name="T5" fmla="*/ 197 h 1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10">
                    <a:moveTo>
                      <a:pt x="0" y="5"/>
                    </a:moveTo>
                    <a:cubicBezTo>
                      <a:pt x="3" y="2"/>
                      <a:pt x="7" y="0"/>
                      <a:pt x="11" y="3"/>
                    </a:cubicBezTo>
                    <a:cubicBezTo>
                      <a:pt x="9" y="7"/>
                      <a:pt x="4" y="9"/>
                      <a:pt x="0" y="10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4" name="Freeform 397">
                <a:extLst>
                  <a:ext uri="{FF2B5EF4-FFF2-40B4-BE49-F238E27FC236}">
                    <a16:creationId xmlns:a16="http://schemas.microsoft.com/office/drawing/2014/main" id="{D4168241-A077-209A-12DF-CEE774C878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29" y="1565"/>
                <a:ext cx="2" cy="30"/>
              </a:xfrm>
              <a:custGeom>
                <a:avLst/>
                <a:gdLst>
                  <a:gd name="T0" fmla="*/ 8 w 1"/>
                  <a:gd name="T1" fmla="*/ 0 h 11"/>
                  <a:gd name="T2" fmla="*/ 0 w 1"/>
                  <a:gd name="T3" fmla="*/ 224 h 1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11">
                    <a:moveTo>
                      <a:pt x="1" y="0"/>
                    </a:moveTo>
                    <a:cubicBezTo>
                      <a:pt x="0" y="4"/>
                      <a:pt x="0" y="8"/>
                      <a:pt x="0" y="11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5" name="Freeform 398">
                <a:extLst>
                  <a:ext uri="{FF2B5EF4-FFF2-40B4-BE49-F238E27FC236}">
                    <a16:creationId xmlns:a16="http://schemas.microsoft.com/office/drawing/2014/main" id="{A9DB4CCF-171C-84FC-6E36-487B99784EF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96" y="1600"/>
                <a:ext cx="25" cy="3"/>
              </a:xfrm>
              <a:custGeom>
                <a:avLst/>
                <a:gdLst>
                  <a:gd name="T0" fmla="*/ 0 w 10"/>
                  <a:gd name="T1" fmla="*/ 0 h 1"/>
                  <a:gd name="T2" fmla="*/ 158 w 10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0" h="1">
                    <a:moveTo>
                      <a:pt x="0" y="0"/>
                    </a:moveTo>
                    <a:cubicBezTo>
                      <a:pt x="3" y="1"/>
                      <a:pt x="6" y="1"/>
                      <a:pt x="10" y="0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6" name="Freeform 399">
                <a:extLst>
                  <a:ext uri="{FF2B5EF4-FFF2-40B4-BE49-F238E27FC236}">
                    <a16:creationId xmlns:a16="http://schemas.microsoft.com/office/drawing/2014/main" id="{0ACFA537-85AA-5FBE-7057-157D9E30F72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76" y="1485"/>
                <a:ext cx="18" cy="3"/>
              </a:xfrm>
              <a:custGeom>
                <a:avLst/>
                <a:gdLst>
                  <a:gd name="T0" fmla="*/ 0 w 7"/>
                  <a:gd name="T1" fmla="*/ 27 h 1"/>
                  <a:gd name="T2" fmla="*/ 118 w 7"/>
                  <a:gd name="T3" fmla="*/ 27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" h="1">
                    <a:moveTo>
                      <a:pt x="0" y="1"/>
                    </a:moveTo>
                    <a:cubicBezTo>
                      <a:pt x="3" y="0"/>
                      <a:pt x="5" y="0"/>
                      <a:pt x="7" y="1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7" name="Freeform 400">
                <a:extLst>
                  <a:ext uri="{FF2B5EF4-FFF2-40B4-BE49-F238E27FC236}">
                    <a16:creationId xmlns:a16="http://schemas.microsoft.com/office/drawing/2014/main" id="{9F4794C3-A037-96C3-88C4-E6721DB438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71" y="1523"/>
                <a:ext cx="15" cy="5"/>
              </a:xfrm>
              <a:custGeom>
                <a:avLst/>
                <a:gdLst>
                  <a:gd name="T0" fmla="*/ 0 w 6"/>
                  <a:gd name="T1" fmla="*/ 0 h 2"/>
                  <a:gd name="T2" fmla="*/ 95 w 6"/>
                  <a:gd name="T3" fmla="*/ 33 h 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6" h="2">
                    <a:moveTo>
                      <a:pt x="0" y="0"/>
                    </a:moveTo>
                    <a:cubicBezTo>
                      <a:pt x="2" y="1"/>
                      <a:pt x="4" y="2"/>
                      <a:pt x="6" y="2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8" name="Freeform 401">
                <a:extLst>
                  <a:ext uri="{FF2B5EF4-FFF2-40B4-BE49-F238E27FC236}">
                    <a16:creationId xmlns:a16="http://schemas.microsoft.com/office/drawing/2014/main" id="{E3046250-1665-9F4F-E9D8-CDB8B9918C1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04" y="1504"/>
                <a:ext cx="7" cy="27"/>
              </a:xfrm>
              <a:custGeom>
                <a:avLst/>
                <a:gdLst>
                  <a:gd name="T0" fmla="*/ 37 w 3"/>
                  <a:gd name="T1" fmla="*/ 0 h 10"/>
                  <a:gd name="T2" fmla="*/ 0 w 3"/>
                  <a:gd name="T3" fmla="*/ 197 h 1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" h="10">
                    <a:moveTo>
                      <a:pt x="3" y="0"/>
                    </a:moveTo>
                    <a:cubicBezTo>
                      <a:pt x="1" y="3"/>
                      <a:pt x="1" y="6"/>
                      <a:pt x="0" y="10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9" name="Freeform 402">
                <a:extLst>
                  <a:ext uri="{FF2B5EF4-FFF2-40B4-BE49-F238E27FC236}">
                    <a16:creationId xmlns:a16="http://schemas.microsoft.com/office/drawing/2014/main" id="{C31ACDA0-5336-B4B1-45E2-78645191E1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41" y="1400"/>
                <a:ext cx="35" cy="16"/>
              </a:xfrm>
              <a:custGeom>
                <a:avLst/>
                <a:gdLst>
                  <a:gd name="T0" fmla="*/ 0 w 14"/>
                  <a:gd name="T1" fmla="*/ 35 h 6"/>
                  <a:gd name="T2" fmla="*/ 220 w 14"/>
                  <a:gd name="T3" fmla="*/ 56 h 6"/>
                  <a:gd name="T4" fmla="*/ 0 w 14"/>
                  <a:gd name="T5" fmla="*/ 115 h 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4" h="6">
                    <a:moveTo>
                      <a:pt x="0" y="2"/>
                    </a:moveTo>
                    <a:cubicBezTo>
                      <a:pt x="4" y="1"/>
                      <a:pt x="11" y="0"/>
                      <a:pt x="14" y="3"/>
                    </a:cubicBezTo>
                    <a:cubicBezTo>
                      <a:pt x="10" y="6"/>
                      <a:pt x="4" y="6"/>
                      <a:pt x="0" y="6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0" name="Freeform 403">
                <a:extLst>
                  <a:ext uri="{FF2B5EF4-FFF2-40B4-BE49-F238E27FC236}">
                    <a16:creationId xmlns:a16="http://schemas.microsoft.com/office/drawing/2014/main" id="{DCCE8513-0D82-CEB2-CCEF-839544334D6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56" y="1440"/>
                <a:ext cx="30" cy="11"/>
              </a:xfrm>
              <a:custGeom>
                <a:avLst/>
                <a:gdLst>
                  <a:gd name="T0" fmla="*/ 0 w 12"/>
                  <a:gd name="T1" fmla="*/ 83 h 4"/>
                  <a:gd name="T2" fmla="*/ 188 w 12"/>
                  <a:gd name="T3" fmla="*/ 0 h 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2" h="4">
                    <a:moveTo>
                      <a:pt x="0" y="4"/>
                    </a:moveTo>
                    <a:cubicBezTo>
                      <a:pt x="5" y="4"/>
                      <a:pt x="8" y="1"/>
                      <a:pt x="12" y="0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1" name="Freeform 404">
                <a:extLst>
                  <a:ext uri="{FF2B5EF4-FFF2-40B4-BE49-F238E27FC236}">
                    <a16:creationId xmlns:a16="http://schemas.microsoft.com/office/drawing/2014/main" id="{E6E65FC3-4963-DBB9-E8DB-57C6D7FFCD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91" y="1557"/>
                <a:ext cx="13" cy="19"/>
              </a:xfrm>
              <a:custGeom>
                <a:avLst/>
                <a:gdLst>
                  <a:gd name="T0" fmla="*/ 0 w 5"/>
                  <a:gd name="T1" fmla="*/ 141 h 7"/>
                  <a:gd name="T2" fmla="*/ 88 w 5"/>
                  <a:gd name="T3" fmla="*/ 0 h 7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" h="7">
                    <a:moveTo>
                      <a:pt x="0" y="7"/>
                    </a:moveTo>
                    <a:cubicBezTo>
                      <a:pt x="2" y="4"/>
                      <a:pt x="3" y="2"/>
                      <a:pt x="5" y="0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2" name="Freeform 405">
                <a:extLst>
                  <a:ext uri="{FF2B5EF4-FFF2-40B4-BE49-F238E27FC236}">
                    <a16:creationId xmlns:a16="http://schemas.microsoft.com/office/drawing/2014/main" id="{53038535-D9D2-9A44-25EB-7DD2DF7FE0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71" y="1528"/>
                <a:ext cx="20" cy="8"/>
              </a:xfrm>
              <a:custGeom>
                <a:avLst/>
                <a:gdLst>
                  <a:gd name="T0" fmla="*/ 0 w 8"/>
                  <a:gd name="T1" fmla="*/ 56 h 3"/>
                  <a:gd name="T2" fmla="*/ 125 w 8"/>
                  <a:gd name="T3" fmla="*/ 0 h 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8" h="3">
                    <a:moveTo>
                      <a:pt x="0" y="3"/>
                    </a:moveTo>
                    <a:cubicBezTo>
                      <a:pt x="3" y="2"/>
                      <a:pt x="5" y="1"/>
                      <a:pt x="8" y="0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812" name="Freeform 407">
              <a:extLst>
                <a:ext uri="{FF2B5EF4-FFF2-40B4-BE49-F238E27FC236}">
                  <a16:creationId xmlns:a16="http://schemas.microsoft.com/office/drawing/2014/main" id="{7F7FED7F-4F1A-2479-142B-73CE9EC2C6B6}"/>
                </a:ext>
              </a:extLst>
            </p:cNvPr>
            <p:cNvSpPr>
              <a:spLocks/>
            </p:cNvSpPr>
            <p:nvPr/>
          </p:nvSpPr>
          <p:spPr bwMode="auto">
            <a:xfrm>
              <a:off x="2281" y="1739"/>
              <a:ext cx="15" cy="16"/>
            </a:xfrm>
            <a:custGeom>
              <a:avLst/>
              <a:gdLst>
                <a:gd name="T0" fmla="*/ 0 w 6"/>
                <a:gd name="T1" fmla="*/ 115 h 6"/>
                <a:gd name="T2" fmla="*/ 95 w 6"/>
                <a:gd name="T3" fmla="*/ 0 h 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6">
                  <a:moveTo>
                    <a:pt x="0" y="6"/>
                  </a:moveTo>
                  <a:cubicBezTo>
                    <a:pt x="1" y="3"/>
                    <a:pt x="3" y="1"/>
                    <a:pt x="6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13" name="Freeform 408">
              <a:extLst>
                <a:ext uri="{FF2B5EF4-FFF2-40B4-BE49-F238E27FC236}">
                  <a16:creationId xmlns:a16="http://schemas.microsoft.com/office/drawing/2014/main" id="{C5DC5D0F-5D28-7A87-5205-727A61332C39}"/>
                </a:ext>
              </a:extLst>
            </p:cNvPr>
            <p:cNvSpPr>
              <a:spLocks/>
            </p:cNvSpPr>
            <p:nvPr/>
          </p:nvSpPr>
          <p:spPr bwMode="auto">
            <a:xfrm>
              <a:off x="2416" y="1792"/>
              <a:ext cx="18" cy="8"/>
            </a:xfrm>
            <a:custGeom>
              <a:avLst/>
              <a:gdLst>
                <a:gd name="T0" fmla="*/ 0 w 7"/>
                <a:gd name="T1" fmla="*/ 0 h 3"/>
                <a:gd name="T2" fmla="*/ 118 w 7"/>
                <a:gd name="T3" fmla="*/ 56 h 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" h="3">
                  <a:moveTo>
                    <a:pt x="0" y="0"/>
                  </a:moveTo>
                  <a:cubicBezTo>
                    <a:pt x="3" y="1"/>
                    <a:pt x="5" y="2"/>
                    <a:pt x="7" y="3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14" name="Freeform 409">
              <a:extLst>
                <a:ext uri="{FF2B5EF4-FFF2-40B4-BE49-F238E27FC236}">
                  <a16:creationId xmlns:a16="http://schemas.microsoft.com/office/drawing/2014/main" id="{EC34CB72-EC95-AFD5-3656-FCCCE74125BA}"/>
                </a:ext>
              </a:extLst>
            </p:cNvPr>
            <p:cNvSpPr>
              <a:spLocks/>
            </p:cNvSpPr>
            <p:nvPr/>
          </p:nvSpPr>
          <p:spPr bwMode="auto">
            <a:xfrm>
              <a:off x="2439" y="1760"/>
              <a:ext cx="7" cy="27"/>
            </a:xfrm>
            <a:custGeom>
              <a:avLst/>
              <a:gdLst>
                <a:gd name="T0" fmla="*/ 28 w 3"/>
                <a:gd name="T1" fmla="*/ 197 h 10"/>
                <a:gd name="T2" fmla="*/ 37 w 3"/>
                <a:gd name="T3" fmla="*/ 0 h 1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" h="10">
                  <a:moveTo>
                    <a:pt x="2" y="10"/>
                  </a:moveTo>
                  <a:cubicBezTo>
                    <a:pt x="0" y="6"/>
                    <a:pt x="2" y="3"/>
                    <a:pt x="3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15" name="Freeform 410">
              <a:extLst>
                <a:ext uri="{FF2B5EF4-FFF2-40B4-BE49-F238E27FC236}">
                  <a16:creationId xmlns:a16="http://schemas.microsoft.com/office/drawing/2014/main" id="{E44DD139-061E-5165-14BB-3F7A53FC8DA2}"/>
                </a:ext>
              </a:extLst>
            </p:cNvPr>
            <p:cNvSpPr>
              <a:spLocks/>
            </p:cNvSpPr>
            <p:nvPr/>
          </p:nvSpPr>
          <p:spPr bwMode="auto">
            <a:xfrm>
              <a:off x="2321" y="1936"/>
              <a:ext cx="25" cy="3"/>
            </a:xfrm>
            <a:custGeom>
              <a:avLst/>
              <a:gdLst>
                <a:gd name="T0" fmla="*/ 0 w 10"/>
                <a:gd name="T1" fmla="*/ 0 h 1"/>
                <a:gd name="T2" fmla="*/ 158 w 10"/>
                <a:gd name="T3" fmla="*/ 27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cubicBezTo>
                    <a:pt x="3" y="1"/>
                    <a:pt x="7" y="1"/>
                    <a:pt x="10" y="1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16" name="Freeform 411">
              <a:extLst>
                <a:ext uri="{FF2B5EF4-FFF2-40B4-BE49-F238E27FC236}">
                  <a16:creationId xmlns:a16="http://schemas.microsoft.com/office/drawing/2014/main" id="{6D70BE3D-29E1-2DC3-4639-C1A4FB5D918E}"/>
                </a:ext>
              </a:extLst>
            </p:cNvPr>
            <p:cNvSpPr>
              <a:spLocks/>
            </p:cNvSpPr>
            <p:nvPr/>
          </p:nvSpPr>
          <p:spPr bwMode="auto">
            <a:xfrm>
              <a:off x="2534" y="2197"/>
              <a:ext cx="5" cy="16"/>
            </a:xfrm>
            <a:custGeom>
              <a:avLst/>
              <a:gdLst>
                <a:gd name="T0" fmla="*/ 33 w 2"/>
                <a:gd name="T1" fmla="*/ 115 h 6"/>
                <a:gd name="T2" fmla="*/ 33 w 2"/>
                <a:gd name="T3" fmla="*/ 0 h 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" h="6">
                  <a:moveTo>
                    <a:pt x="2" y="6"/>
                  </a:moveTo>
                  <a:cubicBezTo>
                    <a:pt x="0" y="4"/>
                    <a:pt x="0" y="2"/>
                    <a:pt x="2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17" name="Freeform 412">
              <a:extLst>
                <a:ext uri="{FF2B5EF4-FFF2-40B4-BE49-F238E27FC236}">
                  <a16:creationId xmlns:a16="http://schemas.microsoft.com/office/drawing/2014/main" id="{445F4EB5-A3B7-67C4-3425-C639E94DFBCC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4" y="2301"/>
              <a:ext cx="2" cy="24"/>
            </a:xfrm>
            <a:custGeom>
              <a:avLst/>
              <a:gdLst>
                <a:gd name="T0" fmla="*/ 8 w 1"/>
                <a:gd name="T1" fmla="*/ 0 h 9"/>
                <a:gd name="T2" fmla="*/ 0 w 1"/>
                <a:gd name="T3" fmla="*/ 171 h 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9">
                  <a:moveTo>
                    <a:pt x="1" y="0"/>
                  </a:moveTo>
                  <a:cubicBezTo>
                    <a:pt x="0" y="3"/>
                    <a:pt x="0" y="6"/>
                    <a:pt x="0" y="9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18" name="Freeform 413">
              <a:extLst>
                <a:ext uri="{FF2B5EF4-FFF2-40B4-BE49-F238E27FC236}">
                  <a16:creationId xmlns:a16="http://schemas.microsoft.com/office/drawing/2014/main" id="{6AFE0CB4-CC32-BD95-4C4B-C120C387EE99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1" y="2475"/>
              <a:ext cx="28" cy="10"/>
            </a:xfrm>
            <a:custGeom>
              <a:avLst/>
              <a:gdLst>
                <a:gd name="T0" fmla="*/ 0 w 11"/>
                <a:gd name="T1" fmla="*/ 63 h 4"/>
                <a:gd name="T2" fmla="*/ 181 w 11"/>
                <a:gd name="T3" fmla="*/ 0 h 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1" h="4">
                  <a:moveTo>
                    <a:pt x="0" y="4"/>
                  </a:moveTo>
                  <a:cubicBezTo>
                    <a:pt x="4" y="4"/>
                    <a:pt x="8" y="2"/>
                    <a:pt x="11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19" name="Freeform 414">
              <a:extLst>
                <a:ext uri="{FF2B5EF4-FFF2-40B4-BE49-F238E27FC236}">
                  <a16:creationId xmlns:a16="http://schemas.microsoft.com/office/drawing/2014/main" id="{1804E62D-22E8-363C-A991-B75479484CB6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1" y="2405"/>
              <a:ext cx="20" cy="8"/>
            </a:xfrm>
            <a:custGeom>
              <a:avLst/>
              <a:gdLst>
                <a:gd name="T0" fmla="*/ 0 w 8"/>
                <a:gd name="T1" fmla="*/ 56 h 3"/>
                <a:gd name="T2" fmla="*/ 125 w 8"/>
                <a:gd name="T3" fmla="*/ 0 h 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" h="3">
                  <a:moveTo>
                    <a:pt x="0" y="3"/>
                  </a:moveTo>
                  <a:cubicBezTo>
                    <a:pt x="2" y="2"/>
                    <a:pt x="5" y="2"/>
                    <a:pt x="8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20" name="Freeform 415">
              <a:extLst>
                <a:ext uri="{FF2B5EF4-FFF2-40B4-BE49-F238E27FC236}">
                  <a16:creationId xmlns:a16="http://schemas.microsoft.com/office/drawing/2014/main" id="{4DCFC153-7834-0E6A-7D70-9835AD204804}"/>
                </a:ext>
              </a:extLst>
            </p:cNvPr>
            <p:cNvSpPr>
              <a:spLocks/>
            </p:cNvSpPr>
            <p:nvPr/>
          </p:nvSpPr>
          <p:spPr bwMode="auto">
            <a:xfrm>
              <a:off x="2291" y="2395"/>
              <a:ext cx="25" cy="16"/>
            </a:xfrm>
            <a:custGeom>
              <a:avLst/>
              <a:gdLst>
                <a:gd name="T0" fmla="*/ 0 w 10"/>
                <a:gd name="T1" fmla="*/ 0 h 6"/>
                <a:gd name="T2" fmla="*/ 158 w 10"/>
                <a:gd name="T3" fmla="*/ 115 h 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6">
                  <a:moveTo>
                    <a:pt x="0" y="0"/>
                  </a:moveTo>
                  <a:cubicBezTo>
                    <a:pt x="2" y="4"/>
                    <a:pt x="6" y="6"/>
                    <a:pt x="10" y="6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21" name="Freeform 416">
              <a:extLst>
                <a:ext uri="{FF2B5EF4-FFF2-40B4-BE49-F238E27FC236}">
                  <a16:creationId xmlns:a16="http://schemas.microsoft.com/office/drawing/2014/main" id="{E6CCE056-D725-0A5F-D4E0-50D13E248077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6" y="2336"/>
              <a:ext cx="17" cy="21"/>
            </a:xfrm>
            <a:custGeom>
              <a:avLst/>
              <a:gdLst>
                <a:gd name="T0" fmla="*/ 0 w 7"/>
                <a:gd name="T1" fmla="*/ 0 h 8"/>
                <a:gd name="T2" fmla="*/ 100 w 7"/>
                <a:gd name="T3" fmla="*/ 144 h 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" h="8">
                  <a:moveTo>
                    <a:pt x="0" y="0"/>
                  </a:moveTo>
                  <a:cubicBezTo>
                    <a:pt x="1" y="4"/>
                    <a:pt x="3" y="7"/>
                    <a:pt x="7" y="8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22" name="Freeform 417">
              <a:extLst>
                <a:ext uri="{FF2B5EF4-FFF2-40B4-BE49-F238E27FC236}">
                  <a16:creationId xmlns:a16="http://schemas.microsoft.com/office/drawing/2014/main" id="{807115A3-7D3E-D45F-46E1-999226C0EC2D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6" y="2323"/>
              <a:ext cx="32" cy="34"/>
            </a:xfrm>
            <a:custGeom>
              <a:avLst/>
              <a:gdLst>
                <a:gd name="T0" fmla="*/ 0 w 13"/>
                <a:gd name="T1" fmla="*/ 123 h 13"/>
                <a:gd name="T2" fmla="*/ 162 w 13"/>
                <a:gd name="T3" fmla="*/ 89 h 13"/>
                <a:gd name="T4" fmla="*/ 0 w 13"/>
                <a:gd name="T5" fmla="*/ 233 h 1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3" h="13">
                  <a:moveTo>
                    <a:pt x="0" y="7"/>
                  </a:moveTo>
                  <a:cubicBezTo>
                    <a:pt x="2" y="5"/>
                    <a:pt x="9" y="0"/>
                    <a:pt x="11" y="5"/>
                  </a:cubicBezTo>
                  <a:cubicBezTo>
                    <a:pt x="13" y="9"/>
                    <a:pt x="2" y="13"/>
                    <a:pt x="0" y="13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23" name="Freeform 418">
              <a:extLst>
                <a:ext uri="{FF2B5EF4-FFF2-40B4-BE49-F238E27FC236}">
                  <a16:creationId xmlns:a16="http://schemas.microsoft.com/office/drawing/2014/main" id="{7ABE91FC-2321-EF1C-F70D-78578C2DC836}"/>
                </a:ext>
              </a:extLst>
            </p:cNvPr>
            <p:cNvSpPr>
              <a:spLocks/>
            </p:cNvSpPr>
            <p:nvPr/>
          </p:nvSpPr>
          <p:spPr bwMode="auto">
            <a:xfrm>
              <a:off x="2091" y="2240"/>
              <a:ext cx="15" cy="16"/>
            </a:xfrm>
            <a:custGeom>
              <a:avLst/>
              <a:gdLst>
                <a:gd name="T0" fmla="*/ 0 w 6"/>
                <a:gd name="T1" fmla="*/ 0 h 6"/>
                <a:gd name="T2" fmla="*/ 95 w 6"/>
                <a:gd name="T3" fmla="*/ 115 h 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6">
                  <a:moveTo>
                    <a:pt x="0" y="0"/>
                  </a:moveTo>
                  <a:cubicBezTo>
                    <a:pt x="4" y="0"/>
                    <a:pt x="4" y="3"/>
                    <a:pt x="6" y="6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24" name="Freeform 419">
              <a:extLst>
                <a:ext uri="{FF2B5EF4-FFF2-40B4-BE49-F238E27FC236}">
                  <a16:creationId xmlns:a16="http://schemas.microsoft.com/office/drawing/2014/main" id="{271C32F3-D365-F840-F3BE-84DA5A83A5B1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3" y="2224"/>
              <a:ext cx="5" cy="24"/>
            </a:xfrm>
            <a:custGeom>
              <a:avLst/>
              <a:gdLst>
                <a:gd name="T0" fmla="*/ 20 w 2"/>
                <a:gd name="T1" fmla="*/ 0 h 9"/>
                <a:gd name="T2" fmla="*/ 33 w 2"/>
                <a:gd name="T3" fmla="*/ 171 h 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" h="9">
                  <a:moveTo>
                    <a:pt x="1" y="0"/>
                  </a:moveTo>
                  <a:cubicBezTo>
                    <a:pt x="1" y="3"/>
                    <a:pt x="0" y="6"/>
                    <a:pt x="2" y="9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25" name="Freeform 420">
              <a:extLst>
                <a:ext uri="{FF2B5EF4-FFF2-40B4-BE49-F238E27FC236}">
                  <a16:creationId xmlns:a16="http://schemas.microsoft.com/office/drawing/2014/main" id="{0FC1CFBC-AD15-5ED1-01DF-296BB3778ADE}"/>
                </a:ext>
              </a:extLst>
            </p:cNvPr>
            <p:cNvSpPr>
              <a:spLocks/>
            </p:cNvSpPr>
            <p:nvPr/>
          </p:nvSpPr>
          <p:spPr bwMode="auto">
            <a:xfrm>
              <a:off x="2118" y="2635"/>
              <a:ext cx="3" cy="37"/>
            </a:xfrm>
            <a:custGeom>
              <a:avLst/>
              <a:gdLst>
                <a:gd name="T0" fmla="*/ 0 w 1"/>
                <a:gd name="T1" fmla="*/ 0 h 14"/>
                <a:gd name="T2" fmla="*/ 27 w 1"/>
                <a:gd name="T3" fmla="*/ 259 h 1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14">
                  <a:moveTo>
                    <a:pt x="0" y="0"/>
                  </a:moveTo>
                  <a:cubicBezTo>
                    <a:pt x="1" y="4"/>
                    <a:pt x="1" y="9"/>
                    <a:pt x="1" y="14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26" name="Freeform 421">
              <a:extLst>
                <a:ext uri="{FF2B5EF4-FFF2-40B4-BE49-F238E27FC236}">
                  <a16:creationId xmlns:a16="http://schemas.microsoft.com/office/drawing/2014/main" id="{777BB32B-A853-000E-6E89-42F8644F0831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6" y="2624"/>
              <a:ext cx="22" cy="24"/>
            </a:xfrm>
            <a:custGeom>
              <a:avLst/>
              <a:gdLst>
                <a:gd name="T0" fmla="*/ 0 w 9"/>
                <a:gd name="T1" fmla="*/ 0 h 9"/>
                <a:gd name="T2" fmla="*/ 132 w 9"/>
                <a:gd name="T3" fmla="*/ 171 h 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" h="9">
                  <a:moveTo>
                    <a:pt x="0" y="0"/>
                  </a:moveTo>
                  <a:cubicBezTo>
                    <a:pt x="3" y="3"/>
                    <a:pt x="5" y="7"/>
                    <a:pt x="9" y="9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27" name="Freeform 422">
              <a:extLst>
                <a:ext uri="{FF2B5EF4-FFF2-40B4-BE49-F238E27FC236}">
                  <a16:creationId xmlns:a16="http://schemas.microsoft.com/office/drawing/2014/main" id="{2E83FCAB-9B88-5DFF-730A-0304E9F6A418}"/>
                </a:ext>
              </a:extLst>
            </p:cNvPr>
            <p:cNvSpPr>
              <a:spLocks/>
            </p:cNvSpPr>
            <p:nvPr/>
          </p:nvSpPr>
          <p:spPr bwMode="auto">
            <a:xfrm>
              <a:off x="2236" y="2736"/>
              <a:ext cx="10" cy="40"/>
            </a:xfrm>
            <a:custGeom>
              <a:avLst/>
              <a:gdLst>
                <a:gd name="T0" fmla="*/ 0 w 4"/>
                <a:gd name="T1" fmla="*/ 0 h 15"/>
                <a:gd name="T2" fmla="*/ 63 w 4"/>
                <a:gd name="T3" fmla="*/ 285 h 1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" h="15">
                  <a:moveTo>
                    <a:pt x="0" y="0"/>
                  </a:moveTo>
                  <a:cubicBezTo>
                    <a:pt x="1" y="5"/>
                    <a:pt x="3" y="10"/>
                    <a:pt x="4" y="15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28" name="Freeform 423">
              <a:extLst>
                <a:ext uri="{FF2B5EF4-FFF2-40B4-BE49-F238E27FC236}">
                  <a16:creationId xmlns:a16="http://schemas.microsoft.com/office/drawing/2014/main" id="{A52F1A0E-070F-EE81-F522-53639DD75EA0}"/>
                </a:ext>
              </a:extLst>
            </p:cNvPr>
            <p:cNvSpPr>
              <a:spLocks/>
            </p:cNvSpPr>
            <p:nvPr/>
          </p:nvSpPr>
          <p:spPr bwMode="auto">
            <a:xfrm>
              <a:off x="2261" y="2720"/>
              <a:ext cx="20" cy="27"/>
            </a:xfrm>
            <a:custGeom>
              <a:avLst/>
              <a:gdLst>
                <a:gd name="T0" fmla="*/ 0 w 8"/>
                <a:gd name="T1" fmla="*/ 0 h 10"/>
                <a:gd name="T2" fmla="*/ 125 w 8"/>
                <a:gd name="T3" fmla="*/ 197 h 1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" h="10">
                  <a:moveTo>
                    <a:pt x="0" y="0"/>
                  </a:moveTo>
                  <a:cubicBezTo>
                    <a:pt x="0" y="4"/>
                    <a:pt x="3" y="9"/>
                    <a:pt x="8" y="1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29" name="Freeform 424">
              <a:extLst>
                <a:ext uri="{FF2B5EF4-FFF2-40B4-BE49-F238E27FC236}">
                  <a16:creationId xmlns:a16="http://schemas.microsoft.com/office/drawing/2014/main" id="{87281F30-3116-3642-97DD-F41481B8625C}"/>
                </a:ext>
              </a:extLst>
            </p:cNvPr>
            <p:cNvSpPr>
              <a:spLocks/>
            </p:cNvSpPr>
            <p:nvPr/>
          </p:nvSpPr>
          <p:spPr bwMode="auto">
            <a:xfrm>
              <a:off x="2396" y="2712"/>
              <a:ext cx="30" cy="13"/>
            </a:xfrm>
            <a:custGeom>
              <a:avLst/>
              <a:gdLst>
                <a:gd name="T0" fmla="*/ 0 w 12"/>
                <a:gd name="T1" fmla="*/ 88 h 5"/>
                <a:gd name="T2" fmla="*/ 188 w 12"/>
                <a:gd name="T3" fmla="*/ 0 h 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" h="5">
                  <a:moveTo>
                    <a:pt x="0" y="5"/>
                  </a:moveTo>
                  <a:cubicBezTo>
                    <a:pt x="4" y="4"/>
                    <a:pt x="8" y="1"/>
                    <a:pt x="12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30" name="Freeform 425">
              <a:extLst>
                <a:ext uri="{FF2B5EF4-FFF2-40B4-BE49-F238E27FC236}">
                  <a16:creationId xmlns:a16="http://schemas.microsoft.com/office/drawing/2014/main" id="{4393BF5E-E04E-2D8B-1E5F-14C6185252C9}"/>
                </a:ext>
              </a:extLst>
            </p:cNvPr>
            <p:cNvSpPr>
              <a:spLocks/>
            </p:cNvSpPr>
            <p:nvPr/>
          </p:nvSpPr>
          <p:spPr bwMode="auto">
            <a:xfrm>
              <a:off x="2429" y="2555"/>
              <a:ext cx="27" cy="5"/>
            </a:xfrm>
            <a:custGeom>
              <a:avLst/>
              <a:gdLst>
                <a:gd name="T0" fmla="*/ 0 w 11"/>
                <a:gd name="T1" fmla="*/ 33 h 2"/>
                <a:gd name="T2" fmla="*/ 162 w 11"/>
                <a:gd name="T3" fmla="*/ 0 h 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1" h="2">
                  <a:moveTo>
                    <a:pt x="0" y="2"/>
                  </a:moveTo>
                  <a:cubicBezTo>
                    <a:pt x="4" y="2"/>
                    <a:pt x="8" y="0"/>
                    <a:pt x="11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31" name="Freeform 426">
              <a:extLst>
                <a:ext uri="{FF2B5EF4-FFF2-40B4-BE49-F238E27FC236}">
                  <a16:creationId xmlns:a16="http://schemas.microsoft.com/office/drawing/2014/main" id="{187AD7BC-037A-6020-DE8E-9E0B273F90BF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4" y="2587"/>
              <a:ext cx="20" cy="13"/>
            </a:xfrm>
            <a:custGeom>
              <a:avLst/>
              <a:gdLst>
                <a:gd name="T0" fmla="*/ 0 w 8"/>
                <a:gd name="T1" fmla="*/ 88 h 5"/>
                <a:gd name="T2" fmla="*/ 125 w 8"/>
                <a:gd name="T3" fmla="*/ 0 h 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" h="5">
                  <a:moveTo>
                    <a:pt x="0" y="5"/>
                  </a:moveTo>
                  <a:cubicBezTo>
                    <a:pt x="3" y="5"/>
                    <a:pt x="6" y="3"/>
                    <a:pt x="8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32" name="Freeform 427">
              <a:extLst>
                <a:ext uri="{FF2B5EF4-FFF2-40B4-BE49-F238E27FC236}">
                  <a16:creationId xmlns:a16="http://schemas.microsoft.com/office/drawing/2014/main" id="{BA5AEDAC-1403-3D9A-C32E-801FF6BE6778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4" y="2648"/>
              <a:ext cx="25" cy="5"/>
            </a:xfrm>
            <a:custGeom>
              <a:avLst/>
              <a:gdLst>
                <a:gd name="T0" fmla="*/ 0 w 10"/>
                <a:gd name="T1" fmla="*/ 20 h 2"/>
                <a:gd name="T2" fmla="*/ 158 w 10"/>
                <a:gd name="T3" fmla="*/ 0 h 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2">
                  <a:moveTo>
                    <a:pt x="0" y="1"/>
                  </a:moveTo>
                  <a:cubicBezTo>
                    <a:pt x="3" y="2"/>
                    <a:pt x="7" y="1"/>
                    <a:pt x="10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33" name="Freeform 428">
              <a:extLst>
                <a:ext uri="{FF2B5EF4-FFF2-40B4-BE49-F238E27FC236}">
                  <a16:creationId xmlns:a16="http://schemas.microsoft.com/office/drawing/2014/main" id="{C23A40D6-AEC0-8393-469F-7566FE8AC936}"/>
                </a:ext>
              </a:extLst>
            </p:cNvPr>
            <p:cNvSpPr>
              <a:spLocks/>
            </p:cNvSpPr>
            <p:nvPr/>
          </p:nvSpPr>
          <p:spPr bwMode="auto">
            <a:xfrm>
              <a:off x="2566" y="2760"/>
              <a:ext cx="25" cy="5"/>
            </a:xfrm>
            <a:custGeom>
              <a:avLst/>
              <a:gdLst>
                <a:gd name="T0" fmla="*/ 0 w 10"/>
                <a:gd name="T1" fmla="*/ 20 h 2"/>
                <a:gd name="T2" fmla="*/ 158 w 10"/>
                <a:gd name="T3" fmla="*/ 0 h 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2">
                  <a:moveTo>
                    <a:pt x="0" y="1"/>
                  </a:moveTo>
                  <a:cubicBezTo>
                    <a:pt x="3" y="2"/>
                    <a:pt x="6" y="1"/>
                    <a:pt x="10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34" name="Freeform 429">
              <a:extLst>
                <a:ext uri="{FF2B5EF4-FFF2-40B4-BE49-F238E27FC236}">
                  <a16:creationId xmlns:a16="http://schemas.microsoft.com/office/drawing/2014/main" id="{0061DF12-88EF-C413-1A68-B01E6B27E494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4" y="2869"/>
              <a:ext cx="20" cy="11"/>
            </a:xfrm>
            <a:custGeom>
              <a:avLst/>
              <a:gdLst>
                <a:gd name="T0" fmla="*/ 0 w 8"/>
                <a:gd name="T1" fmla="*/ 83 h 4"/>
                <a:gd name="T2" fmla="*/ 125 w 8"/>
                <a:gd name="T3" fmla="*/ 0 h 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" h="4">
                  <a:moveTo>
                    <a:pt x="0" y="4"/>
                  </a:moveTo>
                  <a:cubicBezTo>
                    <a:pt x="3" y="3"/>
                    <a:pt x="5" y="1"/>
                    <a:pt x="8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35" name="Freeform 430">
              <a:extLst>
                <a:ext uri="{FF2B5EF4-FFF2-40B4-BE49-F238E27FC236}">
                  <a16:creationId xmlns:a16="http://schemas.microsoft.com/office/drawing/2014/main" id="{BDCF1FC1-8A5C-C129-2861-391052B4C408}"/>
                </a:ext>
              </a:extLst>
            </p:cNvPr>
            <p:cNvSpPr>
              <a:spLocks/>
            </p:cNvSpPr>
            <p:nvPr/>
          </p:nvSpPr>
          <p:spPr bwMode="auto">
            <a:xfrm>
              <a:off x="2336" y="2851"/>
              <a:ext cx="10" cy="29"/>
            </a:xfrm>
            <a:custGeom>
              <a:avLst/>
              <a:gdLst>
                <a:gd name="T0" fmla="*/ 0 w 4"/>
                <a:gd name="T1" fmla="*/ 0 h 11"/>
                <a:gd name="T2" fmla="*/ 63 w 4"/>
                <a:gd name="T3" fmla="*/ 200 h 1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" h="11">
                  <a:moveTo>
                    <a:pt x="0" y="0"/>
                  </a:moveTo>
                  <a:cubicBezTo>
                    <a:pt x="3" y="3"/>
                    <a:pt x="4" y="7"/>
                    <a:pt x="4" y="11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36" name="Freeform 431">
              <a:extLst>
                <a:ext uri="{FF2B5EF4-FFF2-40B4-BE49-F238E27FC236}">
                  <a16:creationId xmlns:a16="http://schemas.microsoft.com/office/drawing/2014/main" id="{C8368720-0809-FDF1-C605-30EC71AE0CAB}"/>
                </a:ext>
              </a:extLst>
            </p:cNvPr>
            <p:cNvSpPr>
              <a:spLocks/>
            </p:cNvSpPr>
            <p:nvPr/>
          </p:nvSpPr>
          <p:spPr bwMode="auto">
            <a:xfrm>
              <a:off x="2028" y="2512"/>
              <a:ext cx="13" cy="16"/>
            </a:xfrm>
            <a:custGeom>
              <a:avLst/>
              <a:gdLst>
                <a:gd name="T0" fmla="*/ 0 w 5"/>
                <a:gd name="T1" fmla="*/ 115 h 6"/>
                <a:gd name="T2" fmla="*/ 88 w 5"/>
                <a:gd name="T3" fmla="*/ 0 h 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" h="6">
                  <a:moveTo>
                    <a:pt x="0" y="6"/>
                  </a:moveTo>
                  <a:cubicBezTo>
                    <a:pt x="1" y="4"/>
                    <a:pt x="3" y="1"/>
                    <a:pt x="5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37" name="Freeform 432">
              <a:extLst>
                <a:ext uri="{FF2B5EF4-FFF2-40B4-BE49-F238E27FC236}">
                  <a16:creationId xmlns:a16="http://schemas.microsoft.com/office/drawing/2014/main" id="{E6195F56-B85C-97C6-2E38-DF083AC53721}"/>
                </a:ext>
              </a:extLst>
            </p:cNvPr>
            <p:cNvSpPr>
              <a:spLocks/>
            </p:cNvSpPr>
            <p:nvPr/>
          </p:nvSpPr>
          <p:spPr bwMode="auto">
            <a:xfrm>
              <a:off x="1926" y="2619"/>
              <a:ext cx="25" cy="10"/>
            </a:xfrm>
            <a:custGeom>
              <a:avLst/>
              <a:gdLst>
                <a:gd name="T0" fmla="*/ 0 w 10"/>
                <a:gd name="T1" fmla="*/ 63 h 4"/>
                <a:gd name="T2" fmla="*/ 158 w 10"/>
                <a:gd name="T3" fmla="*/ 0 h 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4">
                  <a:moveTo>
                    <a:pt x="0" y="4"/>
                  </a:moveTo>
                  <a:cubicBezTo>
                    <a:pt x="4" y="3"/>
                    <a:pt x="7" y="1"/>
                    <a:pt x="10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38" name="Freeform 433">
              <a:extLst>
                <a:ext uri="{FF2B5EF4-FFF2-40B4-BE49-F238E27FC236}">
                  <a16:creationId xmlns:a16="http://schemas.microsoft.com/office/drawing/2014/main" id="{B1D1C429-E4F2-471D-F1FD-B31E7AC226C8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6" y="2845"/>
              <a:ext cx="15" cy="8"/>
            </a:xfrm>
            <a:custGeom>
              <a:avLst/>
              <a:gdLst>
                <a:gd name="T0" fmla="*/ 0 w 6"/>
                <a:gd name="T1" fmla="*/ 56 h 3"/>
                <a:gd name="T2" fmla="*/ 95 w 6"/>
                <a:gd name="T3" fmla="*/ 0 h 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3">
                  <a:moveTo>
                    <a:pt x="0" y="3"/>
                  </a:moveTo>
                  <a:cubicBezTo>
                    <a:pt x="1" y="1"/>
                    <a:pt x="4" y="0"/>
                    <a:pt x="6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39" name="Freeform 434">
              <a:extLst>
                <a:ext uri="{FF2B5EF4-FFF2-40B4-BE49-F238E27FC236}">
                  <a16:creationId xmlns:a16="http://schemas.microsoft.com/office/drawing/2014/main" id="{0A683B68-430D-926C-2475-59032521E44F}"/>
                </a:ext>
              </a:extLst>
            </p:cNvPr>
            <p:cNvSpPr>
              <a:spLocks/>
            </p:cNvSpPr>
            <p:nvPr/>
          </p:nvSpPr>
          <p:spPr bwMode="auto">
            <a:xfrm>
              <a:off x="1996" y="2741"/>
              <a:ext cx="25" cy="22"/>
            </a:xfrm>
            <a:custGeom>
              <a:avLst/>
              <a:gdLst>
                <a:gd name="T0" fmla="*/ 0 w 10"/>
                <a:gd name="T1" fmla="*/ 0 h 8"/>
                <a:gd name="T2" fmla="*/ 158 w 10"/>
                <a:gd name="T3" fmla="*/ 168 h 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8">
                  <a:moveTo>
                    <a:pt x="0" y="0"/>
                  </a:moveTo>
                  <a:cubicBezTo>
                    <a:pt x="3" y="3"/>
                    <a:pt x="5" y="7"/>
                    <a:pt x="10" y="8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40" name="Freeform 435">
              <a:extLst>
                <a:ext uri="{FF2B5EF4-FFF2-40B4-BE49-F238E27FC236}">
                  <a16:creationId xmlns:a16="http://schemas.microsoft.com/office/drawing/2014/main" id="{7815C473-97F0-7A17-3F5F-699276B7CAD1}"/>
                </a:ext>
              </a:extLst>
            </p:cNvPr>
            <p:cNvSpPr>
              <a:spLocks/>
            </p:cNvSpPr>
            <p:nvPr/>
          </p:nvSpPr>
          <p:spPr bwMode="auto">
            <a:xfrm>
              <a:off x="2048" y="2851"/>
              <a:ext cx="28" cy="2"/>
            </a:xfrm>
            <a:custGeom>
              <a:avLst/>
              <a:gdLst>
                <a:gd name="T0" fmla="*/ 0 w 11"/>
                <a:gd name="T1" fmla="*/ 0 h 1"/>
                <a:gd name="T2" fmla="*/ 181 w 11"/>
                <a:gd name="T3" fmla="*/ 8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1" h="1">
                  <a:moveTo>
                    <a:pt x="0" y="0"/>
                  </a:moveTo>
                  <a:cubicBezTo>
                    <a:pt x="3" y="1"/>
                    <a:pt x="7" y="1"/>
                    <a:pt x="11" y="1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41" name="Freeform 436">
              <a:extLst>
                <a:ext uri="{FF2B5EF4-FFF2-40B4-BE49-F238E27FC236}">
                  <a16:creationId xmlns:a16="http://schemas.microsoft.com/office/drawing/2014/main" id="{FB9C4B4D-A236-CF0F-5DAD-4B776F32B904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1" y="2371"/>
              <a:ext cx="15" cy="8"/>
            </a:xfrm>
            <a:custGeom>
              <a:avLst/>
              <a:gdLst>
                <a:gd name="T0" fmla="*/ 0 w 6"/>
                <a:gd name="T1" fmla="*/ 56 h 3"/>
                <a:gd name="T2" fmla="*/ 95 w 6"/>
                <a:gd name="T3" fmla="*/ 0 h 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3">
                  <a:moveTo>
                    <a:pt x="0" y="3"/>
                  </a:moveTo>
                  <a:cubicBezTo>
                    <a:pt x="2" y="3"/>
                    <a:pt x="5" y="2"/>
                    <a:pt x="6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42" name="Freeform 437">
              <a:extLst>
                <a:ext uri="{FF2B5EF4-FFF2-40B4-BE49-F238E27FC236}">
                  <a16:creationId xmlns:a16="http://schemas.microsoft.com/office/drawing/2014/main" id="{4926FC2A-81E6-CC22-033A-05E651274548}"/>
                </a:ext>
              </a:extLst>
            </p:cNvPr>
            <p:cNvSpPr>
              <a:spLocks/>
            </p:cNvSpPr>
            <p:nvPr/>
          </p:nvSpPr>
          <p:spPr bwMode="auto">
            <a:xfrm>
              <a:off x="2774" y="2483"/>
              <a:ext cx="25" cy="8"/>
            </a:xfrm>
            <a:custGeom>
              <a:avLst/>
              <a:gdLst>
                <a:gd name="T0" fmla="*/ 158 w 10"/>
                <a:gd name="T1" fmla="*/ 0 h 3"/>
                <a:gd name="T2" fmla="*/ 0 w 10"/>
                <a:gd name="T3" fmla="*/ 56 h 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3">
                  <a:moveTo>
                    <a:pt x="10" y="0"/>
                  </a:moveTo>
                  <a:cubicBezTo>
                    <a:pt x="6" y="0"/>
                    <a:pt x="3" y="1"/>
                    <a:pt x="0" y="3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43" name="Freeform 438">
              <a:extLst>
                <a:ext uri="{FF2B5EF4-FFF2-40B4-BE49-F238E27FC236}">
                  <a16:creationId xmlns:a16="http://schemas.microsoft.com/office/drawing/2014/main" id="{3E2C904C-5051-6CAE-240E-CA4AE6A97741}"/>
                </a:ext>
              </a:extLst>
            </p:cNvPr>
            <p:cNvSpPr>
              <a:spLocks/>
            </p:cNvSpPr>
            <p:nvPr/>
          </p:nvSpPr>
          <p:spPr bwMode="auto">
            <a:xfrm>
              <a:off x="2344" y="2296"/>
              <a:ext cx="5" cy="27"/>
            </a:xfrm>
            <a:custGeom>
              <a:avLst/>
              <a:gdLst>
                <a:gd name="T0" fmla="*/ 33 w 2"/>
                <a:gd name="T1" fmla="*/ 0 h 10"/>
                <a:gd name="T2" fmla="*/ 20 w 2"/>
                <a:gd name="T3" fmla="*/ 197 h 1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" h="10">
                  <a:moveTo>
                    <a:pt x="2" y="0"/>
                  </a:moveTo>
                  <a:cubicBezTo>
                    <a:pt x="0" y="3"/>
                    <a:pt x="0" y="7"/>
                    <a:pt x="1" y="1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44" name="Freeform 439">
              <a:extLst>
                <a:ext uri="{FF2B5EF4-FFF2-40B4-BE49-F238E27FC236}">
                  <a16:creationId xmlns:a16="http://schemas.microsoft.com/office/drawing/2014/main" id="{B558D4BC-4785-FFCB-C6F2-FA2D7E5698DC}"/>
                </a:ext>
              </a:extLst>
            </p:cNvPr>
            <p:cNvSpPr>
              <a:spLocks/>
            </p:cNvSpPr>
            <p:nvPr/>
          </p:nvSpPr>
          <p:spPr bwMode="auto">
            <a:xfrm>
              <a:off x="2296" y="2581"/>
              <a:ext cx="30" cy="11"/>
            </a:xfrm>
            <a:custGeom>
              <a:avLst/>
              <a:gdLst>
                <a:gd name="T0" fmla="*/ 0 w 12"/>
                <a:gd name="T1" fmla="*/ 47 h 4"/>
                <a:gd name="T2" fmla="*/ 188 w 12"/>
                <a:gd name="T3" fmla="*/ 0 h 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" h="4">
                  <a:moveTo>
                    <a:pt x="0" y="2"/>
                  </a:moveTo>
                  <a:cubicBezTo>
                    <a:pt x="4" y="4"/>
                    <a:pt x="9" y="3"/>
                    <a:pt x="12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45" name="Freeform 440">
              <a:extLst>
                <a:ext uri="{FF2B5EF4-FFF2-40B4-BE49-F238E27FC236}">
                  <a16:creationId xmlns:a16="http://schemas.microsoft.com/office/drawing/2014/main" id="{D23ED165-185B-1973-8BC5-8E3200F75601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9" y="2485"/>
              <a:ext cx="17" cy="24"/>
            </a:xfrm>
            <a:custGeom>
              <a:avLst/>
              <a:gdLst>
                <a:gd name="T0" fmla="*/ 0 w 7"/>
                <a:gd name="T1" fmla="*/ 171 h 9"/>
                <a:gd name="T2" fmla="*/ 100 w 7"/>
                <a:gd name="T3" fmla="*/ 0 h 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" h="9">
                  <a:moveTo>
                    <a:pt x="0" y="9"/>
                  </a:moveTo>
                  <a:cubicBezTo>
                    <a:pt x="3" y="6"/>
                    <a:pt x="5" y="3"/>
                    <a:pt x="7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46" name="Freeform 441">
              <a:extLst>
                <a:ext uri="{FF2B5EF4-FFF2-40B4-BE49-F238E27FC236}">
                  <a16:creationId xmlns:a16="http://schemas.microsoft.com/office/drawing/2014/main" id="{12C936CB-A889-F0C6-E72E-31C33511B04F}"/>
                </a:ext>
              </a:extLst>
            </p:cNvPr>
            <p:cNvSpPr>
              <a:spLocks/>
            </p:cNvSpPr>
            <p:nvPr/>
          </p:nvSpPr>
          <p:spPr bwMode="auto">
            <a:xfrm>
              <a:off x="2176" y="2504"/>
              <a:ext cx="25" cy="3"/>
            </a:xfrm>
            <a:custGeom>
              <a:avLst/>
              <a:gdLst>
                <a:gd name="T0" fmla="*/ 158 w 10"/>
                <a:gd name="T1" fmla="*/ 27 h 1"/>
                <a:gd name="T2" fmla="*/ 0 w 10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cubicBezTo>
                    <a:pt x="6" y="1"/>
                    <a:pt x="2" y="1"/>
                    <a:pt x="0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47" name="Freeform 442">
              <a:extLst>
                <a:ext uri="{FF2B5EF4-FFF2-40B4-BE49-F238E27FC236}">
                  <a16:creationId xmlns:a16="http://schemas.microsoft.com/office/drawing/2014/main" id="{1BA24D16-DE33-19C1-9F66-CB3F82C36491}"/>
                </a:ext>
              </a:extLst>
            </p:cNvPr>
            <p:cNvSpPr>
              <a:spLocks/>
            </p:cNvSpPr>
            <p:nvPr/>
          </p:nvSpPr>
          <p:spPr bwMode="auto">
            <a:xfrm>
              <a:off x="2474" y="1941"/>
              <a:ext cx="27" cy="11"/>
            </a:xfrm>
            <a:custGeom>
              <a:avLst/>
              <a:gdLst>
                <a:gd name="T0" fmla="*/ 0 w 11"/>
                <a:gd name="T1" fmla="*/ 0 h 4"/>
                <a:gd name="T2" fmla="*/ 162 w 11"/>
                <a:gd name="T3" fmla="*/ 83 h 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1" h="4">
                  <a:moveTo>
                    <a:pt x="0" y="0"/>
                  </a:moveTo>
                  <a:cubicBezTo>
                    <a:pt x="4" y="0"/>
                    <a:pt x="7" y="2"/>
                    <a:pt x="11" y="4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48" name="Freeform 443">
              <a:extLst>
                <a:ext uri="{FF2B5EF4-FFF2-40B4-BE49-F238E27FC236}">
                  <a16:creationId xmlns:a16="http://schemas.microsoft.com/office/drawing/2014/main" id="{A6A0C852-4D0B-0BAB-DEF9-086B4A3E5526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4" y="1931"/>
              <a:ext cx="22" cy="5"/>
            </a:xfrm>
            <a:custGeom>
              <a:avLst/>
              <a:gdLst>
                <a:gd name="T0" fmla="*/ 0 w 9"/>
                <a:gd name="T1" fmla="*/ 0 h 2"/>
                <a:gd name="T2" fmla="*/ 132 w 9"/>
                <a:gd name="T3" fmla="*/ 33 h 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" h="2">
                  <a:moveTo>
                    <a:pt x="0" y="0"/>
                  </a:moveTo>
                  <a:cubicBezTo>
                    <a:pt x="3" y="2"/>
                    <a:pt x="5" y="2"/>
                    <a:pt x="9" y="2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49" name="Freeform 444">
              <a:extLst>
                <a:ext uri="{FF2B5EF4-FFF2-40B4-BE49-F238E27FC236}">
                  <a16:creationId xmlns:a16="http://schemas.microsoft.com/office/drawing/2014/main" id="{2DC9DB79-F880-866A-8CD2-811B761AC833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9" y="1901"/>
              <a:ext cx="35" cy="8"/>
            </a:xfrm>
            <a:custGeom>
              <a:avLst/>
              <a:gdLst>
                <a:gd name="T0" fmla="*/ 0 w 14"/>
                <a:gd name="T1" fmla="*/ 56 h 3"/>
                <a:gd name="T2" fmla="*/ 220 w 14"/>
                <a:gd name="T3" fmla="*/ 35 h 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4" h="3">
                  <a:moveTo>
                    <a:pt x="0" y="3"/>
                  </a:moveTo>
                  <a:cubicBezTo>
                    <a:pt x="5" y="0"/>
                    <a:pt x="9" y="2"/>
                    <a:pt x="14" y="2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50" name="Freeform 445">
              <a:extLst>
                <a:ext uri="{FF2B5EF4-FFF2-40B4-BE49-F238E27FC236}">
                  <a16:creationId xmlns:a16="http://schemas.microsoft.com/office/drawing/2014/main" id="{1D9A8018-5CFE-CCA6-2F9B-F24498283018}"/>
                </a:ext>
              </a:extLst>
            </p:cNvPr>
            <p:cNvSpPr>
              <a:spLocks/>
            </p:cNvSpPr>
            <p:nvPr/>
          </p:nvSpPr>
          <p:spPr bwMode="auto">
            <a:xfrm>
              <a:off x="3311" y="1795"/>
              <a:ext cx="25" cy="8"/>
            </a:xfrm>
            <a:custGeom>
              <a:avLst/>
              <a:gdLst>
                <a:gd name="T0" fmla="*/ 0 w 10"/>
                <a:gd name="T1" fmla="*/ 56 h 3"/>
                <a:gd name="T2" fmla="*/ 158 w 10"/>
                <a:gd name="T3" fmla="*/ 0 h 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3">
                  <a:moveTo>
                    <a:pt x="0" y="3"/>
                  </a:moveTo>
                  <a:cubicBezTo>
                    <a:pt x="4" y="3"/>
                    <a:pt x="7" y="2"/>
                    <a:pt x="10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51" name="Freeform 446">
              <a:extLst>
                <a:ext uri="{FF2B5EF4-FFF2-40B4-BE49-F238E27FC236}">
                  <a16:creationId xmlns:a16="http://schemas.microsoft.com/office/drawing/2014/main" id="{CF177D7D-0C21-35A6-B747-EAE0A08F826E}"/>
                </a:ext>
              </a:extLst>
            </p:cNvPr>
            <p:cNvSpPr>
              <a:spLocks/>
            </p:cNvSpPr>
            <p:nvPr/>
          </p:nvSpPr>
          <p:spPr bwMode="auto">
            <a:xfrm>
              <a:off x="3299" y="1728"/>
              <a:ext cx="42" cy="32"/>
            </a:xfrm>
            <a:custGeom>
              <a:avLst/>
              <a:gdLst>
                <a:gd name="T0" fmla="*/ 257 w 17"/>
                <a:gd name="T1" fmla="*/ 115 h 12"/>
                <a:gd name="T2" fmla="*/ 62 w 17"/>
                <a:gd name="T3" fmla="*/ 56 h 12"/>
                <a:gd name="T4" fmla="*/ 183 w 17"/>
                <a:gd name="T5" fmla="*/ 227 h 1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7" h="12">
                  <a:moveTo>
                    <a:pt x="17" y="6"/>
                  </a:moveTo>
                  <a:cubicBezTo>
                    <a:pt x="15" y="5"/>
                    <a:pt x="7" y="0"/>
                    <a:pt x="4" y="3"/>
                  </a:cubicBezTo>
                  <a:cubicBezTo>
                    <a:pt x="0" y="7"/>
                    <a:pt x="9" y="12"/>
                    <a:pt x="12" y="12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52" name="Freeform 447">
              <a:extLst>
                <a:ext uri="{FF2B5EF4-FFF2-40B4-BE49-F238E27FC236}">
                  <a16:creationId xmlns:a16="http://schemas.microsoft.com/office/drawing/2014/main" id="{C224D05C-84F0-4E5A-7AF7-F64164971BE2}"/>
                </a:ext>
              </a:extLst>
            </p:cNvPr>
            <p:cNvSpPr>
              <a:spLocks/>
            </p:cNvSpPr>
            <p:nvPr/>
          </p:nvSpPr>
          <p:spPr bwMode="auto">
            <a:xfrm>
              <a:off x="3421" y="1696"/>
              <a:ext cx="38" cy="11"/>
            </a:xfrm>
            <a:custGeom>
              <a:avLst/>
              <a:gdLst>
                <a:gd name="T0" fmla="*/ 0 w 15"/>
                <a:gd name="T1" fmla="*/ 0 h 4"/>
                <a:gd name="T2" fmla="*/ 243 w 15"/>
                <a:gd name="T3" fmla="*/ 83 h 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5" h="4">
                  <a:moveTo>
                    <a:pt x="0" y="0"/>
                  </a:moveTo>
                  <a:cubicBezTo>
                    <a:pt x="5" y="1"/>
                    <a:pt x="10" y="2"/>
                    <a:pt x="15" y="4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53" name="Freeform 448">
              <a:extLst>
                <a:ext uri="{FF2B5EF4-FFF2-40B4-BE49-F238E27FC236}">
                  <a16:creationId xmlns:a16="http://schemas.microsoft.com/office/drawing/2014/main" id="{45B2BF72-3DEA-7644-D056-4048B56FE964}"/>
                </a:ext>
              </a:extLst>
            </p:cNvPr>
            <p:cNvSpPr>
              <a:spLocks/>
            </p:cNvSpPr>
            <p:nvPr/>
          </p:nvSpPr>
          <p:spPr bwMode="auto">
            <a:xfrm>
              <a:off x="3546" y="1771"/>
              <a:ext cx="20" cy="24"/>
            </a:xfrm>
            <a:custGeom>
              <a:avLst/>
              <a:gdLst>
                <a:gd name="T0" fmla="*/ 0 w 8"/>
                <a:gd name="T1" fmla="*/ 0 h 9"/>
                <a:gd name="T2" fmla="*/ 125 w 8"/>
                <a:gd name="T3" fmla="*/ 171 h 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" h="9">
                  <a:moveTo>
                    <a:pt x="0" y="0"/>
                  </a:moveTo>
                  <a:cubicBezTo>
                    <a:pt x="1" y="4"/>
                    <a:pt x="5" y="6"/>
                    <a:pt x="8" y="9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54" name="Freeform 449">
              <a:extLst>
                <a:ext uri="{FF2B5EF4-FFF2-40B4-BE49-F238E27FC236}">
                  <a16:creationId xmlns:a16="http://schemas.microsoft.com/office/drawing/2014/main" id="{A049DD5E-4534-3F63-001C-BEA951ED8363}"/>
                </a:ext>
              </a:extLst>
            </p:cNvPr>
            <p:cNvSpPr>
              <a:spLocks/>
            </p:cNvSpPr>
            <p:nvPr/>
          </p:nvSpPr>
          <p:spPr bwMode="auto">
            <a:xfrm>
              <a:off x="3566" y="1731"/>
              <a:ext cx="18" cy="18"/>
            </a:xfrm>
            <a:custGeom>
              <a:avLst/>
              <a:gdLst>
                <a:gd name="T0" fmla="*/ 118 w 7"/>
                <a:gd name="T1" fmla="*/ 118 h 7"/>
                <a:gd name="T2" fmla="*/ 0 w 7"/>
                <a:gd name="T3" fmla="*/ 0 h 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" h="7">
                  <a:moveTo>
                    <a:pt x="7" y="7"/>
                  </a:moveTo>
                  <a:cubicBezTo>
                    <a:pt x="5" y="4"/>
                    <a:pt x="3" y="2"/>
                    <a:pt x="0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55" name="Freeform 450">
              <a:extLst>
                <a:ext uri="{FF2B5EF4-FFF2-40B4-BE49-F238E27FC236}">
                  <a16:creationId xmlns:a16="http://schemas.microsoft.com/office/drawing/2014/main" id="{BD7DBCE2-2DD6-BC67-583F-D1A7DBCFAF10}"/>
                </a:ext>
              </a:extLst>
            </p:cNvPr>
            <p:cNvSpPr>
              <a:spLocks/>
            </p:cNvSpPr>
            <p:nvPr/>
          </p:nvSpPr>
          <p:spPr bwMode="auto">
            <a:xfrm>
              <a:off x="3576" y="1917"/>
              <a:ext cx="40" cy="27"/>
            </a:xfrm>
            <a:custGeom>
              <a:avLst/>
              <a:gdLst>
                <a:gd name="T0" fmla="*/ 33 w 16"/>
                <a:gd name="T1" fmla="*/ 0 h 10"/>
                <a:gd name="T2" fmla="*/ 0 w 16"/>
                <a:gd name="T3" fmla="*/ 138 h 1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6" h="10">
                  <a:moveTo>
                    <a:pt x="2" y="0"/>
                  </a:moveTo>
                  <a:cubicBezTo>
                    <a:pt x="16" y="2"/>
                    <a:pt x="13" y="10"/>
                    <a:pt x="0" y="7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56" name="Freeform 451">
              <a:extLst>
                <a:ext uri="{FF2B5EF4-FFF2-40B4-BE49-F238E27FC236}">
                  <a16:creationId xmlns:a16="http://schemas.microsoft.com/office/drawing/2014/main" id="{33CEE053-2CBE-1A0D-9FDA-C2D42076399C}"/>
                </a:ext>
              </a:extLst>
            </p:cNvPr>
            <p:cNvSpPr>
              <a:spLocks/>
            </p:cNvSpPr>
            <p:nvPr/>
          </p:nvSpPr>
          <p:spPr bwMode="auto">
            <a:xfrm>
              <a:off x="3566" y="1973"/>
              <a:ext cx="10" cy="19"/>
            </a:xfrm>
            <a:custGeom>
              <a:avLst/>
              <a:gdLst>
                <a:gd name="T0" fmla="*/ 0 w 4"/>
                <a:gd name="T1" fmla="*/ 0 h 7"/>
                <a:gd name="T2" fmla="*/ 63 w 4"/>
                <a:gd name="T3" fmla="*/ 141 h 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" h="7">
                  <a:moveTo>
                    <a:pt x="0" y="0"/>
                  </a:moveTo>
                  <a:cubicBezTo>
                    <a:pt x="0" y="3"/>
                    <a:pt x="1" y="6"/>
                    <a:pt x="4" y="7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57" name="Freeform 452">
              <a:extLst>
                <a:ext uri="{FF2B5EF4-FFF2-40B4-BE49-F238E27FC236}">
                  <a16:creationId xmlns:a16="http://schemas.microsoft.com/office/drawing/2014/main" id="{018573A3-C4EE-4B54-398F-55619D547E0A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1" y="1955"/>
              <a:ext cx="8" cy="29"/>
            </a:xfrm>
            <a:custGeom>
              <a:avLst/>
              <a:gdLst>
                <a:gd name="T0" fmla="*/ 56 w 3"/>
                <a:gd name="T1" fmla="*/ 0 h 11"/>
                <a:gd name="T2" fmla="*/ 21 w 3"/>
                <a:gd name="T3" fmla="*/ 200 h 1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" h="11">
                  <a:moveTo>
                    <a:pt x="3" y="0"/>
                  </a:moveTo>
                  <a:cubicBezTo>
                    <a:pt x="2" y="3"/>
                    <a:pt x="0" y="7"/>
                    <a:pt x="1" y="11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58" name="Freeform 453">
              <a:extLst>
                <a:ext uri="{FF2B5EF4-FFF2-40B4-BE49-F238E27FC236}">
                  <a16:creationId xmlns:a16="http://schemas.microsoft.com/office/drawing/2014/main" id="{EEB939CC-F309-A6F1-7A88-3CBC3F7C87DA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9" y="1941"/>
              <a:ext cx="15" cy="1"/>
            </a:xfrm>
            <a:custGeom>
              <a:avLst/>
              <a:gdLst>
                <a:gd name="T0" fmla="*/ 0 w 6"/>
                <a:gd name="T1" fmla="*/ 0 h 1"/>
                <a:gd name="T2" fmla="*/ 95 w 6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1">
                  <a:moveTo>
                    <a:pt x="0" y="0"/>
                  </a:moveTo>
                  <a:cubicBezTo>
                    <a:pt x="2" y="0"/>
                    <a:pt x="4" y="0"/>
                    <a:pt x="6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59" name="Freeform 454">
              <a:extLst>
                <a:ext uri="{FF2B5EF4-FFF2-40B4-BE49-F238E27FC236}">
                  <a16:creationId xmlns:a16="http://schemas.microsoft.com/office/drawing/2014/main" id="{27ED616C-6629-0CA5-9663-224DC811A9EE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4" y="1883"/>
              <a:ext cx="30" cy="16"/>
            </a:xfrm>
            <a:custGeom>
              <a:avLst/>
              <a:gdLst>
                <a:gd name="T0" fmla="*/ 188 w 12"/>
                <a:gd name="T1" fmla="*/ 115 h 6"/>
                <a:gd name="T2" fmla="*/ 0 w 12"/>
                <a:gd name="T3" fmla="*/ 0 h 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" h="6">
                  <a:moveTo>
                    <a:pt x="12" y="6"/>
                  </a:moveTo>
                  <a:cubicBezTo>
                    <a:pt x="8" y="4"/>
                    <a:pt x="4" y="2"/>
                    <a:pt x="0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60" name="Freeform 455">
              <a:extLst>
                <a:ext uri="{FF2B5EF4-FFF2-40B4-BE49-F238E27FC236}">
                  <a16:creationId xmlns:a16="http://schemas.microsoft.com/office/drawing/2014/main" id="{1EEA115D-4AB1-0EC5-F6DE-BF682D2BCB96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6" y="1944"/>
              <a:ext cx="15" cy="11"/>
            </a:xfrm>
            <a:custGeom>
              <a:avLst/>
              <a:gdLst>
                <a:gd name="T0" fmla="*/ 0 w 6"/>
                <a:gd name="T1" fmla="*/ 83 h 4"/>
                <a:gd name="T2" fmla="*/ 95 w 6"/>
                <a:gd name="T3" fmla="*/ 0 h 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4">
                  <a:moveTo>
                    <a:pt x="0" y="4"/>
                  </a:moveTo>
                  <a:cubicBezTo>
                    <a:pt x="2" y="3"/>
                    <a:pt x="4" y="1"/>
                    <a:pt x="6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61" name="Freeform 456">
              <a:extLst>
                <a:ext uri="{FF2B5EF4-FFF2-40B4-BE49-F238E27FC236}">
                  <a16:creationId xmlns:a16="http://schemas.microsoft.com/office/drawing/2014/main" id="{4A7A657E-F1D7-D2CD-3AB3-8FACDEB37518}"/>
                </a:ext>
              </a:extLst>
            </p:cNvPr>
            <p:cNvSpPr>
              <a:spLocks/>
            </p:cNvSpPr>
            <p:nvPr/>
          </p:nvSpPr>
          <p:spPr bwMode="auto">
            <a:xfrm>
              <a:off x="3106" y="1845"/>
              <a:ext cx="15" cy="14"/>
            </a:xfrm>
            <a:custGeom>
              <a:avLst/>
              <a:gdLst>
                <a:gd name="T0" fmla="*/ 0 w 6"/>
                <a:gd name="T1" fmla="*/ 109 h 5"/>
                <a:gd name="T2" fmla="*/ 95 w 6"/>
                <a:gd name="T3" fmla="*/ 0 h 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5">
                  <a:moveTo>
                    <a:pt x="0" y="5"/>
                  </a:moveTo>
                  <a:cubicBezTo>
                    <a:pt x="1" y="3"/>
                    <a:pt x="3" y="1"/>
                    <a:pt x="6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62" name="Freeform 457">
              <a:extLst>
                <a:ext uri="{FF2B5EF4-FFF2-40B4-BE49-F238E27FC236}">
                  <a16:creationId xmlns:a16="http://schemas.microsoft.com/office/drawing/2014/main" id="{10E6F378-9AD7-4585-7F33-6972EB19CBDC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1" y="2037"/>
              <a:ext cx="13" cy="30"/>
            </a:xfrm>
            <a:custGeom>
              <a:avLst/>
              <a:gdLst>
                <a:gd name="T0" fmla="*/ 0 w 5"/>
                <a:gd name="T1" fmla="*/ 224 h 11"/>
                <a:gd name="T2" fmla="*/ 88 w 5"/>
                <a:gd name="T3" fmla="*/ 0 h 1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" h="11">
                  <a:moveTo>
                    <a:pt x="0" y="11"/>
                  </a:moveTo>
                  <a:cubicBezTo>
                    <a:pt x="2" y="7"/>
                    <a:pt x="3" y="4"/>
                    <a:pt x="5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63" name="Freeform 458">
              <a:extLst>
                <a:ext uri="{FF2B5EF4-FFF2-40B4-BE49-F238E27FC236}">
                  <a16:creationId xmlns:a16="http://schemas.microsoft.com/office/drawing/2014/main" id="{892CB096-9855-DA8A-9809-BB1ADA98170E}"/>
                </a:ext>
              </a:extLst>
            </p:cNvPr>
            <p:cNvSpPr>
              <a:spLocks/>
            </p:cNvSpPr>
            <p:nvPr/>
          </p:nvSpPr>
          <p:spPr bwMode="auto">
            <a:xfrm>
              <a:off x="3056" y="2115"/>
              <a:ext cx="28" cy="10"/>
            </a:xfrm>
            <a:custGeom>
              <a:avLst/>
              <a:gdLst>
                <a:gd name="T0" fmla="*/ 0 w 11"/>
                <a:gd name="T1" fmla="*/ 50 h 4"/>
                <a:gd name="T2" fmla="*/ 181 w 11"/>
                <a:gd name="T3" fmla="*/ 0 h 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1" h="4">
                  <a:moveTo>
                    <a:pt x="0" y="3"/>
                  </a:moveTo>
                  <a:cubicBezTo>
                    <a:pt x="4" y="4"/>
                    <a:pt x="8" y="2"/>
                    <a:pt x="11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64" name="Freeform 459">
              <a:extLst>
                <a:ext uri="{FF2B5EF4-FFF2-40B4-BE49-F238E27FC236}">
                  <a16:creationId xmlns:a16="http://schemas.microsoft.com/office/drawing/2014/main" id="{E4DB97FD-8109-E670-3C0F-A4395BDE09D5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1" y="2272"/>
              <a:ext cx="5" cy="13"/>
            </a:xfrm>
            <a:custGeom>
              <a:avLst/>
              <a:gdLst>
                <a:gd name="T0" fmla="*/ 0 w 2"/>
                <a:gd name="T1" fmla="*/ 88 h 5"/>
                <a:gd name="T2" fmla="*/ 33 w 2"/>
                <a:gd name="T3" fmla="*/ 0 h 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" h="5">
                  <a:moveTo>
                    <a:pt x="0" y="5"/>
                  </a:moveTo>
                  <a:cubicBezTo>
                    <a:pt x="1" y="3"/>
                    <a:pt x="1" y="2"/>
                    <a:pt x="2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65" name="Freeform 460">
              <a:extLst>
                <a:ext uri="{FF2B5EF4-FFF2-40B4-BE49-F238E27FC236}">
                  <a16:creationId xmlns:a16="http://schemas.microsoft.com/office/drawing/2014/main" id="{8EECC87C-E108-0BA5-343B-738C9D8D9F8A}"/>
                </a:ext>
              </a:extLst>
            </p:cNvPr>
            <p:cNvSpPr>
              <a:spLocks/>
            </p:cNvSpPr>
            <p:nvPr/>
          </p:nvSpPr>
          <p:spPr bwMode="auto">
            <a:xfrm>
              <a:off x="3229" y="2296"/>
              <a:ext cx="2" cy="43"/>
            </a:xfrm>
            <a:custGeom>
              <a:avLst/>
              <a:gdLst>
                <a:gd name="T0" fmla="*/ 8 w 1"/>
                <a:gd name="T1" fmla="*/ 0 h 16"/>
                <a:gd name="T2" fmla="*/ 8 w 1"/>
                <a:gd name="T3" fmla="*/ 312 h 1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16">
                  <a:moveTo>
                    <a:pt x="1" y="0"/>
                  </a:moveTo>
                  <a:cubicBezTo>
                    <a:pt x="1" y="5"/>
                    <a:pt x="0" y="11"/>
                    <a:pt x="1" y="16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66" name="Freeform 461">
              <a:extLst>
                <a:ext uri="{FF2B5EF4-FFF2-40B4-BE49-F238E27FC236}">
                  <a16:creationId xmlns:a16="http://schemas.microsoft.com/office/drawing/2014/main" id="{3564BABE-64A9-5123-8F06-171519CA5EB1}"/>
                </a:ext>
              </a:extLst>
            </p:cNvPr>
            <p:cNvSpPr>
              <a:spLocks/>
            </p:cNvSpPr>
            <p:nvPr/>
          </p:nvSpPr>
          <p:spPr bwMode="auto">
            <a:xfrm>
              <a:off x="3414" y="2344"/>
              <a:ext cx="25" cy="16"/>
            </a:xfrm>
            <a:custGeom>
              <a:avLst/>
              <a:gdLst>
                <a:gd name="T0" fmla="*/ 0 w 10"/>
                <a:gd name="T1" fmla="*/ 115 h 6"/>
                <a:gd name="T2" fmla="*/ 158 w 10"/>
                <a:gd name="T3" fmla="*/ 0 h 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6">
                  <a:moveTo>
                    <a:pt x="0" y="6"/>
                  </a:moveTo>
                  <a:cubicBezTo>
                    <a:pt x="3" y="4"/>
                    <a:pt x="7" y="2"/>
                    <a:pt x="10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67" name="Freeform 462">
              <a:extLst>
                <a:ext uri="{FF2B5EF4-FFF2-40B4-BE49-F238E27FC236}">
                  <a16:creationId xmlns:a16="http://schemas.microsoft.com/office/drawing/2014/main" id="{3D9D6865-17AA-0FD2-B033-8CAE0C36059F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6" y="2227"/>
              <a:ext cx="5" cy="29"/>
            </a:xfrm>
            <a:custGeom>
              <a:avLst/>
              <a:gdLst>
                <a:gd name="T0" fmla="*/ 33 w 2"/>
                <a:gd name="T1" fmla="*/ 0 h 11"/>
                <a:gd name="T2" fmla="*/ 0 w 2"/>
                <a:gd name="T3" fmla="*/ 200 h 1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" h="11">
                  <a:moveTo>
                    <a:pt x="2" y="0"/>
                  </a:moveTo>
                  <a:cubicBezTo>
                    <a:pt x="0" y="3"/>
                    <a:pt x="0" y="7"/>
                    <a:pt x="0" y="11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68" name="Freeform 463">
              <a:extLst>
                <a:ext uri="{FF2B5EF4-FFF2-40B4-BE49-F238E27FC236}">
                  <a16:creationId xmlns:a16="http://schemas.microsoft.com/office/drawing/2014/main" id="{DE36E84B-A7B5-8A0E-9A88-897276063553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4" y="2229"/>
              <a:ext cx="22" cy="27"/>
            </a:xfrm>
            <a:custGeom>
              <a:avLst/>
              <a:gdLst>
                <a:gd name="T0" fmla="*/ 132 w 9"/>
                <a:gd name="T1" fmla="*/ 0 h 10"/>
                <a:gd name="T2" fmla="*/ 0 w 9"/>
                <a:gd name="T3" fmla="*/ 197 h 1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" h="10">
                  <a:moveTo>
                    <a:pt x="9" y="0"/>
                  </a:moveTo>
                  <a:cubicBezTo>
                    <a:pt x="4" y="1"/>
                    <a:pt x="1" y="5"/>
                    <a:pt x="0" y="1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69" name="Freeform 464">
              <a:extLst>
                <a:ext uri="{FF2B5EF4-FFF2-40B4-BE49-F238E27FC236}">
                  <a16:creationId xmlns:a16="http://schemas.microsoft.com/office/drawing/2014/main" id="{FFD20529-D7CC-80D0-FC53-BC0C2531C360}"/>
                </a:ext>
              </a:extLst>
            </p:cNvPr>
            <p:cNvSpPr>
              <a:spLocks/>
            </p:cNvSpPr>
            <p:nvPr/>
          </p:nvSpPr>
          <p:spPr bwMode="auto">
            <a:xfrm>
              <a:off x="3576" y="2336"/>
              <a:ext cx="20" cy="32"/>
            </a:xfrm>
            <a:custGeom>
              <a:avLst/>
              <a:gdLst>
                <a:gd name="T0" fmla="*/ 0 w 8"/>
                <a:gd name="T1" fmla="*/ 227 h 12"/>
                <a:gd name="T2" fmla="*/ 125 w 8"/>
                <a:gd name="T3" fmla="*/ 0 h 1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" h="12">
                  <a:moveTo>
                    <a:pt x="0" y="12"/>
                  </a:moveTo>
                  <a:cubicBezTo>
                    <a:pt x="3" y="8"/>
                    <a:pt x="5" y="3"/>
                    <a:pt x="8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70" name="Freeform 465">
              <a:extLst>
                <a:ext uri="{FF2B5EF4-FFF2-40B4-BE49-F238E27FC236}">
                  <a16:creationId xmlns:a16="http://schemas.microsoft.com/office/drawing/2014/main" id="{0F89CF64-4D10-2284-D72D-131C01F6DB0B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6" y="2371"/>
              <a:ext cx="23" cy="16"/>
            </a:xfrm>
            <a:custGeom>
              <a:avLst/>
              <a:gdLst>
                <a:gd name="T0" fmla="*/ 0 w 9"/>
                <a:gd name="T1" fmla="*/ 0 h 6"/>
                <a:gd name="T2" fmla="*/ 151 w 9"/>
                <a:gd name="T3" fmla="*/ 115 h 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" h="6">
                  <a:moveTo>
                    <a:pt x="0" y="0"/>
                  </a:moveTo>
                  <a:cubicBezTo>
                    <a:pt x="4" y="0"/>
                    <a:pt x="7" y="3"/>
                    <a:pt x="9" y="6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71" name="Freeform 466">
              <a:extLst>
                <a:ext uri="{FF2B5EF4-FFF2-40B4-BE49-F238E27FC236}">
                  <a16:creationId xmlns:a16="http://schemas.microsoft.com/office/drawing/2014/main" id="{22DF9D36-46F1-23F9-5AAE-C53336D8E661}"/>
                </a:ext>
              </a:extLst>
            </p:cNvPr>
            <p:cNvSpPr>
              <a:spLocks/>
            </p:cNvSpPr>
            <p:nvPr/>
          </p:nvSpPr>
          <p:spPr bwMode="auto">
            <a:xfrm>
              <a:off x="3536" y="2507"/>
              <a:ext cx="18" cy="32"/>
            </a:xfrm>
            <a:custGeom>
              <a:avLst/>
              <a:gdLst>
                <a:gd name="T0" fmla="*/ 0 w 7"/>
                <a:gd name="T1" fmla="*/ 0 h 12"/>
                <a:gd name="T2" fmla="*/ 118 w 7"/>
                <a:gd name="T3" fmla="*/ 227 h 1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" h="12">
                  <a:moveTo>
                    <a:pt x="0" y="0"/>
                  </a:moveTo>
                  <a:cubicBezTo>
                    <a:pt x="3" y="3"/>
                    <a:pt x="5" y="9"/>
                    <a:pt x="7" y="12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72" name="Freeform 467">
              <a:extLst>
                <a:ext uri="{FF2B5EF4-FFF2-40B4-BE49-F238E27FC236}">
                  <a16:creationId xmlns:a16="http://schemas.microsoft.com/office/drawing/2014/main" id="{1CCD6E83-2573-47A5-3890-9F246F43BF83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6" y="2635"/>
              <a:ext cx="15" cy="16"/>
            </a:xfrm>
            <a:custGeom>
              <a:avLst/>
              <a:gdLst>
                <a:gd name="T0" fmla="*/ 0 w 6"/>
                <a:gd name="T1" fmla="*/ 115 h 6"/>
                <a:gd name="T2" fmla="*/ 95 w 6"/>
                <a:gd name="T3" fmla="*/ 0 h 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6">
                  <a:moveTo>
                    <a:pt x="0" y="6"/>
                  </a:moveTo>
                  <a:cubicBezTo>
                    <a:pt x="3" y="5"/>
                    <a:pt x="5" y="2"/>
                    <a:pt x="6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73" name="Freeform 468">
              <a:extLst>
                <a:ext uri="{FF2B5EF4-FFF2-40B4-BE49-F238E27FC236}">
                  <a16:creationId xmlns:a16="http://schemas.microsoft.com/office/drawing/2014/main" id="{1A8EAC53-09D3-F881-5FBD-EA4C5EC5D4DE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6" y="2725"/>
              <a:ext cx="30" cy="22"/>
            </a:xfrm>
            <a:custGeom>
              <a:avLst/>
              <a:gdLst>
                <a:gd name="T0" fmla="*/ 0 w 12"/>
                <a:gd name="T1" fmla="*/ 168 h 8"/>
                <a:gd name="T2" fmla="*/ 188 w 12"/>
                <a:gd name="T3" fmla="*/ 0 h 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" h="8">
                  <a:moveTo>
                    <a:pt x="0" y="8"/>
                  </a:moveTo>
                  <a:cubicBezTo>
                    <a:pt x="5" y="7"/>
                    <a:pt x="8" y="3"/>
                    <a:pt x="12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74" name="Freeform 469">
              <a:extLst>
                <a:ext uri="{FF2B5EF4-FFF2-40B4-BE49-F238E27FC236}">
                  <a16:creationId xmlns:a16="http://schemas.microsoft.com/office/drawing/2014/main" id="{30C17409-80B8-E1F3-4CC7-23BFD94611F4}"/>
                </a:ext>
              </a:extLst>
            </p:cNvPr>
            <p:cNvSpPr>
              <a:spLocks/>
            </p:cNvSpPr>
            <p:nvPr/>
          </p:nvSpPr>
          <p:spPr bwMode="auto">
            <a:xfrm>
              <a:off x="3499" y="2739"/>
              <a:ext cx="17" cy="29"/>
            </a:xfrm>
            <a:custGeom>
              <a:avLst/>
              <a:gdLst>
                <a:gd name="T0" fmla="*/ 12 w 7"/>
                <a:gd name="T1" fmla="*/ 200 h 11"/>
                <a:gd name="T2" fmla="*/ 100 w 7"/>
                <a:gd name="T3" fmla="*/ 0 h 1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" h="11">
                  <a:moveTo>
                    <a:pt x="1" y="11"/>
                  </a:moveTo>
                  <a:cubicBezTo>
                    <a:pt x="0" y="6"/>
                    <a:pt x="3" y="3"/>
                    <a:pt x="7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75" name="Freeform 470">
              <a:extLst>
                <a:ext uri="{FF2B5EF4-FFF2-40B4-BE49-F238E27FC236}">
                  <a16:creationId xmlns:a16="http://schemas.microsoft.com/office/drawing/2014/main" id="{FF307F31-6D19-6759-F07A-2D736409BC2B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9" y="2808"/>
              <a:ext cx="22" cy="32"/>
            </a:xfrm>
            <a:custGeom>
              <a:avLst/>
              <a:gdLst>
                <a:gd name="T0" fmla="*/ 0 w 9"/>
                <a:gd name="T1" fmla="*/ 227 h 12"/>
                <a:gd name="T2" fmla="*/ 132 w 9"/>
                <a:gd name="T3" fmla="*/ 0 h 1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" h="12">
                  <a:moveTo>
                    <a:pt x="0" y="12"/>
                  </a:moveTo>
                  <a:cubicBezTo>
                    <a:pt x="4" y="8"/>
                    <a:pt x="6" y="3"/>
                    <a:pt x="9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76" name="Freeform 471">
              <a:extLst>
                <a:ext uri="{FF2B5EF4-FFF2-40B4-BE49-F238E27FC236}">
                  <a16:creationId xmlns:a16="http://schemas.microsoft.com/office/drawing/2014/main" id="{BC4D1D42-665D-4274-3786-8823E26F0B2B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1" y="2707"/>
              <a:ext cx="23" cy="24"/>
            </a:xfrm>
            <a:custGeom>
              <a:avLst/>
              <a:gdLst>
                <a:gd name="T0" fmla="*/ 0 w 9"/>
                <a:gd name="T1" fmla="*/ 0 h 9"/>
                <a:gd name="T2" fmla="*/ 151 w 9"/>
                <a:gd name="T3" fmla="*/ 171 h 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" h="9">
                  <a:moveTo>
                    <a:pt x="0" y="0"/>
                  </a:moveTo>
                  <a:cubicBezTo>
                    <a:pt x="2" y="4"/>
                    <a:pt x="5" y="7"/>
                    <a:pt x="9" y="9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77" name="Freeform 472">
              <a:extLst>
                <a:ext uri="{FF2B5EF4-FFF2-40B4-BE49-F238E27FC236}">
                  <a16:creationId xmlns:a16="http://schemas.microsoft.com/office/drawing/2014/main" id="{ACC6A421-DAC9-92EF-B1C3-6E94E9FF8645}"/>
                </a:ext>
              </a:extLst>
            </p:cNvPr>
            <p:cNvSpPr>
              <a:spLocks/>
            </p:cNvSpPr>
            <p:nvPr/>
          </p:nvSpPr>
          <p:spPr bwMode="auto">
            <a:xfrm>
              <a:off x="3421" y="2587"/>
              <a:ext cx="25" cy="10"/>
            </a:xfrm>
            <a:custGeom>
              <a:avLst/>
              <a:gdLst>
                <a:gd name="T0" fmla="*/ 0 w 10"/>
                <a:gd name="T1" fmla="*/ 0 h 4"/>
                <a:gd name="T2" fmla="*/ 158 w 10"/>
                <a:gd name="T3" fmla="*/ 0 h 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4">
                  <a:moveTo>
                    <a:pt x="0" y="0"/>
                  </a:moveTo>
                  <a:cubicBezTo>
                    <a:pt x="2" y="4"/>
                    <a:pt x="7" y="1"/>
                    <a:pt x="10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78" name="Freeform 473">
              <a:extLst>
                <a:ext uri="{FF2B5EF4-FFF2-40B4-BE49-F238E27FC236}">
                  <a16:creationId xmlns:a16="http://schemas.microsoft.com/office/drawing/2014/main" id="{F38C57A1-A735-C8D1-4118-92ECCA45792A}"/>
                </a:ext>
              </a:extLst>
            </p:cNvPr>
            <p:cNvSpPr>
              <a:spLocks/>
            </p:cNvSpPr>
            <p:nvPr/>
          </p:nvSpPr>
          <p:spPr bwMode="auto">
            <a:xfrm>
              <a:off x="3286" y="2557"/>
              <a:ext cx="30" cy="11"/>
            </a:xfrm>
            <a:custGeom>
              <a:avLst/>
              <a:gdLst>
                <a:gd name="T0" fmla="*/ 0 w 12"/>
                <a:gd name="T1" fmla="*/ 0 h 4"/>
                <a:gd name="T2" fmla="*/ 188 w 12"/>
                <a:gd name="T3" fmla="*/ 83 h 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" h="4">
                  <a:moveTo>
                    <a:pt x="0" y="0"/>
                  </a:moveTo>
                  <a:cubicBezTo>
                    <a:pt x="4" y="0"/>
                    <a:pt x="8" y="2"/>
                    <a:pt x="12" y="4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79" name="Freeform 474">
              <a:extLst>
                <a:ext uri="{FF2B5EF4-FFF2-40B4-BE49-F238E27FC236}">
                  <a16:creationId xmlns:a16="http://schemas.microsoft.com/office/drawing/2014/main" id="{2BB2466E-654B-43FE-E8B8-79004F1FFFC5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4" y="2472"/>
              <a:ext cx="10" cy="24"/>
            </a:xfrm>
            <a:custGeom>
              <a:avLst/>
              <a:gdLst>
                <a:gd name="T0" fmla="*/ 0 w 4"/>
                <a:gd name="T1" fmla="*/ 0 h 9"/>
                <a:gd name="T2" fmla="*/ 63 w 4"/>
                <a:gd name="T3" fmla="*/ 171 h 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" h="9">
                  <a:moveTo>
                    <a:pt x="0" y="0"/>
                  </a:moveTo>
                  <a:cubicBezTo>
                    <a:pt x="1" y="3"/>
                    <a:pt x="2" y="6"/>
                    <a:pt x="4" y="9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80" name="Freeform 475">
              <a:extLst>
                <a:ext uri="{FF2B5EF4-FFF2-40B4-BE49-F238E27FC236}">
                  <a16:creationId xmlns:a16="http://schemas.microsoft.com/office/drawing/2014/main" id="{3679198F-9BF8-FA52-4427-139FB97458EC}"/>
                </a:ext>
              </a:extLst>
            </p:cNvPr>
            <p:cNvSpPr>
              <a:spLocks/>
            </p:cNvSpPr>
            <p:nvPr/>
          </p:nvSpPr>
          <p:spPr bwMode="auto">
            <a:xfrm>
              <a:off x="3286" y="2408"/>
              <a:ext cx="23" cy="3"/>
            </a:xfrm>
            <a:custGeom>
              <a:avLst/>
              <a:gdLst>
                <a:gd name="T0" fmla="*/ 0 w 9"/>
                <a:gd name="T1" fmla="*/ 27 h 1"/>
                <a:gd name="T2" fmla="*/ 151 w 9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" h="1">
                  <a:moveTo>
                    <a:pt x="0" y="1"/>
                  </a:moveTo>
                  <a:cubicBezTo>
                    <a:pt x="3" y="1"/>
                    <a:pt x="6" y="0"/>
                    <a:pt x="9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81" name="Freeform 476">
              <a:extLst>
                <a:ext uri="{FF2B5EF4-FFF2-40B4-BE49-F238E27FC236}">
                  <a16:creationId xmlns:a16="http://schemas.microsoft.com/office/drawing/2014/main" id="{0246B0FE-27DE-E7A5-ECEA-A3E6059C8715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9" y="2251"/>
              <a:ext cx="2" cy="26"/>
            </a:xfrm>
            <a:custGeom>
              <a:avLst/>
              <a:gdLst>
                <a:gd name="T0" fmla="*/ 8 w 1"/>
                <a:gd name="T1" fmla="*/ 0 h 10"/>
                <a:gd name="T2" fmla="*/ 0 w 1"/>
                <a:gd name="T3" fmla="*/ 177 h 1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10">
                  <a:moveTo>
                    <a:pt x="1" y="0"/>
                  </a:moveTo>
                  <a:cubicBezTo>
                    <a:pt x="0" y="3"/>
                    <a:pt x="0" y="6"/>
                    <a:pt x="0" y="1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82" name="Freeform 477">
              <a:extLst>
                <a:ext uri="{FF2B5EF4-FFF2-40B4-BE49-F238E27FC236}">
                  <a16:creationId xmlns:a16="http://schemas.microsoft.com/office/drawing/2014/main" id="{02936888-5B00-75C9-4104-305606F26053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4" y="2093"/>
              <a:ext cx="10" cy="30"/>
            </a:xfrm>
            <a:custGeom>
              <a:avLst/>
              <a:gdLst>
                <a:gd name="T0" fmla="*/ 0 w 4"/>
                <a:gd name="T1" fmla="*/ 224 h 11"/>
                <a:gd name="T2" fmla="*/ 63 w 4"/>
                <a:gd name="T3" fmla="*/ 0 h 1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" h="11">
                  <a:moveTo>
                    <a:pt x="0" y="11"/>
                  </a:moveTo>
                  <a:cubicBezTo>
                    <a:pt x="1" y="7"/>
                    <a:pt x="3" y="4"/>
                    <a:pt x="4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83" name="Freeform 478">
              <a:extLst>
                <a:ext uri="{FF2B5EF4-FFF2-40B4-BE49-F238E27FC236}">
                  <a16:creationId xmlns:a16="http://schemas.microsoft.com/office/drawing/2014/main" id="{03E437A6-B25E-CC5E-D227-383E0379254B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4" y="2083"/>
              <a:ext cx="30" cy="29"/>
            </a:xfrm>
            <a:custGeom>
              <a:avLst/>
              <a:gdLst>
                <a:gd name="T0" fmla="*/ 0 w 12"/>
                <a:gd name="T1" fmla="*/ 200 h 11"/>
                <a:gd name="T2" fmla="*/ 188 w 12"/>
                <a:gd name="T3" fmla="*/ 0 h 1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" h="11">
                  <a:moveTo>
                    <a:pt x="0" y="11"/>
                  </a:moveTo>
                  <a:cubicBezTo>
                    <a:pt x="4" y="8"/>
                    <a:pt x="8" y="3"/>
                    <a:pt x="12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84" name="Freeform 479">
              <a:extLst>
                <a:ext uri="{FF2B5EF4-FFF2-40B4-BE49-F238E27FC236}">
                  <a16:creationId xmlns:a16="http://schemas.microsoft.com/office/drawing/2014/main" id="{D3626B09-EEA8-F093-5BCE-DCA72DF38B15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4" y="2080"/>
              <a:ext cx="27" cy="11"/>
            </a:xfrm>
            <a:custGeom>
              <a:avLst/>
              <a:gdLst>
                <a:gd name="T0" fmla="*/ 0 w 11"/>
                <a:gd name="T1" fmla="*/ 83 h 4"/>
                <a:gd name="T2" fmla="*/ 162 w 11"/>
                <a:gd name="T3" fmla="*/ 0 h 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1" h="4">
                  <a:moveTo>
                    <a:pt x="0" y="4"/>
                  </a:moveTo>
                  <a:cubicBezTo>
                    <a:pt x="4" y="3"/>
                    <a:pt x="7" y="0"/>
                    <a:pt x="11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85" name="Freeform 480">
              <a:extLst>
                <a:ext uri="{FF2B5EF4-FFF2-40B4-BE49-F238E27FC236}">
                  <a16:creationId xmlns:a16="http://schemas.microsoft.com/office/drawing/2014/main" id="{C5BDFC0F-2452-6EAA-E3E1-624D3855536F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4" y="2075"/>
              <a:ext cx="27" cy="5"/>
            </a:xfrm>
            <a:custGeom>
              <a:avLst/>
              <a:gdLst>
                <a:gd name="T0" fmla="*/ 0 w 11"/>
                <a:gd name="T1" fmla="*/ 0 h 2"/>
                <a:gd name="T2" fmla="*/ 162 w 11"/>
                <a:gd name="T3" fmla="*/ 33 h 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1" h="2">
                  <a:moveTo>
                    <a:pt x="0" y="0"/>
                  </a:moveTo>
                  <a:cubicBezTo>
                    <a:pt x="3" y="1"/>
                    <a:pt x="7" y="2"/>
                    <a:pt x="11" y="2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86" name="Freeform 481">
              <a:extLst>
                <a:ext uri="{FF2B5EF4-FFF2-40B4-BE49-F238E27FC236}">
                  <a16:creationId xmlns:a16="http://schemas.microsoft.com/office/drawing/2014/main" id="{FE46EE0E-8AAA-D59C-1663-630F54595C41}"/>
                </a:ext>
              </a:extLst>
            </p:cNvPr>
            <p:cNvSpPr>
              <a:spLocks/>
            </p:cNvSpPr>
            <p:nvPr/>
          </p:nvSpPr>
          <p:spPr bwMode="auto">
            <a:xfrm>
              <a:off x="3164" y="2043"/>
              <a:ext cx="5" cy="26"/>
            </a:xfrm>
            <a:custGeom>
              <a:avLst/>
              <a:gdLst>
                <a:gd name="T0" fmla="*/ 0 w 2"/>
                <a:gd name="T1" fmla="*/ 0 h 10"/>
                <a:gd name="T2" fmla="*/ 33 w 2"/>
                <a:gd name="T3" fmla="*/ 177 h 1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" h="10">
                  <a:moveTo>
                    <a:pt x="0" y="0"/>
                  </a:moveTo>
                  <a:cubicBezTo>
                    <a:pt x="0" y="3"/>
                    <a:pt x="0" y="7"/>
                    <a:pt x="2" y="1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87" name="Freeform 482">
              <a:extLst>
                <a:ext uri="{FF2B5EF4-FFF2-40B4-BE49-F238E27FC236}">
                  <a16:creationId xmlns:a16="http://schemas.microsoft.com/office/drawing/2014/main" id="{A18E5835-EBFB-2A6D-2111-08CA84EEDC0D}"/>
                </a:ext>
              </a:extLst>
            </p:cNvPr>
            <p:cNvSpPr>
              <a:spLocks/>
            </p:cNvSpPr>
            <p:nvPr/>
          </p:nvSpPr>
          <p:spPr bwMode="auto">
            <a:xfrm>
              <a:off x="3081" y="2264"/>
              <a:ext cx="25" cy="5"/>
            </a:xfrm>
            <a:custGeom>
              <a:avLst/>
              <a:gdLst>
                <a:gd name="T0" fmla="*/ 0 w 10"/>
                <a:gd name="T1" fmla="*/ 0 h 2"/>
                <a:gd name="T2" fmla="*/ 158 w 10"/>
                <a:gd name="T3" fmla="*/ 33 h 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2">
                  <a:moveTo>
                    <a:pt x="0" y="0"/>
                  </a:moveTo>
                  <a:cubicBezTo>
                    <a:pt x="4" y="1"/>
                    <a:pt x="7" y="2"/>
                    <a:pt x="10" y="2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88" name="Freeform 483">
              <a:extLst>
                <a:ext uri="{FF2B5EF4-FFF2-40B4-BE49-F238E27FC236}">
                  <a16:creationId xmlns:a16="http://schemas.microsoft.com/office/drawing/2014/main" id="{E178A79E-609B-159B-3B36-7258B5F2DF03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4" y="1675"/>
              <a:ext cx="32" cy="34"/>
            </a:xfrm>
            <a:custGeom>
              <a:avLst/>
              <a:gdLst>
                <a:gd name="T0" fmla="*/ 194 w 13"/>
                <a:gd name="T1" fmla="*/ 68 h 13"/>
                <a:gd name="T2" fmla="*/ 12 w 13"/>
                <a:gd name="T3" fmla="*/ 110 h 13"/>
                <a:gd name="T4" fmla="*/ 194 w 13"/>
                <a:gd name="T5" fmla="*/ 233 h 1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3" h="13">
                  <a:moveTo>
                    <a:pt x="13" y="4"/>
                  </a:moveTo>
                  <a:cubicBezTo>
                    <a:pt x="10" y="1"/>
                    <a:pt x="0" y="0"/>
                    <a:pt x="1" y="6"/>
                  </a:cubicBezTo>
                  <a:cubicBezTo>
                    <a:pt x="2" y="8"/>
                    <a:pt x="11" y="10"/>
                    <a:pt x="13" y="13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89" name="Freeform 484">
              <a:extLst>
                <a:ext uri="{FF2B5EF4-FFF2-40B4-BE49-F238E27FC236}">
                  <a16:creationId xmlns:a16="http://schemas.microsoft.com/office/drawing/2014/main" id="{B2FF850A-0D5D-80F4-CE93-D585AB6C10C2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6" y="1720"/>
              <a:ext cx="15" cy="13"/>
            </a:xfrm>
            <a:custGeom>
              <a:avLst/>
              <a:gdLst>
                <a:gd name="T0" fmla="*/ 0 w 6"/>
                <a:gd name="T1" fmla="*/ 88 h 5"/>
                <a:gd name="T2" fmla="*/ 95 w 6"/>
                <a:gd name="T3" fmla="*/ 0 h 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5">
                  <a:moveTo>
                    <a:pt x="0" y="5"/>
                  </a:moveTo>
                  <a:cubicBezTo>
                    <a:pt x="1" y="3"/>
                    <a:pt x="3" y="1"/>
                    <a:pt x="6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90" name="Freeform 485">
              <a:extLst>
                <a:ext uri="{FF2B5EF4-FFF2-40B4-BE49-F238E27FC236}">
                  <a16:creationId xmlns:a16="http://schemas.microsoft.com/office/drawing/2014/main" id="{FF0ADF1C-E4A9-AD82-5BA2-2FEC9891A25B}"/>
                </a:ext>
              </a:extLst>
            </p:cNvPr>
            <p:cNvSpPr>
              <a:spLocks/>
            </p:cNvSpPr>
            <p:nvPr/>
          </p:nvSpPr>
          <p:spPr bwMode="auto">
            <a:xfrm>
              <a:off x="3221" y="1563"/>
              <a:ext cx="30" cy="8"/>
            </a:xfrm>
            <a:custGeom>
              <a:avLst/>
              <a:gdLst>
                <a:gd name="T0" fmla="*/ 188 w 12"/>
                <a:gd name="T1" fmla="*/ 0 h 3"/>
                <a:gd name="T2" fmla="*/ 0 w 12"/>
                <a:gd name="T3" fmla="*/ 56 h 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" h="3">
                  <a:moveTo>
                    <a:pt x="12" y="0"/>
                  </a:moveTo>
                  <a:cubicBezTo>
                    <a:pt x="8" y="1"/>
                    <a:pt x="4" y="1"/>
                    <a:pt x="0" y="3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91" name="Freeform 486">
              <a:extLst>
                <a:ext uri="{FF2B5EF4-FFF2-40B4-BE49-F238E27FC236}">
                  <a16:creationId xmlns:a16="http://schemas.microsoft.com/office/drawing/2014/main" id="{2A8418FF-FB27-93E7-BBD1-BC448024B111}"/>
                </a:ext>
              </a:extLst>
            </p:cNvPr>
            <p:cNvSpPr>
              <a:spLocks/>
            </p:cNvSpPr>
            <p:nvPr/>
          </p:nvSpPr>
          <p:spPr bwMode="auto">
            <a:xfrm>
              <a:off x="3226" y="1597"/>
              <a:ext cx="25" cy="19"/>
            </a:xfrm>
            <a:custGeom>
              <a:avLst/>
              <a:gdLst>
                <a:gd name="T0" fmla="*/ 0 w 10"/>
                <a:gd name="T1" fmla="*/ 0 h 7"/>
                <a:gd name="T2" fmla="*/ 158 w 10"/>
                <a:gd name="T3" fmla="*/ 141 h 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7">
                  <a:moveTo>
                    <a:pt x="0" y="0"/>
                  </a:moveTo>
                  <a:cubicBezTo>
                    <a:pt x="0" y="5"/>
                    <a:pt x="6" y="6"/>
                    <a:pt x="10" y="7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92" name="Freeform 487">
              <a:extLst>
                <a:ext uri="{FF2B5EF4-FFF2-40B4-BE49-F238E27FC236}">
                  <a16:creationId xmlns:a16="http://schemas.microsoft.com/office/drawing/2014/main" id="{6DF7E32A-0C1E-61F9-1473-400C1B1656C1}"/>
                </a:ext>
              </a:extLst>
            </p:cNvPr>
            <p:cNvSpPr>
              <a:spLocks/>
            </p:cNvSpPr>
            <p:nvPr/>
          </p:nvSpPr>
          <p:spPr bwMode="auto">
            <a:xfrm>
              <a:off x="3381" y="1528"/>
              <a:ext cx="5" cy="29"/>
            </a:xfrm>
            <a:custGeom>
              <a:avLst/>
              <a:gdLst>
                <a:gd name="T0" fmla="*/ 0 w 2"/>
                <a:gd name="T1" fmla="*/ 0 h 11"/>
                <a:gd name="T2" fmla="*/ 33 w 2"/>
                <a:gd name="T3" fmla="*/ 200 h 1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" h="11">
                  <a:moveTo>
                    <a:pt x="0" y="0"/>
                  </a:moveTo>
                  <a:cubicBezTo>
                    <a:pt x="1" y="4"/>
                    <a:pt x="2" y="7"/>
                    <a:pt x="2" y="11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93" name="Freeform 488">
              <a:extLst>
                <a:ext uri="{FF2B5EF4-FFF2-40B4-BE49-F238E27FC236}">
                  <a16:creationId xmlns:a16="http://schemas.microsoft.com/office/drawing/2014/main" id="{8B995A8C-C027-2B1E-54EE-824D513B63A2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1" y="1568"/>
              <a:ext cx="20" cy="3"/>
            </a:xfrm>
            <a:custGeom>
              <a:avLst/>
              <a:gdLst>
                <a:gd name="T0" fmla="*/ 0 w 8"/>
                <a:gd name="T1" fmla="*/ 0 h 1"/>
                <a:gd name="T2" fmla="*/ 125 w 8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" h="1">
                  <a:moveTo>
                    <a:pt x="0" y="0"/>
                  </a:moveTo>
                  <a:cubicBezTo>
                    <a:pt x="3" y="1"/>
                    <a:pt x="6" y="0"/>
                    <a:pt x="8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94" name="Freeform 489">
              <a:extLst>
                <a:ext uri="{FF2B5EF4-FFF2-40B4-BE49-F238E27FC236}">
                  <a16:creationId xmlns:a16="http://schemas.microsoft.com/office/drawing/2014/main" id="{5845E61E-AECD-DB9B-26F1-B4817864FAF0}"/>
                </a:ext>
              </a:extLst>
            </p:cNvPr>
            <p:cNvSpPr>
              <a:spLocks/>
            </p:cNvSpPr>
            <p:nvPr/>
          </p:nvSpPr>
          <p:spPr bwMode="auto">
            <a:xfrm>
              <a:off x="3376" y="1499"/>
              <a:ext cx="40" cy="37"/>
            </a:xfrm>
            <a:custGeom>
              <a:avLst/>
              <a:gdLst>
                <a:gd name="T0" fmla="*/ 250 w 16"/>
                <a:gd name="T1" fmla="*/ 132 h 14"/>
                <a:gd name="T2" fmla="*/ 238 w 16"/>
                <a:gd name="T3" fmla="*/ 259 h 1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6" h="14">
                  <a:moveTo>
                    <a:pt x="16" y="7"/>
                  </a:moveTo>
                  <a:cubicBezTo>
                    <a:pt x="6" y="0"/>
                    <a:pt x="0" y="12"/>
                    <a:pt x="15" y="14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95" name="Freeform 490">
              <a:extLst>
                <a:ext uri="{FF2B5EF4-FFF2-40B4-BE49-F238E27FC236}">
                  <a16:creationId xmlns:a16="http://schemas.microsoft.com/office/drawing/2014/main" id="{2AA90D52-0013-478C-F0AD-CC87C3EA5011}"/>
                </a:ext>
              </a:extLst>
            </p:cNvPr>
            <p:cNvSpPr>
              <a:spLocks/>
            </p:cNvSpPr>
            <p:nvPr/>
          </p:nvSpPr>
          <p:spPr bwMode="auto">
            <a:xfrm>
              <a:off x="3229" y="1443"/>
              <a:ext cx="25" cy="8"/>
            </a:xfrm>
            <a:custGeom>
              <a:avLst/>
              <a:gdLst>
                <a:gd name="T0" fmla="*/ 0 w 10"/>
                <a:gd name="T1" fmla="*/ 56 h 3"/>
                <a:gd name="T2" fmla="*/ 158 w 10"/>
                <a:gd name="T3" fmla="*/ 0 h 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3">
                  <a:moveTo>
                    <a:pt x="0" y="3"/>
                  </a:moveTo>
                  <a:cubicBezTo>
                    <a:pt x="2" y="0"/>
                    <a:pt x="6" y="0"/>
                    <a:pt x="10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96" name="Freeform 491">
              <a:extLst>
                <a:ext uri="{FF2B5EF4-FFF2-40B4-BE49-F238E27FC236}">
                  <a16:creationId xmlns:a16="http://schemas.microsoft.com/office/drawing/2014/main" id="{DB4A6A24-756B-328A-BA2B-63C5431366E0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9" y="1400"/>
              <a:ext cx="42" cy="24"/>
            </a:xfrm>
            <a:custGeom>
              <a:avLst/>
              <a:gdLst>
                <a:gd name="T0" fmla="*/ 225 w 17"/>
                <a:gd name="T1" fmla="*/ 56 h 9"/>
                <a:gd name="T2" fmla="*/ 104 w 17"/>
                <a:gd name="T3" fmla="*/ 21 h 9"/>
                <a:gd name="T4" fmla="*/ 257 w 17"/>
                <a:gd name="T5" fmla="*/ 171 h 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7" h="9">
                  <a:moveTo>
                    <a:pt x="15" y="3"/>
                  </a:moveTo>
                  <a:cubicBezTo>
                    <a:pt x="13" y="3"/>
                    <a:pt x="9" y="0"/>
                    <a:pt x="7" y="1"/>
                  </a:cubicBezTo>
                  <a:cubicBezTo>
                    <a:pt x="0" y="5"/>
                    <a:pt x="15" y="9"/>
                    <a:pt x="17" y="9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97" name="Freeform 492">
              <a:extLst>
                <a:ext uri="{FF2B5EF4-FFF2-40B4-BE49-F238E27FC236}">
                  <a16:creationId xmlns:a16="http://schemas.microsoft.com/office/drawing/2014/main" id="{BEA594E9-5EA7-04C7-84EC-70C4CB87045C}"/>
                </a:ext>
              </a:extLst>
            </p:cNvPr>
            <p:cNvSpPr>
              <a:spLocks/>
            </p:cNvSpPr>
            <p:nvPr/>
          </p:nvSpPr>
          <p:spPr bwMode="auto">
            <a:xfrm>
              <a:off x="3111" y="1499"/>
              <a:ext cx="28" cy="13"/>
            </a:xfrm>
            <a:custGeom>
              <a:avLst/>
              <a:gdLst>
                <a:gd name="T0" fmla="*/ 0 w 11"/>
                <a:gd name="T1" fmla="*/ 88 h 5"/>
                <a:gd name="T2" fmla="*/ 181 w 11"/>
                <a:gd name="T3" fmla="*/ 0 h 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1" h="5">
                  <a:moveTo>
                    <a:pt x="0" y="5"/>
                  </a:moveTo>
                  <a:cubicBezTo>
                    <a:pt x="4" y="5"/>
                    <a:pt x="7" y="2"/>
                    <a:pt x="11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98" name="Freeform 493">
              <a:extLst>
                <a:ext uri="{FF2B5EF4-FFF2-40B4-BE49-F238E27FC236}">
                  <a16:creationId xmlns:a16="http://schemas.microsoft.com/office/drawing/2014/main" id="{5CEA9692-24CE-14E4-4BBE-3E1E998E1998}"/>
                </a:ext>
              </a:extLst>
            </p:cNvPr>
            <p:cNvSpPr>
              <a:spLocks/>
            </p:cNvSpPr>
            <p:nvPr/>
          </p:nvSpPr>
          <p:spPr bwMode="auto">
            <a:xfrm>
              <a:off x="3101" y="1467"/>
              <a:ext cx="28" cy="10"/>
            </a:xfrm>
            <a:custGeom>
              <a:avLst/>
              <a:gdLst>
                <a:gd name="T0" fmla="*/ 0 w 11"/>
                <a:gd name="T1" fmla="*/ 63 h 4"/>
                <a:gd name="T2" fmla="*/ 181 w 11"/>
                <a:gd name="T3" fmla="*/ 0 h 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1" h="4">
                  <a:moveTo>
                    <a:pt x="0" y="4"/>
                  </a:moveTo>
                  <a:cubicBezTo>
                    <a:pt x="4" y="3"/>
                    <a:pt x="8" y="2"/>
                    <a:pt x="11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99" name="Freeform 494">
              <a:extLst>
                <a:ext uri="{FF2B5EF4-FFF2-40B4-BE49-F238E27FC236}">
                  <a16:creationId xmlns:a16="http://schemas.microsoft.com/office/drawing/2014/main" id="{9AB00692-9727-F62A-D928-A07BE3C25BE8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6" y="1488"/>
              <a:ext cx="5" cy="29"/>
            </a:xfrm>
            <a:custGeom>
              <a:avLst/>
              <a:gdLst>
                <a:gd name="T0" fmla="*/ 0 w 2"/>
                <a:gd name="T1" fmla="*/ 0 h 11"/>
                <a:gd name="T2" fmla="*/ 33 w 2"/>
                <a:gd name="T3" fmla="*/ 200 h 1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" h="11">
                  <a:moveTo>
                    <a:pt x="0" y="0"/>
                  </a:moveTo>
                  <a:cubicBezTo>
                    <a:pt x="1" y="4"/>
                    <a:pt x="2" y="7"/>
                    <a:pt x="2" y="11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00" name="Freeform 495">
              <a:extLst>
                <a:ext uri="{FF2B5EF4-FFF2-40B4-BE49-F238E27FC236}">
                  <a16:creationId xmlns:a16="http://schemas.microsoft.com/office/drawing/2014/main" id="{B3E20FE1-FA21-60D4-728C-DC3077E0EBA5}"/>
                </a:ext>
              </a:extLst>
            </p:cNvPr>
            <p:cNvSpPr>
              <a:spLocks/>
            </p:cNvSpPr>
            <p:nvPr/>
          </p:nvSpPr>
          <p:spPr bwMode="auto">
            <a:xfrm>
              <a:off x="3671" y="2851"/>
              <a:ext cx="28" cy="5"/>
            </a:xfrm>
            <a:custGeom>
              <a:avLst/>
              <a:gdLst>
                <a:gd name="T0" fmla="*/ 0 w 11"/>
                <a:gd name="T1" fmla="*/ 0 h 2"/>
                <a:gd name="T2" fmla="*/ 181 w 11"/>
                <a:gd name="T3" fmla="*/ 0 h 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1" h="2">
                  <a:moveTo>
                    <a:pt x="0" y="0"/>
                  </a:moveTo>
                  <a:cubicBezTo>
                    <a:pt x="3" y="2"/>
                    <a:pt x="7" y="1"/>
                    <a:pt x="11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01" name="Freeform 496">
              <a:extLst>
                <a:ext uri="{FF2B5EF4-FFF2-40B4-BE49-F238E27FC236}">
                  <a16:creationId xmlns:a16="http://schemas.microsoft.com/office/drawing/2014/main" id="{266DB339-EE22-E333-4FF8-3C97BE0BCEF7}"/>
                </a:ext>
              </a:extLst>
            </p:cNvPr>
            <p:cNvSpPr>
              <a:spLocks/>
            </p:cNvSpPr>
            <p:nvPr/>
          </p:nvSpPr>
          <p:spPr bwMode="auto">
            <a:xfrm>
              <a:off x="3736" y="2749"/>
              <a:ext cx="28" cy="14"/>
            </a:xfrm>
            <a:custGeom>
              <a:avLst/>
              <a:gdLst>
                <a:gd name="T0" fmla="*/ 0 w 11"/>
                <a:gd name="T1" fmla="*/ 109 h 5"/>
                <a:gd name="T2" fmla="*/ 181 w 11"/>
                <a:gd name="T3" fmla="*/ 0 h 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1" h="5">
                  <a:moveTo>
                    <a:pt x="0" y="5"/>
                  </a:moveTo>
                  <a:cubicBezTo>
                    <a:pt x="4" y="4"/>
                    <a:pt x="7" y="2"/>
                    <a:pt x="11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02" name="Freeform 497">
              <a:extLst>
                <a:ext uri="{FF2B5EF4-FFF2-40B4-BE49-F238E27FC236}">
                  <a16:creationId xmlns:a16="http://schemas.microsoft.com/office/drawing/2014/main" id="{AE9FD90A-62CC-9827-08A3-669F55E3BC9F}"/>
                </a:ext>
              </a:extLst>
            </p:cNvPr>
            <p:cNvSpPr>
              <a:spLocks/>
            </p:cNvSpPr>
            <p:nvPr/>
          </p:nvSpPr>
          <p:spPr bwMode="auto">
            <a:xfrm>
              <a:off x="3786" y="2651"/>
              <a:ext cx="20" cy="16"/>
            </a:xfrm>
            <a:custGeom>
              <a:avLst/>
              <a:gdLst>
                <a:gd name="T0" fmla="*/ 0 w 8"/>
                <a:gd name="T1" fmla="*/ 0 h 6"/>
                <a:gd name="T2" fmla="*/ 125 w 8"/>
                <a:gd name="T3" fmla="*/ 115 h 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" h="6">
                  <a:moveTo>
                    <a:pt x="0" y="0"/>
                  </a:moveTo>
                  <a:cubicBezTo>
                    <a:pt x="2" y="2"/>
                    <a:pt x="5" y="4"/>
                    <a:pt x="8" y="6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03" name="Freeform 498">
              <a:extLst>
                <a:ext uri="{FF2B5EF4-FFF2-40B4-BE49-F238E27FC236}">
                  <a16:creationId xmlns:a16="http://schemas.microsoft.com/office/drawing/2014/main" id="{9C824698-AFE9-BD88-FE87-39F4D19BD8DD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4" y="2341"/>
              <a:ext cx="22" cy="3"/>
            </a:xfrm>
            <a:custGeom>
              <a:avLst/>
              <a:gdLst>
                <a:gd name="T0" fmla="*/ 0 w 9"/>
                <a:gd name="T1" fmla="*/ 0 h 1"/>
                <a:gd name="T2" fmla="*/ 132 w 9"/>
                <a:gd name="T3" fmla="*/ 27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" h="1">
                  <a:moveTo>
                    <a:pt x="0" y="0"/>
                  </a:moveTo>
                  <a:cubicBezTo>
                    <a:pt x="3" y="1"/>
                    <a:pt x="6" y="1"/>
                    <a:pt x="9" y="1"/>
                  </a:cubicBezTo>
                </a:path>
              </a:pathLst>
            </a:custGeom>
            <a:noFill/>
            <a:ln w="15875" cap="flat">
              <a:solidFill>
                <a:srgbClr val="D7AAB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04" name="Freeform 499">
              <a:extLst>
                <a:ext uri="{FF2B5EF4-FFF2-40B4-BE49-F238E27FC236}">
                  <a16:creationId xmlns:a16="http://schemas.microsoft.com/office/drawing/2014/main" id="{9D038A6A-3711-A95F-9481-E68BC40A29AC}"/>
                </a:ext>
              </a:extLst>
            </p:cNvPr>
            <p:cNvSpPr>
              <a:spLocks/>
            </p:cNvSpPr>
            <p:nvPr/>
          </p:nvSpPr>
          <p:spPr bwMode="auto">
            <a:xfrm>
              <a:off x="3711" y="2515"/>
              <a:ext cx="13" cy="16"/>
            </a:xfrm>
            <a:custGeom>
              <a:avLst/>
              <a:gdLst>
                <a:gd name="T0" fmla="*/ 0 w 5"/>
                <a:gd name="T1" fmla="*/ 0 h 6"/>
                <a:gd name="T2" fmla="*/ 88 w 5"/>
                <a:gd name="T3" fmla="*/ 115 h 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" h="6">
                  <a:moveTo>
                    <a:pt x="0" y="0"/>
                  </a:moveTo>
                  <a:cubicBezTo>
                    <a:pt x="1" y="2"/>
                    <a:pt x="3" y="4"/>
                    <a:pt x="5" y="6"/>
                  </a:cubicBezTo>
                </a:path>
              </a:pathLst>
            </a:custGeom>
            <a:noFill/>
            <a:ln w="15875" cap="flat">
              <a:solidFill>
                <a:srgbClr val="D7AAB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05" name="Freeform 500">
              <a:extLst>
                <a:ext uri="{FF2B5EF4-FFF2-40B4-BE49-F238E27FC236}">
                  <a16:creationId xmlns:a16="http://schemas.microsoft.com/office/drawing/2014/main" id="{EE48651E-3454-D761-9D9A-D79EAE560FDA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6" y="2944"/>
              <a:ext cx="13" cy="21"/>
            </a:xfrm>
            <a:custGeom>
              <a:avLst/>
              <a:gdLst>
                <a:gd name="T0" fmla="*/ 0 w 5"/>
                <a:gd name="T1" fmla="*/ 144 h 8"/>
                <a:gd name="T2" fmla="*/ 88 w 5"/>
                <a:gd name="T3" fmla="*/ 0 h 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" h="8">
                  <a:moveTo>
                    <a:pt x="0" y="8"/>
                  </a:moveTo>
                  <a:cubicBezTo>
                    <a:pt x="3" y="6"/>
                    <a:pt x="3" y="3"/>
                    <a:pt x="5" y="0"/>
                  </a:cubicBezTo>
                </a:path>
              </a:pathLst>
            </a:custGeom>
            <a:noFill/>
            <a:ln w="15875" cap="flat">
              <a:solidFill>
                <a:srgbClr val="D7AAB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06" name="Freeform 501">
              <a:extLst>
                <a:ext uri="{FF2B5EF4-FFF2-40B4-BE49-F238E27FC236}">
                  <a16:creationId xmlns:a16="http://schemas.microsoft.com/office/drawing/2014/main" id="{45B631D9-A0E7-88C3-2AE8-72427D3D51F3}"/>
                </a:ext>
              </a:extLst>
            </p:cNvPr>
            <p:cNvSpPr>
              <a:spLocks/>
            </p:cNvSpPr>
            <p:nvPr/>
          </p:nvSpPr>
          <p:spPr bwMode="auto">
            <a:xfrm>
              <a:off x="3794" y="2859"/>
              <a:ext cx="12" cy="18"/>
            </a:xfrm>
            <a:custGeom>
              <a:avLst/>
              <a:gdLst>
                <a:gd name="T0" fmla="*/ 12 w 5"/>
                <a:gd name="T1" fmla="*/ 118 h 7"/>
                <a:gd name="T2" fmla="*/ 70 w 5"/>
                <a:gd name="T3" fmla="*/ 0 h 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" h="7">
                  <a:moveTo>
                    <a:pt x="1" y="7"/>
                  </a:moveTo>
                  <a:cubicBezTo>
                    <a:pt x="0" y="4"/>
                    <a:pt x="2" y="2"/>
                    <a:pt x="5" y="0"/>
                  </a:cubicBezTo>
                </a:path>
              </a:pathLst>
            </a:custGeom>
            <a:noFill/>
            <a:ln w="15875" cap="flat">
              <a:solidFill>
                <a:srgbClr val="D7AAB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07" name="Freeform 502">
              <a:extLst>
                <a:ext uri="{FF2B5EF4-FFF2-40B4-BE49-F238E27FC236}">
                  <a16:creationId xmlns:a16="http://schemas.microsoft.com/office/drawing/2014/main" id="{3CBB8C68-6BBE-8956-D164-23F189B1DB46}"/>
                </a:ext>
              </a:extLst>
            </p:cNvPr>
            <p:cNvSpPr>
              <a:spLocks/>
            </p:cNvSpPr>
            <p:nvPr/>
          </p:nvSpPr>
          <p:spPr bwMode="auto">
            <a:xfrm>
              <a:off x="2716" y="2187"/>
              <a:ext cx="30" cy="5"/>
            </a:xfrm>
            <a:custGeom>
              <a:avLst/>
              <a:gdLst>
                <a:gd name="T0" fmla="*/ 0 w 12"/>
                <a:gd name="T1" fmla="*/ 33 h 2"/>
                <a:gd name="T2" fmla="*/ 188 w 12"/>
                <a:gd name="T3" fmla="*/ 0 h 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" h="2">
                  <a:moveTo>
                    <a:pt x="0" y="2"/>
                  </a:moveTo>
                  <a:cubicBezTo>
                    <a:pt x="4" y="1"/>
                    <a:pt x="8" y="0"/>
                    <a:pt x="12" y="0"/>
                  </a:cubicBezTo>
                </a:path>
              </a:pathLst>
            </a:custGeom>
            <a:noFill/>
            <a:ln w="15875" cap="flat">
              <a:solidFill>
                <a:srgbClr val="D7AAB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08" name="Freeform 503">
              <a:extLst>
                <a:ext uri="{FF2B5EF4-FFF2-40B4-BE49-F238E27FC236}">
                  <a16:creationId xmlns:a16="http://schemas.microsoft.com/office/drawing/2014/main" id="{D054C044-F268-1589-C64C-13B9F8BACDDF}"/>
                </a:ext>
              </a:extLst>
            </p:cNvPr>
            <p:cNvSpPr>
              <a:spLocks/>
            </p:cNvSpPr>
            <p:nvPr/>
          </p:nvSpPr>
          <p:spPr bwMode="auto">
            <a:xfrm>
              <a:off x="2729" y="2211"/>
              <a:ext cx="10" cy="13"/>
            </a:xfrm>
            <a:custGeom>
              <a:avLst/>
              <a:gdLst>
                <a:gd name="T0" fmla="*/ 0 w 4"/>
                <a:gd name="T1" fmla="*/ 88 h 5"/>
                <a:gd name="T2" fmla="*/ 63 w 4"/>
                <a:gd name="T3" fmla="*/ 0 h 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" h="5">
                  <a:moveTo>
                    <a:pt x="0" y="5"/>
                  </a:moveTo>
                  <a:cubicBezTo>
                    <a:pt x="1" y="3"/>
                    <a:pt x="2" y="1"/>
                    <a:pt x="4" y="0"/>
                  </a:cubicBezTo>
                </a:path>
              </a:pathLst>
            </a:custGeom>
            <a:noFill/>
            <a:ln w="15875" cap="flat">
              <a:solidFill>
                <a:srgbClr val="D7AAB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09" name="Freeform 504">
              <a:extLst>
                <a:ext uri="{FF2B5EF4-FFF2-40B4-BE49-F238E27FC236}">
                  <a16:creationId xmlns:a16="http://schemas.microsoft.com/office/drawing/2014/main" id="{E71928DA-C357-824F-53D0-E76D43D4585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1" y="2856"/>
              <a:ext cx="20" cy="13"/>
            </a:xfrm>
            <a:custGeom>
              <a:avLst/>
              <a:gdLst>
                <a:gd name="T0" fmla="*/ 0 w 8"/>
                <a:gd name="T1" fmla="*/ 0 h 5"/>
                <a:gd name="T2" fmla="*/ 125 w 8"/>
                <a:gd name="T3" fmla="*/ 88 h 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" h="5">
                  <a:moveTo>
                    <a:pt x="0" y="0"/>
                  </a:moveTo>
                  <a:cubicBezTo>
                    <a:pt x="1" y="4"/>
                    <a:pt x="5" y="4"/>
                    <a:pt x="8" y="5"/>
                  </a:cubicBezTo>
                </a:path>
              </a:pathLst>
            </a:custGeom>
            <a:noFill/>
            <a:ln w="15875" cap="flat">
              <a:solidFill>
                <a:srgbClr val="D7AAB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10" name="Freeform 505">
              <a:extLst>
                <a:ext uri="{FF2B5EF4-FFF2-40B4-BE49-F238E27FC236}">
                  <a16:creationId xmlns:a16="http://schemas.microsoft.com/office/drawing/2014/main" id="{C933F29E-CD5E-A373-5049-8604C6830CD3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9" y="2888"/>
              <a:ext cx="10" cy="16"/>
            </a:xfrm>
            <a:custGeom>
              <a:avLst/>
              <a:gdLst>
                <a:gd name="T0" fmla="*/ 0 w 4"/>
                <a:gd name="T1" fmla="*/ 0 h 6"/>
                <a:gd name="T2" fmla="*/ 63 w 4"/>
                <a:gd name="T3" fmla="*/ 115 h 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" h="6">
                  <a:moveTo>
                    <a:pt x="0" y="0"/>
                  </a:moveTo>
                  <a:cubicBezTo>
                    <a:pt x="1" y="2"/>
                    <a:pt x="3" y="4"/>
                    <a:pt x="4" y="6"/>
                  </a:cubicBezTo>
                </a:path>
              </a:pathLst>
            </a:custGeom>
            <a:noFill/>
            <a:ln w="15875" cap="flat">
              <a:solidFill>
                <a:srgbClr val="D7AAB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11" name="Freeform 506">
              <a:extLst>
                <a:ext uri="{FF2B5EF4-FFF2-40B4-BE49-F238E27FC236}">
                  <a16:creationId xmlns:a16="http://schemas.microsoft.com/office/drawing/2014/main" id="{E355FD24-4123-BEB0-4389-7525690727C0}"/>
                </a:ext>
              </a:extLst>
            </p:cNvPr>
            <p:cNvSpPr>
              <a:spLocks/>
            </p:cNvSpPr>
            <p:nvPr/>
          </p:nvSpPr>
          <p:spPr bwMode="auto">
            <a:xfrm>
              <a:off x="2461" y="2944"/>
              <a:ext cx="20" cy="11"/>
            </a:xfrm>
            <a:custGeom>
              <a:avLst/>
              <a:gdLst>
                <a:gd name="T0" fmla="*/ 0 w 8"/>
                <a:gd name="T1" fmla="*/ 0 h 4"/>
                <a:gd name="T2" fmla="*/ 125 w 8"/>
                <a:gd name="T3" fmla="*/ 83 h 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" h="4">
                  <a:moveTo>
                    <a:pt x="0" y="0"/>
                  </a:moveTo>
                  <a:cubicBezTo>
                    <a:pt x="2" y="2"/>
                    <a:pt x="5" y="3"/>
                    <a:pt x="8" y="4"/>
                  </a:cubicBezTo>
                </a:path>
              </a:pathLst>
            </a:custGeom>
            <a:noFill/>
            <a:ln w="15875" cap="flat">
              <a:solidFill>
                <a:srgbClr val="D7AAB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12" name="Freeform 507">
              <a:extLst>
                <a:ext uri="{FF2B5EF4-FFF2-40B4-BE49-F238E27FC236}">
                  <a16:creationId xmlns:a16="http://schemas.microsoft.com/office/drawing/2014/main" id="{9BB6526E-E6C4-5F43-8BEC-5296A1AEA837}"/>
                </a:ext>
              </a:extLst>
            </p:cNvPr>
            <p:cNvSpPr>
              <a:spLocks/>
            </p:cNvSpPr>
            <p:nvPr/>
          </p:nvSpPr>
          <p:spPr bwMode="auto">
            <a:xfrm>
              <a:off x="2426" y="2955"/>
              <a:ext cx="3" cy="18"/>
            </a:xfrm>
            <a:custGeom>
              <a:avLst/>
              <a:gdLst>
                <a:gd name="T0" fmla="*/ 0 w 1"/>
                <a:gd name="T1" fmla="*/ 0 h 7"/>
                <a:gd name="T2" fmla="*/ 27 w 1"/>
                <a:gd name="T3" fmla="*/ 118 h 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7">
                  <a:moveTo>
                    <a:pt x="0" y="0"/>
                  </a:moveTo>
                  <a:cubicBezTo>
                    <a:pt x="1" y="2"/>
                    <a:pt x="1" y="5"/>
                    <a:pt x="1" y="7"/>
                  </a:cubicBezTo>
                </a:path>
              </a:pathLst>
            </a:custGeom>
            <a:noFill/>
            <a:ln w="15875" cap="flat">
              <a:solidFill>
                <a:srgbClr val="D7AAB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13" name="Freeform 508">
              <a:extLst>
                <a:ext uri="{FF2B5EF4-FFF2-40B4-BE49-F238E27FC236}">
                  <a16:creationId xmlns:a16="http://schemas.microsoft.com/office/drawing/2014/main" id="{25359497-E36F-815F-D857-93B431D79CBF}"/>
                </a:ext>
              </a:extLst>
            </p:cNvPr>
            <p:cNvSpPr>
              <a:spLocks/>
            </p:cNvSpPr>
            <p:nvPr/>
          </p:nvSpPr>
          <p:spPr bwMode="auto">
            <a:xfrm>
              <a:off x="2289" y="2968"/>
              <a:ext cx="2" cy="13"/>
            </a:xfrm>
            <a:custGeom>
              <a:avLst/>
              <a:gdLst>
                <a:gd name="T0" fmla="*/ 0 w 1"/>
                <a:gd name="T1" fmla="*/ 0 h 5"/>
                <a:gd name="T2" fmla="*/ 0 w 1"/>
                <a:gd name="T3" fmla="*/ 88 h 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5">
                  <a:moveTo>
                    <a:pt x="0" y="0"/>
                  </a:moveTo>
                  <a:cubicBezTo>
                    <a:pt x="1" y="2"/>
                    <a:pt x="1" y="4"/>
                    <a:pt x="0" y="5"/>
                  </a:cubicBezTo>
                </a:path>
              </a:pathLst>
            </a:custGeom>
            <a:noFill/>
            <a:ln w="15875" cap="flat">
              <a:solidFill>
                <a:srgbClr val="D7AAB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14" name="Freeform 509">
              <a:extLst>
                <a:ext uri="{FF2B5EF4-FFF2-40B4-BE49-F238E27FC236}">
                  <a16:creationId xmlns:a16="http://schemas.microsoft.com/office/drawing/2014/main" id="{C2E46156-D49A-9651-DAD7-D2EDD6BEECF5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1" y="2928"/>
              <a:ext cx="43" cy="35"/>
            </a:xfrm>
            <a:custGeom>
              <a:avLst/>
              <a:gdLst>
                <a:gd name="T0" fmla="*/ 96 w 17"/>
                <a:gd name="T1" fmla="*/ 0 h 13"/>
                <a:gd name="T2" fmla="*/ 20 w 17"/>
                <a:gd name="T3" fmla="*/ 59 h 1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" h="13">
                  <a:moveTo>
                    <a:pt x="6" y="0"/>
                  </a:moveTo>
                  <a:cubicBezTo>
                    <a:pt x="17" y="13"/>
                    <a:pt x="0" y="13"/>
                    <a:pt x="1" y="3"/>
                  </a:cubicBezTo>
                </a:path>
              </a:pathLst>
            </a:custGeom>
            <a:noFill/>
            <a:ln w="15875" cap="flat">
              <a:solidFill>
                <a:srgbClr val="D7AAB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15" name="Freeform 510">
              <a:extLst>
                <a:ext uri="{FF2B5EF4-FFF2-40B4-BE49-F238E27FC236}">
                  <a16:creationId xmlns:a16="http://schemas.microsoft.com/office/drawing/2014/main" id="{9139793D-9A05-8DEB-DF05-E4C0E90EAA8D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9" y="2944"/>
              <a:ext cx="17" cy="27"/>
            </a:xfrm>
            <a:custGeom>
              <a:avLst/>
              <a:gdLst>
                <a:gd name="T0" fmla="*/ 41 w 7"/>
                <a:gd name="T1" fmla="*/ 0 h 10"/>
                <a:gd name="T2" fmla="*/ 41 w 7"/>
                <a:gd name="T3" fmla="*/ 197 h 10"/>
                <a:gd name="T4" fmla="*/ 100 w 7"/>
                <a:gd name="T5" fmla="*/ 38 h 1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" h="10">
                  <a:moveTo>
                    <a:pt x="3" y="0"/>
                  </a:moveTo>
                  <a:cubicBezTo>
                    <a:pt x="2" y="3"/>
                    <a:pt x="0" y="7"/>
                    <a:pt x="3" y="10"/>
                  </a:cubicBezTo>
                  <a:cubicBezTo>
                    <a:pt x="6" y="10"/>
                    <a:pt x="7" y="6"/>
                    <a:pt x="7" y="2"/>
                  </a:cubicBezTo>
                </a:path>
              </a:pathLst>
            </a:custGeom>
            <a:noFill/>
            <a:ln w="15875" cap="flat">
              <a:solidFill>
                <a:srgbClr val="D7AAB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16" name="Freeform 511">
              <a:extLst>
                <a:ext uri="{FF2B5EF4-FFF2-40B4-BE49-F238E27FC236}">
                  <a16:creationId xmlns:a16="http://schemas.microsoft.com/office/drawing/2014/main" id="{32D29C05-49B7-3A73-90CD-5D7094C5BBF3}"/>
                </a:ext>
              </a:extLst>
            </p:cNvPr>
            <p:cNvSpPr>
              <a:spLocks/>
            </p:cNvSpPr>
            <p:nvPr/>
          </p:nvSpPr>
          <p:spPr bwMode="auto">
            <a:xfrm>
              <a:off x="3111" y="2771"/>
              <a:ext cx="28" cy="24"/>
            </a:xfrm>
            <a:custGeom>
              <a:avLst/>
              <a:gdLst>
                <a:gd name="T0" fmla="*/ 0 w 11"/>
                <a:gd name="T1" fmla="*/ 56 h 9"/>
                <a:gd name="T2" fmla="*/ 181 w 11"/>
                <a:gd name="T3" fmla="*/ 77 h 9"/>
                <a:gd name="T4" fmla="*/ 0 w 11"/>
                <a:gd name="T5" fmla="*/ 171 h 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9">
                  <a:moveTo>
                    <a:pt x="0" y="3"/>
                  </a:moveTo>
                  <a:cubicBezTo>
                    <a:pt x="4" y="1"/>
                    <a:pt x="8" y="0"/>
                    <a:pt x="11" y="4"/>
                  </a:cubicBezTo>
                  <a:cubicBezTo>
                    <a:pt x="9" y="8"/>
                    <a:pt x="4" y="7"/>
                    <a:pt x="0" y="9"/>
                  </a:cubicBezTo>
                </a:path>
              </a:pathLst>
            </a:custGeom>
            <a:noFill/>
            <a:ln w="15875" cap="flat">
              <a:solidFill>
                <a:srgbClr val="D7AAB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17" name="Freeform 512">
              <a:extLst>
                <a:ext uri="{FF2B5EF4-FFF2-40B4-BE49-F238E27FC236}">
                  <a16:creationId xmlns:a16="http://schemas.microsoft.com/office/drawing/2014/main" id="{DD63180D-D310-B9DC-F67D-811739FF91BA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4" y="2605"/>
              <a:ext cx="2" cy="22"/>
            </a:xfrm>
            <a:custGeom>
              <a:avLst/>
              <a:gdLst>
                <a:gd name="T0" fmla="*/ 8 w 1"/>
                <a:gd name="T1" fmla="*/ 0 h 8"/>
                <a:gd name="T2" fmla="*/ 8 w 1"/>
                <a:gd name="T3" fmla="*/ 168 h 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8">
                  <a:moveTo>
                    <a:pt x="1" y="0"/>
                  </a:moveTo>
                  <a:cubicBezTo>
                    <a:pt x="0" y="2"/>
                    <a:pt x="0" y="5"/>
                    <a:pt x="1" y="8"/>
                  </a:cubicBezTo>
                </a:path>
              </a:pathLst>
            </a:custGeom>
            <a:noFill/>
            <a:ln w="15875" cap="flat">
              <a:solidFill>
                <a:srgbClr val="D7AAB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18" name="Freeform 513">
              <a:extLst>
                <a:ext uri="{FF2B5EF4-FFF2-40B4-BE49-F238E27FC236}">
                  <a16:creationId xmlns:a16="http://schemas.microsoft.com/office/drawing/2014/main" id="{6FD074B3-32C5-4D6D-236B-9F19B1AB8872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6" y="2592"/>
              <a:ext cx="18" cy="3"/>
            </a:xfrm>
            <a:custGeom>
              <a:avLst/>
              <a:gdLst>
                <a:gd name="T0" fmla="*/ 0 w 7"/>
                <a:gd name="T1" fmla="*/ 27 h 1"/>
                <a:gd name="T2" fmla="*/ 118 w 7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" h="1">
                  <a:moveTo>
                    <a:pt x="0" y="1"/>
                  </a:moveTo>
                  <a:cubicBezTo>
                    <a:pt x="2" y="0"/>
                    <a:pt x="5" y="0"/>
                    <a:pt x="7" y="0"/>
                  </a:cubicBezTo>
                </a:path>
              </a:pathLst>
            </a:custGeom>
            <a:noFill/>
            <a:ln w="15875" cap="flat">
              <a:solidFill>
                <a:srgbClr val="D7AAB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19" name="Freeform 514">
              <a:extLst>
                <a:ext uri="{FF2B5EF4-FFF2-40B4-BE49-F238E27FC236}">
                  <a16:creationId xmlns:a16="http://schemas.microsoft.com/office/drawing/2014/main" id="{A591023B-6FCB-F25C-736B-0B596453E24D}"/>
                </a:ext>
              </a:extLst>
            </p:cNvPr>
            <p:cNvSpPr>
              <a:spLocks/>
            </p:cNvSpPr>
            <p:nvPr/>
          </p:nvSpPr>
          <p:spPr bwMode="auto">
            <a:xfrm>
              <a:off x="3379" y="2965"/>
              <a:ext cx="12" cy="3"/>
            </a:xfrm>
            <a:custGeom>
              <a:avLst/>
              <a:gdLst>
                <a:gd name="T0" fmla="*/ 0 w 5"/>
                <a:gd name="T1" fmla="*/ 27 h 1"/>
                <a:gd name="T2" fmla="*/ 70 w 5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" h="1">
                  <a:moveTo>
                    <a:pt x="0" y="1"/>
                  </a:moveTo>
                  <a:cubicBezTo>
                    <a:pt x="1" y="0"/>
                    <a:pt x="3" y="0"/>
                    <a:pt x="5" y="0"/>
                  </a:cubicBezTo>
                </a:path>
              </a:pathLst>
            </a:custGeom>
            <a:noFill/>
            <a:ln w="15875" cap="flat">
              <a:solidFill>
                <a:srgbClr val="D7AAB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20" name="Freeform 515">
              <a:extLst>
                <a:ext uri="{FF2B5EF4-FFF2-40B4-BE49-F238E27FC236}">
                  <a16:creationId xmlns:a16="http://schemas.microsoft.com/office/drawing/2014/main" id="{F340440D-C2CA-2185-7248-333BA62174F9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4" y="2984"/>
              <a:ext cx="12" cy="19"/>
            </a:xfrm>
            <a:custGeom>
              <a:avLst/>
              <a:gdLst>
                <a:gd name="T0" fmla="*/ 70 w 5"/>
                <a:gd name="T1" fmla="*/ 0 h 7"/>
                <a:gd name="T2" fmla="*/ 0 w 5"/>
                <a:gd name="T3" fmla="*/ 141 h 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" h="7">
                  <a:moveTo>
                    <a:pt x="5" y="0"/>
                  </a:moveTo>
                  <a:cubicBezTo>
                    <a:pt x="3" y="2"/>
                    <a:pt x="1" y="4"/>
                    <a:pt x="0" y="7"/>
                  </a:cubicBezTo>
                </a:path>
              </a:pathLst>
            </a:custGeom>
            <a:noFill/>
            <a:ln w="15875" cap="flat">
              <a:solidFill>
                <a:srgbClr val="D7AAB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21" name="Freeform 516">
              <a:extLst>
                <a:ext uri="{FF2B5EF4-FFF2-40B4-BE49-F238E27FC236}">
                  <a16:creationId xmlns:a16="http://schemas.microsoft.com/office/drawing/2014/main" id="{AB4E9C1A-CAF8-918A-6FBC-84AA5A53A890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1" y="1605"/>
              <a:ext cx="40" cy="35"/>
            </a:xfrm>
            <a:custGeom>
              <a:avLst/>
              <a:gdLst>
                <a:gd name="T0" fmla="*/ 250 w 16"/>
                <a:gd name="T1" fmla="*/ 116 h 13"/>
                <a:gd name="T2" fmla="*/ 238 w 16"/>
                <a:gd name="T3" fmla="*/ 232 h 1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6" h="13">
                  <a:moveTo>
                    <a:pt x="16" y="6"/>
                  </a:moveTo>
                  <a:cubicBezTo>
                    <a:pt x="5" y="0"/>
                    <a:pt x="0" y="13"/>
                    <a:pt x="15" y="12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22" name="Freeform 517">
              <a:extLst>
                <a:ext uri="{FF2B5EF4-FFF2-40B4-BE49-F238E27FC236}">
                  <a16:creationId xmlns:a16="http://schemas.microsoft.com/office/drawing/2014/main" id="{6485D72E-872E-81DD-3E69-DB5BEDC0B02C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6" y="1603"/>
              <a:ext cx="53" cy="53"/>
            </a:xfrm>
            <a:custGeom>
              <a:avLst/>
              <a:gdLst>
                <a:gd name="T0" fmla="*/ 338 w 21"/>
                <a:gd name="T1" fmla="*/ 204 h 20"/>
                <a:gd name="T2" fmla="*/ 318 w 21"/>
                <a:gd name="T3" fmla="*/ 337 h 2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1" h="20">
                  <a:moveTo>
                    <a:pt x="21" y="11"/>
                  </a:moveTo>
                  <a:cubicBezTo>
                    <a:pt x="11" y="0"/>
                    <a:pt x="0" y="20"/>
                    <a:pt x="20" y="18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183" name="Group 3">
            <a:extLst>
              <a:ext uri="{FF2B5EF4-FFF2-40B4-BE49-F238E27FC236}">
                <a16:creationId xmlns:a16="http://schemas.microsoft.com/office/drawing/2014/main" id="{7E69FFB8-9378-815E-CA5D-BDA2DF98E18B}"/>
              </a:ext>
            </a:extLst>
          </p:cNvPr>
          <p:cNvGrpSpPr>
            <a:grpSpLocks/>
          </p:cNvGrpSpPr>
          <p:nvPr/>
        </p:nvGrpSpPr>
        <p:grpSpPr bwMode="auto">
          <a:xfrm>
            <a:off x="3112915" y="953075"/>
            <a:ext cx="1998663" cy="5273675"/>
            <a:chOff x="3942" y="724"/>
            <a:chExt cx="1259" cy="3322"/>
          </a:xfrm>
        </p:grpSpPr>
        <p:sp>
          <p:nvSpPr>
            <p:cNvPr id="3184" name="Freeform 4">
              <a:extLst>
                <a:ext uri="{FF2B5EF4-FFF2-40B4-BE49-F238E27FC236}">
                  <a16:creationId xmlns:a16="http://schemas.microsoft.com/office/drawing/2014/main" id="{8D280537-D73C-92E9-31CF-1761B7A35342}"/>
                </a:ext>
              </a:extLst>
            </p:cNvPr>
            <p:cNvSpPr>
              <a:spLocks/>
            </p:cNvSpPr>
            <p:nvPr/>
          </p:nvSpPr>
          <p:spPr bwMode="auto">
            <a:xfrm>
              <a:off x="4338" y="1823"/>
              <a:ext cx="99" cy="62"/>
            </a:xfrm>
            <a:custGeom>
              <a:avLst/>
              <a:gdLst>
                <a:gd name="T0" fmla="*/ 16 w 73"/>
                <a:gd name="T1" fmla="*/ 152 h 46"/>
                <a:gd name="T2" fmla="*/ 71 w 73"/>
                <a:gd name="T3" fmla="*/ 113 h 46"/>
                <a:gd name="T4" fmla="*/ 130 w 73"/>
                <a:gd name="T5" fmla="*/ 98 h 46"/>
                <a:gd name="T6" fmla="*/ 172 w 73"/>
                <a:gd name="T7" fmla="*/ 108 h 46"/>
                <a:gd name="T8" fmla="*/ 210 w 73"/>
                <a:gd name="T9" fmla="*/ 108 h 46"/>
                <a:gd name="T10" fmla="*/ 237 w 73"/>
                <a:gd name="T11" fmla="*/ 96 h 46"/>
                <a:gd name="T12" fmla="*/ 197 w 73"/>
                <a:gd name="T13" fmla="*/ 30 h 46"/>
                <a:gd name="T14" fmla="*/ 98 w 73"/>
                <a:gd name="T15" fmla="*/ 32 h 46"/>
                <a:gd name="T16" fmla="*/ 35 w 73"/>
                <a:gd name="T17" fmla="*/ 85 h 46"/>
                <a:gd name="T18" fmla="*/ 16 w 73"/>
                <a:gd name="T19" fmla="*/ 152 h 4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73" h="46">
                  <a:moveTo>
                    <a:pt x="5" y="46"/>
                  </a:moveTo>
                  <a:cubicBezTo>
                    <a:pt x="9" y="39"/>
                    <a:pt x="15" y="34"/>
                    <a:pt x="21" y="34"/>
                  </a:cubicBezTo>
                  <a:cubicBezTo>
                    <a:pt x="28" y="34"/>
                    <a:pt x="37" y="33"/>
                    <a:pt x="38" y="30"/>
                  </a:cubicBezTo>
                  <a:cubicBezTo>
                    <a:pt x="44" y="34"/>
                    <a:pt x="46" y="34"/>
                    <a:pt x="51" y="33"/>
                  </a:cubicBezTo>
                  <a:cubicBezTo>
                    <a:pt x="58" y="36"/>
                    <a:pt x="58" y="33"/>
                    <a:pt x="62" y="33"/>
                  </a:cubicBezTo>
                  <a:cubicBezTo>
                    <a:pt x="66" y="32"/>
                    <a:pt x="73" y="36"/>
                    <a:pt x="70" y="29"/>
                  </a:cubicBezTo>
                  <a:cubicBezTo>
                    <a:pt x="68" y="23"/>
                    <a:pt x="70" y="17"/>
                    <a:pt x="58" y="9"/>
                  </a:cubicBezTo>
                  <a:cubicBezTo>
                    <a:pt x="46" y="0"/>
                    <a:pt x="33" y="8"/>
                    <a:pt x="29" y="10"/>
                  </a:cubicBezTo>
                  <a:cubicBezTo>
                    <a:pt x="25" y="13"/>
                    <a:pt x="14" y="18"/>
                    <a:pt x="10" y="26"/>
                  </a:cubicBezTo>
                  <a:cubicBezTo>
                    <a:pt x="7" y="32"/>
                    <a:pt x="0" y="41"/>
                    <a:pt x="5" y="46"/>
                  </a:cubicBezTo>
                  <a:close/>
                </a:path>
              </a:pathLst>
            </a:custGeom>
            <a:solidFill>
              <a:srgbClr val="F7C4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85" name="Freeform 5">
              <a:extLst>
                <a:ext uri="{FF2B5EF4-FFF2-40B4-BE49-F238E27FC236}">
                  <a16:creationId xmlns:a16="http://schemas.microsoft.com/office/drawing/2014/main" id="{328E2463-763E-B3BB-BB6E-1064C6C8F0B8}"/>
                </a:ext>
              </a:extLst>
            </p:cNvPr>
            <p:cNvSpPr>
              <a:spLocks/>
            </p:cNvSpPr>
            <p:nvPr/>
          </p:nvSpPr>
          <p:spPr bwMode="auto">
            <a:xfrm>
              <a:off x="4334" y="1863"/>
              <a:ext cx="111" cy="162"/>
            </a:xfrm>
            <a:custGeom>
              <a:avLst/>
              <a:gdLst>
                <a:gd name="T0" fmla="*/ 219 w 82"/>
                <a:gd name="T1" fmla="*/ 142 h 120"/>
                <a:gd name="T2" fmla="*/ 248 w 82"/>
                <a:gd name="T3" fmla="*/ 7 h 120"/>
                <a:gd name="T4" fmla="*/ 218 w 82"/>
                <a:gd name="T5" fmla="*/ 9 h 120"/>
                <a:gd name="T6" fmla="*/ 181 w 82"/>
                <a:gd name="T7" fmla="*/ 9 h 120"/>
                <a:gd name="T8" fmla="*/ 139 w 82"/>
                <a:gd name="T9" fmla="*/ 0 h 120"/>
                <a:gd name="T10" fmla="*/ 79 w 82"/>
                <a:gd name="T11" fmla="*/ 12 h 120"/>
                <a:gd name="T12" fmla="*/ 27 w 82"/>
                <a:gd name="T13" fmla="*/ 55 h 120"/>
                <a:gd name="T14" fmla="*/ 27 w 82"/>
                <a:gd name="T15" fmla="*/ 49 h 120"/>
                <a:gd name="T16" fmla="*/ 0 w 82"/>
                <a:gd name="T17" fmla="*/ 192 h 120"/>
                <a:gd name="T18" fmla="*/ 141 w 82"/>
                <a:gd name="T19" fmla="*/ 392 h 120"/>
                <a:gd name="T20" fmla="*/ 218 w 82"/>
                <a:gd name="T21" fmla="*/ 254 h 120"/>
                <a:gd name="T22" fmla="*/ 219 w 82"/>
                <a:gd name="T23" fmla="*/ 142 h 12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82" h="120">
                  <a:moveTo>
                    <a:pt x="66" y="43"/>
                  </a:moveTo>
                  <a:cubicBezTo>
                    <a:pt x="82" y="33"/>
                    <a:pt x="82" y="14"/>
                    <a:pt x="74" y="2"/>
                  </a:cubicBezTo>
                  <a:cubicBezTo>
                    <a:pt x="72" y="4"/>
                    <a:pt x="68" y="2"/>
                    <a:pt x="65" y="3"/>
                  </a:cubicBezTo>
                  <a:cubicBezTo>
                    <a:pt x="61" y="3"/>
                    <a:pt x="61" y="6"/>
                    <a:pt x="54" y="3"/>
                  </a:cubicBezTo>
                  <a:cubicBezTo>
                    <a:pt x="49" y="4"/>
                    <a:pt x="47" y="4"/>
                    <a:pt x="41" y="0"/>
                  </a:cubicBezTo>
                  <a:cubicBezTo>
                    <a:pt x="40" y="3"/>
                    <a:pt x="31" y="4"/>
                    <a:pt x="24" y="4"/>
                  </a:cubicBezTo>
                  <a:cubicBezTo>
                    <a:pt x="18" y="4"/>
                    <a:pt x="12" y="9"/>
                    <a:pt x="8" y="16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3" y="25"/>
                    <a:pt x="0" y="38"/>
                    <a:pt x="0" y="58"/>
                  </a:cubicBezTo>
                  <a:cubicBezTo>
                    <a:pt x="0" y="101"/>
                    <a:pt x="20" y="117"/>
                    <a:pt x="42" y="118"/>
                  </a:cubicBezTo>
                  <a:cubicBezTo>
                    <a:pt x="58" y="120"/>
                    <a:pt x="82" y="99"/>
                    <a:pt x="65" y="76"/>
                  </a:cubicBezTo>
                  <a:cubicBezTo>
                    <a:pt x="69" y="69"/>
                    <a:pt x="76" y="61"/>
                    <a:pt x="66" y="43"/>
                  </a:cubicBezTo>
                  <a:close/>
                </a:path>
              </a:pathLst>
            </a:custGeom>
            <a:solidFill>
              <a:srgbClr val="BF89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86" name="Freeform 6">
              <a:extLst>
                <a:ext uri="{FF2B5EF4-FFF2-40B4-BE49-F238E27FC236}">
                  <a16:creationId xmlns:a16="http://schemas.microsoft.com/office/drawing/2014/main" id="{75FE4AA2-9F54-3DF9-C874-5F5C39A451A6}"/>
                </a:ext>
              </a:extLst>
            </p:cNvPr>
            <p:cNvSpPr>
              <a:spLocks/>
            </p:cNvSpPr>
            <p:nvPr/>
          </p:nvSpPr>
          <p:spPr bwMode="auto">
            <a:xfrm>
              <a:off x="4411" y="1921"/>
              <a:ext cx="12" cy="6"/>
            </a:xfrm>
            <a:custGeom>
              <a:avLst/>
              <a:gdLst>
                <a:gd name="T0" fmla="*/ 0 w 9"/>
                <a:gd name="T1" fmla="*/ 21 h 4"/>
                <a:gd name="T2" fmla="*/ 28 w 9"/>
                <a:gd name="T3" fmla="*/ 0 h 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" h="4">
                  <a:moveTo>
                    <a:pt x="0" y="4"/>
                  </a:moveTo>
                  <a:cubicBezTo>
                    <a:pt x="5" y="3"/>
                    <a:pt x="9" y="0"/>
                    <a:pt x="9" y="0"/>
                  </a:cubicBezTo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87" name="Freeform 7">
              <a:extLst>
                <a:ext uri="{FF2B5EF4-FFF2-40B4-BE49-F238E27FC236}">
                  <a16:creationId xmlns:a16="http://schemas.microsoft.com/office/drawing/2014/main" id="{7C4D9CE5-EA8C-85B8-E121-DBED86EDCC25}"/>
                </a:ext>
              </a:extLst>
            </p:cNvPr>
            <p:cNvSpPr>
              <a:spLocks/>
            </p:cNvSpPr>
            <p:nvPr/>
          </p:nvSpPr>
          <p:spPr bwMode="auto">
            <a:xfrm>
              <a:off x="4415" y="1958"/>
              <a:ext cx="7" cy="8"/>
            </a:xfrm>
            <a:custGeom>
              <a:avLst/>
              <a:gdLst>
                <a:gd name="T0" fmla="*/ 1 w 5"/>
                <a:gd name="T1" fmla="*/ 0 h 6"/>
                <a:gd name="T2" fmla="*/ 20 w 5"/>
                <a:gd name="T3" fmla="*/ 20 h 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" h="6">
                  <a:moveTo>
                    <a:pt x="1" y="0"/>
                  </a:moveTo>
                  <a:cubicBezTo>
                    <a:pt x="1" y="0"/>
                    <a:pt x="0" y="0"/>
                    <a:pt x="5" y="6"/>
                  </a:cubicBezTo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88" name="Freeform 8">
              <a:extLst>
                <a:ext uri="{FF2B5EF4-FFF2-40B4-BE49-F238E27FC236}">
                  <a16:creationId xmlns:a16="http://schemas.microsoft.com/office/drawing/2014/main" id="{8F9B34A5-00C2-3461-F5B3-B0093C6DE9A7}"/>
                </a:ext>
              </a:extLst>
            </p:cNvPr>
            <p:cNvSpPr>
              <a:spLocks/>
            </p:cNvSpPr>
            <p:nvPr/>
          </p:nvSpPr>
          <p:spPr bwMode="auto">
            <a:xfrm>
              <a:off x="4334" y="1863"/>
              <a:ext cx="111" cy="162"/>
            </a:xfrm>
            <a:custGeom>
              <a:avLst/>
              <a:gdLst>
                <a:gd name="T0" fmla="*/ 219 w 82"/>
                <a:gd name="T1" fmla="*/ 142 h 120"/>
                <a:gd name="T2" fmla="*/ 248 w 82"/>
                <a:gd name="T3" fmla="*/ 7 h 120"/>
                <a:gd name="T4" fmla="*/ 218 w 82"/>
                <a:gd name="T5" fmla="*/ 9 h 120"/>
                <a:gd name="T6" fmla="*/ 181 w 82"/>
                <a:gd name="T7" fmla="*/ 9 h 120"/>
                <a:gd name="T8" fmla="*/ 139 w 82"/>
                <a:gd name="T9" fmla="*/ 0 h 120"/>
                <a:gd name="T10" fmla="*/ 79 w 82"/>
                <a:gd name="T11" fmla="*/ 12 h 120"/>
                <a:gd name="T12" fmla="*/ 27 w 82"/>
                <a:gd name="T13" fmla="*/ 55 h 120"/>
                <a:gd name="T14" fmla="*/ 27 w 82"/>
                <a:gd name="T15" fmla="*/ 49 h 120"/>
                <a:gd name="T16" fmla="*/ 0 w 82"/>
                <a:gd name="T17" fmla="*/ 192 h 120"/>
                <a:gd name="T18" fmla="*/ 141 w 82"/>
                <a:gd name="T19" fmla="*/ 392 h 120"/>
                <a:gd name="T20" fmla="*/ 218 w 82"/>
                <a:gd name="T21" fmla="*/ 254 h 120"/>
                <a:gd name="T22" fmla="*/ 219 w 82"/>
                <a:gd name="T23" fmla="*/ 142 h 12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82" h="120">
                  <a:moveTo>
                    <a:pt x="66" y="43"/>
                  </a:moveTo>
                  <a:cubicBezTo>
                    <a:pt x="82" y="33"/>
                    <a:pt x="82" y="14"/>
                    <a:pt x="74" y="2"/>
                  </a:cubicBezTo>
                  <a:cubicBezTo>
                    <a:pt x="72" y="4"/>
                    <a:pt x="68" y="2"/>
                    <a:pt x="65" y="3"/>
                  </a:cubicBezTo>
                  <a:cubicBezTo>
                    <a:pt x="61" y="3"/>
                    <a:pt x="61" y="6"/>
                    <a:pt x="54" y="3"/>
                  </a:cubicBezTo>
                  <a:cubicBezTo>
                    <a:pt x="49" y="4"/>
                    <a:pt x="47" y="4"/>
                    <a:pt x="41" y="0"/>
                  </a:cubicBezTo>
                  <a:cubicBezTo>
                    <a:pt x="40" y="3"/>
                    <a:pt x="31" y="4"/>
                    <a:pt x="24" y="4"/>
                  </a:cubicBezTo>
                  <a:cubicBezTo>
                    <a:pt x="18" y="4"/>
                    <a:pt x="12" y="9"/>
                    <a:pt x="8" y="16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3" y="25"/>
                    <a:pt x="0" y="38"/>
                    <a:pt x="0" y="58"/>
                  </a:cubicBezTo>
                  <a:cubicBezTo>
                    <a:pt x="0" y="101"/>
                    <a:pt x="20" y="117"/>
                    <a:pt x="42" y="118"/>
                  </a:cubicBezTo>
                  <a:cubicBezTo>
                    <a:pt x="58" y="120"/>
                    <a:pt x="82" y="99"/>
                    <a:pt x="65" y="76"/>
                  </a:cubicBezTo>
                  <a:cubicBezTo>
                    <a:pt x="69" y="69"/>
                    <a:pt x="76" y="61"/>
                    <a:pt x="66" y="43"/>
                  </a:cubicBezTo>
                  <a:close/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89" name="Freeform 9">
              <a:extLst>
                <a:ext uri="{FF2B5EF4-FFF2-40B4-BE49-F238E27FC236}">
                  <a16:creationId xmlns:a16="http://schemas.microsoft.com/office/drawing/2014/main" id="{4B88E5F3-5E38-543F-FB10-4E968C52A374}"/>
                </a:ext>
              </a:extLst>
            </p:cNvPr>
            <p:cNvSpPr>
              <a:spLocks/>
            </p:cNvSpPr>
            <p:nvPr/>
          </p:nvSpPr>
          <p:spPr bwMode="auto">
            <a:xfrm>
              <a:off x="4376" y="1973"/>
              <a:ext cx="50" cy="44"/>
            </a:xfrm>
            <a:custGeom>
              <a:avLst/>
              <a:gdLst>
                <a:gd name="T0" fmla="*/ 93 w 37"/>
                <a:gd name="T1" fmla="*/ 0 h 33"/>
                <a:gd name="T2" fmla="*/ 89 w 37"/>
                <a:gd name="T3" fmla="*/ 79 h 33"/>
                <a:gd name="T4" fmla="*/ 0 w 37"/>
                <a:gd name="T5" fmla="*/ 84 h 33"/>
                <a:gd name="T6" fmla="*/ 93 w 37"/>
                <a:gd name="T7" fmla="*/ 0 h 3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" h="33">
                  <a:moveTo>
                    <a:pt x="28" y="0"/>
                  </a:moveTo>
                  <a:cubicBezTo>
                    <a:pt x="35" y="6"/>
                    <a:pt x="37" y="16"/>
                    <a:pt x="27" y="25"/>
                  </a:cubicBezTo>
                  <a:cubicBezTo>
                    <a:pt x="16" y="33"/>
                    <a:pt x="0" y="26"/>
                    <a:pt x="0" y="26"/>
                  </a:cubicBezTo>
                  <a:cubicBezTo>
                    <a:pt x="10" y="27"/>
                    <a:pt x="35" y="22"/>
                    <a:pt x="28" y="0"/>
                  </a:cubicBezTo>
                  <a:close/>
                </a:path>
              </a:pathLst>
            </a:custGeom>
            <a:solidFill>
              <a:srgbClr val="AC63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90" name="Freeform 10">
              <a:extLst>
                <a:ext uri="{FF2B5EF4-FFF2-40B4-BE49-F238E27FC236}">
                  <a16:creationId xmlns:a16="http://schemas.microsoft.com/office/drawing/2014/main" id="{C4CB2EE7-6874-D006-D6A6-691AC62A60BA}"/>
                </a:ext>
              </a:extLst>
            </p:cNvPr>
            <p:cNvSpPr>
              <a:spLocks/>
            </p:cNvSpPr>
            <p:nvPr/>
          </p:nvSpPr>
          <p:spPr bwMode="auto">
            <a:xfrm>
              <a:off x="4419" y="1931"/>
              <a:ext cx="8" cy="21"/>
            </a:xfrm>
            <a:custGeom>
              <a:avLst/>
              <a:gdLst>
                <a:gd name="T0" fmla="*/ 0 w 6"/>
                <a:gd name="T1" fmla="*/ 0 h 16"/>
                <a:gd name="T2" fmla="*/ 7 w 6"/>
                <a:gd name="T3" fmla="*/ 49 h 1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16">
                  <a:moveTo>
                    <a:pt x="0" y="0"/>
                  </a:moveTo>
                  <a:cubicBezTo>
                    <a:pt x="6" y="4"/>
                    <a:pt x="5" y="8"/>
                    <a:pt x="2" y="16"/>
                  </a:cubicBezTo>
                </a:path>
              </a:pathLst>
            </a:custGeom>
            <a:solidFill>
              <a:srgbClr val="AC63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91" name="Freeform 11">
              <a:extLst>
                <a:ext uri="{FF2B5EF4-FFF2-40B4-BE49-F238E27FC236}">
                  <a16:creationId xmlns:a16="http://schemas.microsoft.com/office/drawing/2014/main" id="{1E812459-D773-AF10-D94C-576AD27A7FA9}"/>
                </a:ext>
              </a:extLst>
            </p:cNvPr>
            <p:cNvSpPr>
              <a:spLocks/>
            </p:cNvSpPr>
            <p:nvPr/>
          </p:nvSpPr>
          <p:spPr bwMode="auto">
            <a:xfrm>
              <a:off x="4415" y="1876"/>
              <a:ext cx="22" cy="40"/>
            </a:xfrm>
            <a:custGeom>
              <a:avLst/>
              <a:gdLst>
                <a:gd name="T0" fmla="*/ 44 w 16"/>
                <a:gd name="T1" fmla="*/ 0 h 30"/>
                <a:gd name="T2" fmla="*/ 0 w 16"/>
                <a:gd name="T3" fmla="*/ 95 h 30"/>
                <a:gd name="T4" fmla="*/ 44 w 16"/>
                <a:gd name="T5" fmla="*/ 0 h 3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" h="30">
                  <a:moveTo>
                    <a:pt x="12" y="0"/>
                  </a:moveTo>
                  <a:cubicBezTo>
                    <a:pt x="16" y="19"/>
                    <a:pt x="11" y="25"/>
                    <a:pt x="0" y="30"/>
                  </a:cubicBezTo>
                  <a:cubicBezTo>
                    <a:pt x="4" y="24"/>
                    <a:pt x="11" y="12"/>
                    <a:pt x="12" y="0"/>
                  </a:cubicBezTo>
                  <a:close/>
                </a:path>
              </a:pathLst>
            </a:custGeom>
            <a:solidFill>
              <a:srgbClr val="AC63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92" name="Freeform 12">
              <a:extLst>
                <a:ext uri="{FF2B5EF4-FFF2-40B4-BE49-F238E27FC236}">
                  <a16:creationId xmlns:a16="http://schemas.microsoft.com/office/drawing/2014/main" id="{F0B35279-D641-FC6E-F9DE-757DFBF3DE24}"/>
                </a:ext>
              </a:extLst>
            </p:cNvPr>
            <p:cNvSpPr>
              <a:spLocks/>
            </p:cNvSpPr>
            <p:nvPr/>
          </p:nvSpPr>
          <p:spPr bwMode="auto">
            <a:xfrm>
              <a:off x="4358" y="1826"/>
              <a:ext cx="52" cy="33"/>
            </a:xfrm>
            <a:custGeom>
              <a:avLst/>
              <a:gdLst>
                <a:gd name="T0" fmla="*/ 0 w 38"/>
                <a:gd name="T1" fmla="*/ 77 h 25"/>
                <a:gd name="T2" fmla="*/ 133 w 38"/>
                <a:gd name="T3" fmla="*/ 37 h 25"/>
                <a:gd name="T4" fmla="*/ 92 w 38"/>
                <a:gd name="T5" fmla="*/ 50 h 25"/>
                <a:gd name="T6" fmla="*/ 55 w 38"/>
                <a:gd name="T7" fmla="*/ 65 h 25"/>
                <a:gd name="T8" fmla="*/ 26 w 38"/>
                <a:gd name="T9" fmla="*/ 70 h 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8" h="25">
                  <a:moveTo>
                    <a:pt x="0" y="25"/>
                  </a:moveTo>
                  <a:cubicBezTo>
                    <a:pt x="4" y="19"/>
                    <a:pt x="33" y="0"/>
                    <a:pt x="38" y="12"/>
                  </a:cubicBezTo>
                  <a:cubicBezTo>
                    <a:pt x="33" y="11"/>
                    <a:pt x="26" y="9"/>
                    <a:pt x="26" y="17"/>
                  </a:cubicBezTo>
                  <a:cubicBezTo>
                    <a:pt x="22" y="16"/>
                    <a:pt x="16" y="15"/>
                    <a:pt x="15" y="21"/>
                  </a:cubicBezTo>
                  <a:cubicBezTo>
                    <a:pt x="13" y="19"/>
                    <a:pt x="6" y="18"/>
                    <a:pt x="7" y="23"/>
                  </a:cubicBezTo>
                </a:path>
              </a:pathLst>
            </a:custGeom>
            <a:solidFill>
              <a:srgbClr val="FDEF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93" name="Freeform 13">
              <a:extLst>
                <a:ext uri="{FF2B5EF4-FFF2-40B4-BE49-F238E27FC236}">
                  <a16:creationId xmlns:a16="http://schemas.microsoft.com/office/drawing/2014/main" id="{1A0B40CA-8547-220F-FE03-3E131527662C}"/>
                </a:ext>
              </a:extLst>
            </p:cNvPr>
            <p:cNvSpPr>
              <a:spLocks/>
            </p:cNvSpPr>
            <p:nvPr/>
          </p:nvSpPr>
          <p:spPr bwMode="auto">
            <a:xfrm>
              <a:off x="4338" y="1823"/>
              <a:ext cx="99" cy="62"/>
            </a:xfrm>
            <a:custGeom>
              <a:avLst/>
              <a:gdLst>
                <a:gd name="T0" fmla="*/ 16 w 73"/>
                <a:gd name="T1" fmla="*/ 152 h 46"/>
                <a:gd name="T2" fmla="*/ 71 w 73"/>
                <a:gd name="T3" fmla="*/ 113 h 46"/>
                <a:gd name="T4" fmla="*/ 130 w 73"/>
                <a:gd name="T5" fmla="*/ 98 h 46"/>
                <a:gd name="T6" fmla="*/ 172 w 73"/>
                <a:gd name="T7" fmla="*/ 108 h 46"/>
                <a:gd name="T8" fmla="*/ 210 w 73"/>
                <a:gd name="T9" fmla="*/ 108 h 46"/>
                <a:gd name="T10" fmla="*/ 237 w 73"/>
                <a:gd name="T11" fmla="*/ 96 h 46"/>
                <a:gd name="T12" fmla="*/ 197 w 73"/>
                <a:gd name="T13" fmla="*/ 30 h 46"/>
                <a:gd name="T14" fmla="*/ 98 w 73"/>
                <a:gd name="T15" fmla="*/ 32 h 46"/>
                <a:gd name="T16" fmla="*/ 35 w 73"/>
                <a:gd name="T17" fmla="*/ 85 h 46"/>
                <a:gd name="T18" fmla="*/ 16 w 73"/>
                <a:gd name="T19" fmla="*/ 152 h 4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73" h="46">
                  <a:moveTo>
                    <a:pt x="5" y="46"/>
                  </a:moveTo>
                  <a:cubicBezTo>
                    <a:pt x="9" y="39"/>
                    <a:pt x="15" y="34"/>
                    <a:pt x="21" y="34"/>
                  </a:cubicBezTo>
                  <a:cubicBezTo>
                    <a:pt x="28" y="34"/>
                    <a:pt x="37" y="33"/>
                    <a:pt x="38" y="30"/>
                  </a:cubicBezTo>
                  <a:cubicBezTo>
                    <a:pt x="44" y="34"/>
                    <a:pt x="46" y="34"/>
                    <a:pt x="51" y="33"/>
                  </a:cubicBezTo>
                  <a:cubicBezTo>
                    <a:pt x="58" y="36"/>
                    <a:pt x="58" y="33"/>
                    <a:pt x="62" y="33"/>
                  </a:cubicBezTo>
                  <a:cubicBezTo>
                    <a:pt x="66" y="32"/>
                    <a:pt x="73" y="36"/>
                    <a:pt x="70" y="29"/>
                  </a:cubicBezTo>
                  <a:cubicBezTo>
                    <a:pt x="68" y="23"/>
                    <a:pt x="70" y="17"/>
                    <a:pt x="58" y="9"/>
                  </a:cubicBezTo>
                  <a:cubicBezTo>
                    <a:pt x="46" y="0"/>
                    <a:pt x="33" y="8"/>
                    <a:pt x="29" y="10"/>
                  </a:cubicBezTo>
                  <a:cubicBezTo>
                    <a:pt x="25" y="13"/>
                    <a:pt x="14" y="18"/>
                    <a:pt x="10" y="26"/>
                  </a:cubicBezTo>
                  <a:cubicBezTo>
                    <a:pt x="7" y="32"/>
                    <a:pt x="0" y="41"/>
                    <a:pt x="5" y="46"/>
                  </a:cubicBezTo>
                  <a:close/>
                </a:path>
              </a:pathLst>
            </a:custGeom>
            <a:noFill/>
            <a:ln w="4763" cap="rnd">
              <a:solidFill>
                <a:srgbClr val="BA7C4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94" name="Freeform 14">
              <a:extLst>
                <a:ext uri="{FF2B5EF4-FFF2-40B4-BE49-F238E27FC236}">
                  <a16:creationId xmlns:a16="http://schemas.microsoft.com/office/drawing/2014/main" id="{F0CE282D-30A1-5EAB-9368-5525F16EFF85}"/>
                </a:ext>
              </a:extLst>
            </p:cNvPr>
            <p:cNvSpPr>
              <a:spLocks/>
            </p:cNvSpPr>
            <p:nvPr/>
          </p:nvSpPr>
          <p:spPr bwMode="auto">
            <a:xfrm>
              <a:off x="4377" y="1834"/>
              <a:ext cx="29" cy="13"/>
            </a:xfrm>
            <a:custGeom>
              <a:avLst/>
              <a:gdLst>
                <a:gd name="T0" fmla="*/ 0 w 21"/>
                <a:gd name="T1" fmla="*/ 29 h 10"/>
                <a:gd name="T2" fmla="*/ 76 w 21"/>
                <a:gd name="T3" fmla="*/ 9 h 1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1" h="10">
                  <a:moveTo>
                    <a:pt x="0" y="10"/>
                  </a:moveTo>
                  <a:cubicBezTo>
                    <a:pt x="9" y="3"/>
                    <a:pt x="17" y="0"/>
                    <a:pt x="21" y="3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95" name="Freeform 15">
              <a:extLst>
                <a:ext uri="{FF2B5EF4-FFF2-40B4-BE49-F238E27FC236}">
                  <a16:creationId xmlns:a16="http://schemas.microsoft.com/office/drawing/2014/main" id="{56824267-33BC-6D3F-BEC8-FFD6F4926E8F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9" y="1831"/>
              <a:ext cx="87" cy="43"/>
            </a:xfrm>
            <a:custGeom>
              <a:avLst/>
              <a:gdLst>
                <a:gd name="T0" fmla="*/ 10 w 64"/>
                <a:gd name="T1" fmla="*/ 87 h 32"/>
                <a:gd name="T2" fmla="*/ 56 w 64"/>
                <a:gd name="T3" fmla="*/ 83 h 32"/>
                <a:gd name="T4" fmla="*/ 117 w 64"/>
                <a:gd name="T5" fmla="*/ 65 h 32"/>
                <a:gd name="T6" fmla="*/ 174 w 64"/>
                <a:gd name="T7" fmla="*/ 78 h 32"/>
                <a:gd name="T8" fmla="*/ 218 w 64"/>
                <a:gd name="T9" fmla="*/ 85 h 32"/>
                <a:gd name="T10" fmla="*/ 125 w 64"/>
                <a:gd name="T11" fmla="*/ 1 h 32"/>
                <a:gd name="T12" fmla="*/ 57 w 64"/>
                <a:gd name="T13" fmla="*/ 12 h 32"/>
                <a:gd name="T14" fmla="*/ 10 w 64"/>
                <a:gd name="T15" fmla="*/ 87 h 3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64" h="32">
                  <a:moveTo>
                    <a:pt x="3" y="27"/>
                  </a:moveTo>
                  <a:cubicBezTo>
                    <a:pt x="7" y="27"/>
                    <a:pt x="12" y="32"/>
                    <a:pt x="16" y="25"/>
                  </a:cubicBezTo>
                  <a:cubicBezTo>
                    <a:pt x="19" y="18"/>
                    <a:pt x="28" y="20"/>
                    <a:pt x="34" y="20"/>
                  </a:cubicBezTo>
                  <a:cubicBezTo>
                    <a:pt x="42" y="23"/>
                    <a:pt x="47" y="27"/>
                    <a:pt x="51" y="24"/>
                  </a:cubicBezTo>
                  <a:cubicBezTo>
                    <a:pt x="60" y="26"/>
                    <a:pt x="63" y="29"/>
                    <a:pt x="64" y="26"/>
                  </a:cubicBezTo>
                  <a:cubicBezTo>
                    <a:pt x="64" y="23"/>
                    <a:pt x="53" y="2"/>
                    <a:pt x="37" y="1"/>
                  </a:cubicBezTo>
                  <a:cubicBezTo>
                    <a:pt x="25" y="1"/>
                    <a:pt x="26" y="0"/>
                    <a:pt x="17" y="4"/>
                  </a:cubicBezTo>
                  <a:cubicBezTo>
                    <a:pt x="8" y="7"/>
                    <a:pt x="0" y="20"/>
                    <a:pt x="3" y="27"/>
                  </a:cubicBezTo>
                  <a:close/>
                </a:path>
              </a:pathLst>
            </a:custGeom>
            <a:solidFill>
              <a:srgbClr val="F7C4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96" name="Freeform 16">
              <a:extLst>
                <a:ext uri="{FF2B5EF4-FFF2-40B4-BE49-F238E27FC236}">
                  <a16:creationId xmlns:a16="http://schemas.microsoft.com/office/drawing/2014/main" id="{98A68220-E4DA-41FA-83C2-57A96E625B6C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5" y="1855"/>
              <a:ext cx="111" cy="166"/>
            </a:xfrm>
            <a:custGeom>
              <a:avLst/>
              <a:gdLst>
                <a:gd name="T0" fmla="*/ 219 w 82"/>
                <a:gd name="T1" fmla="*/ 22 h 123"/>
                <a:gd name="T2" fmla="*/ 226 w 82"/>
                <a:gd name="T3" fmla="*/ 27 h 123"/>
                <a:gd name="T4" fmla="*/ 181 w 82"/>
                <a:gd name="T5" fmla="*/ 20 h 123"/>
                <a:gd name="T6" fmla="*/ 125 w 82"/>
                <a:gd name="T7" fmla="*/ 7 h 123"/>
                <a:gd name="T8" fmla="*/ 64 w 82"/>
                <a:gd name="T9" fmla="*/ 22 h 123"/>
                <a:gd name="T10" fmla="*/ 20 w 82"/>
                <a:gd name="T11" fmla="*/ 30 h 123"/>
                <a:gd name="T12" fmla="*/ 56 w 82"/>
                <a:gd name="T13" fmla="*/ 153 h 123"/>
                <a:gd name="T14" fmla="*/ 58 w 82"/>
                <a:gd name="T15" fmla="*/ 262 h 123"/>
                <a:gd name="T16" fmla="*/ 134 w 82"/>
                <a:gd name="T17" fmla="*/ 401 h 123"/>
                <a:gd name="T18" fmla="*/ 275 w 82"/>
                <a:gd name="T19" fmla="*/ 198 h 123"/>
                <a:gd name="T20" fmla="*/ 219 w 82"/>
                <a:gd name="T21" fmla="*/ 22 h 12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82" h="123">
                  <a:moveTo>
                    <a:pt x="66" y="7"/>
                  </a:moveTo>
                  <a:cubicBezTo>
                    <a:pt x="66" y="7"/>
                    <a:pt x="67" y="8"/>
                    <a:pt x="67" y="8"/>
                  </a:cubicBezTo>
                  <a:cubicBezTo>
                    <a:pt x="66" y="11"/>
                    <a:pt x="63" y="8"/>
                    <a:pt x="54" y="6"/>
                  </a:cubicBezTo>
                  <a:cubicBezTo>
                    <a:pt x="50" y="9"/>
                    <a:pt x="45" y="5"/>
                    <a:pt x="37" y="2"/>
                  </a:cubicBezTo>
                  <a:cubicBezTo>
                    <a:pt x="31" y="2"/>
                    <a:pt x="22" y="0"/>
                    <a:pt x="19" y="7"/>
                  </a:cubicBezTo>
                  <a:cubicBezTo>
                    <a:pt x="15" y="14"/>
                    <a:pt x="10" y="9"/>
                    <a:pt x="6" y="9"/>
                  </a:cubicBezTo>
                  <a:cubicBezTo>
                    <a:pt x="0" y="21"/>
                    <a:pt x="2" y="37"/>
                    <a:pt x="16" y="46"/>
                  </a:cubicBezTo>
                  <a:cubicBezTo>
                    <a:pt x="6" y="64"/>
                    <a:pt x="14" y="72"/>
                    <a:pt x="18" y="79"/>
                  </a:cubicBezTo>
                  <a:cubicBezTo>
                    <a:pt x="1" y="102"/>
                    <a:pt x="24" y="123"/>
                    <a:pt x="40" y="121"/>
                  </a:cubicBezTo>
                  <a:cubicBezTo>
                    <a:pt x="62" y="120"/>
                    <a:pt x="82" y="104"/>
                    <a:pt x="82" y="60"/>
                  </a:cubicBezTo>
                  <a:cubicBezTo>
                    <a:pt x="82" y="32"/>
                    <a:pt x="76" y="16"/>
                    <a:pt x="66" y="7"/>
                  </a:cubicBezTo>
                  <a:close/>
                </a:path>
              </a:pathLst>
            </a:custGeom>
            <a:solidFill>
              <a:srgbClr val="BF89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97" name="Freeform 17">
              <a:extLst>
                <a:ext uri="{FF2B5EF4-FFF2-40B4-BE49-F238E27FC236}">
                  <a16:creationId xmlns:a16="http://schemas.microsoft.com/office/drawing/2014/main" id="{73FF151E-2DAF-E5C5-FA36-8903241FACCD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5" y="1855"/>
              <a:ext cx="111" cy="166"/>
            </a:xfrm>
            <a:custGeom>
              <a:avLst/>
              <a:gdLst>
                <a:gd name="T0" fmla="*/ 219 w 82"/>
                <a:gd name="T1" fmla="*/ 22 h 123"/>
                <a:gd name="T2" fmla="*/ 226 w 82"/>
                <a:gd name="T3" fmla="*/ 27 h 123"/>
                <a:gd name="T4" fmla="*/ 181 w 82"/>
                <a:gd name="T5" fmla="*/ 20 h 123"/>
                <a:gd name="T6" fmla="*/ 125 w 82"/>
                <a:gd name="T7" fmla="*/ 7 h 123"/>
                <a:gd name="T8" fmla="*/ 64 w 82"/>
                <a:gd name="T9" fmla="*/ 22 h 123"/>
                <a:gd name="T10" fmla="*/ 20 w 82"/>
                <a:gd name="T11" fmla="*/ 30 h 123"/>
                <a:gd name="T12" fmla="*/ 56 w 82"/>
                <a:gd name="T13" fmla="*/ 153 h 123"/>
                <a:gd name="T14" fmla="*/ 58 w 82"/>
                <a:gd name="T15" fmla="*/ 262 h 123"/>
                <a:gd name="T16" fmla="*/ 134 w 82"/>
                <a:gd name="T17" fmla="*/ 401 h 123"/>
                <a:gd name="T18" fmla="*/ 275 w 82"/>
                <a:gd name="T19" fmla="*/ 198 h 123"/>
                <a:gd name="T20" fmla="*/ 219 w 82"/>
                <a:gd name="T21" fmla="*/ 22 h 12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82" h="123">
                  <a:moveTo>
                    <a:pt x="66" y="7"/>
                  </a:moveTo>
                  <a:cubicBezTo>
                    <a:pt x="66" y="7"/>
                    <a:pt x="67" y="8"/>
                    <a:pt x="67" y="8"/>
                  </a:cubicBezTo>
                  <a:cubicBezTo>
                    <a:pt x="66" y="11"/>
                    <a:pt x="63" y="8"/>
                    <a:pt x="54" y="6"/>
                  </a:cubicBezTo>
                  <a:cubicBezTo>
                    <a:pt x="50" y="9"/>
                    <a:pt x="45" y="5"/>
                    <a:pt x="37" y="2"/>
                  </a:cubicBezTo>
                  <a:cubicBezTo>
                    <a:pt x="31" y="2"/>
                    <a:pt x="22" y="0"/>
                    <a:pt x="19" y="7"/>
                  </a:cubicBezTo>
                  <a:cubicBezTo>
                    <a:pt x="15" y="14"/>
                    <a:pt x="10" y="9"/>
                    <a:pt x="6" y="9"/>
                  </a:cubicBezTo>
                  <a:cubicBezTo>
                    <a:pt x="0" y="21"/>
                    <a:pt x="2" y="37"/>
                    <a:pt x="16" y="46"/>
                  </a:cubicBezTo>
                  <a:cubicBezTo>
                    <a:pt x="6" y="64"/>
                    <a:pt x="14" y="72"/>
                    <a:pt x="18" y="79"/>
                  </a:cubicBezTo>
                  <a:cubicBezTo>
                    <a:pt x="1" y="102"/>
                    <a:pt x="24" y="123"/>
                    <a:pt x="40" y="121"/>
                  </a:cubicBezTo>
                  <a:cubicBezTo>
                    <a:pt x="62" y="120"/>
                    <a:pt x="82" y="104"/>
                    <a:pt x="82" y="60"/>
                  </a:cubicBezTo>
                  <a:cubicBezTo>
                    <a:pt x="82" y="32"/>
                    <a:pt x="76" y="16"/>
                    <a:pt x="66" y="7"/>
                  </a:cubicBezTo>
                  <a:close/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98" name="Freeform 18">
              <a:extLst>
                <a:ext uri="{FF2B5EF4-FFF2-40B4-BE49-F238E27FC236}">
                  <a16:creationId xmlns:a16="http://schemas.microsoft.com/office/drawing/2014/main" id="{ADD2F1AB-EE62-EE6C-5BD8-E73CED05AB45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7" y="1917"/>
              <a:ext cx="12" cy="6"/>
            </a:xfrm>
            <a:custGeom>
              <a:avLst/>
              <a:gdLst>
                <a:gd name="T0" fmla="*/ 0 w 9"/>
                <a:gd name="T1" fmla="*/ 0 h 4"/>
                <a:gd name="T2" fmla="*/ 28 w 9"/>
                <a:gd name="T3" fmla="*/ 21 h 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" h="4">
                  <a:moveTo>
                    <a:pt x="0" y="0"/>
                  </a:moveTo>
                  <a:cubicBezTo>
                    <a:pt x="0" y="0"/>
                    <a:pt x="5" y="3"/>
                    <a:pt x="9" y="4"/>
                  </a:cubicBezTo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99" name="Freeform 19">
              <a:extLst>
                <a:ext uri="{FF2B5EF4-FFF2-40B4-BE49-F238E27FC236}">
                  <a16:creationId xmlns:a16="http://schemas.microsoft.com/office/drawing/2014/main" id="{2A1270BA-39CE-0211-86DA-B84094A6E6C2}"/>
                </a:ext>
              </a:extLst>
            </p:cNvPr>
            <p:cNvSpPr>
              <a:spLocks/>
            </p:cNvSpPr>
            <p:nvPr/>
          </p:nvSpPr>
          <p:spPr bwMode="auto">
            <a:xfrm>
              <a:off x="4680" y="1954"/>
              <a:ext cx="5" cy="8"/>
            </a:xfrm>
            <a:custGeom>
              <a:avLst/>
              <a:gdLst>
                <a:gd name="T0" fmla="*/ 0 w 4"/>
                <a:gd name="T1" fmla="*/ 20 h 6"/>
                <a:gd name="T2" fmla="*/ 8 w 4"/>
                <a:gd name="T3" fmla="*/ 0 h 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" h="6">
                  <a:moveTo>
                    <a:pt x="0" y="6"/>
                  </a:moveTo>
                  <a:cubicBezTo>
                    <a:pt x="4" y="0"/>
                    <a:pt x="3" y="0"/>
                    <a:pt x="3" y="0"/>
                  </a:cubicBezTo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00" name="Freeform 20">
              <a:extLst>
                <a:ext uri="{FF2B5EF4-FFF2-40B4-BE49-F238E27FC236}">
                  <a16:creationId xmlns:a16="http://schemas.microsoft.com/office/drawing/2014/main" id="{49D993FE-182D-2E45-D515-1DD6E6AE5564}"/>
                </a:ext>
              </a:extLst>
            </p:cNvPr>
            <p:cNvSpPr>
              <a:spLocks/>
            </p:cNvSpPr>
            <p:nvPr/>
          </p:nvSpPr>
          <p:spPr bwMode="auto">
            <a:xfrm>
              <a:off x="4666" y="1878"/>
              <a:ext cx="20" cy="33"/>
            </a:xfrm>
            <a:custGeom>
              <a:avLst/>
              <a:gdLst>
                <a:gd name="T0" fmla="*/ 1 w 15"/>
                <a:gd name="T1" fmla="*/ 0 h 24"/>
                <a:gd name="T2" fmla="*/ 48 w 15"/>
                <a:gd name="T3" fmla="*/ 85 h 24"/>
                <a:gd name="T4" fmla="*/ 1 w 15"/>
                <a:gd name="T5" fmla="*/ 0 h 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" h="24">
                  <a:moveTo>
                    <a:pt x="1" y="0"/>
                  </a:moveTo>
                  <a:cubicBezTo>
                    <a:pt x="0" y="10"/>
                    <a:pt x="5" y="21"/>
                    <a:pt x="15" y="24"/>
                  </a:cubicBezTo>
                  <a:cubicBezTo>
                    <a:pt x="12" y="22"/>
                    <a:pt x="0" y="7"/>
                    <a:pt x="1" y="0"/>
                  </a:cubicBezTo>
                  <a:close/>
                </a:path>
              </a:pathLst>
            </a:custGeom>
            <a:solidFill>
              <a:srgbClr val="E7D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01" name="Freeform 21">
              <a:extLst>
                <a:ext uri="{FF2B5EF4-FFF2-40B4-BE49-F238E27FC236}">
                  <a16:creationId xmlns:a16="http://schemas.microsoft.com/office/drawing/2014/main" id="{1DBD1929-FB8D-A618-6DB7-ED0A3626FD2A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3" y="1961"/>
              <a:ext cx="19" cy="40"/>
            </a:xfrm>
            <a:custGeom>
              <a:avLst/>
              <a:gdLst>
                <a:gd name="T0" fmla="*/ 48 w 14"/>
                <a:gd name="T1" fmla="*/ 0 h 30"/>
                <a:gd name="T2" fmla="*/ 37 w 14"/>
                <a:gd name="T3" fmla="*/ 95 h 30"/>
                <a:gd name="T4" fmla="*/ 48 w 14"/>
                <a:gd name="T5" fmla="*/ 0 h 3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" h="30">
                  <a:moveTo>
                    <a:pt x="14" y="0"/>
                  </a:moveTo>
                  <a:cubicBezTo>
                    <a:pt x="8" y="8"/>
                    <a:pt x="0" y="19"/>
                    <a:pt x="11" y="30"/>
                  </a:cubicBezTo>
                  <a:cubicBezTo>
                    <a:pt x="10" y="25"/>
                    <a:pt x="10" y="7"/>
                    <a:pt x="14" y="0"/>
                  </a:cubicBezTo>
                  <a:close/>
                </a:path>
              </a:pathLst>
            </a:custGeom>
            <a:solidFill>
              <a:srgbClr val="E7D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02" name="Freeform 22">
              <a:extLst>
                <a:ext uri="{FF2B5EF4-FFF2-40B4-BE49-F238E27FC236}">
                  <a16:creationId xmlns:a16="http://schemas.microsoft.com/office/drawing/2014/main" id="{5283673B-B7EC-71C0-CD07-91B59DA782AF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3" y="1927"/>
              <a:ext cx="7" cy="19"/>
            </a:xfrm>
            <a:custGeom>
              <a:avLst/>
              <a:gdLst>
                <a:gd name="T0" fmla="*/ 20 w 5"/>
                <a:gd name="T1" fmla="*/ 0 h 14"/>
                <a:gd name="T2" fmla="*/ 8 w 5"/>
                <a:gd name="T3" fmla="*/ 48 h 1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" h="14">
                  <a:moveTo>
                    <a:pt x="5" y="0"/>
                  </a:moveTo>
                  <a:cubicBezTo>
                    <a:pt x="1" y="7"/>
                    <a:pt x="0" y="9"/>
                    <a:pt x="2" y="14"/>
                  </a:cubicBezTo>
                </a:path>
              </a:pathLst>
            </a:custGeom>
            <a:solidFill>
              <a:srgbClr val="E7D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03" name="Freeform 23">
              <a:extLst>
                <a:ext uri="{FF2B5EF4-FFF2-40B4-BE49-F238E27FC236}">
                  <a16:creationId xmlns:a16="http://schemas.microsoft.com/office/drawing/2014/main" id="{16C7FCE6-710C-1EF6-DF9D-1E1B97AF232C}"/>
                </a:ext>
              </a:extLst>
            </p:cNvPr>
            <p:cNvSpPr>
              <a:spLocks/>
            </p:cNvSpPr>
            <p:nvPr/>
          </p:nvSpPr>
          <p:spPr bwMode="auto">
            <a:xfrm>
              <a:off x="4707" y="1888"/>
              <a:ext cx="61" cy="127"/>
            </a:xfrm>
            <a:custGeom>
              <a:avLst/>
              <a:gdLst>
                <a:gd name="T0" fmla="*/ 113 w 45"/>
                <a:gd name="T1" fmla="*/ 0 h 94"/>
                <a:gd name="T2" fmla="*/ 0 w 45"/>
                <a:gd name="T3" fmla="*/ 303 h 94"/>
                <a:gd name="T4" fmla="*/ 113 w 45"/>
                <a:gd name="T5" fmla="*/ 0 h 9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5" h="94">
                  <a:moveTo>
                    <a:pt x="33" y="0"/>
                  </a:moveTo>
                  <a:cubicBezTo>
                    <a:pt x="43" y="15"/>
                    <a:pt x="45" y="94"/>
                    <a:pt x="0" y="91"/>
                  </a:cubicBezTo>
                  <a:cubicBezTo>
                    <a:pt x="12" y="88"/>
                    <a:pt x="40" y="61"/>
                    <a:pt x="33" y="0"/>
                  </a:cubicBezTo>
                  <a:close/>
                </a:path>
              </a:pathLst>
            </a:custGeom>
            <a:solidFill>
              <a:srgbClr val="AC63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04" name="Freeform 24">
              <a:extLst>
                <a:ext uri="{FF2B5EF4-FFF2-40B4-BE49-F238E27FC236}">
                  <a16:creationId xmlns:a16="http://schemas.microsoft.com/office/drawing/2014/main" id="{9302E832-AE27-76BC-C350-3E0092927D26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3" y="1832"/>
              <a:ext cx="37" cy="23"/>
            </a:xfrm>
            <a:custGeom>
              <a:avLst/>
              <a:gdLst>
                <a:gd name="T0" fmla="*/ 0 w 27"/>
                <a:gd name="T1" fmla="*/ 57 h 17"/>
                <a:gd name="T2" fmla="*/ 96 w 27"/>
                <a:gd name="T3" fmla="*/ 27 h 17"/>
                <a:gd name="T4" fmla="*/ 67 w 27"/>
                <a:gd name="T5" fmla="*/ 41 h 17"/>
                <a:gd name="T6" fmla="*/ 41 w 27"/>
                <a:gd name="T7" fmla="*/ 43 h 17"/>
                <a:gd name="T8" fmla="*/ 19 w 27"/>
                <a:gd name="T9" fmla="*/ 5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7" h="17">
                  <a:moveTo>
                    <a:pt x="0" y="17"/>
                  </a:moveTo>
                  <a:cubicBezTo>
                    <a:pt x="3" y="10"/>
                    <a:pt x="21" y="0"/>
                    <a:pt x="27" y="8"/>
                  </a:cubicBezTo>
                  <a:cubicBezTo>
                    <a:pt x="24" y="5"/>
                    <a:pt x="16" y="8"/>
                    <a:pt x="19" y="12"/>
                  </a:cubicBezTo>
                  <a:cubicBezTo>
                    <a:pt x="17" y="9"/>
                    <a:pt x="13" y="9"/>
                    <a:pt x="12" y="13"/>
                  </a:cubicBezTo>
                  <a:cubicBezTo>
                    <a:pt x="10" y="12"/>
                    <a:pt x="6" y="11"/>
                    <a:pt x="5" y="15"/>
                  </a:cubicBezTo>
                </a:path>
              </a:pathLst>
            </a:custGeom>
            <a:solidFill>
              <a:srgbClr val="FDEF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05" name="Freeform 25">
              <a:extLst>
                <a:ext uri="{FF2B5EF4-FFF2-40B4-BE49-F238E27FC236}">
                  <a16:creationId xmlns:a16="http://schemas.microsoft.com/office/drawing/2014/main" id="{4932BA42-18EB-B958-27B9-053E904866AC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9" y="1831"/>
              <a:ext cx="87" cy="43"/>
            </a:xfrm>
            <a:custGeom>
              <a:avLst/>
              <a:gdLst>
                <a:gd name="T0" fmla="*/ 10 w 64"/>
                <a:gd name="T1" fmla="*/ 87 h 32"/>
                <a:gd name="T2" fmla="*/ 56 w 64"/>
                <a:gd name="T3" fmla="*/ 83 h 32"/>
                <a:gd name="T4" fmla="*/ 117 w 64"/>
                <a:gd name="T5" fmla="*/ 65 h 32"/>
                <a:gd name="T6" fmla="*/ 174 w 64"/>
                <a:gd name="T7" fmla="*/ 78 h 32"/>
                <a:gd name="T8" fmla="*/ 218 w 64"/>
                <a:gd name="T9" fmla="*/ 85 h 32"/>
                <a:gd name="T10" fmla="*/ 125 w 64"/>
                <a:gd name="T11" fmla="*/ 1 h 32"/>
                <a:gd name="T12" fmla="*/ 57 w 64"/>
                <a:gd name="T13" fmla="*/ 12 h 32"/>
                <a:gd name="T14" fmla="*/ 10 w 64"/>
                <a:gd name="T15" fmla="*/ 87 h 3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64" h="32">
                  <a:moveTo>
                    <a:pt x="3" y="27"/>
                  </a:moveTo>
                  <a:cubicBezTo>
                    <a:pt x="7" y="27"/>
                    <a:pt x="12" y="32"/>
                    <a:pt x="16" y="25"/>
                  </a:cubicBezTo>
                  <a:cubicBezTo>
                    <a:pt x="19" y="18"/>
                    <a:pt x="28" y="20"/>
                    <a:pt x="34" y="20"/>
                  </a:cubicBezTo>
                  <a:cubicBezTo>
                    <a:pt x="42" y="23"/>
                    <a:pt x="47" y="27"/>
                    <a:pt x="51" y="24"/>
                  </a:cubicBezTo>
                  <a:cubicBezTo>
                    <a:pt x="60" y="26"/>
                    <a:pt x="63" y="29"/>
                    <a:pt x="64" y="26"/>
                  </a:cubicBezTo>
                  <a:cubicBezTo>
                    <a:pt x="64" y="23"/>
                    <a:pt x="53" y="2"/>
                    <a:pt x="37" y="1"/>
                  </a:cubicBezTo>
                  <a:cubicBezTo>
                    <a:pt x="25" y="1"/>
                    <a:pt x="26" y="0"/>
                    <a:pt x="17" y="4"/>
                  </a:cubicBezTo>
                  <a:cubicBezTo>
                    <a:pt x="8" y="7"/>
                    <a:pt x="0" y="20"/>
                    <a:pt x="3" y="27"/>
                  </a:cubicBezTo>
                  <a:close/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06" name="Freeform 26">
              <a:extLst>
                <a:ext uri="{FF2B5EF4-FFF2-40B4-BE49-F238E27FC236}">
                  <a16:creationId xmlns:a16="http://schemas.microsoft.com/office/drawing/2014/main" id="{E7ADA6B3-B632-7757-D5C7-0DB414647F42}"/>
                </a:ext>
              </a:extLst>
            </p:cNvPr>
            <p:cNvSpPr>
              <a:spLocks/>
            </p:cNvSpPr>
            <p:nvPr/>
          </p:nvSpPr>
          <p:spPr bwMode="auto">
            <a:xfrm>
              <a:off x="4680" y="1969"/>
              <a:ext cx="5" cy="27"/>
            </a:xfrm>
            <a:custGeom>
              <a:avLst/>
              <a:gdLst>
                <a:gd name="T0" fmla="*/ 10 w 4"/>
                <a:gd name="T1" fmla="*/ 0 h 20"/>
                <a:gd name="T2" fmla="*/ 8 w 4"/>
                <a:gd name="T3" fmla="*/ 66 h 2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" h="20">
                  <a:moveTo>
                    <a:pt x="4" y="0"/>
                  </a:moveTo>
                  <a:cubicBezTo>
                    <a:pt x="2" y="5"/>
                    <a:pt x="0" y="14"/>
                    <a:pt x="3" y="2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07" name="Freeform 27">
              <a:extLst>
                <a:ext uri="{FF2B5EF4-FFF2-40B4-BE49-F238E27FC236}">
                  <a16:creationId xmlns:a16="http://schemas.microsoft.com/office/drawing/2014/main" id="{8E2ED401-6351-2581-D663-5132D697211C}"/>
                </a:ext>
              </a:extLst>
            </p:cNvPr>
            <p:cNvSpPr>
              <a:spLocks/>
            </p:cNvSpPr>
            <p:nvPr/>
          </p:nvSpPr>
          <p:spPr bwMode="auto">
            <a:xfrm>
              <a:off x="4501" y="1624"/>
              <a:ext cx="39" cy="40"/>
            </a:xfrm>
            <a:custGeom>
              <a:avLst/>
              <a:gdLst>
                <a:gd name="T0" fmla="*/ 20 w 29"/>
                <a:gd name="T1" fmla="*/ 1 h 29"/>
                <a:gd name="T2" fmla="*/ 0 w 29"/>
                <a:gd name="T3" fmla="*/ 0 h 29"/>
                <a:gd name="T4" fmla="*/ 7 w 29"/>
                <a:gd name="T5" fmla="*/ 84 h 29"/>
                <a:gd name="T6" fmla="*/ 94 w 29"/>
                <a:gd name="T7" fmla="*/ 87 h 29"/>
                <a:gd name="T8" fmla="*/ 93 w 29"/>
                <a:gd name="T9" fmla="*/ 76 h 29"/>
                <a:gd name="T10" fmla="*/ 20 w 29"/>
                <a:gd name="T11" fmla="*/ 1 h 2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9" h="29">
                  <a:moveTo>
                    <a:pt x="6" y="1"/>
                  </a:moveTo>
                  <a:cubicBezTo>
                    <a:pt x="2" y="1"/>
                    <a:pt x="0" y="1"/>
                    <a:pt x="0" y="0"/>
                  </a:cubicBezTo>
                  <a:cubicBezTo>
                    <a:pt x="2" y="9"/>
                    <a:pt x="0" y="16"/>
                    <a:pt x="2" y="23"/>
                  </a:cubicBezTo>
                  <a:cubicBezTo>
                    <a:pt x="5" y="27"/>
                    <a:pt x="25" y="29"/>
                    <a:pt x="29" y="24"/>
                  </a:cubicBezTo>
                  <a:cubicBezTo>
                    <a:pt x="29" y="24"/>
                    <a:pt x="28" y="23"/>
                    <a:pt x="28" y="21"/>
                  </a:cubicBezTo>
                  <a:cubicBezTo>
                    <a:pt x="19" y="16"/>
                    <a:pt x="11" y="10"/>
                    <a:pt x="6" y="1"/>
                  </a:cubicBezTo>
                  <a:close/>
                </a:path>
              </a:pathLst>
            </a:custGeom>
            <a:solidFill>
              <a:srgbClr val="00A9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08" name="Freeform 28">
              <a:extLst>
                <a:ext uri="{FF2B5EF4-FFF2-40B4-BE49-F238E27FC236}">
                  <a16:creationId xmlns:a16="http://schemas.microsoft.com/office/drawing/2014/main" id="{ABE2F5B0-2348-6D83-5A59-9C500AD6A18C}"/>
                </a:ext>
              </a:extLst>
            </p:cNvPr>
            <p:cNvSpPr>
              <a:spLocks/>
            </p:cNvSpPr>
            <p:nvPr/>
          </p:nvSpPr>
          <p:spPr bwMode="auto">
            <a:xfrm>
              <a:off x="4490" y="1398"/>
              <a:ext cx="43" cy="121"/>
            </a:xfrm>
            <a:custGeom>
              <a:avLst/>
              <a:gdLst>
                <a:gd name="T0" fmla="*/ 105 w 32"/>
                <a:gd name="T1" fmla="*/ 85 h 90"/>
                <a:gd name="T2" fmla="*/ 101 w 32"/>
                <a:gd name="T3" fmla="*/ 27 h 90"/>
                <a:gd name="T4" fmla="*/ 1 w 32"/>
                <a:gd name="T5" fmla="*/ 40 h 90"/>
                <a:gd name="T6" fmla="*/ 7 w 32"/>
                <a:gd name="T7" fmla="*/ 157 h 90"/>
                <a:gd name="T8" fmla="*/ 0 w 32"/>
                <a:gd name="T9" fmla="*/ 290 h 90"/>
                <a:gd name="T10" fmla="*/ 0 w 32"/>
                <a:gd name="T11" fmla="*/ 294 h 90"/>
                <a:gd name="T12" fmla="*/ 31 w 32"/>
                <a:gd name="T13" fmla="*/ 268 h 90"/>
                <a:gd name="T14" fmla="*/ 56 w 32"/>
                <a:gd name="T15" fmla="*/ 238 h 90"/>
                <a:gd name="T16" fmla="*/ 94 w 32"/>
                <a:gd name="T17" fmla="*/ 231 h 90"/>
                <a:gd name="T18" fmla="*/ 93 w 32"/>
                <a:gd name="T19" fmla="*/ 199 h 90"/>
                <a:gd name="T20" fmla="*/ 105 w 32"/>
                <a:gd name="T21" fmla="*/ 85 h 9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2" h="90">
                  <a:moveTo>
                    <a:pt x="32" y="26"/>
                  </a:moveTo>
                  <a:cubicBezTo>
                    <a:pt x="31" y="18"/>
                    <a:pt x="31" y="10"/>
                    <a:pt x="31" y="8"/>
                  </a:cubicBezTo>
                  <a:cubicBezTo>
                    <a:pt x="26" y="1"/>
                    <a:pt x="8" y="0"/>
                    <a:pt x="1" y="12"/>
                  </a:cubicBezTo>
                  <a:cubicBezTo>
                    <a:pt x="3" y="27"/>
                    <a:pt x="2" y="44"/>
                    <a:pt x="2" y="48"/>
                  </a:cubicBezTo>
                  <a:cubicBezTo>
                    <a:pt x="2" y="55"/>
                    <a:pt x="4" y="79"/>
                    <a:pt x="0" y="89"/>
                  </a:cubicBezTo>
                  <a:cubicBezTo>
                    <a:pt x="0" y="89"/>
                    <a:pt x="0" y="90"/>
                    <a:pt x="0" y="90"/>
                  </a:cubicBezTo>
                  <a:cubicBezTo>
                    <a:pt x="3" y="86"/>
                    <a:pt x="5" y="85"/>
                    <a:pt x="10" y="82"/>
                  </a:cubicBezTo>
                  <a:cubicBezTo>
                    <a:pt x="15" y="78"/>
                    <a:pt x="11" y="75"/>
                    <a:pt x="17" y="73"/>
                  </a:cubicBezTo>
                  <a:cubicBezTo>
                    <a:pt x="22" y="71"/>
                    <a:pt x="24" y="72"/>
                    <a:pt x="29" y="71"/>
                  </a:cubicBezTo>
                  <a:cubicBezTo>
                    <a:pt x="29" y="68"/>
                    <a:pt x="29" y="64"/>
                    <a:pt x="28" y="61"/>
                  </a:cubicBezTo>
                  <a:cubicBezTo>
                    <a:pt x="27" y="50"/>
                    <a:pt x="28" y="37"/>
                    <a:pt x="32" y="26"/>
                  </a:cubicBezTo>
                  <a:close/>
                </a:path>
              </a:pathLst>
            </a:custGeom>
            <a:solidFill>
              <a:srgbClr val="00A9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09" name="Freeform 29">
              <a:extLst>
                <a:ext uri="{FF2B5EF4-FFF2-40B4-BE49-F238E27FC236}">
                  <a16:creationId xmlns:a16="http://schemas.microsoft.com/office/drawing/2014/main" id="{AEC03FF7-9F04-5BC2-FAA0-D89B7596A794}"/>
                </a:ext>
              </a:extLst>
            </p:cNvPr>
            <p:cNvSpPr>
              <a:spLocks/>
            </p:cNvSpPr>
            <p:nvPr/>
          </p:nvSpPr>
          <p:spPr bwMode="auto">
            <a:xfrm>
              <a:off x="4505" y="1480"/>
              <a:ext cx="206" cy="192"/>
            </a:xfrm>
            <a:custGeom>
              <a:avLst/>
              <a:gdLst>
                <a:gd name="T0" fmla="*/ 469 w 152"/>
                <a:gd name="T1" fmla="*/ 192 h 142"/>
                <a:gd name="T2" fmla="*/ 407 w 152"/>
                <a:gd name="T3" fmla="*/ 105 h 142"/>
                <a:gd name="T4" fmla="*/ 373 w 152"/>
                <a:gd name="T5" fmla="*/ 111 h 142"/>
                <a:gd name="T6" fmla="*/ 350 w 152"/>
                <a:gd name="T7" fmla="*/ 111 h 142"/>
                <a:gd name="T8" fmla="*/ 301 w 152"/>
                <a:gd name="T9" fmla="*/ 93 h 142"/>
                <a:gd name="T10" fmla="*/ 268 w 152"/>
                <a:gd name="T11" fmla="*/ 74 h 142"/>
                <a:gd name="T12" fmla="*/ 268 w 152"/>
                <a:gd name="T13" fmla="*/ 43 h 142"/>
                <a:gd name="T14" fmla="*/ 279 w 152"/>
                <a:gd name="T15" fmla="*/ 22 h 142"/>
                <a:gd name="T16" fmla="*/ 279 w 152"/>
                <a:gd name="T17" fmla="*/ 22 h 142"/>
                <a:gd name="T18" fmla="*/ 279 w 152"/>
                <a:gd name="T19" fmla="*/ 16 h 142"/>
                <a:gd name="T20" fmla="*/ 149 w 152"/>
                <a:gd name="T21" fmla="*/ 30 h 142"/>
                <a:gd name="T22" fmla="*/ 140 w 152"/>
                <a:gd name="T23" fmla="*/ 68 h 142"/>
                <a:gd name="T24" fmla="*/ 103 w 152"/>
                <a:gd name="T25" fmla="*/ 135 h 142"/>
                <a:gd name="T26" fmla="*/ 45 w 152"/>
                <a:gd name="T27" fmla="*/ 201 h 142"/>
                <a:gd name="T28" fmla="*/ 12 w 152"/>
                <a:gd name="T29" fmla="*/ 239 h 142"/>
                <a:gd name="T30" fmla="*/ 0 w 152"/>
                <a:gd name="T31" fmla="*/ 296 h 142"/>
                <a:gd name="T32" fmla="*/ 7 w 152"/>
                <a:gd name="T33" fmla="*/ 349 h 142"/>
                <a:gd name="T34" fmla="*/ 9 w 152"/>
                <a:gd name="T35" fmla="*/ 360 h 142"/>
                <a:gd name="T36" fmla="*/ 264 w 152"/>
                <a:gd name="T37" fmla="*/ 464 h 142"/>
                <a:gd name="T38" fmla="*/ 394 w 152"/>
                <a:gd name="T39" fmla="*/ 472 h 142"/>
                <a:gd name="T40" fmla="*/ 454 w 152"/>
                <a:gd name="T41" fmla="*/ 441 h 142"/>
                <a:gd name="T42" fmla="*/ 477 w 152"/>
                <a:gd name="T43" fmla="*/ 410 h 142"/>
                <a:gd name="T44" fmla="*/ 469 w 152"/>
                <a:gd name="T45" fmla="*/ 192 h 14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152" h="142">
                  <a:moveTo>
                    <a:pt x="139" y="58"/>
                  </a:moveTo>
                  <a:cubicBezTo>
                    <a:pt x="135" y="47"/>
                    <a:pt x="127" y="40"/>
                    <a:pt x="120" y="32"/>
                  </a:cubicBezTo>
                  <a:cubicBezTo>
                    <a:pt x="118" y="33"/>
                    <a:pt x="115" y="33"/>
                    <a:pt x="111" y="33"/>
                  </a:cubicBezTo>
                  <a:cubicBezTo>
                    <a:pt x="104" y="34"/>
                    <a:pt x="108" y="30"/>
                    <a:pt x="103" y="33"/>
                  </a:cubicBezTo>
                  <a:cubicBezTo>
                    <a:pt x="98" y="35"/>
                    <a:pt x="96" y="31"/>
                    <a:pt x="89" y="28"/>
                  </a:cubicBezTo>
                  <a:cubicBezTo>
                    <a:pt x="83" y="26"/>
                    <a:pt x="84" y="29"/>
                    <a:pt x="80" y="22"/>
                  </a:cubicBezTo>
                  <a:cubicBezTo>
                    <a:pt x="78" y="19"/>
                    <a:pt x="78" y="16"/>
                    <a:pt x="80" y="13"/>
                  </a:cubicBezTo>
                  <a:cubicBezTo>
                    <a:pt x="80" y="11"/>
                    <a:pt x="81" y="10"/>
                    <a:pt x="83" y="7"/>
                  </a:cubicBezTo>
                  <a:cubicBezTo>
                    <a:pt x="83" y="7"/>
                    <a:pt x="83" y="7"/>
                    <a:pt x="83" y="7"/>
                  </a:cubicBezTo>
                  <a:cubicBezTo>
                    <a:pt x="83" y="6"/>
                    <a:pt x="83" y="6"/>
                    <a:pt x="83" y="5"/>
                  </a:cubicBezTo>
                  <a:cubicBezTo>
                    <a:pt x="69" y="0"/>
                    <a:pt x="56" y="3"/>
                    <a:pt x="44" y="9"/>
                  </a:cubicBezTo>
                  <a:cubicBezTo>
                    <a:pt x="44" y="11"/>
                    <a:pt x="44" y="15"/>
                    <a:pt x="41" y="20"/>
                  </a:cubicBezTo>
                  <a:cubicBezTo>
                    <a:pt x="44" y="27"/>
                    <a:pt x="31" y="27"/>
                    <a:pt x="30" y="41"/>
                  </a:cubicBezTo>
                  <a:cubicBezTo>
                    <a:pt x="29" y="47"/>
                    <a:pt x="21" y="61"/>
                    <a:pt x="13" y="60"/>
                  </a:cubicBezTo>
                  <a:cubicBezTo>
                    <a:pt x="13" y="67"/>
                    <a:pt x="11" y="65"/>
                    <a:pt x="4" y="72"/>
                  </a:cubicBezTo>
                  <a:cubicBezTo>
                    <a:pt x="5" y="82"/>
                    <a:pt x="5" y="81"/>
                    <a:pt x="0" y="89"/>
                  </a:cubicBezTo>
                  <a:cubicBezTo>
                    <a:pt x="1" y="96"/>
                    <a:pt x="0" y="102"/>
                    <a:pt x="2" y="104"/>
                  </a:cubicBezTo>
                  <a:cubicBezTo>
                    <a:pt x="4" y="106"/>
                    <a:pt x="5" y="106"/>
                    <a:pt x="3" y="108"/>
                  </a:cubicBezTo>
                  <a:cubicBezTo>
                    <a:pt x="19" y="136"/>
                    <a:pt x="65" y="139"/>
                    <a:pt x="78" y="139"/>
                  </a:cubicBezTo>
                  <a:cubicBezTo>
                    <a:pt x="92" y="139"/>
                    <a:pt x="110" y="142"/>
                    <a:pt x="117" y="141"/>
                  </a:cubicBezTo>
                  <a:cubicBezTo>
                    <a:pt x="124" y="140"/>
                    <a:pt x="129" y="137"/>
                    <a:pt x="134" y="132"/>
                  </a:cubicBezTo>
                  <a:cubicBezTo>
                    <a:pt x="136" y="130"/>
                    <a:pt x="137" y="130"/>
                    <a:pt x="142" y="123"/>
                  </a:cubicBezTo>
                  <a:cubicBezTo>
                    <a:pt x="152" y="108"/>
                    <a:pt x="143" y="69"/>
                    <a:pt x="139" y="58"/>
                  </a:cubicBezTo>
                  <a:close/>
                </a:path>
              </a:pathLst>
            </a:custGeom>
            <a:solidFill>
              <a:srgbClr val="F5D3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10" name="Freeform 30">
              <a:extLst>
                <a:ext uri="{FF2B5EF4-FFF2-40B4-BE49-F238E27FC236}">
                  <a16:creationId xmlns:a16="http://schemas.microsoft.com/office/drawing/2014/main" id="{28CCFF70-13F5-18A7-12DF-ECD78E959F77}"/>
                </a:ext>
              </a:extLst>
            </p:cNvPr>
            <p:cNvSpPr>
              <a:spLocks/>
            </p:cNvSpPr>
            <p:nvPr/>
          </p:nvSpPr>
          <p:spPr bwMode="auto">
            <a:xfrm>
              <a:off x="4568" y="1435"/>
              <a:ext cx="83" cy="63"/>
            </a:xfrm>
            <a:custGeom>
              <a:avLst/>
              <a:gdLst>
                <a:gd name="T0" fmla="*/ 26 w 61"/>
                <a:gd name="T1" fmla="*/ 49 h 46"/>
                <a:gd name="T2" fmla="*/ 26 w 61"/>
                <a:gd name="T3" fmla="*/ 40 h 46"/>
                <a:gd name="T4" fmla="*/ 57 w 61"/>
                <a:gd name="T5" fmla="*/ 0 h 46"/>
                <a:gd name="T6" fmla="*/ 76 w 61"/>
                <a:gd name="T7" fmla="*/ 1 h 46"/>
                <a:gd name="T8" fmla="*/ 103 w 61"/>
                <a:gd name="T9" fmla="*/ 0 h 46"/>
                <a:gd name="T10" fmla="*/ 106 w 61"/>
                <a:gd name="T11" fmla="*/ 0 h 46"/>
                <a:gd name="T12" fmla="*/ 106 w 61"/>
                <a:gd name="T13" fmla="*/ 0 h 46"/>
                <a:gd name="T14" fmla="*/ 127 w 61"/>
                <a:gd name="T15" fmla="*/ 0 h 46"/>
                <a:gd name="T16" fmla="*/ 127 w 61"/>
                <a:gd name="T17" fmla="*/ 0 h 46"/>
                <a:gd name="T18" fmla="*/ 133 w 61"/>
                <a:gd name="T19" fmla="*/ 0 h 46"/>
                <a:gd name="T20" fmla="*/ 133 w 61"/>
                <a:gd name="T21" fmla="*/ 0 h 46"/>
                <a:gd name="T22" fmla="*/ 135 w 61"/>
                <a:gd name="T23" fmla="*/ 0 h 46"/>
                <a:gd name="T24" fmla="*/ 135 w 61"/>
                <a:gd name="T25" fmla="*/ 0 h 46"/>
                <a:gd name="T26" fmla="*/ 140 w 61"/>
                <a:gd name="T27" fmla="*/ 1 h 46"/>
                <a:gd name="T28" fmla="*/ 144 w 61"/>
                <a:gd name="T29" fmla="*/ 1 h 46"/>
                <a:gd name="T30" fmla="*/ 148 w 61"/>
                <a:gd name="T31" fmla="*/ 1 h 46"/>
                <a:gd name="T32" fmla="*/ 148 w 61"/>
                <a:gd name="T33" fmla="*/ 1 h 46"/>
                <a:gd name="T34" fmla="*/ 152 w 61"/>
                <a:gd name="T35" fmla="*/ 1 h 46"/>
                <a:gd name="T36" fmla="*/ 154 w 61"/>
                <a:gd name="T37" fmla="*/ 1 h 46"/>
                <a:gd name="T38" fmla="*/ 159 w 61"/>
                <a:gd name="T39" fmla="*/ 7 h 46"/>
                <a:gd name="T40" fmla="*/ 159 w 61"/>
                <a:gd name="T41" fmla="*/ 7 h 46"/>
                <a:gd name="T42" fmla="*/ 180 w 61"/>
                <a:gd name="T43" fmla="*/ 14 h 46"/>
                <a:gd name="T44" fmla="*/ 201 w 61"/>
                <a:gd name="T45" fmla="*/ 30 h 46"/>
                <a:gd name="T46" fmla="*/ 189 w 61"/>
                <a:gd name="T47" fmla="*/ 96 h 46"/>
                <a:gd name="T48" fmla="*/ 127 w 61"/>
                <a:gd name="T49" fmla="*/ 162 h 46"/>
                <a:gd name="T50" fmla="*/ 0 w 61"/>
                <a:gd name="T51" fmla="*/ 162 h 4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61" h="46">
                  <a:moveTo>
                    <a:pt x="7" y="14"/>
                  </a:moveTo>
                  <a:cubicBezTo>
                    <a:pt x="7" y="13"/>
                    <a:pt x="7" y="12"/>
                    <a:pt x="7" y="11"/>
                  </a:cubicBezTo>
                  <a:cubicBezTo>
                    <a:pt x="9" y="4"/>
                    <a:pt x="13" y="1"/>
                    <a:pt x="17" y="0"/>
                  </a:cubicBezTo>
                  <a:cubicBezTo>
                    <a:pt x="18" y="1"/>
                    <a:pt x="19" y="2"/>
                    <a:pt x="22" y="1"/>
                  </a:cubicBezTo>
                  <a:cubicBezTo>
                    <a:pt x="24" y="1"/>
                    <a:pt x="26" y="1"/>
                    <a:pt x="30" y="0"/>
                  </a:cubicBezTo>
                  <a:cubicBezTo>
                    <a:pt x="30" y="0"/>
                    <a:pt x="30" y="0"/>
                    <a:pt x="31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33" y="0"/>
                    <a:pt x="35" y="0"/>
                    <a:pt x="37" y="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38" y="0"/>
                    <a:pt x="38" y="0"/>
                    <a:pt x="39" y="0"/>
                  </a:cubicBezTo>
                  <a:cubicBezTo>
                    <a:pt x="39" y="0"/>
                    <a:pt x="39" y="0"/>
                    <a:pt x="39" y="0"/>
                  </a:cubicBezTo>
                  <a:cubicBezTo>
                    <a:pt x="39" y="0"/>
                    <a:pt x="40" y="0"/>
                    <a:pt x="40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41" y="0"/>
                    <a:pt x="41" y="1"/>
                    <a:pt x="41" y="1"/>
                  </a:cubicBezTo>
                  <a:cubicBezTo>
                    <a:pt x="41" y="1"/>
                    <a:pt x="42" y="1"/>
                    <a:pt x="42" y="1"/>
                  </a:cubicBezTo>
                  <a:cubicBezTo>
                    <a:pt x="42" y="1"/>
                    <a:pt x="42" y="1"/>
                    <a:pt x="43" y="1"/>
                  </a:cubicBezTo>
                  <a:cubicBezTo>
                    <a:pt x="43" y="1"/>
                    <a:pt x="43" y="1"/>
                    <a:pt x="43" y="1"/>
                  </a:cubicBezTo>
                  <a:cubicBezTo>
                    <a:pt x="43" y="1"/>
                    <a:pt x="44" y="1"/>
                    <a:pt x="44" y="1"/>
                  </a:cubicBezTo>
                  <a:cubicBezTo>
                    <a:pt x="44" y="1"/>
                    <a:pt x="44" y="1"/>
                    <a:pt x="45" y="1"/>
                  </a:cubicBezTo>
                  <a:cubicBezTo>
                    <a:pt x="45" y="1"/>
                    <a:pt x="45" y="2"/>
                    <a:pt x="46" y="2"/>
                  </a:cubicBezTo>
                  <a:cubicBezTo>
                    <a:pt x="46" y="2"/>
                    <a:pt x="46" y="2"/>
                    <a:pt x="46" y="2"/>
                  </a:cubicBezTo>
                  <a:cubicBezTo>
                    <a:pt x="48" y="2"/>
                    <a:pt x="50" y="3"/>
                    <a:pt x="52" y="4"/>
                  </a:cubicBezTo>
                  <a:cubicBezTo>
                    <a:pt x="54" y="6"/>
                    <a:pt x="57" y="7"/>
                    <a:pt x="59" y="9"/>
                  </a:cubicBezTo>
                  <a:cubicBezTo>
                    <a:pt x="61" y="16"/>
                    <a:pt x="60" y="24"/>
                    <a:pt x="55" y="27"/>
                  </a:cubicBezTo>
                  <a:cubicBezTo>
                    <a:pt x="37" y="46"/>
                    <a:pt x="37" y="46"/>
                    <a:pt x="37" y="46"/>
                  </a:cubicBezTo>
                  <a:cubicBezTo>
                    <a:pt x="0" y="46"/>
                    <a:pt x="0" y="46"/>
                    <a:pt x="0" y="46"/>
                  </a:cubicBezTo>
                </a:path>
              </a:pathLst>
            </a:custGeom>
            <a:solidFill>
              <a:srgbClr val="00A9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11" name="Freeform 31">
              <a:extLst>
                <a:ext uri="{FF2B5EF4-FFF2-40B4-BE49-F238E27FC236}">
                  <a16:creationId xmlns:a16="http://schemas.microsoft.com/office/drawing/2014/main" id="{E80B2BE8-C41B-C620-7E9A-7051DD1A622B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0" y="1487"/>
              <a:ext cx="43" cy="32"/>
            </a:xfrm>
            <a:custGeom>
              <a:avLst/>
              <a:gdLst>
                <a:gd name="T0" fmla="*/ 9 w 32"/>
                <a:gd name="T1" fmla="*/ 7 h 24"/>
                <a:gd name="T2" fmla="*/ 7 w 32"/>
                <a:gd name="T3" fmla="*/ 36 h 24"/>
                <a:gd name="T4" fmla="*/ 30 w 32"/>
                <a:gd name="T5" fmla="*/ 65 h 24"/>
                <a:gd name="T6" fmla="*/ 73 w 32"/>
                <a:gd name="T7" fmla="*/ 76 h 24"/>
                <a:gd name="T8" fmla="*/ 93 w 32"/>
                <a:gd name="T9" fmla="*/ 69 h 24"/>
                <a:gd name="T10" fmla="*/ 94 w 32"/>
                <a:gd name="T11" fmla="*/ 49 h 24"/>
                <a:gd name="T12" fmla="*/ 98 w 32"/>
                <a:gd name="T13" fmla="*/ 21 h 24"/>
                <a:gd name="T14" fmla="*/ 101 w 32"/>
                <a:gd name="T15" fmla="*/ 9 h 24"/>
                <a:gd name="T16" fmla="*/ 65 w 32"/>
                <a:gd name="T17" fmla="*/ 7 h 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2" h="24">
                  <a:moveTo>
                    <a:pt x="3" y="2"/>
                  </a:moveTo>
                  <a:cubicBezTo>
                    <a:pt x="0" y="3"/>
                    <a:pt x="1" y="9"/>
                    <a:pt x="2" y="11"/>
                  </a:cubicBezTo>
                  <a:cubicBezTo>
                    <a:pt x="2" y="17"/>
                    <a:pt x="3" y="20"/>
                    <a:pt x="9" y="21"/>
                  </a:cubicBezTo>
                  <a:cubicBezTo>
                    <a:pt x="13" y="23"/>
                    <a:pt x="18" y="24"/>
                    <a:pt x="22" y="24"/>
                  </a:cubicBezTo>
                  <a:cubicBezTo>
                    <a:pt x="24" y="24"/>
                    <a:pt x="28" y="23"/>
                    <a:pt x="28" y="22"/>
                  </a:cubicBezTo>
                  <a:cubicBezTo>
                    <a:pt x="29" y="21"/>
                    <a:pt x="28" y="18"/>
                    <a:pt x="29" y="16"/>
                  </a:cubicBezTo>
                  <a:cubicBezTo>
                    <a:pt x="29" y="13"/>
                    <a:pt x="29" y="10"/>
                    <a:pt x="30" y="7"/>
                  </a:cubicBezTo>
                  <a:cubicBezTo>
                    <a:pt x="30" y="5"/>
                    <a:pt x="32" y="4"/>
                    <a:pt x="31" y="3"/>
                  </a:cubicBezTo>
                  <a:cubicBezTo>
                    <a:pt x="30" y="0"/>
                    <a:pt x="22" y="2"/>
                    <a:pt x="20" y="2"/>
                  </a:cubicBezTo>
                </a:path>
              </a:pathLst>
            </a:custGeom>
            <a:solidFill>
              <a:srgbClr val="00A9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12" name="Freeform 32">
              <a:extLst>
                <a:ext uri="{FF2B5EF4-FFF2-40B4-BE49-F238E27FC236}">
                  <a16:creationId xmlns:a16="http://schemas.microsoft.com/office/drawing/2014/main" id="{87361285-CEE0-5021-1E41-7A114647A2C7}"/>
                </a:ext>
              </a:extLst>
            </p:cNvPr>
            <p:cNvSpPr>
              <a:spLocks/>
            </p:cNvSpPr>
            <p:nvPr/>
          </p:nvSpPr>
          <p:spPr bwMode="auto">
            <a:xfrm>
              <a:off x="4551" y="1503"/>
              <a:ext cx="27" cy="26"/>
            </a:xfrm>
            <a:custGeom>
              <a:avLst/>
              <a:gdLst>
                <a:gd name="T0" fmla="*/ 47 w 20"/>
                <a:gd name="T1" fmla="*/ 0 h 19"/>
                <a:gd name="T2" fmla="*/ 47 w 20"/>
                <a:gd name="T3" fmla="*/ 55 h 19"/>
                <a:gd name="T4" fmla="*/ 0 w 20"/>
                <a:gd name="T5" fmla="*/ 55 h 1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" h="19">
                  <a:moveTo>
                    <a:pt x="14" y="0"/>
                  </a:moveTo>
                  <a:cubicBezTo>
                    <a:pt x="16" y="5"/>
                    <a:pt x="20" y="12"/>
                    <a:pt x="14" y="15"/>
                  </a:cubicBezTo>
                  <a:cubicBezTo>
                    <a:pt x="11" y="16"/>
                    <a:pt x="3" y="19"/>
                    <a:pt x="0" y="15"/>
                  </a:cubicBezTo>
                </a:path>
              </a:pathLst>
            </a:custGeom>
            <a:solidFill>
              <a:srgbClr val="E20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13" name="Freeform 33">
              <a:extLst>
                <a:ext uri="{FF2B5EF4-FFF2-40B4-BE49-F238E27FC236}">
                  <a16:creationId xmlns:a16="http://schemas.microsoft.com/office/drawing/2014/main" id="{F53194E7-393E-1C76-F7E1-60326821D3AF}"/>
                </a:ext>
              </a:extLst>
            </p:cNvPr>
            <p:cNvSpPr>
              <a:spLocks/>
            </p:cNvSpPr>
            <p:nvPr/>
          </p:nvSpPr>
          <p:spPr bwMode="auto">
            <a:xfrm>
              <a:off x="4608" y="1465"/>
              <a:ext cx="64" cy="62"/>
            </a:xfrm>
            <a:custGeom>
              <a:avLst/>
              <a:gdLst>
                <a:gd name="T0" fmla="*/ 89 w 47"/>
                <a:gd name="T1" fmla="*/ 16 h 46"/>
                <a:gd name="T2" fmla="*/ 57 w 47"/>
                <a:gd name="T3" fmla="*/ 16 h 46"/>
                <a:gd name="T4" fmla="*/ 41 w 47"/>
                <a:gd name="T5" fmla="*/ 32 h 46"/>
                <a:gd name="T6" fmla="*/ 26 w 47"/>
                <a:gd name="T7" fmla="*/ 58 h 46"/>
                <a:gd name="T8" fmla="*/ 14 w 47"/>
                <a:gd name="T9" fmla="*/ 108 h 46"/>
                <a:gd name="T10" fmla="*/ 46 w 47"/>
                <a:gd name="T11" fmla="*/ 129 h 46"/>
                <a:gd name="T12" fmla="*/ 93 w 47"/>
                <a:gd name="T13" fmla="*/ 146 h 46"/>
                <a:gd name="T14" fmla="*/ 121 w 47"/>
                <a:gd name="T15" fmla="*/ 146 h 46"/>
                <a:gd name="T16" fmla="*/ 159 w 47"/>
                <a:gd name="T17" fmla="*/ 129 h 46"/>
                <a:gd name="T18" fmla="*/ 138 w 47"/>
                <a:gd name="T19" fmla="*/ 104 h 46"/>
                <a:gd name="T20" fmla="*/ 89 w 47"/>
                <a:gd name="T21" fmla="*/ 16 h 4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7" h="46">
                  <a:moveTo>
                    <a:pt x="26" y="5"/>
                  </a:moveTo>
                  <a:cubicBezTo>
                    <a:pt x="22" y="0"/>
                    <a:pt x="20" y="4"/>
                    <a:pt x="17" y="5"/>
                  </a:cubicBezTo>
                  <a:cubicBezTo>
                    <a:pt x="13" y="8"/>
                    <a:pt x="14" y="9"/>
                    <a:pt x="12" y="10"/>
                  </a:cubicBezTo>
                  <a:cubicBezTo>
                    <a:pt x="10" y="12"/>
                    <a:pt x="7" y="14"/>
                    <a:pt x="7" y="18"/>
                  </a:cubicBezTo>
                  <a:cubicBezTo>
                    <a:pt x="3" y="24"/>
                    <a:pt x="0" y="28"/>
                    <a:pt x="4" y="33"/>
                  </a:cubicBezTo>
                  <a:cubicBezTo>
                    <a:pt x="8" y="40"/>
                    <a:pt x="7" y="37"/>
                    <a:pt x="13" y="39"/>
                  </a:cubicBezTo>
                  <a:cubicBezTo>
                    <a:pt x="20" y="42"/>
                    <a:pt x="22" y="46"/>
                    <a:pt x="27" y="44"/>
                  </a:cubicBezTo>
                  <a:cubicBezTo>
                    <a:pt x="32" y="41"/>
                    <a:pt x="28" y="45"/>
                    <a:pt x="35" y="44"/>
                  </a:cubicBezTo>
                  <a:cubicBezTo>
                    <a:pt x="42" y="44"/>
                    <a:pt x="47" y="44"/>
                    <a:pt x="46" y="39"/>
                  </a:cubicBezTo>
                  <a:cubicBezTo>
                    <a:pt x="44" y="34"/>
                    <a:pt x="44" y="33"/>
                    <a:pt x="40" y="31"/>
                  </a:cubicBezTo>
                  <a:cubicBezTo>
                    <a:pt x="36" y="29"/>
                    <a:pt x="35" y="8"/>
                    <a:pt x="26" y="5"/>
                  </a:cubicBezTo>
                  <a:close/>
                </a:path>
              </a:pathLst>
            </a:custGeom>
            <a:solidFill>
              <a:srgbClr val="EFB8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14" name="Freeform 34">
              <a:extLst>
                <a:ext uri="{FF2B5EF4-FFF2-40B4-BE49-F238E27FC236}">
                  <a16:creationId xmlns:a16="http://schemas.microsoft.com/office/drawing/2014/main" id="{F87BCC41-1D55-435D-6B97-6936409215F9}"/>
                </a:ext>
              </a:extLst>
            </p:cNvPr>
            <p:cNvSpPr>
              <a:spLocks/>
            </p:cNvSpPr>
            <p:nvPr/>
          </p:nvSpPr>
          <p:spPr bwMode="auto">
            <a:xfrm>
              <a:off x="4608" y="1479"/>
              <a:ext cx="32" cy="29"/>
            </a:xfrm>
            <a:custGeom>
              <a:avLst/>
              <a:gdLst>
                <a:gd name="T0" fmla="*/ 59 w 24"/>
                <a:gd name="T1" fmla="*/ 0 h 22"/>
                <a:gd name="T2" fmla="*/ 49 w 24"/>
                <a:gd name="T3" fmla="*/ 66 h 22"/>
                <a:gd name="T4" fmla="*/ 73 w 24"/>
                <a:gd name="T5" fmla="*/ 29 h 22"/>
                <a:gd name="T6" fmla="*/ 76 w 24"/>
                <a:gd name="T7" fmla="*/ 0 h 2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4" h="22">
                  <a:moveTo>
                    <a:pt x="19" y="0"/>
                  </a:moveTo>
                  <a:cubicBezTo>
                    <a:pt x="15" y="4"/>
                    <a:pt x="0" y="21"/>
                    <a:pt x="16" y="22"/>
                  </a:cubicBezTo>
                  <a:cubicBezTo>
                    <a:pt x="12" y="16"/>
                    <a:pt x="17" y="9"/>
                    <a:pt x="23" y="10"/>
                  </a:cubicBezTo>
                  <a:cubicBezTo>
                    <a:pt x="21" y="7"/>
                    <a:pt x="18" y="0"/>
                    <a:pt x="24" y="0"/>
                  </a:cubicBezTo>
                </a:path>
              </a:pathLst>
            </a:custGeom>
            <a:solidFill>
              <a:srgbClr val="F5D3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15" name="Freeform 35">
              <a:extLst>
                <a:ext uri="{FF2B5EF4-FFF2-40B4-BE49-F238E27FC236}">
                  <a16:creationId xmlns:a16="http://schemas.microsoft.com/office/drawing/2014/main" id="{AF475D40-EE29-DFE3-DC61-4C0AD295A425}"/>
                </a:ext>
              </a:extLst>
            </p:cNvPr>
            <p:cNvSpPr>
              <a:spLocks/>
            </p:cNvSpPr>
            <p:nvPr/>
          </p:nvSpPr>
          <p:spPr bwMode="auto">
            <a:xfrm>
              <a:off x="4490" y="1398"/>
              <a:ext cx="43" cy="121"/>
            </a:xfrm>
            <a:custGeom>
              <a:avLst/>
              <a:gdLst>
                <a:gd name="T0" fmla="*/ 105 w 32"/>
                <a:gd name="T1" fmla="*/ 85 h 90"/>
                <a:gd name="T2" fmla="*/ 101 w 32"/>
                <a:gd name="T3" fmla="*/ 27 h 90"/>
                <a:gd name="T4" fmla="*/ 1 w 32"/>
                <a:gd name="T5" fmla="*/ 40 h 90"/>
                <a:gd name="T6" fmla="*/ 7 w 32"/>
                <a:gd name="T7" fmla="*/ 157 h 90"/>
                <a:gd name="T8" fmla="*/ 0 w 32"/>
                <a:gd name="T9" fmla="*/ 290 h 90"/>
                <a:gd name="T10" fmla="*/ 0 w 32"/>
                <a:gd name="T11" fmla="*/ 294 h 90"/>
                <a:gd name="T12" fmla="*/ 31 w 32"/>
                <a:gd name="T13" fmla="*/ 268 h 90"/>
                <a:gd name="T14" fmla="*/ 56 w 32"/>
                <a:gd name="T15" fmla="*/ 238 h 90"/>
                <a:gd name="T16" fmla="*/ 94 w 32"/>
                <a:gd name="T17" fmla="*/ 231 h 90"/>
                <a:gd name="T18" fmla="*/ 93 w 32"/>
                <a:gd name="T19" fmla="*/ 199 h 90"/>
                <a:gd name="T20" fmla="*/ 105 w 32"/>
                <a:gd name="T21" fmla="*/ 85 h 9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2" h="90">
                  <a:moveTo>
                    <a:pt x="32" y="26"/>
                  </a:moveTo>
                  <a:cubicBezTo>
                    <a:pt x="31" y="18"/>
                    <a:pt x="31" y="10"/>
                    <a:pt x="31" y="8"/>
                  </a:cubicBezTo>
                  <a:cubicBezTo>
                    <a:pt x="26" y="1"/>
                    <a:pt x="8" y="0"/>
                    <a:pt x="1" y="12"/>
                  </a:cubicBezTo>
                  <a:cubicBezTo>
                    <a:pt x="3" y="27"/>
                    <a:pt x="2" y="44"/>
                    <a:pt x="2" y="48"/>
                  </a:cubicBezTo>
                  <a:cubicBezTo>
                    <a:pt x="2" y="55"/>
                    <a:pt x="4" y="79"/>
                    <a:pt x="0" y="89"/>
                  </a:cubicBezTo>
                  <a:cubicBezTo>
                    <a:pt x="0" y="89"/>
                    <a:pt x="0" y="90"/>
                    <a:pt x="0" y="90"/>
                  </a:cubicBezTo>
                  <a:cubicBezTo>
                    <a:pt x="3" y="86"/>
                    <a:pt x="5" y="85"/>
                    <a:pt x="10" y="82"/>
                  </a:cubicBezTo>
                  <a:cubicBezTo>
                    <a:pt x="15" y="78"/>
                    <a:pt x="11" y="75"/>
                    <a:pt x="17" y="73"/>
                  </a:cubicBezTo>
                  <a:cubicBezTo>
                    <a:pt x="22" y="71"/>
                    <a:pt x="24" y="72"/>
                    <a:pt x="29" y="71"/>
                  </a:cubicBezTo>
                  <a:cubicBezTo>
                    <a:pt x="29" y="68"/>
                    <a:pt x="29" y="64"/>
                    <a:pt x="28" y="61"/>
                  </a:cubicBezTo>
                  <a:cubicBezTo>
                    <a:pt x="27" y="50"/>
                    <a:pt x="28" y="37"/>
                    <a:pt x="32" y="26"/>
                  </a:cubicBezTo>
                  <a:close/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16" name="Freeform 36">
              <a:extLst>
                <a:ext uri="{FF2B5EF4-FFF2-40B4-BE49-F238E27FC236}">
                  <a16:creationId xmlns:a16="http://schemas.microsoft.com/office/drawing/2014/main" id="{C3237FD4-4A62-5F22-E839-F4094BE7ECE9}"/>
                </a:ext>
              </a:extLst>
            </p:cNvPr>
            <p:cNvSpPr>
              <a:spLocks/>
            </p:cNvSpPr>
            <p:nvPr/>
          </p:nvSpPr>
          <p:spPr bwMode="auto">
            <a:xfrm>
              <a:off x="4501" y="1624"/>
              <a:ext cx="39" cy="40"/>
            </a:xfrm>
            <a:custGeom>
              <a:avLst/>
              <a:gdLst>
                <a:gd name="T0" fmla="*/ 20 w 29"/>
                <a:gd name="T1" fmla="*/ 1 h 29"/>
                <a:gd name="T2" fmla="*/ 0 w 29"/>
                <a:gd name="T3" fmla="*/ 0 h 29"/>
                <a:gd name="T4" fmla="*/ 7 w 29"/>
                <a:gd name="T5" fmla="*/ 84 h 29"/>
                <a:gd name="T6" fmla="*/ 94 w 29"/>
                <a:gd name="T7" fmla="*/ 87 h 29"/>
                <a:gd name="T8" fmla="*/ 93 w 29"/>
                <a:gd name="T9" fmla="*/ 76 h 29"/>
                <a:gd name="T10" fmla="*/ 20 w 29"/>
                <a:gd name="T11" fmla="*/ 1 h 2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9" h="29">
                  <a:moveTo>
                    <a:pt x="6" y="1"/>
                  </a:moveTo>
                  <a:cubicBezTo>
                    <a:pt x="2" y="1"/>
                    <a:pt x="0" y="1"/>
                    <a:pt x="0" y="0"/>
                  </a:cubicBezTo>
                  <a:cubicBezTo>
                    <a:pt x="2" y="9"/>
                    <a:pt x="0" y="16"/>
                    <a:pt x="2" y="23"/>
                  </a:cubicBezTo>
                  <a:cubicBezTo>
                    <a:pt x="5" y="27"/>
                    <a:pt x="25" y="29"/>
                    <a:pt x="29" y="24"/>
                  </a:cubicBezTo>
                  <a:cubicBezTo>
                    <a:pt x="29" y="24"/>
                    <a:pt x="28" y="23"/>
                    <a:pt x="28" y="21"/>
                  </a:cubicBezTo>
                  <a:cubicBezTo>
                    <a:pt x="19" y="16"/>
                    <a:pt x="11" y="10"/>
                    <a:pt x="6" y="1"/>
                  </a:cubicBezTo>
                  <a:close/>
                </a:path>
              </a:pathLst>
            </a:custGeom>
            <a:noFill/>
            <a:ln w="4763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17" name="Freeform 37">
              <a:extLst>
                <a:ext uri="{FF2B5EF4-FFF2-40B4-BE49-F238E27FC236}">
                  <a16:creationId xmlns:a16="http://schemas.microsoft.com/office/drawing/2014/main" id="{FCAD71EE-A758-D9B7-CD57-0BFBE44987F8}"/>
                </a:ext>
              </a:extLst>
            </p:cNvPr>
            <p:cNvSpPr>
              <a:spLocks/>
            </p:cNvSpPr>
            <p:nvPr/>
          </p:nvSpPr>
          <p:spPr bwMode="auto">
            <a:xfrm>
              <a:off x="4596" y="1435"/>
              <a:ext cx="55" cy="37"/>
            </a:xfrm>
            <a:custGeom>
              <a:avLst/>
              <a:gdLst>
                <a:gd name="T0" fmla="*/ 0 w 41"/>
                <a:gd name="T1" fmla="*/ 1 h 27"/>
                <a:gd name="T2" fmla="*/ 7 w 41"/>
                <a:gd name="T3" fmla="*/ 1 h 27"/>
                <a:gd name="T4" fmla="*/ 31 w 41"/>
                <a:gd name="T5" fmla="*/ 0 h 27"/>
                <a:gd name="T6" fmla="*/ 36 w 41"/>
                <a:gd name="T7" fmla="*/ 0 h 27"/>
                <a:gd name="T8" fmla="*/ 36 w 41"/>
                <a:gd name="T9" fmla="*/ 0 h 27"/>
                <a:gd name="T10" fmla="*/ 56 w 41"/>
                <a:gd name="T11" fmla="*/ 0 h 27"/>
                <a:gd name="T12" fmla="*/ 56 w 41"/>
                <a:gd name="T13" fmla="*/ 0 h 27"/>
                <a:gd name="T14" fmla="*/ 62 w 41"/>
                <a:gd name="T15" fmla="*/ 0 h 27"/>
                <a:gd name="T16" fmla="*/ 62 w 41"/>
                <a:gd name="T17" fmla="*/ 0 h 27"/>
                <a:gd name="T18" fmla="*/ 64 w 41"/>
                <a:gd name="T19" fmla="*/ 0 h 27"/>
                <a:gd name="T20" fmla="*/ 64 w 41"/>
                <a:gd name="T21" fmla="*/ 0 h 27"/>
                <a:gd name="T22" fmla="*/ 68 w 41"/>
                <a:gd name="T23" fmla="*/ 1 h 27"/>
                <a:gd name="T24" fmla="*/ 72 w 41"/>
                <a:gd name="T25" fmla="*/ 1 h 27"/>
                <a:gd name="T26" fmla="*/ 75 w 41"/>
                <a:gd name="T27" fmla="*/ 1 h 27"/>
                <a:gd name="T28" fmla="*/ 75 w 41"/>
                <a:gd name="T29" fmla="*/ 1 h 27"/>
                <a:gd name="T30" fmla="*/ 78 w 41"/>
                <a:gd name="T31" fmla="*/ 1 h 27"/>
                <a:gd name="T32" fmla="*/ 83 w 41"/>
                <a:gd name="T33" fmla="*/ 1 h 27"/>
                <a:gd name="T34" fmla="*/ 85 w 41"/>
                <a:gd name="T35" fmla="*/ 7 h 27"/>
                <a:gd name="T36" fmla="*/ 85 w 41"/>
                <a:gd name="T37" fmla="*/ 7 h 27"/>
                <a:gd name="T38" fmla="*/ 105 w 41"/>
                <a:gd name="T39" fmla="*/ 14 h 27"/>
                <a:gd name="T40" fmla="*/ 126 w 41"/>
                <a:gd name="T41" fmla="*/ 30 h 27"/>
                <a:gd name="T42" fmla="*/ 114 w 41"/>
                <a:gd name="T43" fmla="*/ 96 h 27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1" h="27">
                  <a:moveTo>
                    <a:pt x="0" y="1"/>
                  </a:moveTo>
                  <a:cubicBezTo>
                    <a:pt x="1" y="1"/>
                    <a:pt x="1" y="1"/>
                    <a:pt x="2" y="1"/>
                  </a:cubicBezTo>
                  <a:cubicBezTo>
                    <a:pt x="4" y="1"/>
                    <a:pt x="6" y="1"/>
                    <a:pt x="10" y="0"/>
                  </a:cubicBezTo>
                  <a:cubicBezTo>
                    <a:pt x="10" y="0"/>
                    <a:pt x="10" y="0"/>
                    <a:pt x="11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3" y="0"/>
                    <a:pt x="15" y="0"/>
                    <a:pt x="17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8" y="0"/>
                    <a:pt x="18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9" y="0"/>
                    <a:pt x="20" y="0"/>
                    <a:pt x="20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21" y="0"/>
                    <a:pt x="21" y="1"/>
                    <a:pt x="21" y="1"/>
                  </a:cubicBezTo>
                  <a:cubicBezTo>
                    <a:pt x="21" y="1"/>
                    <a:pt x="22" y="1"/>
                    <a:pt x="22" y="1"/>
                  </a:cubicBezTo>
                  <a:cubicBezTo>
                    <a:pt x="22" y="1"/>
                    <a:pt x="22" y="1"/>
                    <a:pt x="23" y="1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23" y="1"/>
                    <a:pt x="24" y="1"/>
                    <a:pt x="24" y="1"/>
                  </a:cubicBezTo>
                  <a:cubicBezTo>
                    <a:pt x="24" y="1"/>
                    <a:pt x="24" y="1"/>
                    <a:pt x="25" y="1"/>
                  </a:cubicBezTo>
                  <a:cubicBezTo>
                    <a:pt x="25" y="1"/>
                    <a:pt x="25" y="2"/>
                    <a:pt x="26" y="2"/>
                  </a:cubicBezTo>
                  <a:cubicBezTo>
                    <a:pt x="26" y="2"/>
                    <a:pt x="26" y="2"/>
                    <a:pt x="26" y="2"/>
                  </a:cubicBezTo>
                  <a:cubicBezTo>
                    <a:pt x="28" y="2"/>
                    <a:pt x="30" y="3"/>
                    <a:pt x="32" y="4"/>
                  </a:cubicBezTo>
                  <a:cubicBezTo>
                    <a:pt x="34" y="6"/>
                    <a:pt x="37" y="7"/>
                    <a:pt x="39" y="9"/>
                  </a:cubicBezTo>
                  <a:cubicBezTo>
                    <a:pt x="41" y="16"/>
                    <a:pt x="40" y="24"/>
                    <a:pt x="35" y="27"/>
                  </a:cubicBezTo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18" name="Freeform 38">
              <a:extLst>
                <a:ext uri="{FF2B5EF4-FFF2-40B4-BE49-F238E27FC236}">
                  <a16:creationId xmlns:a16="http://schemas.microsoft.com/office/drawing/2014/main" id="{C4C76EF8-59E6-6683-6BB0-195B935ACC82}"/>
                </a:ext>
              </a:extLst>
            </p:cNvPr>
            <p:cNvSpPr>
              <a:spLocks/>
            </p:cNvSpPr>
            <p:nvPr/>
          </p:nvSpPr>
          <p:spPr bwMode="auto">
            <a:xfrm>
              <a:off x="4505" y="1487"/>
              <a:ext cx="206" cy="185"/>
            </a:xfrm>
            <a:custGeom>
              <a:avLst/>
              <a:gdLst>
                <a:gd name="T0" fmla="*/ 149 w 152"/>
                <a:gd name="T1" fmla="*/ 12 h 137"/>
                <a:gd name="T2" fmla="*/ 140 w 152"/>
                <a:gd name="T3" fmla="*/ 49 h 137"/>
                <a:gd name="T4" fmla="*/ 103 w 152"/>
                <a:gd name="T5" fmla="*/ 120 h 137"/>
                <a:gd name="T6" fmla="*/ 45 w 152"/>
                <a:gd name="T7" fmla="*/ 182 h 137"/>
                <a:gd name="T8" fmla="*/ 12 w 152"/>
                <a:gd name="T9" fmla="*/ 223 h 137"/>
                <a:gd name="T10" fmla="*/ 0 w 152"/>
                <a:gd name="T11" fmla="*/ 280 h 137"/>
                <a:gd name="T12" fmla="*/ 7 w 152"/>
                <a:gd name="T13" fmla="*/ 329 h 137"/>
                <a:gd name="T14" fmla="*/ 9 w 152"/>
                <a:gd name="T15" fmla="*/ 343 h 137"/>
                <a:gd name="T16" fmla="*/ 264 w 152"/>
                <a:gd name="T17" fmla="*/ 444 h 137"/>
                <a:gd name="T18" fmla="*/ 394 w 152"/>
                <a:gd name="T19" fmla="*/ 452 h 137"/>
                <a:gd name="T20" fmla="*/ 454 w 152"/>
                <a:gd name="T21" fmla="*/ 421 h 137"/>
                <a:gd name="T22" fmla="*/ 477 w 152"/>
                <a:gd name="T23" fmla="*/ 392 h 137"/>
                <a:gd name="T24" fmla="*/ 469 w 152"/>
                <a:gd name="T25" fmla="*/ 177 h 137"/>
                <a:gd name="T26" fmla="*/ 407 w 152"/>
                <a:gd name="T27" fmla="*/ 89 h 137"/>
                <a:gd name="T28" fmla="*/ 373 w 152"/>
                <a:gd name="T29" fmla="*/ 93 h 137"/>
                <a:gd name="T30" fmla="*/ 350 w 152"/>
                <a:gd name="T31" fmla="*/ 93 h 137"/>
                <a:gd name="T32" fmla="*/ 301 w 152"/>
                <a:gd name="T33" fmla="*/ 77 h 137"/>
                <a:gd name="T34" fmla="*/ 268 w 152"/>
                <a:gd name="T35" fmla="*/ 57 h 137"/>
                <a:gd name="T36" fmla="*/ 268 w 152"/>
                <a:gd name="T37" fmla="*/ 27 h 137"/>
                <a:gd name="T38" fmla="*/ 279 w 152"/>
                <a:gd name="T39" fmla="*/ 7 h 137"/>
                <a:gd name="T40" fmla="*/ 279 w 152"/>
                <a:gd name="T41" fmla="*/ 7 h 137"/>
                <a:gd name="T42" fmla="*/ 279 w 152"/>
                <a:gd name="T43" fmla="*/ 0 h 137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152" h="137">
                  <a:moveTo>
                    <a:pt x="44" y="4"/>
                  </a:moveTo>
                  <a:cubicBezTo>
                    <a:pt x="44" y="6"/>
                    <a:pt x="44" y="10"/>
                    <a:pt x="41" y="15"/>
                  </a:cubicBezTo>
                  <a:cubicBezTo>
                    <a:pt x="44" y="22"/>
                    <a:pt x="31" y="22"/>
                    <a:pt x="30" y="36"/>
                  </a:cubicBezTo>
                  <a:cubicBezTo>
                    <a:pt x="29" y="42"/>
                    <a:pt x="21" y="56"/>
                    <a:pt x="13" y="55"/>
                  </a:cubicBezTo>
                  <a:cubicBezTo>
                    <a:pt x="13" y="62"/>
                    <a:pt x="11" y="60"/>
                    <a:pt x="4" y="67"/>
                  </a:cubicBezTo>
                  <a:cubicBezTo>
                    <a:pt x="5" y="77"/>
                    <a:pt x="5" y="76"/>
                    <a:pt x="0" y="84"/>
                  </a:cubicBezTo>
                  <a:cubicBezTo>
                    <a:pt x="1" y="91"/>
                    <a:pt x="0" y="97"/>
                    <a:pt x="2" y="99"/>
                  </a:cubicBezTo>
                  <a:cubicBezTo>
                    <a:pt x="4" y="101"/>
                    <a:pt x="5" y="101"/>
                    <a:pt x="3" y="103"/>
                  </a:cubicBezTo>
                  <a:cubicBezTo>
                    <a:pt x="19" y="131"/>
                    <a:pt x="65" y="134"/>
                    <a:pt x="78" y="134"/>
                  </a:cubicBezTo>
                  <a:cubicBezTo>
                    <a:pt x="92" y="134"/>
                    <a:pt x="110" y="137"/>
                    <a:pt x="117" y="136"/>
                  </a:cubicBezTo>
                  <a:cubicBezTo>
                    <a:pt x="124" y="135"/>
                    <a:pt x="129" y="132"/>
                    <a:pt x="134" y="127"/>
                  </a:cubicBezTo>
                  <a:cubicBezTo>
                    <a:pt x="136" y="125"/>
                    <a:pt x="137" y="125"/>
                    <a:pt x="142" y="118"/>
                  </a:cubicBezTo>
                  <a:cubicBezTo>
                    <a:pt x="152" y="103"/>
                    <a:pt x="143" y="64"/>
                    <a:pt x="139" y="53"/>
                  </a:cubicBezTo>
                  <a:cubicBezTo>
                    <a:pt x="135" y="42"/>
                    <a:pt x="127" y="35"/>
                    <a:pt x="120" y="27"/>
                  </a:cubicBezTo>
                  <a:cubicBezTo>
                    <a:pt x="118" y="28"/>
                    <a:pt x="115" y="28"/>
                    <a:pt x="111" y="28"/>
                  </a:cubicBezTo>
                  <a:cubicBezTo>
                    <a:pt x="104" y="29"/>
                    <a:pt x="108" y="25"/>
                    <a:pt x="103" y="28"/>
                  </a:cubicBezTo>
                  <a:cubicBezTo>
                    <a:pt x="98" y="30"/>
                    <a:pt x="96" y="26"/>
                    <a:pt x="89" y="23"/>
                  </a:cubicBezTo>
                  <a:cubicBezTo>
                    <a:pt x="83" y="21"/>
                    <a:pt x="84" y="24"/>
                    <a:pt x="80" y="17"/>
                  </a:cubicBezTo>
                  <a:cubicBezTo>
                    <a:pt x="78" y="14"/>
                    <a:pt x="78" y="11"/>
                    <a:pt x="80" y="8"/>
                  </a:cubicBezTo>
                  <a:cubicBezTo>
                    <a:pt x="80" y="6"/>
                    <a:pt x="81" y="5"/>
                    <a:pt x="83" y="2"/>
                  </a:cubicBezTo>
                  <a:cubicBezTo>
                    <a:pt x="83" y="2"/>
                    <a:pt x="83" y="2"/>
                    <a:pt x="83" y="2"/>
                  </a:cubicBezTo>
                  <a:cubicBezTo>
                    <a:pt x="83" y="1"/>
                    <a:pt x="83" y="1"/>
                    <a:pt x="83" y="0"/>
                  </a:cubicBezTo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19" name="Freeform 39">
              <a:extLst>
                <a:ext uri="{FF2B5EF4-FFF2-40B4-BE49-F238E27FC236}">
                  <a16:creationId xmlns:a16="http://schemas.microsoft.com/office/drawing/2014/main" id="{20E60ECF-716D-2B23-47C7-A2868620AEC6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1" y="1525"/>
              <a:ext cx="106" cy="104"/>
            </a:xfrm>
            <a:custGeom>
              <a:avLst/>
              <a:gdLst>
                <a:gd name="T0" fmla="*/ 103 w 78"/>
                <a:gd name="T1" fmla="*/ 27 h 77"/>
                <a:gd name="T2" fmla="*/ 35 w 78"/>
                <a:gd name="T3" fmla="*/ 131 h 77"/>
                <a:gd name="T4" fmla="*/ 37 w 78"/>
                <a:gd name="T5" fmla="*/ 255 h 77"/>
                <a:gd name="T6" fmla="*/ 98 w 78"/>
                <a:gd name="T7" fmla="*/ 113 h 77"/>
                <a:gd name="T8" fmla="*/ 266 w 78"/>
                <a:gd name="T9" fmla="*/ 47 h 77"/>
                <a:gd name="T10" fmla="*/ 117 w 78"/>
                <a:gd name="T11" fmla="*/ 12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8" h="77">
                  <a:moveTo>
                    <a:pt x="30" y="8"/>
                  </a:moveTo>
                  <a:cubicBezTo>
                    <a:pt x="32" y="21"/>
                    <a:pt x="14" y="28"/>
                    <a:pt x="10" y="39"/>
                  </a:cubicBezTo>
                  <a:cubicBezTo>
                    <a:pt x="4" y="52"/>
                    <a:pt x="0" y="64"/>
                    <a:pt x="11" y="77"/>
                  </a:cubicBezTo>
                  <a:cubicBezTo>
                    <a:pt x="4" y="65"/>
                    <a:pt x="22" y="43"/>
                    <a:pt x="29" y="34"/>
                  </a:cubicBezTo>
                  <a:cubicBezTo>
                    <a:pt x="39" y="20"/>
                    <a:pt x="60" y="9"/>
                    <a:pt x="78" y="14"/>
                  </a:cubicBezTo>
                  <a:cubicBezTo>
                    <a:pt x="65" y="2"/>
                    <a:pt x="51" y="0"/>
                    <a:pt x="34" y="4"/>
                  </a:cubicBezTo>
                </a:path>
              </a:pathLst>
            </a:custGeom>
            <a:solidFill>
              <a:srgbClr val="FCEE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20" name="Freeform 40">
              <a:extLst>
                <a:ext uri="{FF2B5EF4-FFF2-40B4-BE49-F238E27FC236}">
                  <a16:creationId xmlns:a16="http://schemas.microsoft.com/office/drawing/2014/main" id="{A92DF318-9997-D739-890D-DB98182E1F23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0" y="1568"/>
              <a:ext cx="129" cy="101"/>
            </a:xfrm>
            <a:custGeom>
              <a:avLst/>
              <a:gdLst>
                <a:gd name="T0" fmla="*/ 0 w 95"/>
                <a:gd name="T1" fmla="*/ 215 h 75"/>
                <a:gd name="T2" fmla="*/ 160 w 95"/>
                <a:gd name="T3" fmla="*/ 234 h 75"/>
                <a:gd name="T4" fmla="*/ 251 w 95"/>
                <a:gd name="T5" fmla="*/ 226 h 75"/>
                <a:gd name="T6" fmla="*/ 315 w 95"/>
                <a:gd name="T7" fmla="*/ 168 h 75"/>
                <a:gd name="T8" fmla="*/ 293 w 95"/>
                <a:gd name="T9" fmla="*/ 0 h 75"/>
                <a:gd name="T10" fmla="*/ 268 w 95"/>
                <a:gd name="T11" fmla="*/ 162 h 75"/>
                <a:gd name="T12" fmla="*/ 0 w 95"/>
                <a:gd name="T13" fmla="*/ 215 h 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95" h="75">
                  <a:moveTo>
                    <a:pt x="0" y="65"/>
                  </a:moveTo>
                  <a:cubicBezTo>
                    <a:pt x="16" y="69"/>
                    <a:pt x="34" y="69"/>
                    <a:pt x="47" y="71"/>
                  </a:cubicBezTo>
                  <a:cubicBezTo>
                    <a:pt x="59" y="73"/>
                    <a:pt x="65" y="75"/>
                    <a:pt x="74" y="69"/>
                  </a:cubicBezTo>
                  <a:cubicBezTo>
                    <a:pt x="83" y="64"/>
                    <a:pt x="90" y="58"/>
                    <a:pt x="93" y="51"/>
                  </a:cubicBezTo>
                  <a:cubicBezTo>
                    <a:pt x="95" y="44"/>
                    <a:pt x="94" y="11"/>
                    <a:pt x="86" y="0"/>
                  </a:cubicBezTo>
                  <a:cubicBezTo>
                    <a:pt x="89" y="12"/>
                    <a:pt x="92" y="32"/>
                    <a:pt x="79" y="49"/>
                  </a:cubicBezTo>
                  <a:cubicBezTo>
                    <a:pt x="66" y="65"/>
                    <a:pt x="17" y="72"/>
                    <a:pt x="0" y="65"/>
                  </a:cubicBezTo>
                  <a:close/>
                </a:path>
              </a:pathLst>
            </a:custGeom>
            <a:solidFill>
              <a:srgbClr val="EFB8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21" name="Freeform 41">
              <a:extLst>
                <a:ext uri="{FF2B5EF4-FFF2-40B4-BE49-F238E27FC236}">
                  <a16:creationId xmlns:a16="http://schemas.microsoft.com/office/drawing/2014/main" id="{02DEE1E1-2E90-5749-5339-3AE82532C92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507" y="1521"/>
              <a:ext cx="201" cy="151"/>
            </a:xfrm>
            <a:custGeom>
              <a:avLst/>
              <a:gdLst>
                <a:gd name="T0" fmla="*/ 124 w 148"/>
                <a:gd name="T1" fmla="*/ 272 h 112"/>
                <a:gd name="T2" fmla="*/ 84 w 148"/>
                <a:gd name="T3" fmla="*/ 231 h 112"/>
                <a:gd name="T4" fmla="*/ 56 w 148"/>
                <a:gd name="T5" fmla="*/ 182 h 112"/>
                <a:gd name="T6" fmla="*/ 68 w 148"/>
                <a:gd name="T7" fmla="*/ 140 h 112"/>
                <a:gd name="T8" fmla="*/ 88 w 148"/>
                <a:gd name="T9" fmla="*/ 89 h 112"/>
                <a:gd name="T10" fmla="*/ 105 w 148"/>
                <a:gd name="T11" fmla="*/ 120 h 112"/>
                <a:gd name="T12" fmla="*/ 113 w 148"/>
                <a:gd name="T13" fmla="*/ 163 h 112"/>
                <a:gd name="T14" fmla="*/ 189 w 148"/>
                <a:gd name="T15" fmla="*/ 210 h 112"/>
                <a:gd name="T16" fmla="*/ 120 w 148"/>
                <a:gd name="T17" fmla="*/ 142 h 112"/>
                <a:gd name="T18" fmla="*/ 113 w 148"/>
                <a:gd name="T19" fmla="*/ 108 h 112"/>
                <a:gd name="T20" fmla="*/ 125 w 148"/>
                <a:gd name="T21" fmla="*/ 0 h 112"/>
                <a:gd name="T22" fmla="*/ 88 w 148"/>
                <a:gd name="T23" fmla="*/ 66 h 112"/>
                <a:gd name="T24" fmla="*/ 68 w 148"/>
                <a:gd name="T25" fmla="*/ 115 h 112"/>
                <a:gd name="T26" fmla="*/ 41 w 148"/>
                <a:gd name="T27" fmla="*/ 163 h 112"/>
                <a:gd name="T28" fmla="*/ 26 w 148"/>
                <a:gd name="T29" fmla="*/ 209 h 112"/>
                <a:gd name="T30" fmla="*/ 20 w 148"/>
                <a:gd name="T31" fmla="*/ 228 h 112"/>
                <a:gd name="T32" fmla="*/ 48 w 148"/>
                <a:gd name="T33" fmla="*/ 307 h 112"/>
                <a:gd name="T34" fmla="*/ 45 w 148"/>
                <a:gd name="T35" fmla="*/ 202 h 112"/>
                <a:gd name="T36" fmla="*/ 65 w 148"/>
                <a:gd name="T37" fmla="*/ 225 h 112"/>
                <a:gd name="T38" fmla="*/ 84 w 148"/>
                <a:gd name="T39" fmla="*/ 266 h 112"/>
                <a:gd name="T40" fmla="*/ 153 w 148"/>
                <a:gd name="T41" fmla="*/ 302 h 112"/>
                <a:gd name="T42" fmla="*/ 160 w 148"/>
                <a:gd name="T43" fmla="*/ 294 h 112"/>
                <a:gd name="T44" fmla="*/ 455 w 148"/>
                <a:gd name="T45" fmla="*/ 198 h 112"/>
                <a:gd name="T46" fmla="*/ 443 w 148"/>
                <a:gd name="T47" fmla="*/ 152 h 112"/>
                <a:gd name="T48" fmla="*/ 390 w 148"/>
                <a:gd name="T49" fmla="*/ 32 h 112"/>
                <a:gd name="T50" fmla="*/ 432 w 148"/>
                <a:gd name="T51" fmla="*/ 36 h 112"/>
                <a:gd name="T52" fmla="*/ 401 w 148"/>
                <a:gd name="T53" fmla="*/ 20 h 112"/>
                <a:gd name="T54" fmla="*/ 335 w 148"/>
                <a:gd name="T55" fmla="*/ 12 h 112"/>
                <a:gd name="T56" fmla="*/ 418 w 148"/>
                <a:gd name="T57" fmla="*/ 121 h 112"/>
                <a:gd name="T58" fmla="*/ 401 w 148"/>
                <a:gd name="T59" fmla="*/ 191 h 112"/>
                <a:gd name="T60" fmla="*/ 369 w 148"/>
                <a:gd name="T61" fmla="*/ 255 h 112"/>
                <a:gd name="T62" fmla="*/ 407 w 148"/>
                <a:gd name="T63" fmla="*/ 210 h 112"/>
                <a:gd name="T64" fmla="*/ 428 w 148"/>
                <a:gd name="T65" fmla="*/ 163 h 112"/>
                <a:gd name="T66" fmla="*/ 448 w 148"/>
                <a:gd name="T67" fmla="*/ 239 h 112"/>
                <a:gd name="T68" fmla="*/ 398 w 148"/>
                <a:gd name="T69" fmla="*/ 317 h 112"/>
                <a:gd name="T70" fmla="*/ 350 w 148"/>
                <a:gd name="T71" fmla="*/ 333 h 112"/>
                <a:gd name="T72" fmla="*/ 274 w 148"/>
                <a:gd name="T73" fmla="*/ 322 h 112"/>
                <a:gd name="T74" fmla="*/ 323 w 148"/>
                <a:gd name="T75" fmla="*/ 330 h 112"/>
                <a:gd name="T76" fmla="*/ 383 w 148"/>
                <a:gd name="T77" fmla="*/ 330 h 112"/>
                <a:gd name="T78" fmla="*/ 443 w 148"/>
                <a:gd name="T79" fmla="*/ 307 h 112"/>
                <a:gd name="T80" fmla="*/ 391 w 148"/>
                <a:gd name="T81" fmla="*/ 367 h 112"/>
                <a:gd name="T82" fmla="*/ 443 w 148"/>
                <a:gd name="T83" fmla="*/ 338 h 112"/>
                <a:gd name="T84" fmla="*/ 463 w 148"/>
                <a:gd name="T85" fmla="*/ 272 h 112"/>
                <a:gd name="T86" fmla="*/ 494 w 148"/>
                <a:gd name="T87" fmla="*/ 251 h 112"/>
                <a:gd name="T88" fmla="*/ 501 w 148"/>
                <a:gd name="T89" fmla="*/ 251 h 112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148" h="112">
                  <a:moveTo>
                    <a:pt x="47" y="89"/>
                  </a:moveTo>
                  <a:cubicBezTo>
                    <a:pt x="44" y="85"/>
                    <a:pt x="44" y="85"/>
                    <a:pt x="44" y="85"/>
                  </a:cubicBezTo>
                  <a:cubicBezTo>
                    <a:pt x="42" y="83"/>
                    <a:pt x="39" y="83"/>
                    <a:pt x="36" y="82"/>
                  </a:cubicBezTo>
                  <a:cubicBezTo>
                    <a:pt x="33" y="81"/>
                    <a:pt x="30" y="81"/>
                    <a:pt x="28" y="78"/>
                  </a:cubicBezTo>
                  <a:cubicBezTo>
                    <a:pt x="27" y="77"/>
                    <a:pt x="26" y="76"/>
                    <a:pt x="26" y="74"/>
                  </a:cubicBezTo>
                  <a:cubicBezTo>
                    <a:pt x="25" y="70"/>
                    <a:pt x="25" y="70"/>
                    <a:pt x="25" y="70"/>
                  </a:cubicBezTo>
                  <a:cubicBezTo>
                    <a:pt x="24" y="68"/>
                    <a:pt x="23" y="66"/>
                    <a:pt x="21" y="65"/>
                  </a:cubicBezTo>
                  <a:cubicBezTo>
                    <a:pt x="19" y="64"/>
                    <a:pt x="19" y="64"/>
                    <a:pt x="19" y="64"/>
                  </a:cubicBezTo>
                  <a:cubicBezTo>
                    <a:pt x="17" y="62"/>
                    <a:pt x="16" y="58"/>
                    <a:pt x="16" y="55"/>
                  </a:cubicBezTo>
                  <a:cubicBezTo>
                    <a:pt x="16" y="53"/>
                    <a:pt x="16" y="50"/>
                    <a:pt x="16" y="50"/>
                  </a:cubicBezTo>
                  <a:cubicBezTo>
                    <a:pt x="16" y="48"/>
                    <a:pt x="16" y="47"/>
                    <a:pt x="17" y="45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1" y="40"/>
                    <a:pt x="23" y="39"/>
                    <a:pt x="24" y="37"/>
                  </a:cubicBezTo>
                  <a:cubicBezTo>
                    <a:pt x="25" y="31"/>
                    <a:pt x="25" y="31"/>
                    <a:pt x="25" y="31"/>
                  </a:cubicBezTo>
                  <a:cubicBezTo>
                    <a:pt x="25" y="29"/>
                    <a:pt x="25" y="29"/>
                    <a:pt x="26" y="27"/>
                  </a:cubicBezTo>
                  <a:cubicBezTo>
                    <a:pt x="26" y="26"/>
                    <a:pt x="27" y="25"/>
                    <a:pt x="28" y="24"/>
                  </a:cubicBezTo>
                  <a:cubicBezTo>
                    <a:pt x="28" y="28"/>
                    <a:pt x="29" y="30"/>
                    <a:pt x="30" y="33"/>
                  </a:cubicBezTo>
                  <a:cubicBezTo>
                    <a:pt x="31" y="36"/>
                    <a:pt x="31" y="36"/>
                    <a:pt x="31" y="36"/>
                  </a:cubicBezTo>
                  <a:cubicBezTo>
                    <a:pt x="32" y="40"/>
                    <a:pt x="32" y="40"/>
                    <a:pt x="32" y="40"/>
                  </a:cubicBezTo>
                  <a:cubicBezTo>
                    <a:pt x="32" y="43"/>
                    <a:pt x="32" y="43"/>
                    <a:pt x="32" y="43"/>
                  </a:cubicBezTo>
                  <a:cubicBezTo>
                    <a:pt x="32" y="45"/>
                    <a:pt x="32" y="47"/>
                    <a:pt x="33" y="50"/>
                  </a:cubicBezTo>
                  <a:cubicBezTo>
                    <a:pt x="36" y="56"/>
                    <a:pt x="37" y="58"/>
                    <a:pt x="45" y="60"/>
                  </a:cubicBezTo>
                  <a:cubicBezTo>
                    <a:pt x="52" y="61"/>
                    <a:pt x="53" y="61"/>
                    <a:pt x="54" y="64"/>
                  </a:cubicBezTo>
                  <a:cubicBezTo>
                    <a:pt x="55" y="64"/>
                    <a:pt x="55" y="64"/>
                    <a:pt x="55" y="64"/>
                  </a:cubicBezTo>
                  <a:cubicBezTo>
                    <a:pt x="52" y="60"/>
                    <a:pt x="53" y="59"/>
                    <a:pt x="45" y="57"/>
                  </a:cubicBezTo>
                  <a:cubicBezTo>
                    <a:pt x="38" y="56"/>
                    <a:pt x="38" y="54"/>
                    <a:pt x="36" y="48"/>
                  </a:cubicBezTo>
                  <a:cubicBezTo>
                    <a:pt x="35" y="46"/>
                    <a:pt x="35" y="45"/>
                    <a:pt x="35" y="43"/>
                  </a:cubicBezTo>
                  <a:cubicBezTo>
                    <a:pt x="35" y="39"/>
                    <a:pt x="35" y="39"/>
                    <a:pt x="35" y="39"/>
                  </a:cubicBezTo>
                  <a:cubicBezTo>
                    <a:pt x="34" y="35"/>
                    <a:pt x="34" y="35"/>
                    <a:pt x="34" y="35"/>
                  </a:cubicBezTo>
                  <a:cubicBezTo>
                    <a:pt x="33" y="33"/>
                    <a:pt x="33" y="33"/>
                    <a:pt x="33" y="33"/>
                  </a:cubicBezTo>
                  <a:cubicBezTo>
                    <a:pt x="32" y="29"/>
                    <a:pt x="30" y="23"/>
                    <a:pt x="32" y="19"/>
                  </a:cubicBezTo>
                  <a:cubicBezTo>
                    <a:pt x="32" y="18"/>
                    <a:pt x="32" y="18"/>
                    <a:pt x="32" y="18"/>
                  </a:cubicBezTo>
                  <a:cubicBezTo>
                    <a:pt x="35" y="14"/>
                    <a:pt x="37" y="6"/>
                    <a:pt x="37" y="0"/>
                  </a:cubicBezTo>
                  <a:cubicBezTo>
                    <a:pt x="33" y="2"/>
                    <a:pt x="33" y="2"/>
                    <a:pt x="33" y="2"/>
                  </a:cubicBezTo>
                  <a:cubicBezTo>
                    <a:pt x="33" y="6"/>
                    <a:pt x="31" y="12"/>
                    <a:pt x="29" y="17"/>
                  </a:cubicBezTo>
                  <a:cubicBezTo>
                    <a:pt x="26" y="20"/>
                    <a:pt x="26" y="20"/>
                    <a:pt x="26" y="20"/>
                  </a:cubicBezTo>
                  <a:cubicBezTo>
                    <a:pt x="25" y="21"/>
                    <a:pt x="23" y="23"/>
                    <a:pt x="23" y="25"/>
                  </a:cubicBezTo>
                  <a:cubicBezTo>
                    <a:pt x="22" y="27"/>
                    <a:pt x="21" y="29"/>
                    <a:pt x="21" y="31"/>
                  </a:cubicBezTo>
                  <a:cubicBezTo>
                    <a:pt x="20" y="35"/>
                    <a:pt x="20" y="35"/>
                    <a:pt x="20" y="35"/>
                  </a:cubicBezTo>
                  <a:cubicBezTo>
                    <a:pt x="20" y="37"/>
                    <a:pt x="18" y="38"/>
                    <a:pt x="17" y="39"/>
                  </a:cubicBezTo>
                  <a:cubicBezTo>
                    <a:pt x="14" y="43"/>
                    <a:pt x="14" y="43"/>
                    <a:pt x="14" y="43"/>
                  </a:cubicBezTo>
                  <a:cubicBezTo>
                    <a:pt x="12" y="46"/>
                    <a:pt x="12" y="48"/>
                    <a:pt x="12" y="50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0" y="58"/>
                    <a:pt x="10" y="58"/>
                    <a:pt x="10" y="58"/>
                  </a:cubicBezTo>
                  <a:cubicBezTo>
                    <a:pt x="9" y="60"/>
                    <a:pt x="8" y="61"/>
                    <a:pt x="7" y="63"/>
                  </a:cubicBezTo>
                  <a:cubicBezTo>
                    <a:pt x="4" y="66"/>
                    <a:pt x="0" y="71"/>
                    <a:pt x="1" y="74"/>
                  </a:cubicBezTo>
                  <a:cubicBezTo>
                    <a:pt x="3" y="76"/>
                    <a:pt x="3" y="76"/>
                    <a:pt x="3" y="76"/>
                  </a:cubicBezTo>
                  <a:cubicBezTo>
                    <a:pt x="3" y="75"/>
                    <a:pt x="5" y="71"/>
                    <a:pt x="6" y="69"/>
                  </a:cubicBezTo>
                  <a:cubicBezTo>
                    <a:pt x="6" y="74"/>
                    <a:pt x="5" y="86"/>
                    <a:pt x="11" y="93"/>
                  </a:cubicBezTo>
                  <a:cubicBezTo>
                    <a:pt x="13" y="95"/>
                    <a:pt x="15" y="94"/>
                    <a:pt x="15" y="95"/>
                  </a:cubicBezTo>
                  <a:cubicBezTo>
                    <a:pt x="14" y="93"/>
                    <a:pt x="14" y="93"/>
                    <a:pt x="14" y="93"/>
                  </a:cubicBezTo>
                  <a:cubicBezTo>
                    <a:pt x="7" y="88"/>
                    <a:pt x="10" y="73"/>
                    <a:pt x="10" y="68"/>
                  </a:cubicBezTo>
                  <a:cubicBezTo>
                    <a:pt x="10" y="66"/>
                    <a:pt x="10" y="66"/>
                    <a:pt x="10" y="66"/>
                  </a:cubicBezTo>
                  <a:cubicBezTo>
                    <a:pt x="10" y="64"/>
                    <a:pt x="12" y="63"/>
                    <a:pt x="13" y="61"/>
                  </a:cubicBezTo>
                  <a:cubicBezTo>
                    <a:pt x="14" y="59"/>
                    <a:pt x="14" y="59"/>
                    <a:pt x="14" y="59"/>
                  </a:cubicBezTo>
                  <a:cubicBezTo>
                    <a:pt x="15" y="62"/>
                    <a:pt x="16" y="64"/>
                    <a:pt x="17" y="66"/>
                  </a:cubicBezTo>
                  <a:cubicBezTo>
                    <a:pt x="17" y="66"/>
                    <a:pt x="19" y="68"/>
                    <a:pt x="19" y="68"/>
                  </a:cubicBezTo>
                  <a:cubicBezTo>
                    <a:pt x="21" y="69"/>
                    <a:pt x="22" y="69"/>
                    <a:pt x="22" y="71"/>
                  </a:cubicBezTo>
                  <a:cubicBezTo>
                    <a:pt x="23" y="74"/>
                    <a:pt x="23" y="74"/>
                    <a:pt x="23" y="74"/>
                  </a:cubicBezTo>
                  <a:cubicBezTo>
                    <a:pt x="24" y="76"/>
                    <a:pt x="24" y="78"/>
                    <a:pt x="25" y="80"/>
                  </a:cubicBezTo>
                  <a:cubicBezTo>
                    <a:pt x="28" y="83"/>
                    <a:pt x="32" y="84"/>
                    <a:pt x="35" y="85"/>
                  </a:cubicBezTo>
                  <a:cubicBezTo>
                    <a:pt x="38" y="86"/>
                    <a:pt x="40" y="86"/>
                    <a:pt x="42" y="88"/>
                  </a:cubicBezTo>
                  <a:cubicBezTo>
                    <a:pt x="45" y="91"/>
                    <a:pt x="45" y="91"/>
                    <a:pt x="45" y="91"/>
                  </a:cubicBezTo>
                  <a:cubicBezTo>
                    <a:pt x="48" y="95"/>
                    <a:pt x="52" y="100"/>
                    <a:pt x="65" y="101"/>
                  </a:cubicBezTo>
                  <a:cubicBezTo>
                    <a:pt x="65" y="100"/>
                    <a:pt x="65" y="100"/>
                    <a:pt x="65" y="100"/>
                  </a:cubicBezTo>
                  <a:cubicBezTo>
                    <a:pt x="53" y="99"/>
                    <a:pt x="50" y="93"/>
                    <a:pt x="47" y="89"/>
                  </a:cubicBezTo>
                  <a:close/>
                  <a:moveTo>
                    <a:pt x="147" y="76"/>
                  </a:moveTo>
                  <a:cubicBezTo>
                    <a:pt x="147" y="70"/>
                    <a:pt x="141" y="66"/>
                    <a:pt x="137" y="63"/>
                  </a:cubicBezTo>
                  <a:cubicBezTo>
                    <a:pt x="134" y="60"/>
                    <a:pt x="134" y="60"/>
                    <a:pt x="134" y="60"/>
                  </a:cubicBezTo>
                  <a:cubicBezTo>
                    <a:pt x="133" y="59"/>
                    <a:pt x="133" y="59"/>
                    <a:pt x="133" y="58"/>
                  </a:cubicBezTo>
                  <a:cubicBezTo>
                    <a:pt x="131" y="52"/>
                    <a:pt x="131" y="52"/>
                    <a:pt x="131" y="52"/>
                  </a:cubicBezTo>
                  <a:cubicBezTo>
                    <a:pt x="130" y="46"/>
                    <a:pt x="130" y="46"/>
                    <a:pt x="130" y="46"/>
                  </a:cubicBezTo>
                  <a:cubicBezTo>
                    <a:pt x="129" y="42"/>
                    <a:pt x="128" y="37"/>
                    <a:pt x="125" y="33"/>
                  </a:cubicBezTo>
                  <a:cubicBezTo>
                    <a:pt x="121" y="27"/>
                    <a:pt x="120" y="23"/>
                    <a:pt x="118" y="17"/>
                  </a:cubicBezTo>
                  <a:cubicBezTo>
                    <a:pt x="117" y="14"/>
                    <a:pt x="116" y="12"/>
                    <a:pt x="114" y="10"/>
                  </a:cubicBezTo>
                  <a:cubicBezTo>
                    <a:pt x="116" y="10"/>
                    <a:pt x="117" y="10"/>
                    <a:pt x="119" y="9"/>
                  </a:cubicBezTo>
                  <a:cubicBezTo>
                    <a:pt x="121" y="9"/>
                    <a:pt x="124" y="8"/>
                    <a:pt x="125" y="9"/>
                  </a:cubicBezTo>
                  <a:cubicBezTo>
                    <a:pt x="125" y="9"/>
                    <a:pt x="127" y="9"/>
                    <a:pt x="127" y="11"/>
                  </a:cubicBezTo>
                  <a:cubicBezTo>
                    <a:pt x="128" y="12"/>
                    <a:pt x="128" y="12"/>
                    <a:pt x="128" y="12"/>
                  </a:cubicBezTo>
                  <a:cubicBezTo>
                    <a:pt x="128" y="11"/>
                    <a:pt x="128" y="7"/>
                    <a:pt x="127" y="6"/>
                  </a:cubicBezTo>
                  <a:cubicBezTo>
                    <a:pt x="124" y="5"/>
                    <a:pt x="121" y="6"/>
                    <a:pt x="118" y="6"/>
                  </a:cubicBezTo>
                  <a:cubicBezTo>
                    <a:pt x="115" y="7"/>
                    <a:pt x="113" y="8"/>
                    <a:pt x="112" y="7"/>
                  </a:cubicBezTo>
                  <a:cubicBezTo>
                    <a:pt x="110" y="5"/>
                    <a:pt x="108" y="3"/>
                    <a:pt x="105" y="1"/>
                  </a:cubicBezTo>
                  <a:cubicBezTo>
                    <a:pt x="99" y="4"/>
                    <a:pt x="99" y="4"/>
                    <a:pt x="99" y="4"/>
                  </a:cubicBezTo>
                  <a:cubicBezTo>
                    <a:pt x="105" y="7"/>
                    <a:pt x="111" y="13"/>
                    <a:pt x="113" y="18"/>
                  </a:cubicBezTo>
                  <a:cubicBezTo>
                    <a:pt x="115" y="25"/>
                    <a:pt x="118" y="29"/>
                    <a:pt x="122" y="35"/>
                  </a:cubicBezTo>
                  <a:cubicBezTo>
                    <a:pt x="122" y="36"/>
                    <a:pt x="123" y="36"/>
                    <a:pt x="123" y="37"/>
                  </a:cubicBezTo>
                  <a:cubicBezTo>
                    <a:pt x="124" y="40"/>
                    <a:pt x="124" y="43"/>
                    <a:pt x="124" y="46"/>
                  </a:cubicBezTo>
                  <a:cubicBezTo>
                    <a:pt x="124" y="49"/>
                    <a:pt x="123" y="51"/>
                    <a:pt x="121" y="53"/>
                  </a:cubicBezTo>
                  <a:cubicBezTo>
                    <a:pt x="118" y="58"/>
                    <a:pt x="118" y="58"/>
                    <a:pt x="118" y="58"/>
                  </a:cubicBezTo>
                  <a:cubicBezTo>
                    <a:pt x="117" y="60"/>
                    <a:pt x="117" y="62"/>
                    <a:pt x="117" y="64"/>
                  </a:cubicBezTo>
                  <a:cubicBezTo>
                    <a:pt x="117" y="66"/>
                    <a:pt x="117" y="67"/>
                    <a:pt x="116" y="69"/>
                  </a:cubicBezTo>
                  <a:cubicBezTo>
                    <a:pt x="115" y="71"/>
                    <a:pt x="111" y="76"/>
                    <a:pt x="108" y="77"/>
                  </a:cubicBezTo>
                  <a:cubicBezTo>
                    <a:pt x="108" y="77"/>
                    <a:pt x="108" y="77"/>
                    <a:pt x="108" y="77"/>
                  </a:cubicBezTo>
                  <a:cubicBezTo>
                    <a:pt x="111" y="76"/>
                    <a:pt x="117" y="74"/>
                    <a:pt x="119" y="70"/>
                  </a:cubicBezTo>
                  <a:cubicBezTo>
                    <a:pt x="120" y="68"/>
                    <a:pt x="120" y="66"/>
                    <a:pt x="120" y="64"/>
                  </a:cubicBezTo>
                  <a:cubicBezTo>
                    <a:pt x="120" y="62"/>
                    <a:pt x="120" y="60"/>
                    <a:pt x="121" y="59"/>
                  </a:cubicBezTo>
                  <a:cubicBezTo>
                    <a:pt x="123" y="55"/>
                    <a:pt x="123" y="55"/>
                    <a:pt x="123" y="55"/>
                  </a:cubicBezTo>
                  <a:cubicBezTo>
                    <a:pt x="125" y="54"/>
                    <a:pt x="126" y="52"/>
                    <a:pt x="126" y="50"/>
                  </a:cubicBezTo>
                  <a:cubicBezTo>
                    <a:pt x="127" y="53"/>
                    <a:pt x="127" y="53"/>
                    <a:pt x="127" y="53"/>
                  </a:cubicBezTo>
                  <a:cubicBezTo>
                    <a:pt x="129" y="59"/>
                    <a:pt x="129" y="59"/>
                    <a:pt x="129" y="59"/>
                  </a:cubicBezTo>
                  <a:cubicBezTo>
                    <a:pt x="130" y="63"/>
                    <a:pt x="132" y="67"/>
                    <a:pt x="132" y="72"/>
                  </a:cubicBezTo>
                  <a:cubicBezTo>
                    <a:pt x="132" y="77"/>
                    <a:pt x="132" y="82"/>
                    <a:pt x="131" y="87"/>
                  </a:cubicBezTo>
                  <a:cubicBezTo>
                    <a:pt x="129" y="90"/>
                    <a:pt x="124" y="94"/>
                    <a:pt x="121" y="95"/>
                  </a:cubicBezTo>
                  <a:cubicBezTo>
                    <a:pt x="117" y="96"/>
                    <a:pt x="117" y="96"/>
                    <a:pt x="117" y="96"/>
                  </a:cubicBezTo>
                  <a:cubicBezTo>
                    <a:pt x="112" y="97"/>
                    <a:pt x="112" y="97"/>
                    <a:pt x="112" y="97"/>
                  </a:cubicBezTo>
                  <a:cubicBezTo>
                    <a:pt x="109" y="99"/>
                    <a:pt x="109" y="99"/>
                    <a:pt x="109" y="99"/>
                  </a:cubicBezTo>
                  <a:cubicBezTo>
                    <a:pt x="107" y="100"/>
                    <a:pt x="105" y="101"/>
                    <a:pt x="103" y="101"/>
                  </a:cubicBezTo>
                  <a:cubicBezTo>
                    <a:pt x="101" y="100"/>
                    <a:pt x="99" y="99"/>
                    <a:pt x="97" y="98"/>
                  </a:cubicBezTo>
                  <a:cubicBezTo>
                    <a:pt x="91" y="96"/>
                    <a:pt x="91" y="96"/>
                    <a:pt x="91" y="96"/>
                  </a:cubicBezTo>
                  <a:cubicBezTo>
                    <a:pt x="88" y="95"/>
                    <a:pt x="84" y="96"/>
                    <a:pt x="81" y="97"/>
                  </a:cubicBezTo>
                  <a:cubicBezTo>
                    <a:pt x="82" y="98"/>
                    <a:pt x="82" y="98"/>
                    <a:pt x="82" y="98"/>
                  </a:cubicBezTo>
                  <a:cubicBezTo>
                    <a:pt x="84" y="97"/>
                    <a:pt x="87" y="97"/>
                    <a:pt x="90" y="98"/>
                  </a:cubicBezTo>
                  <a:cubicBezTo>
                    <a:pt x="95" y="100"/>
                    <a:pt x="95" y="100"/>
                    <a:pt x="95" y="100"/>
                  </a:cubicBezTo>
                  <a:cubicBezTo>
                    <a:pt x="97" y="101"/>
                    <a:pt x="100" y="103"/>
                    <a:pt x="103" y="104"/>
                  </a:cubicBezTo>
                  <a:cubicBezTo>
                    <a:pt x="105" y="104"/>
                    <a:pt x="108" y="102"/>
                    <a:pt x="110" y="101"/>
                  </a:cubicBezTo>
                  <a:cubicBezTo>
                    <a:pt x="113" y="100"/>
                    <a:pt x="113" y="100"/>
                    <a:pt x="113" y="100"/>
                  </a:cubicBezTo>
                  <a:cubicBezTo>
                    <a:pt x="117" y="99"/>
                    <a:pt x="117" y="99"/>
                    <a:pt x="117" y="99"/>
                  </a:cubicBezTo>
                  <a:cubicBezTo>
                    <a:pt x="122" y="98"/>
                    <a:pt x="122" y="98"/>
                    <a:pt x="122" y="98"/>
                  </a:cubicBezTo>
                  <a:cubicBezTo>
                    <a:pt x="124" y="97"/>
                    <a:pt x="127" y="95"/>
                    <a:pt x="130" y="93"/>
                  </a:cubicBezTo>
                  <a:cubicBezTo>
                    <a:pt x="129" y="95"/>
                    <a:pt x="128" y="97"/>
                    <a:pt x="126" y="99"/>
                  </a:cubicBezTo>
                  <a:cubicBezTo>
                    <a:pt x="125" y="102"/>
                    <a:pt x="125" y="102"/>
                    <a:pt x="125" y="102"/>
                  </a:cubicBezTo>
                  <a:cubicBezTo>
                    <a:pt x="122" y="106"/>
                    <a:pt x="119" y="112"/>
                    <a:pt x="115" y="111"/>
                  </a:cubicBezTo>
                  <a:cubicBezTo>
                    <a:pt x="115" y="111"/>
                    <a:pt x="115" y="111"/>
                    <a:pt x="115" y="111"/>
                  </a:cubicBezTo>
                  <a:cubicBezTo>
                    <a:pt x="122" y="112"/>
                    <a:pt x="125" y="108"/>
                    <a:pt x="128" y="104"/>
                  </a:cubicBezTo>
                  <a:cubicBezTo>
                    <a:pt x="130" y="102"/>
                    <a:pt x="130" y="102"/>
                    <a:pt x="130" y="102"/>
                  </a:cubicBezTo>
                  <a:cubicBezTo>
                    <a:pt x="133" y="97"/>
                    <a:pt x="135" y="91"/>
                    <a:pt x="136" y="85"/>
                  </a:cubicBezTo>
                  <a:cubicBezTo>
                    <a:pt x="136" y="84"/>
                    <a:pt x="136" y="83"/>
                    <a:pt x="136" y="81"/>
                  </a:cubicBezTo>
                  <a:cubicBezTo>
                    <a:pt x="136" y="82"/>
                    <a:pt x="136" y="82"/>
                    <a:pt x="136" y="82"/>
                  </a:cubicBezTo>
                  <a:cubicBezTo>
                    <a:pt x="136" y="78"/>
                    <a:pt x="136" y="75"/>
                    <a:pt x="136" y="72"/>
                  </a:cubicBezTo>
                  <a:cubicBezTo>
                    <a:pt x="136" y="69"/>
                    <a:pt x="135" y="67"/>
                    <a:pt x="135" y="65"/>
                  </a:cubicBezTo>
                  <a:cubicBezTo>
                    <a:pt x="139" y="68"/>
                    <a:pt x="145" y="72"/>
                    <a:pt x="145" y="76"/>
                  </a:cubicBezTo>
                  <a:cubicBezTo>
                    <a:pt x="145" y="78"/>
                    <a:pt x="146" y="79"/>
                    <a:pt x="145" y="80"/>
                  </a:cubicBezTo>
                  <a:cubicBezTo>
                    <a:pt x="145" y="83"/>
                    <a:pt x="145" y="83"/>
                    <a:pt x="145" y="83"/>
                  </a:cubicBezTo>
                  <a:cubicBezTo>
                    <a:pt x="147" y="81"/>
                    <a:pt x="148" y="78"/>
                    <a:pt x="147" y="76"/>
                  </a:cubicBezTo>
                  <a:close/>
                </a:path>
              </a:pathLst>
            </a:custGeom>
            <a:solidFill>
              <a:srgbClr val="E20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22" name="Freeform 42">
              <a:extLst>
                <a:ext uri="{FF2B5EF4-FFF2-40B4-BE49-F238E27FC236}">
                  <a16:creationId xmlns:a16="http://schemas.microsoft.com/office/drawing/2014/main" id="{105BE84C-8313-C4EF-9E7C-C36107210480}"/>
                </a:ext>
              </a:extLst>
            </p:cNvPr>
            <p:cNvSpPr>
              <a:spLocks/>
            </p:cNvSpPr>
            <p:nvPr/>
          </p:nvSpPr>
          <p:spPr bwMode="auto">
            <a:xfrm>
              <a:off x="4608" y="1465"/>
              <a:ext cx="64" cy="62"/>
            </a:xfrm>
            <a:custGeom>
              <a:avLst/>
              <a:gdLst>
                <a:gd name="T0" fmla="*/ 89 w 47"/>
                <a:gd name="T1" fmla="*/ 16 h 46"/>
                <a:gd name="T2" fmla="*/ 57 w 47"/>
                <a:gd name="T3" fmla="*/ 16 h 46"/>
                <a:gd name="T4" fmla="*/ 41 w 47"/>
                <a:gd name="T5" fmla="*/ 32 h 46"/>
                <a:gd name="T6" fmla="*/ 26 w 47"/>
                <a:gd name="T7" fmla="*/ 58 h 46"/>
                <a:gd name="T8" fmla="*/ 14 w 47"/>
                <a:gd name="T9" fmla="*/ 108 h 46"/>
                <a:gd name="T10" fmla="*/ 46 w 47"/>
                <a:gd name="T11" fmla="*/ 129 h 46"/>
                <a:gd name="T12" fmla="*/ 93 w 47"/>
                <a:gd name="T13" fmla="*/ 146 h 46"/>
                <a:gd name="T14" fmla="*/ 121 w 47"/>
                <a:gd name="T15" fmla="*/ 146 h 46"/>
                <a:gd name="T16" fmla="*/ 159 w 47"/>
                <a:gd name="T17" fmla="*/ 129 h 46"/>
                <a:gd name="T18" fmla="*/ 138 w 47"/>
                <a:gd name="T19" fmla="*/ 104 h 46"/>
                <a:gd name="T20" fmla="*/ 89 w 47"/>
                <a:gd name="T21" fmla="*/ 16 h 4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7" h="46">
                  <a:moveTo>
                    <a:pt x="26" y="5"/>
                  </a:moveTo>
                  <a:cubicBezTo>
                    <a:pt x="22" y="0"/>
                    <a:pt x="20" y="4"/>
                    <a:pt x="17" y="5"/>
                  </a:cubicBezTo>
                  <a:cubicBezTo>
                    <a:pt x="13" y="8"/>
                    <a:pt x="14" y="9"/>
                    <a:pt x="12" y="10"/>
                  </a:cubicBezTo>
                  <a:cubicBezTo>
                    <a:pt x="10" y="12"/>
                    <a:pt x="7" y="14"/>
                    <a:pt x="7" y="18"/>
                  </a:cubicBezTo>
                  <a:cubicBezTo>
                    <a:pt x="3" y="24"/>
                    <a:pt x="0" y="28"/>
                    <a:pt x="4" y="33"/>
                  </a:cubicBezTo>
                  <a:cubicBezTo>
                    <a:pt x="8" y="40"/>
                    <a:pt x="7" y="37"/>
                    <a:pt x="13" y="39"/>
                  </a:cubicBezTo>
                  <a:cubicBezTo>
                    <a:pt x="20" y="42"/>
                    <a:pt x="22" y="46"/>
                    <a:pt x="27" y="44"/>
                  </a:cubicBezTo>
                  <a:cubicBezTo>
                    <a:pt x="32" y="41"/>
                    <a:pt x="28" y="45"/>
                    <a:pt x="35" y="44"/>
                  </a:cubicBezTo>
                  <a:cubicBezTo>
                    <a:pt x="42" y="44"/>
                    <a:pt x="47" y="44"/>
                    <a:pt x="46" y="39"/>
                  </a:cubicBezTo>
                  <a:cubicBezTo>
                    <a:pt x="44" y="34"/>
                    <a:pt x="44" y="33"/>
                    <a:pt x="40" y="31"/>
                  </a:cubicBezTo>
                  <a:cubicBezTo>
                    <a:pt x="36" y="29"/>
                    <a:pt x="35" y="8"/>
                    <a:pt x="26" y="5"/>
                  </a:cubicBezTo>
                  <a:close/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23" name="Freeform 43">
              <a:extLst>
                <a:ext uri="{FF2B5EF4-FFF2-40B4-BE49-F238E27FC236}">
                  <a16:creationId xmlns:a16="http://schemas.microsoft.com/office/drawing/2014/main" id="{3D3F1DA7-25CD-ED79-0554-EEA335DD7F87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4" y="2422"/>
              <a:ext cx="137" cy="75"/>
            </a:xfrm>
            <a:custGeom>
              <a:avLst/>
              <a:gdLst>
                <a:gd name="T0" fmla="*/ 217 w 101"/>
                <a:gd name="T1" fmla="*/ 165 h 55"/>
                <a:gd name="T2" fmla="*/ 0 w 101"/>
                <a:gd name="T3" fmla="*/ 102 h 55"/>
                <a:gd name="T4" fmla="*/ 30 w 101"/>
                <a:gd name="T5" fmla="*/ 83 h 55"/>
                <a:gd name="T6" fmla="*/ 208 w 101"/>
                <a:gd name="T7" fmla="*/ 134 h 55"/>
                <a:gd name="T8" fmla="*/ 301 w 101"/>
                <a:gd name="T9" fmla="*/ 1 h 55"/>
                <a:gd name="T10" fmla="*/ 335 w 101"/>
                <a:gd name="T11" fmla="*/ 0 h 55"/>
                <a:gd name="T12" fmla="*/ 217 w 101"/>
                <a:gd name="T13" fmla="*/ 165 h 5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01" h="55">
                  <a:moveTo>
                    <a:pt x="64" y="48"/>
                  </a:moveTo>
                  <a:cubicBezTo>
                    <a:pt x="42" y="55"/>
                    <a:pt x="13" y="51"/>
                    <a:pt x="0" y="29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9" y="41"/>
                    <a:pt x="42" y="45"/>
                    <a:pt x="61" y="39"/>
                  </a:cubicBezTo>
                  <a:cubicBezTo>
                    <a:pt x="76" y="34"/>
                    <a:pt x="91" y="22"/>
                    <a:pt x="89" y="1"/>
                  </a:cubicBezTo>
                  <a:cubicBezTo>
                    <a:pt x="99" y="0"/>
                    <a:pt x="99" y="0"/>
                    <a:pt x="99" y="0"/>
                  </a:cubicBezTo>
                  <a:cubicBezTo>
                    <a:pt x="101" y="22"/>
                    <a:pt x="87" y="41"/>
                    <a:pt x="64" y="48"/>
                  </a:cubicBezTo>
                  <a:close/>
                </a:path>
              </a:pathLst>
            </a:cu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24" name="Freeform 44">
              <a:extLst>
                <a:ext uri="{FF2B5EF4-FFF2-40B4-BE49-F238E27FC236}">
                  <a16:creationId xmlns:a16="http://schemas.microsoft.com/office/drawing/2014/main" id="{4A5EFBA7-5E96-BCB5-2833-49790B0AE8E1}"/>
                </a:ext>
              </a:extLst>
            </p:cNvPr>
            <p:cNvSpPr>
              <a:spLocks/>
            </p:cNvSpPr>
            <p:nvPr/>
          </p:nvSpPr>
          <p:spPr bwMode="auto">
            <a:xfrm>
              <a:off x="4986" y="2278"/>
              <a:ext cx="215" cy="293"/>
            </a:xfrm>
            <a:custGeom>
              <a:avLst/>
              <a:gdLst>
                <a:gd name="T0" fmla="*/ 298 w 158"/>
                <a:gd name="T1" fmla="*/ 188 h 217"/>
                <a:gd name="T2" fmla="*/ 340 w 158"/>
                <a:gd name="T3" fmla="*/ 296 h 217"/>
                <a:gd name="T4" fmla="*/ 373 w 158"/>
                <a:gd name="T5" fmla="*/ 335 h 217"/>
                <a:gd name="T6" fmla="*/ 543 w 158"/>
                <a:gd name="T7" fmla="*/ 589 h 217"/>
                <a:gd name="T8" fmla="*/ 539 w 158"/>
                <a:gd name="T9" fmla="*/ 585 h 217"/>
                <a:gd name="T10" fmla="*/ 373 w 158"/>
                <a:gd name="T11" fmla="*/ 366 h 217"/>
                <a:gd name="T12" fmla="*/ 361 w 158"/>
                <a:gd name="T13" fmla="*/ 379 h 217"/>
                <a:gd name="T14" fmla="*/ 363 w 158"/>
                <a:gd name="T15" fmla="*/ 396 h 217"/>
                <a:gd name="T16" fmla="*/ 380 w 158"/>
                <a:gd name="T17" fmla="*/ 428 h 217"/>
                <a:gd name="T18" fmla="*/ 476 w 158"/>
                <a:gd name="T19" fmla="*/ 532 h 217"/>
                <a:gd name="T20" fmla="*/ 474 w 158"/>
                <a:gd name="T21" fmla="*/ 535 h 217"/>
                <a:gd name="T22" fmla="*/ 378 w 158"/>
                <a:gd name="T23" fmla="*/ 458 h 217"/>
                <a:gd name="T24" fmla="*/ 363 w 158"/>
                <a:gd name="T25" fmla="*/ 464 h 217"/>
                <a:gd name="T26" fmla="*/ 354 w 158"/>
                <a:gd name="T27" fmla="*/ 529 h 217"/>
                <a:gd name="T28" fmla="*/ 222 w 158"/>
                <a:gd name="T29" fmla="*/ 709 h 217"/>
                <a:gd name="T30" fmla="*/ 106 w 158"/>
                <a:gd name="T31" fmla="*/ 682 h 217"/>
                <a:gd name="T32" fmla="*/ 45 w 158"/>
                <a:gd name="T33" fmla="*/ 371 h 217"/>
                <a:gd name="T34" fmla="*/ 37 w 158"/>
                <a:gd name="T35" fmla="*/ 0 h 21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58" h="217">
                  <a:moveTo>
                    <a:pt x="87" y="56"/>
                  </a:moveTo>
                  <a:cubicBezTo>
                    <a:pt x="91" y="67"/>
                    <a:pt x="96" y="78"/>
                    <a:pt x="99" y="89"/>
                  </a:cubicBezTo>
                  <a:cubicBezTo>
                    <a:pt x="100" y="92"/>
                    <a:pt x="107" y="99"/>
                    <a:pt x="109" y="101"/>
                  </a:cubicBezTo>
                  <a:cubicBezTo>
                    <a:pt x="134" y="118"/>
                    <a:pt x="150" y="144"/>
                    <a:pt x="158" y="177"/>
                  </a:cubicBezTo>
                  <a:cubicBezTo>
                    <a:pt x="157" y="176"/>
                    <a:pt x="157" y="176"/>
                    <a:pt x="157" y="176"/>
                  </a:cubicBezTo>
                  <a:cubicBezTo>
                    <a:pt x="150" y="147"/>
                    <a:pt x="130" y="126"/>
                    <a:pt x="109" y="110"/>
                  </a:cubicBezTo>
                  <a:cubicBezTo>
                    <a:pt x="107" y="109"/>
                    <a:pt x="105" y="111"/>
                    <a:pt x="105" y="114"/>
                  </a:cubicBezTo>
                  <a:cubicBezTo>
                    <a:pt x="106" y="115"/>
                    <a:pt x="106" y="117"/>
                    <a:pt x="106" y="119"/>
                  </a:cubicBezTo>
                  <a:cubicBezTo>
                    <a:pt x="106" y="121"/>
                    <a:pt x="109" y="128"/>
                    <a:pt x="111" y="129"/>
                  </a:cubicBezTo>
                  <a:cubicBezTo>
                    <a:pt x="122" y="137"/>
                    <a:pt x="131" y="145"/>
                    <a:pt x="139" y="160"/>
                  </a:cubicBezTo>
                  <a:cubicBezTo>
                    <a:pt x="138" y="161"/>
                    <a:pt x="138" y="161"/>
                    <a:pt x="138" y="161"/>
                  </a:cubicBezTo>
                  <a:cubicBezTo>
                    <a:pt x="131" y="149"/>
                    <a:pt x="120" y="144"/>
                    <a:pt x="110" y="138"/>
                  </a:cubicBezTo>
                  <a:cubicBezTo>
                    <a:pt x="109" y="137"/>
                    <a:pt x="106" y="139"/>
                    <a:pt x="106" y="140"/>
                  </a:cubicBezTo>
                  <a:cubicBezTo>
                    <a:pt x="106" y="146"/>
                    <a:pt x="105" y="152"/>
                    <a:pt x="103" y="159"/>
                  </a:cubicBezTo>
                  <a:cubicBezTo>
                    <a:pt x="99" y="175"/>
                    <a:pt x="87" y="206"/>
                    <a:pt x="65" y="213"/>
                  </a:cubicBezTo>
                  <a:cubicBezTo>
                    <a:pt x="57" y="216"/>
                    <a:pt x="45" y="217"/>
                    <a:pt x="31" y="205"/>
                  </a:cubicBezTo>
                  <a:cubicBezTo>
                    <a:pt x="1" y="180"/>
                    <a:pt x="0" y="139"/>
                    <a:pt x="13" y="112"/>
                  </a:cubicBezTo>
                  <a:cubicBezTo>
                    <a:pt x="31" y="70"/>
                    <a:pt x="22" y="28"/>
                    <a:pt x="11" y="0"/>
                  </a:cubicBezTo>
                </a:path>
              </a:pathLst>
            </a:cu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25" name="Freeform 45">
              <a:extLst>
                <a:ext uri="{FF2B5EF4-FFF2-40B4-BE49-F238E27FC236}">
                  <a16:creationId xmlns:a16="http://schemas.microsoft.com/office/drawing/2014/main" id="{9DDA32C9-77CD-BCFD-09BB-232F16CA99DC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1" y="2272"/>
              <a:ext cx="124" cy="284"/>
            </a:xfrm>
            <a:custGeom>
              <a:avLst/>
              <a:gdLst>
                <a:gd name="T0" fmla="*/ 30 w 91"/>
                <a:gd name="T1" fmla="*/ 0 h 210"/>
                <a:gd name="T2" fmla="*/ 37 w 91"/>
                <a:gd name="T3" fmla="*/ 400 h 210"/>
                <a:gd name="T4" fmla="*/ 89 w 91"/>
                <a:gd name="T5" fmla="*/ 673 h 210"/>
                <a:gd name="T6" fmla="*/ 174 w 91"/>
                <a:gd name="T7" fmla="*/ 695 h 210"/>
                <a:gd name="T8" fmla="*/ 283 w 91"/>
                <a:gd name="T9" fmla="*/ 534 h 210"/>
                <a:gd name="T10" fmla="*/ 229 w 91"/>
                <a:gd name="T11" fmla="*/ 216 h 21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1" h="210">
                  <a:moveTo>
                    <a:pt x="9" y="0"/>
                  </a:moveTo>
                  <a:cubicBezTo>
                    <a:pt x="21" y="30"/>
                    <a:pt x="31" y="75"/>
                    <a:pt x="11" y="120"/>
                  </a:cubicBezTo>
                  <a:cubicBezTo>
                    <a:pt x="0" y="144"/>
                    <a:pt x="0" y="180"/>
                    <a:pt x="26" y="201"/>
                  </a:cubicBezTo>
                  <a:cubicBezTo>
                    <a:pt x="35" y="208"/>
                    <a:pt x="43" y="210"/>
                    <a:pt x="51" y="208"/>
                  </a:cubicBezTo>
                  <a:cubicBezTo>
                    <a:pt x="66" y="203"/>
                    <a:pt x="78" y="180"/>
                    <a:pt x="82" y="160"/>
                  </a:cubicBezTo>
                  <a:cubicBezTo>
                    <a:pt x="91" y="122"/>
                    <a:pt x="80" y="95"/>
                    <a:pt x="66" y="64"/>
                  </a:cubicBezTo>
                </a:path>
              </a:pathLst>
            </a:cu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26" name="Freeform 46">
              <a:extLst>
                <a:ext uri="{FF2B5EF4-FFF2-40B4-BE49-F238E27FC236}">
                  <a16:creationId xmlns:a16="http://schemas.microsoft.com/office/drawing/2014/main" id="{3F70CCAA-AB32-60BA-5620-CBED63C09536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9" y="2491"/>
              <a:ext cx="127" cy="180"/>
            </a:xfrm>
            <a:custGeom>
              <a:avLst/>
              <a:gdLst>
                <a:gd name="T0" fmla="*/ 313 w 94"/>
                <a:gd name="T1" fmla="*/ 7 h 133"/>
                <a:gd name="T2" fmla="*/ 290 w 94"/>
                <a:gd name="T3" fmla="*/ 161 h 133"/>
                <a:gd name="T4" fmla="*/ 257 w 94"/>
                <a:gd name="T5" fmla="*/ 399 h 133"/>
                <a:gd name="T6" fmla="*/ 257 w 94"/>
                <a:gd name="T7" fmla="*/ 401 h 133"/>
                <a:gd name="T8" fmla="*/ 254 w 94"/>
                <a:gd name="T9" fmla="*/ 401 h 133"/>
                <a:gd name="T10" fmla="*/ 238 w 94"/>
                <a:gd name="T11" fmla="*/ 406 h 133"/>
                <a:gd name="T12" fmla="*/ 209 w 94"/>
                <a:gd name="T13" fmla="*/ 275 h 133"/>
                <a:gd name="T14" fmla="*/ 209 w 94"/>
                <a:gd name="T15" fmla="*/ 273 h 133"/>
                <a:gd name="T16" fmla="*/ 209 w 94"/>
                <a:gd name="T17" fmla="*/ 282 h 133"/>
                <a:gd name="T18" fmla="*/ 173 w 94"/>
                <a:gd name="T19" fmla="*/ 447 h 133"/>
                <a:gd name="T20" fmla="*/ 161 w 94"/>
                <a:gd name="T21" fmla="*/ 440 h 133"/>
                <a:gd name="T22" fmla="*/ 141 w 94"/>
                <a:gd name="T23" fmla="*/ 310 h 133"/>
                <a:gd name="T24" fmla="*/ 135 w 94"/>
                <a:gd name="T25" fmla="*/ 218 h 133"/>
                <a:gd name="T26" fmla="*/ 134 w 94"/>
                <a:gd name="T27" fmla="*/ 282 h 133"/>
                <a:gd name="T28" fmla="*/ 134 w 94"/>
                <a:gd name="T29" fmla="*/ 296 h 133"/>
                <a:gd name="T30" fmla="*/ 120 w 94"/>
                <a:gd name="T31" fmla="*/ 379 h 133"/>
                <a:gd name="T32" fmla="*/ 105 w 94"/>
                <a:gd name="T33" fmla="*/ 387 h 133"/>
                <a:gd name="T34" fmla="*/ 69 w 94"/>
                <a:gd name="T35" fmla="*/ 279 h 133"/>
                <a:gd name="T36" fmla="*/ 58 w 94"/>
                <a:gd name="T37" fmla="*/ 181 h 133"/>
                <a:gd name="T38" fmla="*/ 58 w 94"/>
                <a:gd name="T39" fmla="*/ 188 h 133"/>
                <a:gd name="T40" fmla="*/ 58 w 94"/>
                <a:gd name="T41" fmla="*/ 238 h 133"/>
                <a:gd name="T42" fmla="*/ 63 w 94"/>
                <a:gd name="T43" fmla="*/ 286 h 133"/>
                <a:gd name="T44" fmla="*/ 43 w 94"/>
                <a:gd name="T45" fmla="*/ 322 h 133"/>
                <a:gd name="T46" fmla="*/ 27 w 94"/>
                <a:gd name="T47" fmla="*/ 313 h 133"/>
                <a:gd name="T48" fmla="*/ 20 w 94"/>
                <a:gd name="T49" fmla="*/ 50 h 133"/>
                <a:gd name="T50" fmla="*/ 36 w 94"/>
                <a:gd name="T51" fmla="*/ 50 h 133"/>
                <a:gd name="T52" fmla="*/ 16 w 94"/>
                <a:gd name="T53" fmla="*/ 134 h 133"/>
                <a:gd name="T54" fmla="*/ 36 w 94"/>
                <a:gd name="T55" fmla="*/ 305 h 133"/>
                <a:gd name="T56" fmla="*/ 55 w 94"/>
                <a:gd name="T57" fmla="*/ 279 h 133"/>
                <a:gd name="T58" fmla="*/ 43 w 94"/>
                <a:gd name="T59" fmla="*/ 188 h 133"/>
                <a:gd name="T60" fmla="*/ 55 w 94"/>
                <a:gd name="T61" fmla="*/ 134 h 133"/>
                <a:gd name="T62" fmla="*/ 58 w 94"/>
                <a:gd name="T63" fmla="*/ 134 h 133"/>
                <a:gd name="T64" fmla="*/ 84 w 94"/>
                <a:gd name="T65" fmla="*/ 273 h 133"/>
                <a:gd name="T66" fmla="*/ 105 w 94"/>
                <a:gd name="T67" fmla="*/ 378 h 133"/>
                <a:gd name="T68" fmla="*/ 120 w 94"/>
                <a:gd name="T69" fmla="*/ 295 h 133"/>
                <a:gd name="T70" fmla="*/ 124 w 94"/>
                <a:gd name="T71" fmla="*/ 171 h 133"/>
                <a:gd name="T72" fmla="*/ 141 w 94"/>
                <a:gd name="T73" fmla="*/ 169 h 133"/>
                <a:gd name="T74" fmla="*/ 153 w 94"/>
                <a:gd name="T75" fmla="*/ 294 h 133"/>
                <a:gd name="T76" fmla="*/ 170 w 94"/>
                <a:gd name="T77" fmla="*/ 436 h 133"/>
                <a:gd name="T78" fmla="*/ 190 w 94"/>
                <a:gd name="T79" fmla="*/ 363 h 133"/>
                <a:gd name="T80" fmla="*/ 192 w 94"/>
                <a:gd name="T81" fmla="*/ 279 h 133"/>
                <a:gd name="T82" fmla="*/ 209 w 94"/>
                <a:gd name="T83" fmla="*/ 152 h 133"/>
                <a:gd name="T84" fmla="*/ 219 w 94"/>
                <a:gd name="T85" fmla="*/ 275 h 133"/>
                <a:gd name="T86" fmla="*/ 246 w 94"/>
                <a:gd name="T87" fmla="*/ 392 h 133"/>
                <a:gd name="T88" fmla="*/ 276 w 94"/>
                <a:gd name="T89" fmla="*/ 161 h 133"/>
                <a:gd name="T90" fmla="*/ 286 w 94"/>
                <a:gd name="T91" fmla="*/ 0 h 133"/>
                <a:gd name="T92" fmla="*/ 313 w 94"/>
                <a:gd name="T93" fmla="*/ 7 h 133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94" h="133">
                  <a:moveTo>
                    <a:pt x="94" y="2"/>
                  </a:moveTo>
                  <a:cubicBezTo>
                    <a:pt x="91" y="13"/>
                    <a:pt x="87" y="30"/>
                    <a:pt x="87" y="48"/>
                  </a:cubicBezTo>
                  <a:cubicBezTo>
                    <a:pt x="86" y="77"/>
                    <a:pt x="87" y="104"/>
                    <a:pt x="77" y="119"/>
                  </a:cubicBezTo>
                  <a:cubicBezTo>
                    <a:pt x="77" y="120"/>
                    <a:pt x="77" y="120"/>
                    <a:pt x="77" y="120"/>
                  </a:cubicBezTo>
                  <a:cubicBezTo>
                    <a:pt x="76" y="120"/>
                    <a:pt x="76" y="120"/>
                    <a:pt x="76" y="120"/>
                  </a:cubicBezTo>
                  <a:cubicBezTo>
                    <a:pt x="74" y="122"/>
                    <a:pt x="72" y="121"/>
                    <a:pt x="71" y="121"/>
                  </a:cubicBezTo>
                  <a:cubicBezTo>
                    <a:pt x="65" y="118"/>
                    <a:pt x="64" y="111"/>
                    <a:pt x="63" y="82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3" y="82"/>
                    <a:pt x="63" y="83"/>
                    <a:pt x="63" y="84"/>
                  </a:cubicBezTo>
                  <a:cubicBezTo>
                    <a:pt x="62" y="120"/>
                    <a:pt x="60" y="132"/>
                    <a:pt x="52" y="133"/>
                  </a:cubicBezTo>
                  <a:cubicBezTo>
                    <a:pt x="48" y="131"/>
                    <a:pt x="48" y="131"/>
                    <a:pt x="48" y="131"/>
                  </a:cubicBezTo>
                  <a:cubicBezTo>
                    <a:pt x="43" y="128"/>
                    <a:pt x="43" y="118"/>
                    <a:pt x="42" y="92"/>
                  </a:cubicBezTo>
                  <a:cubicBezTo>
                    <a:pt x="42" y="84"/>
                    <a:pt x="42" y="73"/>
                    <a:pt x="41" y="65"/>
                  </a:cubicBezTo>
                  <a:cubicBezTo>
                    <a:pt x="40" y="71"/>
                    <a:pt x="40" y="78"/>
                    <a:pt x="40" y="84"/>
                  </a:cubicBezTo>
                  <a:cubicBezTo>
                    <a:pt x="40" y="85"/>
                    <a:pt x="40" y="88"/>
                    <a:pt x="40" y="89"/>
                  </a:cubicBezTo>
                  <a:cubicBezTo>
                    <a:pt x="40" y="108"/>
                    <a:pt x="40" y="110"/>
                    <a:pt x="36" y="113"/>
                  </a:cubicBezTo>
                  <a:cubicBezTo>
                    <a:pt x="32" y="115"/>
                    <a:pt x="32" y="115"/>
                    <a:pt x="32" y="115"/>
                  </a:cubicBezTo>
                  <a:cubicBezTo>
                    <a:pt x="26" y="115"/>
                    <a:pt x="24" y="111"/>
                    <a:pt x="21" y="83"/>
                  </a:cubicBezTo>
                  <a:cubicBezTo>
                    <a:pt x="20" y="74"/>
                    <a:pt x="19" y="62"/>
                    <a:pt x="18" y="54"/>
                  </a:cubicBezTo>
                  <a:cubicBezTo>
                    <a:pt x="18" y="55"/>
                    <a:pt x="18" y="55"/>
                    <a:pt x="18" y="56"/>
                  </a:cubicBezTo>
                  <a:cubicBezTo>
                    <a:pt x="18" y="61"/>
                    <a:pt x="18" y="66"/>
                    <a:pt x="18" y="71"/>
                  </a:cubicBezTo>
                  <a:cubicBezTo>
                    <a:pt x="18" y="76"/>
                    <a:pt x="19" y="81"/>
                    <a:pt x="19" y="85"/>
                  </a:cubicBezTo>
                  <a:cubicBezTo>
                    <a:pt x="19" y="94"/>
                    <a:pt x="18" y="95"/>
                    <a:pt x="13" y="96"/>
                  </a:cubicBezTo>
                  <a:cubicBezTo>
                    <a:pt x="12" y="96"/>
                    <a:pt x="10" y="95"/>
                    <a:pt x="8" y="93"/>
                  </a:cubicBezTo>
                  <a:cubicBezTo>
                    <a:pt x="1" y="83"/>
                    <a:pt x="0" y="32"/>
                    <a:pt x="6" y="15"/>
                  </a:cubicBezTo>
                  <a:cubicBezTo>
                    <a:pt x="11" y="15"/>
                    <a:pt x="11" y="15"/>
                    <a:pt x="11" y="15"/>
                  </a:cubicBezTo>
                  <a:cubicBezTo>
                    <a:pt x="9" y="20"/>
                    <a:pt x="5" y="29"/>
                    <a:pt x="5" y="40"/>
                  </a:cubicBezTo>
                  <a:cubicBezTo>
                    <a:pt x="5" y="53"/>
                    <a:pt x="7" y="83"/>
                    <a:pt x="11" y="91"/>
                  </a:cubicBezTo>
                  <a:cubicBezTo>
                    <a:pt x="15" y="93"/>
                    <a:pt x="16" y="85"/>
                    <a:pt x="16" y="83"/>
                  </a:cubicBezTo>
                  <a:cubicBezTo>
                    <a:pt x="15" y="76"/>
                    <a:pt x="13" y="60"/>
                    <a:pt x="13" y="56"/>
                  </a:cubicBezTo>
                  <a:cubicBezTo>
                    <a:pt x="13" y="48"/>
                    <a:pt x="13" y="42"/>
                    <a:pt x="16" y="40"/>
                  </a:cubicBezTo>
                  <a:cubicBezTo>
                    <a:pt x="17" y="38"/>
                    <a:pt x="16" y="40"/>
                    <a:pt x="18" y="40"/>
                  </a:cubicBezTo>
                  <a:cubicBezTo>
                    <a:pt x="24" y="41"/>
                    <a:pt x="22" y="52"/>
                    <a:pt x="25" y="81"/>
                  </a:cubicBezTo>
                  <a:cubicBezTo>
                    <a:pt x="25" y="88"/>
                    <a:pt x="27" y="110"/>
                    <a:pt x="32" y="112"/>
                  </a:cubicBezTo>
                  <a:cubicBezTo>
                    <a:pt x="37" y="113"/>
                    <a:pt x="36" y="88"/>
                    <a:pt x="36" y="88"/>
                  </a:cubicBezTo>
                  <a:cubicBezTo>
                    <a:pt x="36" y="66"/>
                    <a:pt x="33" y="54"/>
                    <a:pt x="37" y="51"/>
                  </a:cubicBezTo>
                  <a:cubicBezTo>
                    <a:pt x="38" y="50"/>
                    <a:pt x="40" y="50"/>
                    <a:pt x="42" y="50"/>
                  </a:cubicBezTo>
                  <a:cubicBezTo>
                    <a:pt x="48" y="52"/>
                    <a:pt x="45" y="58"/>
                    <a:pt x="46" y="87"/>
                  </a:cubicBezTo>
                  <a:cubicBezTo>
                    <a:pt x="46" y="97"/>
                    <a:pt x="46" y="128"/>
                    <a:pt x="51" y="130"/>
                  </a:cubicBezTo>
                  <a:cubicBezTo>
                    <a:pt x="55" y="131"/>
                    <a:pt x="57" y="121"/>
                    <a:pt x="57" y="108"/>
                  </a:cubicBezTo>
                  <a:cubicBezTo>
                    <a:pt x="58" y="101"/>
                    <a:pt x="58" y="87"/>
                    <a:pt x="58" y="83"/>
                  </a:cubicBezTo>
                  <a:cubicBezTo>
                    <a:pt x="59" y="53"/>
                    <a:pt x="56" y="45"/>
                    <a:pt x="63" y="45"/>
                  </a:cubicBezTo>
                  <a:cubicBezTo>
                    <a:pt x="69" y="46"/>
                    <a:pt x="65" y="54"/>
                    <a:pt x="66" y="82"/>
                  </a:cubicBezTo>
                  <a:cubicBezTo>
                    <a:pt x="67" y="92"/>
                    <a:pt x="66" y="116"/>
                    <a:pt x="74" y="117"/>
                  </a:cubicBezTo>
                  <a:cubicBezTo>
                    <a:pt x="81" y="119"/>
                    <a:pt x="83" y="72"/>
                    <a:pt x="83" y="48"/>
                  </a:cubicBezTo>
                  <a:cubicBezTo>
                    <a:pt x="84" y="29"/>
                    <a:pt x="83" y="11"/>
                    <a:pt x="86" y="0"/>
                  </a:cubicBezTo>
                  <a:lnTo>
                    <a:pt x="94" y="2"/>
                  </a:lnTo>
                  <a:close/>
                </a:path>
              </a:pathLst>
            </a:cu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27" name="Freeform 47">
              <a:extLst>
                <a:ext uri="{FF2B5EF4-FFF2-40B4-BE49-F238E27FC236}">
                  <a16:creationId xmlns:a16="http://schemas.microsoft.com/office/drawing/2014/main" id="{CEF19F46-535D-D3AF-ADCF-7F466EEEF23E}"/>
                </a:ext>
              </a:extLst>
            </p:cNvPr>
            <p:cNvSpPr>
              <a:spLocks/>
            </p:cNvSpPr>
            <p:nvPr/>
          </p:nvSpPr>
          <p:spPr bwMode="auto">
            <a:xfrm>
              <a:off x="5085" y="2568"/>
              <a:ext cx="26" cy="14"/>
            </a:xfrm>
            <a:custGeom>
              <a:avLst/>
              <a:gdLst>
                <a:gd name="T0" fmla="*/ 67 w 19"/>
                <a:gd name="T1" fmla="*/ 0 h 10"/>
                <a:gd name="T2" fmla="*/ 64 w 19"/>
                <a:gd name="T3" fmla="*/ 20 h 10"/>
                <a:gd name="T4" fmla="*/ 14 w 19"/>
                <a:gd name="T5" fmla="*/ 29 h 10"/>
                <a:gd name="T6" fmla="*/ 1 w 19"/>
                <a:gd name="T7" fmla="*/ 39 h 10"/>
                <a:gd name="T8" fmla="*/ 0 w 19"/>
                <a:gd name="T9" fmla="*/ 21 h 10"/>
                <a:gd name="T10" fmla="*/ 19 w 19"/>
                <a:gd name="T11" fmla="*/ 15 h 10"/>
                <a:gd name="T12" fmla="*/ 67 w 19"/>
                <a:gd name="T13" fmla="*/ 0 h 1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9" h="10">
                  <a:moveTo>
                    <a:pt x="19" y="0"/>
                  </a:moveTo>
                  <a:cubicBezTo>
                    <a:pt x="18" y="5"/>
                    <a:pt x="18" y="5"/>
                    <a:pt x="18" y="5"/>
                  </a:cubicBezTo>
                  <a:cubicBezTo>
                    <a:pt x="14" y="5"/>
                    <a:pt x="7" y="6"/>
                    <a:pt x="4" y="8"/>
                  </a:cubicBezTo>
                  <a:cubicBezTo>
                    <a:pt x="1" y="10"/>
                    <a:pt x="1" y="10"/>
                    <a:pt x="1" y="1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8" y="2"/>
                    <a:pt x="12" y="0"/>
                    <a:pt x="19" y="0"/>
                  </a:cubicBezTo>
                  <a:close/>
                </a:path>
              </a:pathLst>
            </a:cu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28" name="Freeform 48">
              <a:extLst>
                <a:ext uri="{FF2B5EF4-FFF2-40B4-BE49-F238E27FC236}">
                  <a16:creationId xmlns:a16="http://schemas.microsoft.com/office/drawing/2014/main" id="{E2E7B95D-B77E-76F6-671C-678F9A1C76A2}"/>
                </a:ext>
              </a:extLst>
            </p:cNvPr>
            <p:cNvSpPr>
              <a:spLocks/>
            </p:cNvSpPr>
            <p:nvPr/>
          </p:nvSpPr>
          <p:spPr bwMode="auto">
            <a:xfrm>
              <a:off x="5026" y="2573"/>
              <a:ext cx="23" cy="14"/>
            </a:xfrm>
            <a:custGeom>
              <a:avLst/>
              <a:gdLst>
                <a:gd name="T0" fmla="*/ 55 w 17"/>
                <a:gd name="T1" fmla="*/ 21 h 10"/>
                <a:gd name="T2" fmla="*/ 57 w 17"/>
                <a:gd name="T3" fmla="*/ 21 h 10"/>
                <a:gd name="T4" fmla="*/ 55 w 17"/>
                <a:gd name="T5" fmla="*/ 39 h 10"/>
                <a:gd name="T6" fmla="*/ 55 w 17"/>
                <a:gd name="T7" fmla="*/ 39 h 10"/>
                <a:gd name="T8" fmla="*/ 0 w 17"/>
                <a:gd name="T9" fmla="*/ 11 h 10"/>
                <a:gd name="T10" fmla="*/ 7 w 17"/>
                <a:gd name="T11" fmla="*/ 0 h 10"/>
                <a:gd name="T12" fmla="*/ 7 w 17"/>
                <a:gd name="T13" fmla="*/ 0 h 10"/>
                <a:gd name="T14" fmla="*/ 55 w 17"/>
                <a:gd name="T15" fmla="*/ 21 h 1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7" h="10">
                  <a:moveTo>
                    <a:pt x="16" y="6"/>
                  </a:moveTo>
                  <a:cubicBezTo>
                    <a:pt x="17" y="6"/>
                    <a:pt x="17" y="6"/>
                    <a:pt x="17" y="6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9" y="9"/>
                    <a:pt x="3" y="8"/>
                    <a:pt x="0" y="3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1"/>
                    <a:pt x="9" y="4"/>
                    <a:pt x="16" y="6"/>
                  </a:cubicBezTo>
                  <a:close/>
                </a:path>
              </a:pathLst>
            </a:cu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29" name="Freeform 49">
              <a:extLst>
                <a:ext uri="{FF2B5EF4-FFF2-40B4-BE49-F238E27FC236}">
                  <a16:creationId xmlns:a16="http://schemas.microsoft.com/office/drawing/2014/main" id="{20A32EA8-7F83-FB26-ABA5-EC9AC9F64B04}"/>
                </a:ext>
              </a:extLst>
            </p:cNvPr>
            <p:cNvSpPr>
              <a:spLocks/>
            </p:cNvSpPr>
            <p:nvPr/>
          </p:nvSpPr>
          <p:spPr bwMode="auto">
            <a:xfrm>
              <a:off x="5079" y="2483"/>
              <a:ext cx="28" cy="54"/>
            </a:xfrm>
            <a:custGeom>
              <a:avLst/>
              <a:gdLst>
                <a:gd name="T0" fmla="*/ 36 w 21"/>
                <a:gd name="T1" fmla="*/ 36 h 40"/>
                <a:gd name="T2" fmla="*/ 48 w 21"/>
                <a:gd name="T3" fmla="*/ 77 h 40"/>
                <a:gd name="T4" fmla="*/ 49 w 21"/>
                <a:gd name="T5" fmla="*/ 85 h 40"/>
                <a:gd name="T6" fmla="*/ 64 w 21"/>
                <a:gd name="T7" fmla="*/ 134 h 40"/>
                <a:gd name="T8" fmla="*/ 37 w 21"/>
                <a:gd name="T9" fmla="*/ 131 h 40"/>
                <a:gd name="T10" fmla="*/ 31 w 21"/>
                <a:gd name="T11" fmla="*/ 100 h 40"/>
                <a:gd name="T12" fmla="*/ 27 w 21"/>
                <a:gd name="T13" fmla="*/ 89 h 40"/>
                <a:gd name="T14" fmla="*/ 9 w 21"/>
                <a:gd name="T15" fmla="*/ 43 h 40"/>
                <a:gd name="T16" fmla="*/ 0 w 21"/>
                <a:gd name="T17" fmla="*/ 9 h 40"/>
                <a:gd name="T18" fmla="*/ 21 w 21"/>
                <a:gd name="T19" fmla="*/ 0 h 40"/>
                <a:gd name="T20" fmla="*/ 36 w 21"/>
                <a:gd name="T21" fmla="*/ 36 h 4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1" h="40">
                  <a:moveTo>
                    <a:pt x="11" y="11"/>
                  </a:moveTo>
                  <a:cubicBezTo>
                    <a:pt x="12" y="15"/>
                    <a:pt x="12" y="19"/>
                    <a:pt x="15" y="23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9" y="30"/>
                    <a:pt x="21" y="33"/>
                    <a:pt x="20" y="40"/>
                  </a:cubicBezTo>
                  <a:cubicBezTo>
                    <a:pt x="12" y="39"/>
                    <a:pt x="12" y="39"/>
                    <a:pt x="12" y="39"/>
                  </a:cubicBezTo>
                  <a:cubicBezTo>
                    <a:pt x="13" y="35"/>
                    <a:pt x="12" y="34"/>
                    <a:pt x="10" y="30"/>
                  </a:cubicBezTo>
                  <a:cubicBezTo>
                    <a:pt x="8" y="27"/>
                    <a:pt x="8" y="27"/>
                    <a:pt x="8" y="27"/>
                  </a:cubicBezTo>
                  <a:cubicBezTo>
                    <a:pt x="5" y="22"/>
                    <a:pt x="4" y="18"/>
                    <a:pt x="3" y="13"/>
                  </a:cubicBezTo>
                  <a:cubicBezTo>
                    <a:pt x="2" y="9"/>
                    <a:pt x="1" y="6"/>
                    <a:pt x="0" y="3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9" y="4"/>
                    <a:pt x="10" y="8"/>
                    <a:pt x="11" y="11"/>
                  </a:cubicBezTo>
                  <a:close/>
                </a:path>
              </a:pathLst>
            </a:cu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30" name="Freeform 50">
              <a:extLst>
                <a:ext uri="{FF2B5EF4-FFF2-40B4-BE49-F238E27FC236}">
                  <a16:creationId xmlns:a16="http://schemas.microsoft.com/office/drawing/2014/main" id="{E005D67C-46BA-F625-1A03-D106B86221ED}"/>
                </a:ext>
              </a:extLst>
            </p:cNvPr>
            <p:cNvSpPr>
              <a:spLocks/>
            </p:cNvSpPr>
            <p:nvPr/>
          </p:nvSpPr>
          <p:spPr bwMode="auto">
            <a:xfrm>
              <a:off x="5051" y="2488"/>
              <a:ext cx="19" cy="75"/>
            </a:xfrm>
            <a:custGeom>
              <a:avLst/>
              <a:gdLst>
                <a:gd name="T0" fmla="*/ 27 w 14"/>
                <a:gd name="T1" fmla="*/ 0 h 55"/>
                <a:gd name="T2" fmla="*/ 35 w 14"/>
                <a:gd name="T3" fmla="*/ 65 h 55"/>
                <a:gd name="T4" fmla="*/ 41 w 14"/>
                <a:gd name="T5" fmla="*/ 132 h 55"/>
                <a:gd name="T6" fmla="*/ 41 w 14"/>
                <a:gd name="T7" fmla="*/ 142 h 55"/>
                <a:gd name="T8" fmla="*/ 48 w 14"/>
                <a:gd name="T9" fmla="*/ 177 h 55"/>
                <a:gd name="T10" fmla="*/ 26 w 14"/>
                <a:gd name="T11" fmla="*/ 190 h 55"/>
                <a:gd name="T12" fmla="*/ 14 w 14"/>
                <a:gd name="T13" fmla="*/ 142 h 55"/>
                <a:gd name="T14" fmla="*/ 14 w 14"/>
                <a:gd name="T15" fmla="*/ 132 h 55"/>
                <a:gd name="T16" fmla="*/ 7 w 14"/>
                <a:gd name="T17" fmla="*/ 68 h 55"/>
                <a:gd name="T18" fmla="*/ 0 w 14"/>
                <a:gd name="T19" fmla="*/ 0 h 55"/>
                <a:gd name="T20" fmla="*/ 27 w 14"/>
                <a:gd name="T21" fmla="*/ 0 h 5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4" h="55">
                  <a:moveTo>
                    <a:pt x="8" y="0"/>
                  </a:moveTo>
                  <a:cubicBezTo>
                    <a:pt x="8" y="6"/>
                    <a:pt x="9" y="12"/>
                    <a:pt x="10" y="19"/>
                  </a:cubicBezTo>
                  <a:cubicBezTo>
                    <a:pt x="11" y="25"/>
                    <a:pt x="12" y="31"/>
                    <a:pt x="12" y="38"/>
                  </a:cubicBezTo>
                  <a:cubicBezTo>
                    <a:pt x="12" y="41"/>
                    <a:pt x="12" y="41"/>
                    <a:pt x="12" y="41"/>
                  </a:cubicBezTo>
                  <a:cubicBezTo>
                    <a:pt x="12" y="45"/>
                    <a:pt x="12" y="49"/>
                    <a:pt x="14" y="51"/>
                  </a:cubicBezTo>
                  <a:cubicBezTo>
                    <a:pt x="7" y="55"/>
                    <a:pt x="7" y="55"/>
                    <a:pt x="7" y="55"/>
                  </a:cubicBezTo>
                  <a:cubicBezTo>
                    <a:pt x="4" y="51"/>
                    <a:pt x="4" y="46"/>
                    <a:pt x="4" y="41"/>
                  </a:cubicBezTo>
                  <a:cubicBezTo>
                    <a:pt x="4" y="38"/>
                    <a:pt x="4" y="38"/>
                    <a:pt x="4" y="38"/>
                  </a:cubicBezTo>
                  <a:cubicBezTo>
                    <a:pt x="4" y="32"/>
                    <a:pt x="3" y="26"/>
                    <a:pt x="2" y="20"/>
                  </a:cubicBezTo>
                  <a:cubicBezTo>
                    <a:pt x="1" y="13"/>
                    <a:pt x="0" y="7"/>
                    <a:pt x="0" y="0"/>
                  </a:cubicBezTo>
                  <a:lnTo>
                    <a:pt x="8" y="0"/>
                  </a:lnTo>
                  <a:close/>
                </a:path>
              </a:pathLst>
            </a:cu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31" name="Freeform 51">
              <a:extLst>
                <a:ext uri="{FF2B5EF4-FFF2-40B4-BE49-F238E27FC236}">
                  <a16:creationId xmlns:a16="http://schemas.microsoft.com/office/drawing/2014/main" id="{E298845C-98E2-7536-9BC7-68365121ECE7}"/>
                </a:ext>
              </a:extLst>
            </p:cNvPr>
            <p:cNvSpPr>
              <a:spLocks/>
            </p:cNvSpPr>
            <p:nvPr/>
          </p:nvSpPr>
          <p:spPr bwMode="auto">
            <a:xfrm>
              <a:off x="5020" y="2486"/>
              <a:ext cx="26" cy="52"/>
            </a:xfrm>
            <a:custGeom>
              <a:avLst/>
              <a:gdLst>
                <a:gd name="T0" fmla="*/ 26 w 19"/>
                <a:gd name="T1" fmla="*/ 123 h 39"/>
                <a:gd name="T2" fmla="*/ 0 w 19"/>
                <a:gd name="T3" fmla="*/ 112 h 39"/>
                <a:gd name="T4" fmla="*/ 26 w 19"/>
                <a:gd name="T5" fmla="*/ 1 h 39"/>
                <a:gd name="T6" fmla="*/ 55 w 19"/>
                <a:gd name="T7" fmla="*/ 0 h 39"/>
                <a:gd name="T8" fmla="*/ 26 w 19"/>
                <a:gd name="T9" fmla="*/ 123 h 3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9" h="39">
                  <a:moveTo>
                    <a:pt x="7" y="39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6" y="27"/>
                    <a:pt x="10" y="8"/>
                    <a:pt x="7" y="1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9" y="12"/>
                    <a:pt x="13" y="31"/>
                    <a:pt x="7" y="39"/>
                  </a:cubicBezTo>
                  <a:close/>
                </a:path>
              </a:pathLst>
            </a:cu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32" name="Freeform 52">
              <a:extLst>
                <a:ext uri="{FF2B5EF4-FFF2-40B4-BE49-F238E27FC236}">
                  <a16:creationId xmlns:a16="http://schemas.microsoft.com/office/drawing/2014/main" id="{94C76232-751F-D9AD-7ACA-140282CC0826}"/>
                </a:ext>
              </a:extLst>
            </p:cNvPr>
            <p:cNvSpPr>
              <a:spLocks/>
            </p:cNvSpPr>
            <p:nvPr/>
          </p:nvSpPr>
          <p:spPr bwMode="auto">
            <a:xfrm>
              <a:off x="4286" y="1653"/>
              <a:ext cx="570" cy="1501"/>
            </a:xfrm>
            <a:custGeom>
              <a:avLst/>
              <a:gdLst>
                <a:gd name="T0" fmla="*/ 1402 w 420"/>
                <a:gd name="T1" fmla="*/ 1968 h 1112"/>
                <a:gd name="T2" fmla="*/ 1386 w 420"/>
                <a:gd name="T3" fmla="*/ 1709 h 1112"/>
                <a:gd name="T4" fmla="*/ 1367 w 420"/>
                <a:gd name="T5" fmla="*/ 1708 h 1112"/>
                <a:gd name="T6" fmla="*/ 1398 w 420"/>
                <a:gd name="T7" fmla="*/ 1882 h 1112"/>
                <a:gd name="T8" fmla="*/ 1322 w 420"/>
                <a:gd name="T9" fmla="*/ 2004 h 1112"/>
                <a:gd name="T10" fmla="*/ 1190 w 420"/>
                <a:gd name="T11" fmla="*/ 1942 h 1112"/>
                <a:gd name="T12" fmla="*/ 999 w 420"/>
                <a:gd name="T13" fmla="*/ 1338 h 1112"/>
                <a:gd name="T14" fmla="*/ 651 w 420"/>
                <a:gd name="T15" fmla="*/ 740 h 1112"/>
                <a:gd name="T16" fmla="*/ 968 w 420"/>
                <a:gd name="T17" fmla="*/ 786 h 1112"/>
                <a:gd name="T18" fmla="*/ 970 w 420"/>
                <a:gd name="T19" fmla="*/ 740 h 1112"/>
                <a:gd name="T20" fmla="*/ 960 w 420"/>
                <a:gd name="T21" fmla="*/ 713 h 1112"/>
                <a:gd name="T22" fmla="*/ 979 w 420"/>
                <a:gd name="T23" fmla="*/ 652 h 1112"/>
                <a:gd name="T24" fmla="*/ 665 w 420"/>
                <a:gd name="T25" fmla="*/ 667 h 1112"/>
                <a:gd name="T26" fmla="*/ 643 w 420"/>
                <a:gd name="T27" fmla="*/ 467 h 1112"/>
                <a:gd name="T28" fmla="*/ 561 w 420"/>
                <a:gd name="T29" fmla="*/ 472 h 1112"/>
                <a:gd name="T30" fmla="*/ 551 w 420"/>
                <a:gd name="T31" fmla="*/ 702 h 1112"/>
                <a:gd name="T32" fmla="*/ 357 w 420"/>
                <a:gd name="T33" fmla="*/ 687 h 1112"/>
                <a:gd name="T34" fmla="*/ 360 w 420"/>
                <a:gd name="T35" fmla="*/ 724 h 1112"/>
                <a:gd name="T36" fmla="*/ 342 w 420"/>
                <a:gd name="T37" fmla="*/ 777 h 1112"/>
                <a:gd name="T38" fmla="*/ 552 w 420"/>
                <a:gd name="T39" fmla="*/ 744 h 1112"/>
                <a:gd name="T40" fmla="*/ 512 w 420"/>
                <a:gd name="T41" fmla="*/ 1083 h 1112"/>
                <a:gd name="T42" fmla="*/ 145 w 420"/>
                <a:gd name="T43" fmla="*/ 1995 h 1112"/>
                <a:gd name="T44" fmla="*/ 56 w 420"/>
                <a:gd name="T45" fmla="*/ 1957 h 1112"/>
                <a:gd name="T46" fmla="*/ 56 w 420"/>
                <a:gd name="T47" fmla="*/ 1783 h 1112"/>
                <a:gd name="T48" fmla="*/ 41 w 420"/>
                <a:gd name="T49" fmla="*/ 1678 h 1112"/>
                <a:gd name="T50" fmla="*/ 7 w 420"/>
                <a:gd name="T51" fmla="*/ 1882 h 1112"/>
                <a:gd name="T52" fmla="*/ 30 w 420"/>
                <a:gd name="T53" fmla="*/ 2157 h 1112"/>
                <a:gd name="T54" fmla="*/ 68 w 420"/>
                <a:gd name="T55" fmla="*/ 2631 h 1112"/>
                <a:gd name="T56" fmla="*/ 76 w 420"/>
                <a:gd name="T57" fmla="*/ 2079 h 1112"/>
                <a:gd name="T58" fmla="*/ 208 w 420"/>
                <a:gd name="T59" fmla="*/ 2019 h 1112"/>
                <a:gd name="T60" fmla="*/ 324 w 420"/>
                <a:gd name="T61" fmla="*/ 3608 h 1112"/>
                <a:gd name="T62" fmla="*/ 380 w 420"/>
                <a:gd name="T63" fmla="*/ 3605 h 1112"/>
                <a:gd name="T64" fmla="*/ 345 w 420"/>
                <a:gd name="T65" fmla="*/ 1590 h 1112"/>
                <a:gd name="T66" fmla="*/ 448 w 420"/>
                <a:gd name="T67" fmla="*/ 1583 h 1112"/>
                <a:gd name="T68" fmla="*/ 645 w 420"/>
                <a:gd name="T69" fmla="*/ 1099 h 1112"/>
                <a:gd name="T70" fmla="*/ 928 w 420"/>
                <a:gd name="T71" fmla="*/ 1583 h 1112"/>
                <a:gd name="T72" fmla="*/ 1033 w 420"/>
                <a:gd name="T73" fmla="*/ 1590 h 1112"/>
                <a:gd name="T74" fmla="*/ 1045 w 420"/>
                <a:gd name="T75" fmla="*/ 3605 h 1112"/>
                <a:gd name="T76" fmla="*/ 1099 w 420"/>
                <a:gd name="T77" fmla="*/ 3608 h 1112"/>
                <a:gd name="T78" fmla="*/ 1234 w 420"/>
                <a:gd name="T79" fmla="*/ 2025 h 1112"/>
                <a:gd name="T80" fmla="*/ 1356 w 420"/>
                <a:gd name="T81" fmla="*/ 2075 h 1112"/>
                <a:gd name="T82" fmla="*/ 1357 w 420"/>
                <a:gd name="T83" fmla="*/ 2631 h 1112"/>
                <a:gd name="T84" fmla="*/ 1394 w 420"/>
                <a:gd name="T85" fmla="*/ 2157 h 111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420" h="1112">
                  <a:moveTo>
                    <a:pt x="411" y="650"/>
                  </a:moveTo>
                  <a:cubicBezTo>
                    <a:pt x="408" y="636"/>
                    <a:pt x="405" y="622"/>
                    <a:pt x="407" y="609"/>
                  </a:cubicBezTo>
                  <a:cubicBezTo>
                    <a:pt x="408" y="603"/>
                    <a:pt x="410" y="598"/>
                    <a:pt x="413" y="593"/>
                  </a:cubicBezTo>
                  <a:cubicBezTo>
                    <a:pt x="417" y="586"/>
                    <a:pt x="418" y="577"/>
                    <a:pt x="418" y="567"/>
                  </a:cubicBezTo>
                  <a:cubicBezTo>
                    <a:pt x="418" y="560"/>
                    <a:pt x="416" y="554"/>
                    <a:pt x="413" y="549"/>
                  </a:cubicBezTo>
                  <a:cubicBezTo>
                    <a:pt x="412" y="544"/>
                    <a:pt x="407" y="522"/>
                    <a:pt x="408" y="515"/>
                  </a:cubicBezTo>
                  <a:cubicBezTo>
                    <a:pt x="408" y="505"/>
                    <a:pt x="408" y="505"/>
                    <a:pt x="408" y="505"/>
                  </a:cubicBezTo>
                  <a:cubicBezTo>
                    <a:pt x="405" y="503"/>
                    <a:pt x="405" y="503"/>
                    <a:pt x="405" y="503"/>
                  </a:cubicBezTo>
                  <a:cubicBezTo>
                    <a:pt x="403" y="514"/>
                    <a:pt x="403" y="514"/>
                    <a:pt x="403" y="514"/>
                  </a:cubicBezTo>
                  <a:cubicBezTo>
                    <a:pt x="402" y="521"/>
                    <a:pt x="404" y="528"/>
                    <a:pt x="404" y="536"/>
                  </a:cubicBezTo>
                  <a:cubicBezTo>
                    <a:pt x="405" y="542"/>
                    <a:pt x="407" y="548"/>
                    <a:pt x="409" y="553"/>
                  </a:cubicBezTo>
                  <a:cubicBezTo>
                    <a:pt x="411" y="558"/>
                    <a:pt x="412" y="563"/>
                    <a:pt x="412" y="567"/>
                  </a:cubicBezTo>
                  <a:cubicBezTo>
                    <a:pt x="412" y="574"/>
                    <a:pt x="406" y="581"/>
                    <a:pt x="402" y="587"/>
                  </a:cubicBezTo>
                  <a:cubicBezTo>
                    <a:pt x="400" y="591"/>
                    <a:pt x="399" y="595"/>
                    <a:pt x="397" y="599"/>
                  </a:cubicBezTo>
                  <a:cubicBezTo>
                    <a:pt x="396" y="601"/>
                    <a:pt x="394" y="605"/>
                    <a:pt x="390" y="604"/>
                  </a:cubicBezTo>
                  <a:cubicBezTo>
                    <a:pt x="386" y="603"/>
                    <a:pt x="382" y="602"/>
                    <a:pt x="378" y="601"/>
                  </a:cubicBezTo>
                  <a:cubicBezTo>
                    <a:pt x="369" y="599"/>
                    <a:pt x="358" y="596"/>
                    <a:pt x="351" y="592"/>
                  </a:cubicBezTo>
                  <a:cubicBezTo>
                    <a:pt x="351" y="590"/>
                    <a:pt x="351" y="587"/>
                    <a:pt x="351" y="585"/>
                  </a:cubicBezTo>
                  <a:cubicBezTo>
                    <a:pt x="351" y="585"/>
                    <a:pt x="351" y="585"/>
                    <a:pt x="351" y="585"/>
                  </a:cubicBezTo>
                  <a:cubicBezTo>
                    <a:pt x="349" y="539"/>
                    <a:pt x="324" y="464"/>
                    <a:pt x="294" y="403"/>
                  </a:cubicBezTo>
                  <a:cubicBezTo>
                    <a:pt x="294" y="403"/>
                    <a:pt x="294" y="403"/>
                    <a:pt x="294" y="403"/>
                  </a:cubicBezTo>
                  <a:cubicBezTo>
                    <a:pt x="277" y="368"/>
                    <a:pt x="236" y="327"/>
                    <a:pt x="221" y="317"/>
                  </a:cubicBezTo>
                  <a:cubicBezTo>
                    <a:pt x="206" y="308"/>
                    <a:pt x="198" y="294"/>
                    <a:pt x="197" y="287"/>
                  </a:cubicBezTo>
                  <a:cubicBezTo>
                    <a:pt x="194" y="272"/>
                    <a:pt x="193" y="250"/>
                    <a:pt x="192" y="223"/>
                  </a:cubicBezTo>
                  <a:cubicBezTo>
                    <a:pt x="192" y="220"/>
                    <a:pt x="192" y="216"/>
                    <a:pt x="198" y="215"/>
                  </a:cubicBezTo>
                  <a:cubicBezTo>
                    <a:pt x="234" y="215"/>
                    <a:pt x="260" y="225"/>
                    <a:pt x="270" y="229"/>
                  </a:cubicBezTo>
                  <a:cubicBezTo>
                    <a:pt x="276" y="232"/>
                    <a:pt x="281" y="234"/>
                    <a:pt x="285" y="236"/>
                  </a:cubicBezTo>
                  <a:cubicBezTo>
                    <a:pt x="286" y="234"/>
                    <a:pt x="288" y="232"/>
                    <a:pt x="289" y="230"/>
                  </a:cubicBezTo>
                  <a:cubicBezTo>
                    <a:pt x="277" y="221"/>
                    <a:pt x="277" y="221"/>
                    <a:pt x="277" y="221"/>
                  </a:cubicBezTo>
                  <a:cubicBezTo>
                    <a:pt x="286" y="223"/>
                    <a:pt x="286" y="223"/>
                    <a:pt x="286" y="223"/>
                  </a:cubicBezTo>
                  <a:cubicBezTo>
                    <a:pt x="286" y="223"/>
                    <a:pt x="286" y="223"/>
                    <a:pt x="286" y="223"/>
                  </a:cubicBezTo>
                  <a:cubicBezTo>
                    <a:pt x="285" y="221"/>
                    <a:pt x="284" y="219"/>
                    <a:pt x="284" y="216"/>
                  </a:cubicBezTo>
                  <a:cubicBezTo>
                    <a:pt x="283" y="216"/>
                    <a:pt x="283" y="215"/>
                    <a:pt x="283" y="215"/>
                  </a:cubicBezTo>
                  <a:cubicBezTo>
                    <a:pt x="274" y="211"/>
                    <a:pt x="272" y="208"/>
                    <a:pt x="272" y="208"/>
                  </a:cubicBezTo>
                  <a:cubicBezTo>
                    <a:pt x="272" y="208"/>
                    <a:pt x="281" y="206"/>
                    <a:pt x="284" y="204"/>
                  </a:cubicBezTo>
                  <a:cubicBezTo>
                    <a:pt x="285" y="202"/>
                    <a:pt x="286" y="199"/>
                    <a:pt x="288" y="196"/>
                  </a:cubicBezTo>
                  <a:cubicBezTo>
                    <a:pt x="288" y="195"/>
                    <a:pt x="287" y="195"/>
                    <a:pt x="286" y="194"/>
                  </a:cubicBezTo>
                  <a:cubicBezTo>
                    <a:pt x="281" y="197"/>
                    <a:pt x="273" y="200"/>
                    <a:pt x="261" y="201"/>
                  </a:cubicBezTo>
                  <a:cubicBezTo>
                    <a:pt x="242" y="204"/>
                    <a:pt x="223" y="202"/>
                    <a:pt x="196" y="201"/>
                  </a:cubicBezTo>
                  <a:cubicBezTo>
                    <a:pt x="194" y="201"/>
                    <a:pt x="191" y="201"/>
                    <a:pt x="191" y="194"/>
                  </a:cubicBezTo>
                  <a:cubicBezTo>
                    <a:pt x="191" y="191"/>
                    <a:pt x="191" y="189"/>
                    <a:pt x="191" y="187"/>
                  </a:cubicBezTo>
                  <a:cubicBezTo>
                    <a:pt x="189" y="141"/>
                    <a:pt x="189" y="141"/>
                    <a:pt x="189" y="141"/>
                  </a:cubicBezTo>
                  <a:cubicBezTo>
                    <a:pt x="186" y="70"/>
                    <a:pt x="185" y="1"/>
                    <a:pt x="185" y="0"/>
                  </a:cubicBezTo>
                  <a:cubicBezTo>
                    <a:pt x="161" y="0"/>
                    <a:pt x="161" y="0"/>
                    <a:pt x="161" y="0"/>
                  </a:cubicBezTo>
                  <a:cubicBezTo>
                    <a:pt x="161" y="1"/>
                    <a:pt x="162" y="70"/>
                    <a:pt x="165" y="142"/>
                  </a:cubicBezTo>
                  <a:cubicBezTo>
                    <a:pt x="167" y="188"/>
                    <a:pt x="167" y="188"/>
                    <a:pt x="167" y="188"/>
                  </a:cubicBezTo>
                  <a:cubicBezTo>
                    <a:pt x="167" y="193"/>
                    <a:pt x="167" y="199"/>
                    <a:pt x="167" y="204"/>
                  </a:cubicBezTo>
                  <a:cubicBezTo>
                    <a:pt x="167" y="211"/>
                    <a:pt x="164" y="211"/>
                    <a:pt x="162" y="211"/>
                  </a:cubicBezTo>
                  <a:cubicBezTo>
                    <a:pt x="146" y="213"/>
                    <a:pt x="123" y="208"/>
                    <a:pt x="104" y="197"/>
                  </a:cubicBezTo>
                  <a:cubicBezTo>
                    <a:pt x="103" y="198"/>
                    <a:pt x="102" y="198"/>
                    <a:pt x="101" y="199"/>
                  </a:cubicBezTo>
                  <a:cubicBezTo>
                    <a:pt x="103" y="202"/>
                    <a:pt x="104" y="205"/>
                    <a:pt x="105" y="207"/>
                  </a:cubicBezTo>
                  <a:cubicBezTo>
                    <a:pt x="105" y="207"/>
                    <a:pt x="105" y="207"/>
                    <a:pt x="105" y="207"/>
                  </a:cubicBezTo>
                  <a:cubicBezTo>
                    <a:pt x="105" y="207"/>
                    <a:pt x="114" y="211"/>
                    <a:pt x="118" y="211"/>
                  </a:cubicBezTo>
                  <a:cubicBezTo>
                    <a:pt x="106" y="218"/>
                    <a:pt x="106" y="218"/>
                    <a:pt x="106" y="218"/>
                  </a:cubicBezTo>
                  <a:cubicBezTo>
                    <a:pt x="105" y="221"/>
                    <a:pt x="104" y="224"/>
                    <a:pt x="103" y="226"/>
                  </a:cubicBezTo>
                  <a:cubicBezTo>
                    <a:pt x="114" y="223"/>
                    <a:pt x="114" y="223"/>
                    <a:pt x="114" y="223"/>
                  </a:cubicBezTo>
                  <a:cubicBezTo>
                    <a:pt x="114" y="223"/>
                    <a:pt x="107" y="229"/>
                    <a:pt x="101" y="234"/>
                  </a:cubicBezTo>
                  <a:cubicBezTo>
                    <a:pt x="102" y="236"/>
                    <a:pt x="103" y="238"/>
                    <a:pt x="104" y="239"/>
                  </a:cubicBezTo>
                  <a:cubicBezTo>
                    <a:pt x="109" y="236"/>
                    <a:pt x="115" y="232"/>
                    <a:pt x="122" y="229"/>
                  </a:cubicBezTo>
                  <a:cubicBezTo>
                    <a:pt x="133" y="226"/>
                    <a:pt x="150" y="226"/>
                    <a:pt x="163" y="224"/>
                  </a:cubicBezTo>
                  <a:cubicBezTo>
                    <a:pt x="164" y="224"/>
                    <a:pt x="168" y="225"/>
                    <a:pt x="168" y="231"/>
                  </a:cubicBezTo>
                  <a:cubicBezTo>
                    <a:pt x="169" y="256"/>
                    <a:pt x="170" y="273"/>
                    <a:pt x="170" y="291"/>
                  </a:cubicBezTo>
                  <a:cubicBezTo>
                    <a:pt x="170" y="300"/>
                    <a:pt x="161" y="315"/>
                    <a:pt x="151" y="326"/>
                  </a:cubicBezTo>
                  <a:cubicBezTo>
                    <a:pt x="97" y="379"/>
                    <a:pt x="83" y="448"/>
                    <a:pt x="70" y="585"/>
                  </a:cubicBezTo>
                  <a:cubicBezTo>
                    <a:pt x="69" y="587"/>
                    <a:pt x="69" y="590"/>
                    <a:pt x="69" y="592"/>
                  </a:cubicBezTo>
                  <a:cubicBezTo>
                    <a:pt x="62" y="596"/>
                    <a:pt x="52" y="599"/>
                    <a:pt x="43" y="601"/>
                  </a:cubicBezTo>
                  <a:cubicBezTo>
                    <a:pt x="38" y="602"/>
                    <a:pt x="34" y="603"/>
                    <a:pt x="31" y="604"/>
                  </a:cubicBezTo>
                  <a:cubicBezTo>
                    <a:pt x="26" y="605"/>
                    <a:pt x="22" y="603"/>
                    <a:pt x="21" y="601"/>
                  </a:cubicBezTo>
                  <a:cubicBezTo>
                    <a:pt x="20" y="597"/>
                    <a:pt x="18" y="593"/>
                    <a:pt x="16" y="590"/>
                  </a:cubicBezTo>
                  <a:cubicBezTo>
                    <a:pt x="13" y="583"/>
                    <a:pt x="8" y="575"/>
                    <a:pt x="8" y="568"/>
                  </a:cubicBezTo>
                  <a:cubicBezTo>
                    <a:pt x="8" y="564"/>
                    <a:pt x="10" y="559"/>
                    <a:pt x="12" y="554"/>
                  </a:cubicBezTo>
                  <a:cubicBezTo>
                    <a:pt x="14" y="548"/>
                    <a:pt x="16" y="543"/>
                    <a:pt x="16" y="537"/>
                  </a:cubicBezTo>
                  <a:cubicBezTo>
                    <a:pt x="17" y="528"/>
                    <a:pt x="19" y="521"/>
                    <a:pt x="17" y="514"/>
                  </a:cubicBezTo>
                  <a:cubicBezTo>
                    <a:pt x="15" y="503"/>
                    <a:pt x="15" y="503"/>
                    <a:pt x="15" y="503"/>
                  </a:cubicBezTo>
                  <a:cubicBezTo>
                    <a:pt x="12" y="505"/>
                    <a:pt x="12" y="505"/>
                    <a:pt x="12" y="505"/>
                  </a:cubicBezTo>
                  <a:cubicBezTo>
                    <a:pt x="12" y="515"/>
                    <a:pt x="12" y="515"/>
                    <a:pt x="12" y="515"/>
                  </a:cubicBezTo>
                  <a:cubicBezTo>
                    <a:pt x="14" y="522"/>
                    <a:pt x="9" y="544"/>
                    <a:pt x="7" y="549"/>
                  </a:cubicBezTo>
                  <a:cubicBezTo>
                    <a:pt x="5" y="554"/>
                    <a:pt x="2" y="560"/>
                    <a:pt x="2" y="567"/>
                  </a:cubicBezTo>
                  <a:cubicBezTo>
                    <a:pt x="3" y="577"/>
                    <a:pt x="4" y="586"/>
                    <a:pt x="7" y="593"/>
                  </a:cubicBezTo>
                  <a:cubicBezTo>
                    <a:pt x="10" y="598"/>
                    <a:pt x="13" y="603"/>
                    <a:pt x="14" y="609"/>
                  </a:cubicBezTo>
                  <a:cubicBezTo>
                    <a:pt x="16" y="622"/>
                    <a:pt x="12" y="636"/>
                    <a:pt x="9" y="650"/>
                  </a:cubicBezTo>
                  <a:cubicBezTo>
                    <a:pt x="7" y="659"/>
                    <a:pt x="5" y="668"/>
                    <a:pt x="4" y="677"/>
                  </a:cubicBezTo>
                  <a:cubicBezTo>
                    <a:pt x="0" y="719"/>
                    <a:pt x="5" y="763"/>
                    <a:pt x="16" y="794"/>
                  </a:cubicBezTo>
                  <a:cubicBezTo>
                    <a:pt x="20" y="793"/>
                    <a:pt x="20" y="793"/>
                    <a:pt x="20" y="793"/>
                  </a:cubicBezTo>
                  <a:cubicBezTo>
                    <a:pt x="8" y="758"/>
                    <a:pt x="7" y="713"/>
                    <a:pt x="10" y="682"/>
                  </a:cubicBezTo>
                  <a:cubicBezTo>
                    <a:pt x="11" y="674"/>
                    <a:pt x="15" y="662"/>
                    <a:pt x="17" y="653"/>
                  </a:cubicBezTo>
                  <a:cubicBezTo>
                    <a:pt x="19" y="644"/>
                    <a:pt x="21" y="635"/>
                    <a:pt x="22" y="626"/>
                  </a:cubicBezTo>
                  <a:cubicBezTo>
                    <a:pt x="22" y="623"/>
                    <a:pt x="31" y="616"/>
                    <a:pt x="34" y="616"/>
                  </a:cubicBezTo>
                  <a:cubicBezTo>
                    <a:pt x="37" y="614"/>
                    <a:pt x="41" y="613"/>
                    <a:pt x="45" y="613"/>
                  </a:cubicBezTo>
                  <a:cubicBezTo>
                    <a:pt x="50" y="611"/>
                    <a:pt x="56" y="610"/>
                    <a:pt x="61" y="608"/>
                  </a:cubicBezTo>
                  <a:cubicBezTo>
                    <a:pt x="63" y="608"/>
                    <a:pt x="68" y="612"/>
                    <a:pt x="67" y="616"/>
                  </a:cubicBezTo>
                  <a:cubicBezTo>
                    <a:pt x="63" y="717"/>
                    <a:pt x="75" y="914"/>
                    <a:pt x="88" y="993"/>
                  </a:cubicBezTo>
                  <a:cubicBezTo>
                    <a:pt x="93" y="1028"/>
                    <a:pt x="95" y="1062"/>
                    <a:pt x="96" y="1087"/>
                  </a:cubicBezTo>
                  <a:cubicBezTo>
                    <a:pt x="98" y="1112"/>
                    <a:pt x="98" y="1112"/>
                    <a:pt x="98" y="1112"/>
                  </a:cubicBezTo>
                  <a:cubicBezTo>
                    <a:pt x="114" y="1111"/>
                    <a:pt x="114" y="1111"/>
                    <a:pt x="114" y="1111"/>
                  </a:cubicBezTo>
                  <a:cubicBezTo>
                    <a:pt x="112" y="1086"/>
                    <a:pt x="112" y="1086"/>
                    <a:pt x="112" y="1086"/>
                  </a:cubicBezTo>
                  <a:cubicBezTo>
                    <a:pt x="111" y="1061"/>
                    <a:pt x="109" y="1026"/>
                    <a:pt x="104" y="990"/>
                  </a:cubicBezTo>
                  <a:cubicBezTo>
                    <a:pt x="90" y="903"/>
                    <a:pt x="79" y="671"/>
                    <a:pt x="89" y="586"/>
                  </a:cubicBezTo>
                  <a:cubicBezTo>
                    <a:pt x="93" y="544"/>
                    <a:pt x="97" y="509"/>
                    <a:pt x="102" y="479"/>
                  </a:cubicBezTo>
                  <a:cubicBezTo>
                    <a:pt x="103" y="478"/>
                    <a:pt x="104" y="476"/>
                    <a:pt x="106" y="479"/>
                  </a:cubicBezTo>
                  <a:cubicBezTo>
                    <a:pt x="115" y="487"/>
                    <a:pt x="125" y="493"/>
                    <a:pt x="125" y="493"/>
                  </a:cubicBezTo>
                  <a:cubicBezTo>
                    <a:pt x="132" y="477"/>
                    <a:pt x="132" y="477"/>
                    <a:pt x="132" y="477"/>
                  </a:cubicBezTo>
                  <a:cubicBezTo>
                    <a:pt x="123" y="468"/>
                    <a:pt x="105" y="462"/>
                    <a:pt x="110" y="442"/>
                  </a:cubicBezTo>
                  <a:cubicBezTo>
                    <a:pt x="122" y="398"/>
                    <a:pt x="140" y="366"/>
                    <a:pt x="169" y="339"/>
                  </a:cubicBezTo>
                  <a:cubicBezTo>
                    <a:pt x="176" y="333"/>
                    <a:pt x="181" y="331"/>
                    <a:pt x="190" y="331"/>
                  </a:cubicBezTo>
                  <a:cubicBezTo>
                    <a:pt x="215" y="329"/>
                    <a:pt x="252" y="369"/>
                    <a:pt x="279" y="418"/>
                  </a:cubicBezTo>
                  <a:cubicBezTo>
                    <a:pt x="284" y="429"/>
                    <a:pt x="289" y="441"/>
                    <a:pt x="294" y="452"/>
                  </a:cubicBezTo>
                  <a:cubicBezTo>
                    <a:pt x="297" y="458"/>
                    <a:pt x="281" y="469"/>
                    <a:pt x="273" y="477"/>
                  </a:cubicBezTo>
                  <a:cubicBezTo>
                    <a:pt x="280" y="493"/>
                    <a:pt x="280" y="493"/>
                    <a:pt x="280" y="493"/>
                  </a:cubicBezTo>
                  <a:cubicBezTo>
                    <a:pt x="280" y="493"/>
                    <a:pt x="291" y="486"/>
                    <a:pt x="300" y="477"/>
                  </a:cubicBezTo>
                  <a:cubicBezTo>
                    <a:pt x="301" y="477"/>
                    <a:pt x="303" y="478"/>
                    <a:pt x="304" y="479"/>
                  </a:cubicBezTo>
                  <a:cubicBezTo>
                    <a:pt x="319" y="520"/>
                    <a:pt x="330" y="560"/>
                    <a:pt x="331" y="586"/>
                  </a:cubicBezTo>
                  <a:cubicBezTo>
                    <a:pt x="342" y="671"/>
                    <a:pt x="331" y="903"/>
                    <a:pt x="317" y="990"/>
                  </a:cubicBezTo>
                  <a:cubicBezTo>
                    <a:pt x="311" y="1026"/>
                    <a:pt x="309" y="1061"/>
                    <a:pt x="308" y="1086"/>
                  </a:cubicBezTo>
                  <a:cubicBezTo>
                    <a:pt x="307" y="1111"/>
                    <a:pt x="307" y="1111"/>
                    <a:pt x="307" y="1111"/>
                  </a:cubicBezTo>
                  <a:cubicBezTo>
                    <a:pt x="323" y="1112"/>
                    <a:pt x="323" y="1112"/>
                    <a:pt x="323" y="1112"/>
                  </a:cubicBezTo>
                  <a:cubicBezTo>
                    <a:pt x="324" y="1087"/>
                    <a:pt x="324" y="1087"/>
                    <a:pt x="324" y="1087"/>
                  </a:cubicBezTo>
                  <a:cubicBezTo>
                    <a:pt x="325" y="1062"/>
                    <a:pt x="327" y="1028"/>
                    <a:pt x="333" y="993"/>
                  </a:cubicBezTo>
                  <a:cubicBezTo>
                    <a:pt x="345" y="914"/>
                    <a:pt x="358" y="719"/>
                    <a:pt x="353" y="617"/>
                  </a:cubicBezTo>
                  <a:cubicBezTo>
                    <a:pt x="353" y="613"/>
                    <a:pt x="354" y="606"/>
                    <a:pt x="364" y="610"/>
                  </a:cubicBezTo>
                  <a:cubicBezTo>
                    <a:pt x="368" y="611"/>
                    <a:pt x="371" y="612"/>
                    <a:pt x="375" y="613"/>
                  </a:cubicBezTo>
                  <a:cubicBezTo>
                    <a:pt x="379" y="613"/>
                    <a:pt x="383" y="614"/>
                    <a:pt x="387" y="616"/>
                  </a:cubicBezTo>
                  <a:cubicBezTo>
                    <a:pt x="390" y="616"/>
                    <a:pt x="398" y="622"/>
                    <a:pt x="399" y="625"/>
                  </a:cubicBezTo>
                  <a:cubicBezTo>
                    <a:pt x="400" y="634"/>
                    <a:pt x="402" y="643"/>
                    <a:pt x="404" y="652"/>
                  </a:cubicBezTo>
                  <a:cubicBezTo>
                    <a:pt x="406" y="661"/>
                    <a:pt x="410" y="673"/>
                    <a:pt x="411" y="681"/>
                  </a:cubicBezTo>
                  <a:cubicBezTo>
                    <a:pt x="414" y="712"/>
                    <a:pt x="412" y="758"/>
                    <a:pt x="400" y="793"/>
                  </a:cubicBezTo>
                  <a:cubicBezTo>
                    <a:pt x="405" y="794"/>
                    <a:pt x="405" y="794"/>
                    <a:pt x="405" y="794"/>
                  </a:cubicBezTo>
                  <a:cubicBezTo>
                    <a:pt x="416" y="763"/>
                    <a:pt x="420" y="719"/>
                    <a:pt x="417" y="677"/>
                  </a:cubicBezTo>
                  <a:cubicBezTo>
                    <a:pt x="416" y="668"/>
                    <a:pt x="414" y="659"/>
                    <a:pt x="411" y="650"/>
                  </a:cubicBezTo>
                  <a:close/>
                </a:path>
              </a:pathLst>
            </a:cu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33" name="Freeform 53">
              <a:extLst>
                <a:ext uri="{FF2B5EF4-FFF2-40B4-BE49-F238E27FC236}">
                  <a16:creationId xmlns:a16="http://schemas.microsoft.com/office/drawing/2014/main" id="{DF4CD561-65BC-CE36-FB12-AE174F42C677}"/>
                </a:ext>
              </a:extLst>
            </p:cNvPr>
            <p:cNvSpPr>
              <a:spLocks/>
            </p:cNvSpPr>
            <p:nvPr/>
          </p:nvSpPr>
          <p:spPr bwMode="auto">
            <a:xfrm>
              <a:off x="4620" y="2406"/>
              <a:ext cx="138" cy="1392"/>
            </a:xfrm>
            <a:custGeom>
              <a:avLst/>
              <a:gdLst>
                <a:gd name="T0" fmla="*/ 20 w 102"/>
                <a:gd name="T1" fmla="*/ 2627 h 1031"/>
                <a:gd name="T2" fmla="*/ 12 w 102"/>
                <a:gd name="T3" fmla="*/ 2328 h 1031"/>
                <a:gd name="T4" fmla="*/ 50 w 102"/>
                <a:gd name="T5" fmla="*/ 1878 h 1031"/>
                <a:gd name="T6" fmla="*/ 57 w 102"/>
                <a:gd name="T7" fmla="*/ 1681 h 1031"/>
                <a:gd name="T8" fmla="*/ 64 w 102"/>
                <a:gd name="T9" fmla="*/ 1233 h 1031"/>
                <a:gd name="T10" fmla="*/ 208 w 102"/>
                <a:gd name="T11" fmla="*/ 406 h 1031"/>
                <a:gd name="T12" fmla="*/ 287 w 102"/>
                <a:gd name="T13" fmla="*/ 0 h 1031"/>
                <a:gd name="T14" fmla="*/ 338 w 102"/>
                <a:gd name="T15" fmla="*/ 16 h 1031"/>
                <a:gd name="T16" fmla="*/ 258 w 102"/>
                <a:gd name="T17" fmla="*/ 420 h 1031"/>
                <a:gd name="T18" fmla="*/ 126 w 102"/>
                <a:gd name="T19" fmla="*/ 1041 h 1031"/>
                <a:gd name="T20" fmla="*/ 131 w 102"/>
                <a:gd name="T21" fmla="*/ 1084 h 1031"/>
                <a:gd name="T22" fmla="*/ 198 w 102"/>
                <a:gd name="T23" fmla="*/ 1187 h 1031"/>
                <a:gd name="T24" fmla="*/ 285 w 102"/>
                <a:gd name="T25" fmla="*/ 1342 h 1031"/>
                <a:gd name="T26" fmla="*/ 248 w 102"/>
                <a:gd name="T27" fmla="*/ 1365 h 1031"/>
                <a:gd name="T28" fmla="*/ 168 w 102"/>
                <a:gd name="T29" fmla="*/ 1214 h 1031"/>
                <a:gd name="T30" fmla="*/ 126 w 102"/>
                <a:gd name="T31" fmla="*/ 1160 h 1031"/>
                <a:gd name="T32" fmla="*/ 118 w 102"/>
                <a:gd name="T33" fmla="*/ 1167 h 1031"/>
                <a:gd name="T34" fmla="*/ 118 w 102"/>
                <a:gd name="T35" fmla="*/ 1233 h 1031"/>
                <a:gd name="T36" fmla="*/ 112 w 102"/>
                <a:gd name="T37" fmla="*/ 1681 h 1031"/>
                <a:gd name="T38" fmla="*/ 93 w 102"/>
                <a:gd name="T39" fmla="*/ 1869 h 1031"/>
                <a:gd name="T40" fmla="*/ 78 w 102"/>
                <a:gd name="T41" fmla="*/ 2153 h 1031"/>
                <a:gd name="T42" fmla="*/ 84 w 102"/>
                <a:gd name="T43" fmla="*/ 2193 h 1031"/>
                <a:gd name="T44" fmla="*/ 120 w 102"/>
                <a:gd name="T45" fmla="*/ 2228 h 1031"/>
                <a:gd name="T46" fmla="*/ 152 w 102"/>
                <a:gd name="T47" fmla="*/ 2251 h 1031"/>
                <a:gd name="T48" fmla="*/ 239 w 102"/>
                <a:gd name="T49" fmla="*/ 2426 h 1031"/>
                <a:gd name="T50" fmla="*/ 202 w 102"/>
                <a:gd name="T51" fmla="*/ 2422 h 1031"/>
                <a:gd name="T52" fmla="*/ 120 w 102"/>
                <a:gd name="T53" fmla="*/ 2279 h 1031"/>
                <a:gd name="T54" fmla="*/ 93 w 102"/>
                <a:gd name="T55" fmla="*/ 2256 h 1031"/>
                <a:gd name="T56" fmla="*/ 64 w 102"/>
                <a:gd name="T57" fmla="*/ 2270 h 1031"/>
                <a:gd name="T58" fmla="*/ 55 w 102"/>
                <a:gd name="T59" fmla="*/ 2341 h 1031"/>
                <a:gd name="T60" fmla="*/ 55 w 102"/>
                <a:gd name="T61" fmla="*/ 2645 h 1031"/>
                <a:gd name="T62" fmla="*/ 55 w 102"/>
                <a:gd name="T63" fmla="*/ 2687 h 1031"/>
                <a:gd name="T64" fmla="*/ 78 w 102"/>
                <a:gd name="T65" fmla="*/ 2798 h 1031"/>
                <a:gd name="T66" fmla="*/ 97 w 102"/>
                <a:gd name="T67" fmla="*/ 3081 h 1031"/>
                <a:gd name="T68" fmla="*/ 97 w 102"/>
                <a:gd name="T69" fmla="*/ 3154 h 1031"/>
                <a:gd name="T70" fmla="*/ 141 w 102"/>
                <a:gd name="T71" fmla="*/ 3404 h 1031"/>
                <a:gd name="T72" fmla="*/ 106 w 102"/>
                <a:gd name="T73" fmla="*/ 3425 h 1031"/>
                <a:gd name="T74" fmla="*/ 68 w 102"/>
                <a:gd name="T75" fmla="*/ 3140 h 1031"/>
                <a:gd name="T76" fmla="*/ 69 w 102"/>
                <a:gd name="T77" fmla="*/ 3072 h 1031"/>
                <a:gd name="T78" fmla="*/ 50 w 102"/>
                <a:gd name="T79" fmla="*/ 2818 h 1031"/>
                <a:gd name="T80" fmla="*/ 27 w 102"/>
                <a:gd name="T81" fmla="*/ 3224 h 1031"/>
                <a:gd name="T82" fmla="*/ 27 w 102"/>
                <a:gd name="T83" fmla="*/ 3247 h 1031"/>
                <a:gd name="T84" fmla="*/ 20 w 102"/>
                <a:gd name="T85" fmla="*/ 2627 h 1031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02" h="1031">
                  <a:moveTo>
                    <a:pt x="6" y="790"/>
                  </a:moveTo>
                  <a:cubicBezTo>
                    <a:pt x="6" y="764"/>
                    <a:pt x="0" y="733"/>
                    <a:pt x="4" y="701"/>
                  </a:cubicBezTo>
                  <a:cubicBezTo>
                    <a:pt x="11" y="656"/>
                    <a:pt x="13" y="610"/>
                    <a:pt x="15" y="565"/>
                  </a:cubicBezTo>
                  <a:cubicBezTo>
                    <a:pt x="17" y="506"/>
                    <a:pt x="17" y="506"/>
                    <a:pt x="17" y="506"/>
                  </a:cubicBezTo>
                  <a:cubicBezTo>
                    <a:pt x="19" y="474"/>
                    <a:pt x="20" y="448"/>
                    <a:pt x="19" y="371"/>
                  </a:cubicBezTo>
                  <a:cubicBezTo>
                    <a:pt x="17" y="302"/>
                    <a:pt x="42" y="202"/>
                    <a:pt x="62" y="122"/>
                  </a:cubicBezTo>
                  <a:cubicBezTo>
                    <a:pt x="75" y="69"/>
                    <a:pt x="87" y="17"/>
                    <a:pt x="86" y="0"/>
                  </a:cubicBezTo>
                  <a:cubicBezTo>
                    <a:pt x="101" y="5"/>
                    <a:pt x="101" y="5"/>
                    <a:pt x="101" y="5"/>
                  </a:cubicBezTo>
                  <a:cubicBezTo>
                    <a:pt x="102" y="24"/>
                    <a:pt x="91" y="69"/>
                    <a:pt x="77" y="126"/>
                  </a:cubicBezTo>
                  <a:cubicBezTo>
                    <a:pt x="63" y="184"/>
                    <a:pt x="46" y="253"/>
                    <a:pt x="38" y="313"/>
                  </a:cubicBezTo>
                  <a:cubicBezTo>
                    <a:pt x="38" y="316"/>
                    <a:pt x="39" y="325"/>
                    <a:pt x="39" y="327"/>
                  </a:cubicBezTo>
                  <a:cubicBezTo>
                    <a:pt x="44" y="338"/>
                    <a:pt x="51" y="348"/>
                    <a:pt x="59" y="357"/>
                  </a:cubicBezTo>
                  <a:cubicBezTo>
                    <a:pt x="70" y="371"/>
                    <a:pt x="80" y="384"/>
                    <a:pt x="85" y="404"/>
                  </a:cubicBezTo>
                  <a:cubicBezTo>
                    <a:pt x="74" y="411"/>
                    <a:pt x="74" y="411"/>
                    <a:pt x="74" y="411"/>
                  </a:cubicBezTo>
                  <a:cubicBezTo>
                    <a:pt x="71" y="394"/>
                    <a:pt x="60" y="378"/>
                    <a:pt x="50" y="365"/>
                  </a:cubicBezTo>
                  <a:cubicBezTo>
                    <a:pt x="46" y="360"/>
                    <a:pt x="42" y="354"/>
                    <a:pt x="38" y="349"/>
                  </a:cubicBezTo>
                  <a:cubicBezTo>
                    <a:pt x="37" y="348"/>
                    <a:pt x="35" y="349"/>
                    <a:pt x="35" y="351"/>
                  </a:cubicBezTo>
                  <a:cubicBezTo>
                    <a:pt x="35" y="358"/>
                    <a:pt x="35" y="365"/>
                    <a:pt x="35" y="371"/>
                  </a:cubicBezTo>
                  <a:cubicBezTo>
                    <a:pt x="36" y="449"/>
                    <a:pt x="35" y="474"/>
                    <a:pt x="33" y="506"/>
                  </a:cubicBezTo>
                  <a:cubicBezTo>
                    <a:pt x="28" y="562"/>
                    <a:pt x="28" y="562"/>
                    <a:pt x="28" y="562"/>
                  </a:cubicBezTo>
                  <a:cubicBezTo>
                    <a:pt x="27" y="589"/>
                    <a:pt x="27" y="620"/>
                    <a:pt x="24" y="648"/>
                  </a:cubicBezTo>
                  <a:cubicBezTo>
                    <a:pt x="23" y="650"/>
                    <a:pt x="24" y="658"/>
                    <a:pt x="25" y="660"/>
                  </a:cubicBezTo>
                  <a:cubicBezTo>
                    <a:pt x="27" y="663"/>
                    <a:pt x="31" y="666"/>
                    <a:pt x="36" y="670"/>
                  </a:cubicBezTo>
                  <a:cubicBezTo>
                    <a:pt x="45" y="678"/>
                    <a:pt x="45" y="678"/>
                    <a:pt x="45" y="678"/>
                  </a:cubicBezTo>
                  <a:cubicBezTo>
                    <a:pt x="57" y="690"/>
                    <a:pt x="73" y="710"/>
                    <a:pt x="72" y="730"/>
                  </a:cubicBezTo>
                  <a:cubicBezTo>
                    <a:pt x="60" y="729"/>
                    <a:pt x="60" y="729"/>
                    <a:pt x="60" y="729"/>
                  </a:cubicBezTo>
                  <a:cubicBezTo>
                    <a:pt x="60" y="713"/>
                    <a:pt x="46" y="696"/>
                    <a:pt x="36" y="686"/>
                  </a:cubicBezTo>
                  <a:cubicBezTo>
                    <a:pt x="28" y="679"/>
                    <a:pt x="28" y="679"/>
                    <a:pt x="28" y="679"/>
                  </a:cubicBezTo>
                  <a:cubicBezTo>
                    <a:pt x="23" y="674"/>
                    <a:pt x="19" y="679"/>
                    <a:pt x="19" y="683"/>
                  </a:cubicBezTo>
                  <a:cubicBezTo>
                    <a:pt x="18" y="690"/>
                    <a:pt x="17" y="697"/>
                    <a:pt x="16" y="704"/>
                  </a:cubicBezTo>
                  <a:cubicBezTo>
                    <a:pt x="11" y="736"/>
                    <a:pt x="18" y="771"/>
                    <a:pt x="16" y="796"/>
                  </a:cubicBezTo>
                  <a:cubicBezTo>
                    <a:pt x="16" y="801"/>
                    <a:pt x="16" y="805"/>
                    <a:pt x="16" y="809"/>
                  </a:cubicBezTo>
                  <a:cubicBezTo>
                    <a:pt x="18" y="820"/>
                    <a:pt x="21" y="831"/>
                    <a:pt x="24" y="842"/>
                  </a:cubicBezTo>
                  <a:cubicBezTo>
                    <a:pt x="31" y="869"/>
                    <a:pt x="29" y="897"/>
                    <a:pt x="29" y="927"/>
                  </a:cubicBezTo>
                  <a:cubicBezTo>
                    <a:pt x="29" y="949"/>
                    <a:pt x="29" y="949"/>
                    <a:pt x="29" y="949"/>
                  </a:cubicBezTo>
                  <a:cubicBezTo>
                    <a:pt x="28" y="978"/>
                    <a:pt x="25" y="1000"/>
                    <a:pt x="42" y="1024"/>
                  </a:cubicBezTo>
                  <a:cubicBezTo>
                    <a:pt x="32" y="1031"/>
                    <a:pt x="32" y="1031"/>
                    <a:pt x="32" y="1031"/>
                  </a:cubicBezTo>
                  <a:cubicBezTo>
                    <a:pt x="13" y="1004"/>
                    <a:pt x="20" y="975"/>
                    <a:pt x="20" y="945"/>
                  </a:cubicBezTo>
                  <a:cubicBezTo>
                    <a:pt x="21" y="924"/>
                    <a:pt x="21" y="924"/>
                    <a:pt x="21" y="924"/>
                  </a:cubicBezTo>
                  <a:cubicBezTo>
                    <a:pt x="20" y="898"/>
                    <a:pt x="21" y="873"/>
                    <a:pt x="15" y="848"/>
                  </a:cubicBezTo>
                  <a:cubicBezTo>
                    <a:pt x="13" y="914"/>
                    <a:pt x="8" y="970"/>
                    <a:pt x="8" y="970"/>
                  </a:cubicBezTo>
                  <a:cubicBezTo>
                    <a:pt x="8" y="977"/>
                    <a:pt x="8" y="977"/>
                    <a:pt x="8" y="977"/>
                  </a:cubicBezTo>
                  <a:cubicBezTo>
                    <a:pt x="8" y="976"/>
                    <a:pt x="4" y="878"/>
                    <a:pt x="6" y="790"/>
                  </a:cubicBezTo>
                  <a:close/>
                </a:path>
              </a:pathLst>
            </a:cu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34" name="Freeform 54">
              <a:extLst>
                <a:ext uri="{FF2B5EF4-FFF2-40B4-BE49-F238E27FC236}">
                  <a16:creationId xmlns:a16="http://schemas.microsoft.com/office/drawing/2014/main" id="{BD5478AA-7CE0-D378-6A2D-DF3B6965FD10}"/>
                </a:ext>
              </a:extLst>
            </p:cNvPr>
            <p:cNvSpPr>
              <a:spLocks/>
            </p:cNvSpPr>
            <p:nvPr/>
          </p:nvSpPr>
          <p:spPr bwMode="auto">
            <a:xfrm>
              <a:off x="4102" y="724"/>
              <a:ext cx="804" cy="1299"/>
            </a:xfrm>
            <a:custGeom>
              <a:avLst/>
              <a:gdLst>
                <a:gd name="T0" fmla="*/ 1451 w 593"/>
                <a:gd name="T1" fmla="*/ 1265 h 962"/>
                <a:gd name="T2" fmla="*/ 1462 w 593"/>
                <a:gd name="T3" fmla="*/ 1217 h 962"/>
                <a:gd name="T4" fmla="*/ 1430 w 593"/>
                <a:gd name="T5" fmla="*/ 1242 h 962"/>
                <a:gd name="T6" fmla="*/ 1375 w 593"/>
                <a:gd name="T7" fmla="*/ 1302 h 962"/>
                <a:gd name="T8" fmla="*/ 1338 w 593"/>
                <a:gd name="T9" fmla="*/ 1298 h 962"/>
                <a:gd name="T10" fmla="*/ 1322 w 593"/>
                <a:gd name="T11" fmla="*/ 1133 h 962"/>
                <a:gd name="T12" fmla="*/ 1254 w 593"/>
                <a:gd name="T13" fmla="*/ 1327 h 962"/>
                <a:gd name="T14" fmla="*/ 1167 w 593"/>
                <a:gd name="T15" fmla="*/ 1253 h 962"/>
                <a:gd name="T16" fmla="*/ 1151 w 593"/>
                <a:gd name="T17" fmla="*/ 1225 h 962"/>
                <a:gd name="T18" fmla="*/ 1109 w 593"/>
                <a:gd name="T19" fmla="*/ 1165 h 962"/>
                <a:gd name="T20" fmla="*/ 1120 w 593"/>
                <a:gd name="T21" fmla="*/ 1415 h 962"/>
                <a:gd name="T22" fmla="*/ 1003 w 593"/>
                <a:gd name="T23" fmla="*/ 1431 h 962"/>
                <a:gd name="T24" fmla="*/ 1066 w 593"/>
                <a:gd name="T25" fmla="*/ 1025 h 962"/>
                <a:gd name="T26" fmla="*/ 1303 w 593"/>
                <a:gd name="T27" fmla="*/ 933 h 962"/>
                <a:gd name="T28" fmla="*/ 1445 w 593"/>
                <a:gd name="T29" fmla="*/ 852 h 962"/>
                <a:gd name="T30" fmla="*/ 1508 w 593"/>
                <a:gd name="T31" fmla="*/ 843 h 962"/>
                <a:gd name="T32" fmla="*/ 1626 w 593"/>
                <a:gd name="T33" fmla="*/ 683 h 962"/>
                <a:gd name="T34" fmla="*/ 1603 w 593"/>
                <a:gd name="T35" fmla="*/ 698 h 962"/>
                <a:gd name="T36" fmla="*/ 1528 w 593"/>
                <a:gd name="T37" fmla="*/ 798 h 962"/>
                <a:gd name="T38" fmla="*/ 1529 w 593"/>
                <a:gd name="T39" fmla="*/ 667 h 962"/>
                <a:gd name="T40" fmla="*/ 1500 w 593"/>
                <a:gd name="T41" fmla="*/ 658 h 962"/>
                <a:gd name="T42" fmla="*/ 1504 w 593"/>
                <a:gd name="T43" fmla="*/ 775 h 962"/>
                <a:gd name="T44" fmla="*/ 1340 w 593"/>
                <a:gd name="T45" fmla="*/ 874 h 962"/>
                <a:gd name="T46" fmla="*/ 1311 w 593"/>
                <a:gd name="T47" fmla="*/ 894 h 962"/>
                <a:gd name="T48" fmla="*/ 1162 w 593"/>
                <a:gd name="T49" fmla="*/ 937 h 962"/>
                <a:gd name="T50" fmla="*/ 1094 w 593"/>
                <a:gd name="T51" fmla="*/ 848 h 962"/>
                <a:gd name="T52" fmla="*/ 1383 w 593"/>
                <a:gd name="T53" fmla="*/ 571 h 962"/>
                <a:gd name="T54" fmla="*/ 1274 w 593"/>
                <a:gd name="T55" fmla="*/ 543 h 962"/>
                <a:gd name="T56" fmla="*/ 1406 w 593"/>
                <a:gd name="T57" fmla="*/ 282 h 962"/>
                <a:gd name="T58" fmla="*/ 1577 w 593"/>
                <a:gd name="T59" fmla="*/ 162 h 962"/>
                <a:gd name="T60" fmla="*/ 1493 w 593"/>
                <a:gd name="T61" fmla="*/ 104 h 962"/>
                <a:gd name="T62" fmla="*/ 1298 w 593"/>
                <a:gd name="T63" fmla="*/ 312 h 962"/>
                <a:gd name="T64" fmla="*/ 1303 w 593"/>
                <a:gd name="T65" fmla="*/ 113 h 962"/>
                <a:gd name="T66" fmla="*/ 1291 w 593"/>
                <a:gd name="T67" fmla="*/ 69 h 962"/>
                <a:gd name="T68" fmla="*/ 1254 w 593"/>
                <a:gd name="T69" fmla="*/ 16 h 962"/>
                <a:gd name="T70" fmla="*/ 1246 w 593"/>
                <a:gd name="T71" fmla="*/ 386 h 962"/>
                <a:gd name="T72" fmla="*/ 1246 w 593"/>
                <a:gd name="T73" fmla="*/ 543 h 962"/>
                <a:gd name="T74" fmla="*/ 1234 w 593"/>
                <a:gd name="T75" fmla="*/ 677 h 962"/>
                <a:gd name="T76" fmla="*/ 1066 w 593"/>
                <a:gd name="T77" fmla="*/ 787 h 962"/>
                <a:gd name="T78" fmla="*/ 986 w 593"/>
                <a:gd name="T79" fmla="*/ 323 h 962"/>
                <a:gd name="T80" fmla="*/ 1114 w 593"/>
                <a:gd name="T81" fmla="*/ 212 h 962"/>
                <a:gd name="T82" fmla="*/ 1140 w 593"/>
                <a:gd name="T83" fmla="*/ 192 h 962"/>
                <a:gd name="T84" fmla="*/ 1044 w 593"/>
                <a:gd name="T85" fmla="*/ 246 h 962"/>
                <a:gd name="T86" fmla="*/ 864 w 593"/>
                <a:gd name="T87" fmla="*/ 359 h 962"/>
                <a:gd name="T88" fmla="*/ 1043 w 593"/>
                <a:gd name="T89" fmla="*/ 7 h 962"/>
                <a:gd name="T90" fmla="*/ 919 w 593"/>
                <a:gd name="T91" fmla="*/ 582 h 962"/>
                <a:gd name="T92" fmla="*/ 1001 w 593"/>
                <a:gd name="T93" fmla="*/ 857 h 962"/>
                <a:gd name="T94" fmla="*/ 910 w 593"/>
                <a:gd name="T95" fmla="*/ 694 h 962"/>
                <a:gd name="T96" fmla="*/ 827 w 593"/>
                <a:gd name="T97" fmla="*/ 628 h 962"/>
                <a:gd name="T98" fmla="*/ 743 w 593"/>
                <a:gd name="T99" fmla="*/ 578 h 962"/>
                <a:gd name="T100" fmla="*/ 899 w 593"/>
                <a:gd name="T101" fmla="*/ 729 h 962"/>
                <a:gd name="T102" fmla="*/ 915 w 593"/>
                <a:gd name="T103" fmla="*/ 1180 h 962"/>
                <a:gd name="T104" fmla="*/ 316 w 593"/>
                <a:gd name="T105" fmla="*/ 1792 h 962"/>
                <a:gd name="T106" fmla="*/ 247 w 593"/>
                <a:gd name="T107" fmla="*/ 2690 h 962"/>
                <a:gd name="T108" fmla="*/ 268 w 593"/>
                <a:gd name="T109" fmla="*/ 2879 h 962"/>
                <a:gd name="T110" fmla="*/ 275 w 593"/>
                <a:gd name="T111" fmla="*/ 2571 h 962"/>
                <a:gd name="T112" fmla="*/ 344 w 593"/>
                <a:gd name="T113" fmla="*/ 1882 h 962"/>
                <a:gd name="T114" fmla="*/ 485 w 593"/>
                <a:gd name="T115" fmla="*/ 2004 h 962"/>
                <a:gd name="T116" fmla="*/ 531 w 593"/>
                <a:gd name="T117" fmla="*/ 1882 h 962"/>
                <a:gd name="T118" fmla="*/ 397 w 593"/>
                <a:gd name="T119" fmla="*/ 1882 h 962"/>
                <a:gd name="T120" fmla="*/ 355 w 593"/>
                <a:gd name="T121" fmla="*/ 1805 h 962"/>
                <a:gd name="T122" fmla="*/ 972 w 593"/>
                <a:gd name="T123" fmla="*/ 1738 h 962"/>
                <a:gd name="T124" fmla="*/ 1466 w 593"/>
                <a:gd name="T125" fmla="*/ 1354 h 9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593" h="962">
                  <a:moveTo>
                    <a:pt x="492" y="405"/>
                  </a:moveTo>
                  <a:cubicBezTo>
                    <a:pt x="477" y="398"/>
                    <a:pt x="452" y="391"/>
                    <a:pt x="433" y="389"/>
                  </a:cubicBezTo>
                  <a:cubicBezTo>
                    <a:pt x="428" y="389"/>
                    <a:pt x="429" y="386"/>
                    <a:pt x="429" y="386"/>
                  </a:cubicBezTo>
                  <a:cubicBezTo>
                    <a:pt x="429" y="381"/>
                    <a:pt x="429" y="381"/>
                    <a:pt x="429" y="381"/>
                  </a:cubicBezTo>
                  <a:cubicBezTo>
                    <a:pt x="429" y="381"/>
                    <a:pt x="431" y="375"/>
                    <a:pt x="434" y="373"/>
                  </a:cubicBezTo>
                  <a:cubicBezTo>
                    <a:pt x="437" y="371"/>
                    <a:pt x="440" y="368"/>
                    <a:pt x="443" y="366"/>
                  </a:cubicBezTo>
                  <a:cubicBezTo>
                    <a:pt x="441" y="361"/>
                    <a:pt x="441" y="361"/>
                    <a:pt x="441" y="361"/>
                  </a:cubicBezTo>
                  <a:cubicBezTo>
                    <a:pt x="438" y="363"/>
                    <a:pt x="435" y="364"/>
                    <a:pt x="432" y="366"/>
                  </a:cubicBezTo>
                  <a:cubicBezTo>
                    <a:pt x="431" y="367"/>
                    <a:pt x="428" y="367"/>
                    <a:pt x="427" y="366"/>
                  </a:cubicBezTo>
                  <a:cubicBezTo>
                    <a:pt x="426" y="365"/>
                    <a:pt x="424" y="363"/>
                    <a:pt x="422" y="362"/>
                  </a:cubicBezTo>
                  <a:cubicBezTo>
                    <a:pt x="419" y="366"/>
                    <a:pt x="419" y="366"/>
                    <a:pt x="419" y="366"/>
                  </a:cubicBezTo>
                  <a:cubicBezTo>
                    <a:pt x="421" y="368"/>
                    <a:pt x="422" y="371"/>
                    <a:pt x="423" y="373"/>
                  </a:cubicBezTo>
                  <a:cubicBezTo>
                    <a:pt x="423" y="373"/>
                    <a:pt x="423" y="373"/>
                    <a:pt x="423" y="373"/>
                  </a:cubicBezTo>
                  <a:cubicBezTo>
                    <a:pt x="420" y="387"/>
                    <a:pt x="420" y="387"/>
                    <a:pt x="420" y="387"/>
                  </a:cubicBezTo>
                  <a:cubicBezTo>
                    <a:pt x="420" y="387"/>
                    <a:pt x="419" y="391"/>
                    <a:pt x="416" y="391"/>
                  </a:cubicBezTo>
                  <a:cubicBezTo>
                    <a:pt x="413" y="391"/>
                    <a:pt x="410" y="391"/>
                    <a:pt x="407" y="392"/>
                  </a:cubicBezTo>
                  <a:cubicBezTo>
                    <a:pt x="406" y="392"/>
                    <a:pt x="404" y="390"/>
                    <a:pt x="405" y="389"/>
                  </a:cubicBezTo>
                  <a:cubicBezTo>
                    <a:pt x="406" y="380"/>
                    <a:pt x="407" y="367"/>
                    <a:pt x="409" y="358"/>
                  </a:cubicBezTo>
                  <a:cubicBezTo>
                    <a:pt x="401" y="356"/>
                    <a:pt x="401" y="356"/>
                    <a:pt x="401" y="356"/>
                  </a:cubicBezTo>
                  <a:cubicBezTo>
                    <a:pt x="399" y="366"/>
                    <a:pt x="397" y="380"/>
                    <a:pt x="396" y="390"/>
                  </a:cubicBezTo>
                  <a:cubicBezTo>
                    <a:pt x="396" y="391"/>
                    <a:pt x="394" y="394"/>
                    <a:pt x="393" y="395"/>
                  </a:cubicBezTo>
                  <a:cubicBezTo>
                    <a:pt x="392" y="395"/>
                    <a:pt x="390" y="393"/>
                    <a:pt x="390" y="391"/>
                  </a:cubicBezTo>
                  <a:cubicBezTo>
                    <a:pt x="391" y="380"/>
                    <a:pt x="392" y="366"/>
                    <a:pt x="391" y="349"/>
                  </a:cubicBezTo>
                  <a:cubicBezTo>
                    <a:pt x="391" y="341"/>
                    <a:pt x="391" y="341"/>
                    <a:pt x="391" y="341"/>
                  </a:cubicBezTo>
                  <a:cubicBezTo>
                    <a:pt x="379" y="341"/>
                    <a:pt x="379" y="341"/>
                    <a:pt x="379" y="341"/>
                  </a:cubicBezTo>
                  <a:cubicBezTo>
                    <a:pt x="379" y="349"/>
                    <a:pt x="379" y="349"/>
                    <a:pt x="379" y="349"/>
                  </a:cubicBezTo>
                  <a:cubicBezTo>
                    <a:pt x="379" y="358"/>
                    <a:pt x="378" y="377"/>
                    <a:pt x="377" y="391"/>
                  </a:cubicBezTo>
                  <a:cubicBezTo>
                    <a:pt x="377" y="397"/>
                    <a:pt x="373" y="398"/>
                    <a:pt x="371" y="399"/>
                  </a:cubicBezTo>
                  <a:cubicBezTo>
                    <a:pt x="363" y="402"/>
                    <a:pt x="357" y="407"/>
                    <a:pt x="350" y="410"/>
                  </a:cubicBezTo>
                  <a:cubicBezTo>
                    <a:pt x="349" y="411"/>
                    <a:pt x="344" y="416"/>
                    <a:pt x="344" y="414"/>
                  </a:cubicBezTo>
                  <a:cubicBezTo>
                    <a:pt x="345" y="407"/>
                    <a:pt x="345" y="399"/>
                    <a:pt x="344" y="391"/>
                  </a:cubicBezTo>
                  <a:cubicBezTo>
                    <a:pt x="344" y="391"/>
                    <a:pt x="345" y="381"/>
                    <a:pt x="345" y="377"/>
                  </a:cubicBezTo>
                  <a:cubicBezTo>
                    <a:pt x="346" y="371"/>
                    <a:pt x="347" y="361"/>
                    <a:pt x="350" y="355"/>
                  </a:cubicBezTo>
                  <a:cubicBezTo>
                    <a:pt x="347" y="353"/>
                    <a:pt x="347" y="353"/>
                    <a:pt x="347" y="353"/>
                  </a:cubicBezTo>
                  <a:cubicBezTo>
                    <a:pt x="347" y="353"/>
                    <a:pt x="346" y="354"/>
                    <a:pt x="346" y="354"/>
                  </a:cubicBezTo>
                  <a:cubicBezTo>
                    <a:pt x="346" y="354"/>
                    <a:pt x="342" y="365"/>
                    <a:pt x="341" y="369"/>
                  </a:cubicBezTo>
                  <a:cubicBezTo>
                    <a:pt x="340" y="373"/>
                    <a:pt x="338" y="370"/>
                    <a:pt x="338" y="370"/>
                  </a:cubicBezTo>
                  <a:cubicBezTo>
                    <a:pt x="332" y="351"/>
                    <a:pt x="332" y="351"/>
                    <a:pt x="332" y="351"/>
                  </a:cubicBezTo>
                  <a:cubicBezTo>
                    <a:pt x="331" y="349"/>
                    <a:pt x="331" y="349"/>
                    <a:pt x="331" y="349"/>
                  </a:cubicBezTo>
                  <a:cubicBezTo>
                    <a:pt x="328" y="350"/>
                    <a:pt x="328" y="350"/>
                    <a:pt x="328" y="350"/>
                  </a:cubicBezTo>
                  <a:cubicBezTo>
                    <a:pt x="328" y="350"/>
                    <a:pt x="330" y="365"/>
                    <a:pt x="333" y="375"/>
                  </a:cubicBezTo>
                  <a:cubicBezTo>
                    <a:pt x="334" y="378"/>
                    <a:pt x="336" y="391"/>
                    <a:pt x="336" y="391"/>
                  </a:cubicBezTo>
                  <a:cubicBezTo>
                    <a:pt x="337" y="401"/>
                    <a:pt x="337" y="410"/>
                    <a:pt x="336" y="419"/>
                  </a:cubicBezTo>
                  <a:cubicBezTo>
                    <a:pt x="335" y="421"/>
                    <a:pt x="332" y="426"/>
                    <a:pt x="331" y="426"/>
                  </a:cubicBezTo>
                  <a:cubicBezTo>
                    <a:pt x="323" y="431"/>
                    <a:pt x="317" y="449"/>
                    <a:pt x="312" y="455"/>
                  </a:cubicBezTo>
                  <a:cubicBezTo>
                    <a:pt x="311" y="456"/>
                    <a:pt x="308" y="456"/>
                    <a:pt x="307" y="454"/>
                  </a:cubicBezTo>
                  <a:cubicBezTo>
                    <a:pt x="305" y="445"/>
                    <a:pt x="302" y="437"/>
                    <a:pt x="297" y="430"/>
                  </a:cubicBezTo>
                  <a:cubicBezTo>
                    <a:pt x="297" y="430"/>
                    <a:pt x="297" y="430"/>
                    <a:pt x="297" y="430"/>
                  </a:cubicBezTo>
                  <a:cubicBezTo>
                    <a:pt x="294" y="406"/>
                    <a:pt x="297" y="390"/>
                    <a:pt x="303" y="370"/>
                  </a:cubicBezTo>
                  <a:cubicBezTo>
                    <a:pt x="308" y="353"/>
                    <a:pt x="308" y="353"/>
                    <a:pt x="308" y="353"/>
                  </a:cubicBezTo>
                  <a:cubicBezTo>
                    <a:pt x="311" y="343"/>
                    <a:pt x="312" y="332"/>
                    <a:pt x="313" y="321"/>
                  </a:cubicBezTo>
                  <a:cubicBezTo>
                    <a:pt x="316" y="308"/>
                    <a:pt x="316" y="308"/>
                    <a:pt x="316" y="308"/>
                  </a:cubicBezTo>
                  <a:cubicBezTo>
                    <a:pt x="316" y="308"/>
                    <a:pt x="319" y="301"/>
                    <a:pt x="320" y="300"/>
                  </a:cubicBezTo>
                  <a:cubicBezTo>
                    <a:pt x="328" y="295"/>
                    <a:pt x="335" y="291"/>
                    <a:pt x="346" y="290"/>
                  </a:cubicBezTo>
                  <a:cubicBezTo>
                    <a:pt x="356" y="288"/>
                    <a:pt x="356" y="288"/>
                    <a:pt x="356" y="288"/>
                  </a:cubicBezTo>
                  <a:cubicBezTo>
                    <a:pt x="366" y="287"/>
                    <a:pt x="376" y="286"/>
                    <a:pt x="386" y="281"/>
                  </a:cubicBezTo>
                  <a:cubicBezTo>
                    <a:pt x="394" y="277"/>
                    <a:pt x="398" y="272"/>
                    <a:pt x="403" y="268"/>
                  </a:cubicBezTo>
                  <a:cubicBezTo>
                    <a:pt x="409" y="262"/>
                    <a:pt x="414" y="258"/>
                    <a:pt x="425" y="256"/>
                  </a:cubicBezTo>
                  <a:cubicBezTo>
                    <a:pt x="428" y="256"/>
                    <a:pt x="428" y="256"/>
                    <a:pt x="428" y="256"/>
                  </a:cubicBezTo>
                  <a:cubicBezTo>
                    <a:pt x="428" y="256"/>
                    <a:pt x="428" y="256"/>
                    <a:pt x="428" y="256"/>
                  </a:cubicBezTo>
                  <a:cubicBezTo>
                    <a:pt x="438" y="255"/>
                    <a:pt x="450" y="263"/>
                    <a:pt x="452" y="271"/>
                  </a:cubicBezTo>
                  <a:cubicBezTo>
                    <a:pt x="455" y="271"/>
                    <a:pt x="455" y="271"/>
                    <a:pt x="455" y="271"/>
                  </a:cubicBezTo>
                  <a:cubicBezTo>
                    <a:pt x="454" y="265"/>
                    <a:pt x="450" y="260"/>
                    <a:pt x="446" y="256"/>
                  </a:cubicBezTo>
                  <a:cubicBezTo>
                    <a:pt x="445" y="255"/>
                    <a:pt x="445" y="253"/>
                    <a:pt x="446" y="253"/>
                  </a:cubicBezTo>
                  <a:cubicBezTo>
                    <a:pt x="455" y="251"/>
                    <a:pt x="460" y="246"/>
                    <a:pt x="464" y="239"/>
                  </a:cubicBezTo>
                  <a:cubicBezTo>
                    <a:pt x="466" y="235"/>
                    <a:pt x="472" y="225"/>
                    <a:pt x="477" y="215"/>
                  </a:cubicBezTo>
                  <a:cubicBezTo>
                    <a:pt x="477" y="213"/>
                    <a:pt x="477" y="213"/>
                    <a:pt x="477" y="213"/>
                  </a:cubicBezTo>
                  <a:cubicBezTo>
                    <a:pt x="481" y="206"/>
                    <a:pt x="481" y="206"/>
                    <a:pt x="481" y="206"/>
                  </a:cubicBezTo>
                  <a:cubicBezTo>
                    <a:pt x="485" y="197"/>
                    <a:pt x="487" y="189"/>
                    <a:pt x="485" y="179"/>
                  </a:cubicBezTo>
                  <a:cubicBezTo>
                    <a:pt x="483" y="179"/>
                    <a:pt x="483" y="179"/>
                    <a:pt x="483" y="179"/>
                  </a:cubicBezTo>
                  <a:cubicBezTo>
                    <a:pt x="485" y="187"/>
                    <a:pt x="481" y="195"/>
                    <a:pt x="477" y="203"/>
                  </a:cubicBezTo>
                  <a:cubicBezTo>
                    <a:pt x="474" y="210"/>
                    <a:pt x="474" y="210"/>
                    <a:pt x="474" y="210"/>
                  </a:cubicBezTo>
                  <a:cubicBezTo>
                    <a:pt x="473" y="212"/>
                    <a:pt x="473" y="212"/>
                    <a:pt x="473" y="212"/>
                  </a:cubicBezTo>
                  <a:cubicBezTo>
                    <a:pt x="470" y="219"/>
                    <a:pt x="462" y="232"/>
                    <a:pt x="460" y="235"/>
                  </a:cubicBezTo>
                  <a:cubicBezTo>
                    <a:pt x="459" y="238"/>
                    <a:pt x="457" y="240"/>
                    <a:pt x="454" y="241"/>
                  </a:cubicBezTo>
                  <a:cubicBezTo>
                    <a:pt x="453" y="242"/>
                    <a:pt x="452" y="241"/>
                    <a:pt x="452" y="240"/>
                  </a:cubicBezTo>
                  <a:cubicBezTo>
                    <a:pt x="452" y="237"/>
                    <a:pt x="451" y="235"/>
                    <a:pt x="451" y="232"/>
                  </a:cubicBezTo>
                  <a:cubicBezTo>
                    <a:pt x="450" y="229"/>
                    <a:pt x="450" y="226"/>
                    <a:pt x="450" y="223"/>
                  </a:cubicBezTo>
                  <a:cubicBezTo>
                    <a:pt x="450" y="223"/>
                    <a:pt x="452" y="217"/>
                    <a:pt x="452" y="217"/>
                  </a:cubicBezTo>
                  <a:cubicBezTo>
                    <a:pt x="453" y="213"/>
                    <a:pt x="455" y="207"/>
                    <a:pt x="453" y="201"/>
                  </a:cubicBezTo>
                  <a:cubicBezTo>
                    <a:pt x="451" y="197"/>
                    <a:pt x="447" y="196"/>
                    <a:pt x="445" y="194"/>
                  </a:cubicBezTo>
                  <a:cubicBezTo>
                    <a:pt x="442" y="191"/>
                    <a:pt x="441" y="189"/>
                    <a:pt x="441" y="186"/>
                  </a:cubicBezTo>
                  <a:cubicBezTo>
                    <a:pt x="437" y="187"/>
                    <a:pt x="437" y="187"/>
                    <a:pt x="437" y="187"/>
                  </a:cubicBezTo>
                  <a:cubicBezTo>
                    <a:pt x="437" y="193"/>
                    <a:pt x="441" y="195"/>
                    <a:pt x="444" y="198"/>
                  </a:cubicBezTo>
                  <a:cubicBezTo>
                    <a:pt x="446" y="200"/>
                    <a:pt x="448" y="201"/>
                    <a:pt x="449" y="203"/>
                  </a:cubicBezTo>
                  <a:cubicBezTo>
                    <a:pt x="450" y="207"/>
                    <a:pt x="448" y="211"/>
                    <a:pt x="446" y="214"/>
                  </a:cubicBezTo>
                  <a:cubicBezTo>
                    <a:pt x="444" y="222"/>
                    <a:pt x="444" y="222"/>
                    <a:pt x="444" y="222"/>
                  </a:cubicBezTo>
                  <a:cubicBezTo>
                    <a:pt x="444" y="226"/>
                    <a:pt x="445" y="229"/>
                    <a:pt x="445" y="233"/>
                  </a:cubicBezTo>
                  <a:cubicBezTo>
                    <a:pt x="446" y="239"/>
                    <a:pt x="444" y="244"/>
                    <a:pt x="442" y="246"/>
                  </a:cubicBezTo>
                  <a:cubicBezTo>
                    <a:pt x="437" y="247"/>
                    <a:pt x="432" y="247"/>
                    <a:pt x="428" y="248"/>
                  </a:cubicBezTo>
                  <a:cubicBezTo>
                    <a:pt x="424" y="248"/>
                    <a:pt x="424" y="248"/>
                    <a:pt x="424" y="248"/>
                  </a:cubicBezTo>
                  <a:cubicBezTo>
                    <a:pt x="410" y="250"/>
                    <a:pt x="404" y="256"/>
                    <a:pt x="397" y="263"/>
                  </a:cubicBezTo>
                  <a:cubicBezTo>
                    <a:pt x="396" y="263"/>
                    <a:pt x="394" y="263"/>
                    <a:pt x="395" y="261"/>
                  </a:cubicBezTo>
                  <a:cubicBezTo>
                    <a:pt x="395" y="256"/>
                    <a:pt x="394" y="252"/>
                    <a:pt x="393" y="248"/>
                  </a:cubicBezTo>
                  <a:cubicBezTo>
                    <a:pt x="389" y="248"/>
                    <a:pt x="389" y="248"/>
                    <a:pt x="389" y="248"/>
                  </a:cubicBezTo>
                  <a:cubicBezTo>
                    <a:pt x="391" y="254"/>
                    <a:pt x="391" y="264"/>
                    <a:pt x="388" y="269"/>
                  </a:cubicBezTo>
                  <a:cubicBezTo>
                    <a:pt x="387" y="272"/>
                    <a:pt x="385" y="273"/>
                    <a:pt x="383" y="274"/>
                  </a:cubicBezTo>
                  <a:cubicBezTo>
                    <a:pt x="379" y="276"/>
                    <a:pt x="379" y="276"/>
                    <a:pt x="379" y="276"/>
                  </a:cubicBezTo>
                  <a:cubicBezTo>
                    <a:pt x="371" y="279"/>
                    <a:pt x="364" y="279"/>
                    <a:pt x="356" y="280"/>
                  </a:cubicBezTo>
                  <a:cubicBezTo>
                    <a:pt x="344" y="282"/>
                    <a:pt x="344" y="282"/>
                    <a:pt x="344" y="282"/>
                  </a:cubicBezTo>
                  <a:cubicBezTo>
                    <a:pt x="336" y="283"/>
                    <a:pt x="329" y="286"/>
                    <a:pt x="323" y="289"/>
                  </a:cubicBezTo>
                  <a:cubicBezTo>
                    <a:pt x="319" y="291"/>
                    <a:pt x="320" y="287"/>
                    <a:pt x="320" y="287"/>
                  </a:cubicBezTo>
                  <a:cubicBezTo>
                    <a:pt x="322" y="277"/>
                    <a:pt x="321" y="269"/>
                    <a:pt x="321" y="260"/>
                  </a:cubicBezTo>
                  <a:cubicBezTo>
                    <a:pt x="321" y="259"/>
                    <a:pt x="323" y="256"/>
                    <a:pt x="324" y="255"/>
                  </a:cubicBezTo>
                  <a:cubicBezTo>
                    <a:pt x="333" y="252"/>
                    <a:pt x="344" y="247"/>
                    <a:pt x="350" y="242"/>
                  </a:cubicBezTo>
                  <a:cubicBezTo>
                    <a:pt x="363" y="231"/>
                    <a:pt x="369" y="220"/>
                    <a:pt x="372" y="207"/>
                  </a:cubicBezTo>
                  <a:cubicBezTo>
                    <a:pt x="373" y="205"/>
                    <a:pt x="375" y="201"/>
                    <a:pt x="376" y="199"/>
                  </a:cubicBezTo>
                  <a:cubicBezTo>
                    <a:pt x="384" y="186"/>
                    <a:pt x="398" y="172"/>
                    <a:pt x="409" y="172"/>
                  </a:cubicBezTo>
                  <a:cubicBezTo>
                    <a:pt x="410" y="170"/>
                    <a:pt x="410" y="170"/>
                    <a:pt x="410" y="170"/>
                  </a:cubicBezTo>
                  <a:cubicBezTo>
                    <a:pt x="398" y="170"/>
                    <a:pt x="385" y="179"/>
                    <a:pt x="376" y="189"/>
                  </a:cubicBezTo>
                  <a:cubicBezTo>
                    <a:pt x="376" y="183"/>
                    <a:pt x="376" y="176"/>
                    <a:pt x="377" y="170"/>
                  </a:cubicBezTo>
                  <a:cubicBezTo>
                    <a:pt x="377" y="164"/>
                    <a:pt x="377" y="164"/>
                    <a:pt x="377" y="164"/>
                  </a:cubicBezTo>
                  <a:cubicBezTo>
                    <a:pt x="377" y="156"/>
                    <a:pt x="377" y="148"/>
                    <a:pt x="377" y="140"/>
                  </a:cubicBezTo>
                  <a:cubicBezTo>
                    <a:pt x="376" y="133"/>
                    <a:pt x="376" y="125"/>
                    <a:pt x="376" y="117"/>
                  </a:cubicBezTo>
                  <a:cubicBezTo>
                    <a:pt x="380" y="105"/>
                    <a:pt x="391" y="99"/>
                    <a:pt x="402" y="93"/>
                  </a:cubicBezTo>
                  <a:cubicBezTo>
                    <a:pt x="407" y="91"/>
                    <a:pt x="411" y="88"/>
                    <a:pt x="416" y="85"/>
                  </a:cubicBezTo>
                  <a:cubicBezTo>
                    <a:pt x="421" y="82"/>
                    <a:pt x="428" y="74"/>
                    <a:pt x="434" y="65"/>
                  </a:cubicBezTo>
                  <a:cubicBezTo>
                    <a:pt x="435" y="64"/>
                    <a:pt x="440" y="59"/>
                    <a:pt x="441" y="58"/>
                  </a:cubicBezTo>
                  <a:cubicBezTo>
                    <a:pt x="449" y="53"/>
                    <a:pt x="459" y="49"/>
                    <a:pt x="466" y="51"/>
                  </a:cubicBezTo>
                  <a:cubicBezTo>
                    <a:pt x="467" y="49"/>
                    <a:pt x="467" y="49"/>
                    <a:pt x="467" y="49"/>
                  </a:cubicBezTo>
                  <a:cubicBezTo>
                    <a:pt x="460" y="47"/>
                    <a:pt x="453" y="48"/>
                    <a:pt x="446" y="50"/>
                  </a:cubicBezTo>
                  <a:cubicBezTo>
                    <a:pt x="443" y="51"/>
                    <a:pt x="442" y="48"/>
                    <a:pt x="442" y="45"/>
                  </a:cubicBezTo>
                  <a:cubicBezTo>
                    <a:pt x="443" y="41"/>
                    <a:pt x="443" y="37"/>
                    <a:pt x="445" y="33"/>
                  </a:cubicBezTo>
                  <a:cubicBezTo>
                    <a:pt x="442" y="31"/>
                    <a:pt x="442" y="31"/>
                    <a:pt x="442" y="31"/>
                  </a:cubicBezTo>
                  <a:cubicBezTo>
                    <a:pt x="438" y="36"/>
                    <a:pt x="438" y="41"/>
                    <a:pt x="438" y="47"/>
                  </a:cubicBezTo>
                  <a:cubicBezTo>
                    <a:pt x="437" y="55"/>
                    <a:pt x="426" y="67"/>
                    <a:pt x="422" y="71"/>
                  </a:cubicBezTo>
                  <a:cubicBezTo>
                    <a:pt x="418" y="76"/>
                    <a:pt x="412" y="80"/>
                    <a:pt x="409" y="82"/>
                  </a:cubicBezTo>
                  <a:cubicBezTo>
                    <a:pt x="405" y="85"/>
                    <a:pt x="388" y="91"/>
                    <a:pt x="384" y="94"/>
                  </a:cubicBezTo>
                  <a:cubicBezTo>
                    <a:pt x="382" y="96"/>
                    <a:pt x="381" y="94"/>
                    <a:pt x="381" y="92"/>
                  </a:cubicBezTo>
                  <a:cubicBezTo>
                    <a:pt x="382" y="91"/>
                    <a:pt x="382" y="89"/>
                    <a:pt x="383" y="87"/>
                  </a:cubicBezTo>
                  <a:cubicBezTo>
                    <a:pt x="385" y="81"/>
                    <a:pt x="388" y="73"/>
                    <a:pt x="389" y="66"/>
                  </a:cubicBezTo>
                  <a:cubicBezTo>
                    <a:pt x="391" y="55"/>
                    <a:pt x="386" y="34"/>
                    <a:pt x="386" y="34"/>
                  </a:cubicBezTo>
                  <a:cubicBezTo>
                    <a:pt x="387" y="30"/>
                    <a:pt x="385" y="26"/>
                    <a:pt x="386" y="22"/>
                  </a:cubicBezTo>
                  <a:cubicBezTo>
                    <a:pt x="389" y="14"/>
                    <a:pt x="395" y="6"/>
                    <a:pt x="400" y="2"/>
                  </a:cubicBezTo>
                  <a:cubicBezTo>
                    <a:pt x="400" y="0"/>
                    <a:pt x="400" y="0"/>
                    <a:pt x="400" y="0"/>
                  </a:cubicBezTo>
                  <a:cubicBezTo>
                    <a:pt x="394" y="5"/>
                    <a:pt x="386" y="12"/>
                    <a:pt x="382" y="21"/>
                  </a:cubicBezTo>
                  <a:cubicBezTo>
                    <a:pt x="379" y="15"/>
                    <a:pt x="376" y="9"/>
                    <a:pt x="373" y="4"/>
                  </a:cubicBezTo>
                  <a:cubicBezTo>
                    <a:pt x="373" y="2"/>
                    <a:pt x="373" y="2"/>
                    <a:pt x="373" y="2"/>
                  </a:cubicBezTo>
                  <a:cubicBezTo>
                    <a:pt x="370" y="4"/>
                    <a:pt x="370" y="4"/>
                    <a:pt x="370" y="4"/>
                  </a:cubicBezTo>
                  <a:cubicBezTo>
                    <a:pt x="371" y="5"/>
                    <a:pt x="371" y="5"/>
                    <a:pt x="371" y="5"/>
                  </a:cubicBezTo>
                  <a:cubicBezTo>
                    <a:pt x="380" y="24"/>
                    <a:pt x="386" y="43"/>
                    <a:pt x="383" y="64"/>
                  </a:cubicBezTo>
                  <a:cubicBezTo>
                    <a:pt x="382" y="71"/>
                    <a:pt x="378" y="78"/>
                    <a:pt x="375" y="85"/>
                  </a:cubicBezTo>
                  <a:cubicBezTo>
                    <a:pt x="373" y="92"/>
                    <a:pt x="370" y="100"/>
                    <a:pt x="369" y="109"/>
                  </a:cubicBezTo>
                  <a:cubicBezTo>
                    <a:pt x="369" y="111"/>
                    <a:pt x="369" y="113"/>
                    <a:pt x="369" y="116"/>
                  </a:cubicBezTo>
                  <a:cubicBezTo>
                    <a:pt x="369" y="116"/>
                    <a:pt x="369" y="116"/>
                    <a:pt x="368" y="116"/>
                  </a:cubicBezTo>
                  <a:cubicBezTo>
                    <a:pt x="369" y="116"/>
                    <a:pt x="369" y="116"/>
                    <a:pt x="369" y="116"/>
                  </a:cubicBezTo>
                  <a:cubicBezTo>
                    <a:pt x="368" y="124"/>
                    <a:pt x="368" y="132"/>
                    <a:pt x="369" y="140"/>
                  </a:cubicBezTo>
                  <a:cubicBezTo>
                    <a:pt x="369" y="149"/>
                    <a:pt x="369" y="156"/>
                    <a:pt x="369" y="164"/>
                  </a:cubicBezTo>
                  <a:cubicBezTo>
                    <a:pt x="369" y="169"/>
                    <a:pt x="369" y="169"/>
                    <a:pt x="369" y="169"/>
                  </a:cubicBezTo>
                  <a:cubicBezTo>
                    <a:pt x="368" y="182"/>
                    <a:pt x="368" y="194"/>
                    <a:pt x="365" y="204"/>
                  </a:cubicBezTo>
                  <a:cubicBezTo>
                    <a:pt x="365" y="204"/>
                    <a:pt x="365" y="204"/>
                    <a:pt x="365" y="204"/>
                  </a:cubicBezTo>
                  <a:cubicBezTo>
                    <a:pt x="365" y="204"/>
                    <a:pt x="365" y="204"/>
                    <a:pt x="365" y="204"/>
                  </a:cubicBezTo>
                  <a:cubicBezTo>
                    <a:pt x="362" y="216"/>
                    <a:pt x="356" y="226"/>
                    <a:pt x="345" y="236"/>
                  </a:cubicBezTo>
                  <a:cubicBezTo>
                    <a:pt x="340" y="240"/>
                    <a:pt x="330" y="245"/>
                    <a:pt x="323" y="247"/>
                  </a:cubicBezTo>
                  <a:cubicBezTo>
                    <a:pt x="322" y="248"/>
                    <a:pt x="318" y="246"/>
                    <a:pt x="318" y="245"/>
                  </a:cubicBezTo>
                  <a:cubicBezTo>
                    <a:pt x="317" y="242"/>
                    <a:pt x="316" y="239"/>
                    <a:pt x="316" y="237"/>
                  </a:cubicBezTo>
                  <a:cubicBezTo>
                    <a:pt x="310" y="222"/>
                    <a:pt x="306" y="210"/>
                    <a:pt x="300" y="201"/>
                  </a:cubicBezTo>
                  <a:cubicBezTo>
                    <a:pt x="295" y="192"/>
                    <a:pt x="275" y="163"/>
                    <a:pt x="269" y="148"/>
                  </a:cubicBezTo>
                  <a:cubicBezTo>
                    <a:pt x="263" y="132"/>
                    <a:pt x="257" y="121"/>
                    <a:pt x="274" y="106"/>
                  </a:cubicBezTo>
                  <a:cubicBezTo>
                    <a:pt x="279" y="102"/>
                    <a:pt x="285" y="99"/>
                    <a:pt x="291" y="97"/>
                  </a:cubicBezTo>
                  <a:cubicBezTo>
                    <a:pt x="300" y="92"/>
                    <a:pt x="309" y="87"/>
                    <a:pt x="316" y="78"/>
                  </a:cubicBezTo>
                  <a:cubicBezTo>
                    <a:pt x="317" y="76"/>
                    <a:pt x="318" y="74"/>
                    <a:pt x="319" y="71"/>
                  </a:cubicBezTo>
                  <a:cubicBezTo>
                    <a:pt x="320" y="69"/>
                    <a:pt x="321" y="66"/>
                    <a:pt x="323" y="65"/>
                  </a:cubicBezTo>
                  <a:cubicBezTo>
                    <a:pt x="325" y="64"/>
                    <a:pt x="327" y="64"/>
                    <a:pt x="330" y="64"/>
                  </a:cubicBezTo>
                  <a:cubicBezTo>
                    <a:pt x="332" y="64"/>
                    <a:pt x="335" y="65"/>
                    <a:pt x="338" y="64"/>
                  </a:cubicBezTo>
                  <a:cubicBezTo>
                    <a:pt x="349" y="61"/>
                    <a:pt x="358" y="47"/>
                    <a:pt x="365" y="39"/>
                  </a:cubicBezTo>
                  <a:cubicBezTo>
                    <a:pt x="363" y="37"/>
                    <a:pt x="363" y="37"/>
                    <a:pt x="363" y="37"/>
                  </a:cubicBezTo>
                  <a:cubicBezTo>
                    <a:pt x="357" y="44"/>
                    <a:pt x="346" y="56"/>
                    <a:pt x="337" y="58"/>
                  </a:cubicBezTo>
                  <a:cubicBezTo>
                    <a:pt x="336" y="59"/>
                    <a:pt x="334" y="59"/>
                    <a:pt x="331" y="58"/>
                  </a:cubicBezTo>
                  <a:cubicBezTo>
                    <a:pt x="328" y="58"/>
                    <a:pt x="323" y="55"/>
                    <a:pt x="319" y="58"/>
                  </a:cubicBezTo>
                  <a:cubicBezTo>
                    <a:pt x="315" y="60"/>
                    <a:pt x="313" y="65"/>
                    <a:pt x="312" y="69"/>
                  </a:cubicBezTo>
                  <a:cubicBezTo>
                    <a:pt x="311" y="71"/>
                    <a:pt x="310" y="73"/>
                    <a:pt x="309" y="74"/>
                  </a:cubicBezTo>
                  <a:cubicBezTo>
                    <a:pt x="304" y="81"/>
                    <a:pt x="296" y="85"/>
                    <a:pt x="287" y="89"/>
                  </a:cubicBezTo>
                  <a:cubicBezTo>
                    <a:pt x="281" y="92"/>
                    <a:pt x="275" y="95"/>
                    <a:pt x="270" y="100"/>
                  </a:cubicBezTo>
                  <a:cubicBezTo>
                    <a:pt x="265" y="103"/>
                    <a:pt x="262" y="107"/>
                    <a:pt x="260" y="110"/>
                  </a:cubicBezTo>
                  <a:cubicBezTo>
                    <a:pt x="259" y="112"/>
                    <a:pt x="257" y="110"/>
                    <a:pt x="256" y="108"/>
                  </a:cubicBezTo>
                  <a:cubicBezTo>
                    <a:pt x="256" y="92"/>
                    <a:pt x="256" y="74"/>
                    <a:pt x="260" y="61"/>
                  </a:cubicBezTo>
                  <a:cubicBezTo>
                    <a:pt x="268" y="39"/>
                    <a:pt x="284" y="24"/>
                    <a:pt x="303" y="10"/>
                  </a:cubicBezTo>
                  <a:cubicBezTo>
                    <a:pt x="309" y="5"/>
                    <a:pt x="309" y="5"/>
                    <a:pt x="309" y="5"/>
                  </a:cubicBezTo>
                  <a:cubicBezTo>
                    <a:pt x="308" y="2"/>
                    <a:pt x="308" y="2"/>
                    <a:pt x="308" y="2"/>
                  </a:cubicBezTo>
                  <a:cubicBezTo>
                    <a:pt x="302" y="7"/>
                    <a:pt x="302" y="7"/>
                    <a:pt x="302" y="7"/>
                  </a:cubicBezTo>
                  <a:cubicBezTo>
                    <a:pt x="283" y="21"/>
                    <a:pt x="264" y="35"/>
                    <a:pt x="256" y="60"/>
                  </a:cubicBezTo>
                  <a:cubicBezTo>
                    <a:pt x="250" y="77"/>
                    <a:pt x="247" y="100"/>
                    <a:pt x="249" y="121"/>
                  </a:cubicBezTo>
                  <a:cubicBezTo>
                    <a:pt x="250" y="134"/>
                    <a:pt x="258" y="151"/>
                    <a:pt x="272" y="175"/>
                  </a:cubicBezTo>
                  <a:cubicBezTo>
                    <a:pt x="286" y="199"/>
                    <a:pt x="295" y="214"/>
                    <a:pt x="304" y="240"/>
                  </a:cubicBezTo>
                  <a:cubicBezTo>
                    <a:pt x="305" y="243"/>
                    <a:pt x="306" y="246"/>
                    <a:pt x="306" y="249"/>
                  </a:cubicBezTo>
                  <a:cubicBezTo>
                    <a:pt x="307" y="251"/>
                    <a:pt x="305" y="254"/>
                    <a:pt x="304" y="254"/>
                  </a:cubicBezTo>
                  <a:cubicBezTo>
                    <a:pt x="301" y="255"/>
                    <a:pt x="298" y="257"/>
                    <a:pt x="296" y="258"/>
                  </a:cubicBezTo>
                  <a:cubicBezTo>
                    <a:pt x="295" y="259"/>
                    <a:pt x="293" y="257"/>
                    <a:pt x="293" y="255"/>
                  </a:cubicBezTo>
                  <a:cubicBezTo>
                    <a:pt x="291" y="240"/>
                    <a:pt x="285" y="228"/>
                    <a:pt x="272" y="213"/>
                  </a:cubicBezTo>
                  <a:cubicBezTo>
                    <a:pt x="271" y="212"/>
                    <a:pt x="270" y="211"/>
                    <a:pt x="269" y="209"/>
                  </a:cubicBezTo>
                  <a:cubicBezTo>
                    <a:pt x="269" y="209"/>
                    <a:pt x="269" y="209"/>
                    <a:pt x="269" y="209"/>
                  </a:cubicBezTo>
                  <a:cubicBezTo>
                    <a:pt x="269" y="209"/>
                    <a:pt x="269" y="209"/>
                    <a:pt x="269" y="209"/>
                  </a:cubicBezTo>
                  <a:cubicBezTo>
                    <a:pt x="250" y="187"/>
                    <a:pt x="224" y="158"/>
                    <a:pt x="222" y="123"/>
                  </a:cubicBezTo>
                  <a:cubicBezTo>
                    <a:pt x="220" y="123"/>
                    <a:pt x="220" y="123"/>
                    <a:pt x="220" y="123"/>
                  </a:cubicBezTo>
                  <a:cubicBezTo>
                    <a:pt x="221" y="148"/>
                    <a:pt x="232" y="170"/>
                    <a:pt x="245" y="189"/>
                  </a:cubicBezTo>
                  <a:cubicBezTo>
                    <a:pt x="246" y="191"/>
                    <a:pt x="246" y="193"/>
                    <a:pt x="244" y="191"/>
                  </a:cubicBezTo>
                  <a:cubicBezTo>
                    <a:pt x="243" y="189"/>
                    <a:pt x="241" y="188"/>
                    <a:pt x="240" y="186"/>
                  </a:cubicBezTo>
                  <a:cubicBezTo>
                    <a:pt x="235" y="180"/>
                    <a:pt x="228" y="175"/>
                    <a:pt x="222" y="172"/>
                  </a:cubicBezTo>
                  <a:cubicBezTo>
                    <a:pt x="220" y="174"/>
                    <a:pt x="220" y="174"/>
                    <a:pt x="220" y="174"/>
                  </a:cubicBezTo>
                  <a:cubicBezTo>
                    <a:pt x="225" y="177"/>
                    <a:pt x="230" y="182"/>
                    <a:pt x="235" y="187"/>
                  </a:cubicBezTo>
                  <a:cubicBezTo>
                    <a:pt x="239" y="192"/>
                    <a:pt x="246" y="201"/>
                    <a:pt x="251" y="204"/>
                  </a:cubicBezTo>
                  <a:cubicBezTo>
                    <a:pt x="256" y="208"/>
                    <a:pt x="264" y="215"/>
                    <a:pt x="264" y="215"/>
                  </a:cubicBezTo>
                  <a:cubicBezTo>
                    <a:pt x="264" y="217"/>
                    <a:pt x="265" y="218"/>
                    <a:pt x="266" y="219"/>
                  </a:cubicBezTo>
                  <a:cubicBezTo>
                    <a:pt x="282" y="236"/>
                    <a:pt x="286" y="249"/>
                    <a:pt x="285" y="272"/>
                  </a:cubicBezTo>
                  <a:cubicBezTo>
                    <a:pt x="284" y="285"/>
                    <a:pt x="282" y="297"/>
                    <a:pt x="280" y="310"/>
                  </a:cubicBezTo>
                  <a:cubicBezTo>
                    <a:pt x="277" y="329"/>
                    <a:pt x="277" y="329"/>
                    <a:pt x="277" y="329"/>
                  </a:cubicBezTo>
                  <a:cubicBezTo>
                    <a:pt x="276" y="337"/>
                    <a:pt x="273" y="346"/>
                    <a:pt x="271" y="355"/>
                  </a:cubicBezTo>
                  <a:cubicBezTo>
                    <a:pt x="266" y="371"/>
                    <a:pt x="261" y="389"/>
                    <a:pt x="262" y="404"/>
                  </a:cubicBezTo>
                  <a:cubicBezTo>
                    <a:pt x="262" y="405"/>
                    <a:pt x="261" y="407"/>
                    <a:pt x="260" y="407"/>
                  </a:cubicBezTo>
                  <a:cubicBezTo>
                    <a:pt x="222" y="400"/>
                    <a:pt x="168" y="417"/>
                    <a:pt x="126" y="473"/>
                  </a:cubicBezTo>
                  <a:cubicBezTo>
                    <a:pt x="126" y="473"/>
                    <a:pt x="105" y="502"/>
                    <a:pt x="94" y="539"/>
                  </a:cubicBezTo>
                  <a:cubicBezTo>
                    <a:pt x="82" y="573"/>
                    <a:pt x="70" y="676"/>
                    <a:pt x="70" y="751"/>
                  </a:cubicBezTo>
                  <a:cubicBezTo>
                    <a:pt x="70" y="825"/>
                    <a:pt x="1" y="955"/>
                    <a:pt x="0" y="957"/>
                  </a:cubicBezTo>
                  <a:cubicBezTo>
                    <a:pt x="11" y="962"/>
                    <a:pt x="11" y="962"/>
                    <a:pt x="11" y="962"/>
                  </a:cubicBezTo>
                  <a:cubicBezTo>
                    <a:pt x="13" y="958"/>
                    <a:pt x="54" y="880"/>
                    <a:pt x="73" y="809"/>
                  </a:cubicBezTo>
                  <a:cubicBezTo>
                    <a:pt x="73" y="807"/>
                    <a:pt x="75" y="806"/>
                    <a:pt x="75" y="809"/>
                  </a:cubicBezTo>
                  <a:cubicBezTo>
                    <a:pt x="75" y="810"/>
                    <a:pt x="75" y="812"/>
                    <a:pt x="75" y="814"/>
                  </a:cubicBezTo>
                  <a:cubicBezTo>
                    <a:pt x="76" y="819"/>
                    <a:pt x="77" y="826"/>
                    <a:pt x="79" y="832"/>
                  </a:cubicBezTo>
                  <a:cubicBezTo>
                    <a:pt x="82" y="844"/>
                    <a:pt x="86" y="858"/>
                    <a:pt x="80" y="866"/>
                  </a:cubicBezTo>
                  <a:cubicBezTo>
                    <a:pt x="84" y="868"/>
                    <a:pt x="84" y="868"/>
                    <a:pt x="84" y="868"/>
                  </a:cubicBezTo>
                  <a:cubicBezTo>
                    <a:pt x="92" y="858"/>
                    <a:pt x="90" y="844"/>
                    <a:pt x="87" y="830"/>
                  </a:cubicBezTo>
                  <a:cubicBezTo>
                    <a:pt x="85" y="824"/>
                    <a:pt x="84" y="818"/>
                    <a:pt x="83" y="813"/>
                  </a:cubicBezTo>
                  <a:cubicBezTo>
                    <a:pt x="82" y="798"/>
                    <a:pt x="82" y="787"/>
                    <a:pt x="82" y="773"/>
                  </a:cubicBezTo>
                  <a:cubicBezTo>
                    <a:pt x="82" y="759"/>
                    <a:pt x="82" y="759"/>
                    <a:pt x="82" y="759"/>
                  </a:cubicBezTo>
                  <a:cubicBezTo>
                    <a:pt x="82" y="756"/>
                    <a:pt x="82" y="754"/>
                    <a:pt x="82" y="751"/>
                  </a:cubicBezTo>
                  <a:cubicBezTo>
                    <a:pt x="82" y="691"/>
                    <a:pt x="90" y="610"/>
                    <a:pt x="99" y="566"/>
                  </a:cubicBezTo>
                  <a:cubicBezTo>
                    <a:pt x="99" y="565"/>
                    <a:pt x="100" y="564"/>
                    <a:pt x="102" y="566"/>
                  </a:cubicBezTo>
                  <a:cubicBezTo>
                    <a:pt x="105" y="568"/>
                    <a:pt x="108" y="570"/>
                    <a:pt x="111" y="572"/>
                  </a:cubicBezTo>
                  <a:cubicBezTo>
                    <a:pt x="112" y="573"/>
                    <a:pt x="112" y="573"/>
                    <a:pt x="112" y="573"/>
                  </a:cubicBezTo>
                  <a:cubicBezTo>
                    <a:pt x="125" y="582"/>
                    <a:pt x="135" y="589"/>
                    <a:pt x="140" y="604"/>
                  </a:cubicBezTo>
                  <a:cubicBezTo>
                    <a:pt x="144" y="603"/>
                    <a:pt x="144" y="603"/>
                    <a:pt x="144" y="603"/>
                  </a:cubicBezTo>
                  <a:cubicBezTo>
                    <a:pt x="141" y="594"/>
                    <a:pt x="139" y="589"/>
                    <a:pt x="134" y="583"/>
                  </a:cubicBezTo>
                  <a:cubicBezTo>
                    <a:pt x="132" y="581"/>
                    <a:pt x="136" y="579"/>
                    <a:pt x="137" y="578"/>
                  </a:cubicBezTo>
                  <a:cubicBezTo>
                    <a:pt x="141" y="577"/>
                    <a:pt x="145" y="574"/>
                    <a:pt x="148" y="572"/>
                  </a:cubicBezTo>
                  <a:cubicBezTo>
                    <a:pt x="151" y="570"/>
                    <a:pt x="154" y="568"/>
                    <a:pt x="157" y="566"/>
                  </a:cubicBezTo>
                  <a:cubicBezTo>
                    <a:pt x="155" y="562"/>
                    <a:pt x="155" y="562"/>
                    <a:pt x="155" y="562"/>
                  </a:cubicBezTo>
                  <a:cubicBezTo>
                    <a:pt x="151" y="564"/>
                    <a:pt x="148" y="566"/>
                    <a:pt x="144" y="568"/>
                  </a:cubicBezTo>
                  <a:cubicBezTo>
                    <a:pt x="136" y="574"/>
                    <a:pt x="131" y="575"/>
                    <a:pt x="125" y="572"/>
                  </a:cubicBezTo>
                  <a:cubicBezTo>
                    <a:pt x="125" y="572"/>
                    <a:pt x="119" y="568"/>
                    <a:pt x="117" y="566"/>
                  </a:cubicBezTo>
                  <a:cubicBezTo>
                    <a:pt x="116" y="566"/>
                    <a:pt x="115" y="565"/>
                    <a:pt x="115" y="565"/>
                  </a:cubicBezTo>
                  <a:cubicBezTo>
                    <a:pt x="110" y="561"/>
                    <a:pt x="106" y="558"/>
                    <a:pt x="104" y="555"/>
                  </a:cubicBezTo>
                  <a:cubicBezTo>
                    <a:pt x="102" y="553"/>
                    <a:pt x="103" y="550"/>
                    <a:pt x="103" y="549"/>
                  </a:cubicBezTo>
                  <a:cubicBezTo>
                    <a:pt x="104" y="547"/>
                    <a:pt x="105" y="545"/>
                    <a:pt x="105" y="543"/>
                  </a:cubicBezTo>
                  <a:cubicBezTo>
                    <a:pt x="114" y="520"/>
                    <a:pt x="139" y="483"/>
                    <a:pt x="139" y="483"/>
                  </a:cubicBezTo>
                  <a:cubicBezTo>
                    <a:pt x="183" y="423"/>
                    <a:pt x="236" y="417"/>
                    <a:pt x="263" y="426"/>
                  </a:cubicBezTo>
                  <a:cubicBezTo>
                    <a:pt x="296" y="438"/>
                    <a:pt x="288" y="484"/>
                    <a:pt x="288" y="519"/>
                  </a:cubicBezTo>
                  <a:cubicBezTo>
                    <a:pt x="288" y="523"/>
                    <a:pt x="288" y="523"/>
                    <a:pt x="288" y="523"/>
                  </a:cubicBezTo>
                  <a:cubicBezTo>
                    <a:pt x="318" y="522"/>
                    <a:pt x="318" y="522"/>
                    <a:pt x="318" y="522"/>
                  </a:cubicBezTo>
                  <a:cubicBezTo>
                    <a:pt x="317" y="517"/>
                    <a:pt x="317" y="517"/>
                    <a:pt x="317" y="517"/>
                  </a:cubicBezTo>
                  <a:cubicBezTo>
                    <a:pt x="317" y="486"/>
                    <a:pt x="334" y="443"/>
                    <a:pt x="355" y="429"/>
                  </a:cubicBezTo>
                  <a:cubicBezTo>
                    <a:pt x="384" y="409"/>
                    <a:pt x="417" y="406"/>
                    <a:pt x="434" y="407"/>
                  </a:cubicBezTo>
                  <a:cubicBezTo>
                    <a:pt x="494" y="410"/>
                    <a:pt x="554" y="456"/>
                    <a:pt x="578" y="519"/>
                  </a:cubicBezTo>
                  <a:cubicBezTo>
                    <a:pt x="593" y="513"/>
                    <a:pt x="593" y="513"/>
                    <a:pt x="593" y="513"/>
                  </a:cubicBezTo>
                  <a:cubicBezTo>
                    <a:pt x="573" y="462"/>
                    <a:pt x="533" y="424"/>
                    <a:pt x="492" y="405"/>
                  </a:cubicBezTo>
                  <a:close/>
                </a:path>
              </a:pathLst>
            </a:cu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35" name="Freeform 55">
              <a:extLst>
                <a:ext uri="{FF2B5EF4-FFF2-40B4-BE49-F238E27FC236}">
                  <a16:creationId xmlns:a16="http://schemas.microsoft.com/office/drawing/2014/main" id="{FD320A6C-6058-6B24-A0B8-FC794E2F8C88}"/>
                </a:ext>
              </a:extLst>
            </p:cNvPr>
            <p:cNvSpPr>
              <a:spLocks/>
            </p:cNvSpPr>
            <p:nvPr/>
          </p:nvSpPr>
          <p:spPr bwMode="auto">
            <a:xfrm>
              <a:off x="4490" y="1399"/>
              <a:ext cx="43" cy="120"/>
            </a:xfrm>
            <a:custGeom>
              <a:avLst/>
              <a:gdLst>
                <a:gd name="T0" fmla="*/ 105 w 32"/>
                <a:gd name="T1" fmla="*/ 84 h 89"/>
                <a:gd name="T2" fmla="*/ 101 w 32"/>
                <a:gd name="T3" fmla="*/ 22 h 89"/>
                <a:gd name="T4" fmla="*/ 7 w 32"/>
                <a:gd name="T5" fmla="*/ 58 h 89"/>
                <a:gd name="T6" fmla="*/ 0 w 32"/>
                <a:gd name="T7" fmla="*/ 291 h 89"/>
                <a:gd name="T8" fmla="*/ 0 w 32"/>
                <a:gd name="T9" fmla="*/ 294 h 89"/>
                <a:gd name="T10" fmla="*/ 31 w 32"/>
                <a:gd name="T11" fmla="*/ 267 h 89"/>
                <a:gd name="T12" fmla="*/ 56 w 32"/>
                <a:gd name="T13" fmla="*/ 239 h 89"/>
                <a:gd name="T14" fmla="*/ 94 w 32"/>
                <a:gd name="T15" fmla="*/ 231 h 89"/>
                <a:gd name="T16" fmla="*/ 93 w 32"/>
                <a:gd name="T17" fmla="*/ 198 h 89"/>
                <a:gd name="T18" fmla="*/ 105 w 32"/>
                <a:gd name="T19" fmla="*/ 84 h 8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2" h="89">
                  <a:moveTo>
                    <a:pt x="32" y="25"/>
                  </a:moveTo>
                  <a:cubicBezTo>
                    <a:pt x="31" y="17"/>
                    <a:pt x="31" y="9"/>
                    <a:pt x="31" y="7"/>
                  </a:cubicBezTo>
                  <a:cubicBezTo>
                    <a:pt x="26" y="0"/>
                    <a:pt x="10" y="6"/>
                    <a:pt x="2" y="18"/>
                  </a:cubicBezTo>
                  <a:cubicBezTo>
                    <a:pt x="2" y="37"/>
                    <a:pt x="4" y="78"/>
                    <a:pt x="0" y="88"/>
                  </a:cubicBezTo>
                  <a:cubicBezTo>
                    <a:pt x="0" y="88"/>
                    <a:pt x="0" y="89"/>
                    <a:pt x="0" y="89"/>
                  </a:cubicBezTo>
                  <a:cubicBezTo>
                    <a:pt x="3" y="85"/>
                    <a:pt x="5" y="84"/>
                    <a:pt x="10" y="81"/>
                  </a:cubicBezTo>
                  <a:cubicBezTo>
                    <a:pt x="15" y="77"/>
                    <a:pt x="12" y="74"/>
                    <a:pt x="17" y="72"/>
                  </a:cubicBezTo>
                  <a:cubicBezTo>
                    <a:pt x="23" y="70"/>
                    <a:pt x="24" y="71"/>
                    <a:pt x="29" y="70"/>
                  </a:cubicBezTo>
                  <a:cubicBezTo>
                    <a:pt x="29" y="67"/>
                    <a:pt x="29" y="63"/>
                    <a:pt x="28" y="60"/>
                  </a:cubicBezTo>
                  <a:cubicBezTo>
                    <a:pt x="28" y="49"/>
                    <a:pt x="28" y="36"/>
                    <a:pt x="32" y="25"/>
                  </a:cubicBezTo>
                  <a:close/>
                </a:path>
              </a:pathLst>
            </a:cu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36" name="Freeform 56">
              <a:extLst>
                <a:ext uri="{FF2B5EF4-FFF2-40B4-BE49-F238E27FC236}">
                  <a16:creationId xmlns:a16="http://schemas.microsoft.com/office/drawing/2014/main" id="{CA509A5C-DAB5-9CE3-31C0-63FCABBCCDFB}"/>
                </a:ext>
              </a:extLst>
            </p:cNvPr>
            <p:cNvSpPr>
              <a:spLocks/>
            </p:cNvSpPr>
            <p:nvPr/>
          </p:nvSpPr>
          <p:spPr bwMode="auto">
            <a:xfrm>
              <a:off x="4389" y="3151"/>
              <a:ext cx="101" cy="857"/>
            </a:xfrm>
            <a:custGeom>
              <a:avLst/>
              <a:gdLst>
                <a:gd name="T0" fmla="*/ 229 w 74"/>
                <a:gd name="T1" fmla="*/ 2023 h 635"/>
                <a:gd name="T2" fmla="*/ 218 w 74"/>
                <a:gd name="T3" fmla="*/ 2011 h 635"/>
                <a:gd name="T4" fmla="*/ 210 w 74"/>
                <a:gd name="T5" fmla="*/ 2001 h 635"/>
                <a:gd name="T6" fmla="*/ 162 w 74"/>
                <a:gd name="T7" fmla="*/ 1929 h 635"/>
                <a:gd name="T8" fmla="*/ 160 w 74"/>
                <a:gd name="T9" fmla="*/ 1898 h 635"/>
                <a:gd name="T10" fmla="*/ 190 w 74"/>
                <a:gd name="T11" fmla="*/ 1858 h 635"/>
                <a:gd name="T12" fmla="*/ 190 w 74"/>
                <a:gd name="T13" fmla="*/ 1858 h 635"/>
                <a:gd name="T14" fmla="*/ 201 w 74"/>
                <a:gd name="T15" fmla="*/ 1840 h 635"/>
                <a:gd name="T16" fmla="*/ 201 w 74"/>
                <a:gd name="T17" fmla="*/ 1834 h 635"/>
                <a:gd name="T18" fmla="*/ 201 w 74"/>
                <a:gd name="T19" fmla="*/ 1834 h 635"/>
                <a:gd name="T20" fmla="*/ 216 w 74"/>
                <a:gd name="T21" fmla="*/ 1512 h 635"/>
                <a:gd name="T22" fmla="*/ 201 w 74"/>
                <a:gd name="T23" fmla="*/ 1350 h 635"/>
                <a:gd name="T24" fmla="*/ 169 w 74"/>
                <a:gd name="T25" fmla="*/ 1099 h 635"/>
                <a:gd name="T26" fmla="*/ 139 w 74"/>
                <a:gd name="T27" fmla="*/ 760 h 635"/>
                <a:gd name="T28" fmla="*/ 132 w 74"/>
                <a:gd name="T29" fmla="*/ 0 h 635"/>
                <a:gd name="T30" fmla="*/ 76 w 74"/>
                <a:gd name="T31" fmla="*/ 1 h 635"/>
                <a:gd name="T32" fmla="*/ 97 w 74"/>
                <a:gd name="T33" fmla="*/ 760 h 635"/>
                <a:gd name="T34" fmla="*/ 131 w 74"/>
                <a:gd name="T35" fmla="*/ 1104 h 635"/>
                <a:gd name="T36" fmla="*/ 168 w 74"/>
                <a:gd name="T37" fmla="*/ 1350 h 635"/>
                <a:gd name="T38" fmla="*/ 183 w 74"/>
                <a:gd name="T39" fmla="*/ 1512 h 635"/>
                <a:gd name="T40" fmla="*/ 168 w 74"/>
                <a:gd name="T41" fmla="*/ 1841 h 635"/>
                <a:gd name="T42" fmla="*/ 117 w 74"/>
                <a:gd name="T43" fmla="*/ 1900 h 635"/>
                <a:gd name="T44" fmla="*/ 14 w 74"/>
                <a:gd name="T45" fmla="*/ 2088 h 635"/>
                <a:gd name="T46" fmla="*/ 48 w 74"/>
                <a:gd name="T47" fmla="*/ 2088 h 635"/>
                <a:gd name="T48" fmla="*/ 106 w 74"/>
                <a:gd name="T49" fmla="*/ 1964 h 635"/>
                <a:gd name="T50" fmla="*/ 145 w 74"/>
                <a:gd name="T51" fmla="*/ 1962 h 635"/>
                <a:gd name="T52" fmla="*/ 183 w 74"/>
                <a:gd name="T53" fmla="*/ 2018 h 635"/>
                <a:gd name="T54" fmla="*/ 190 w 74"/>
                <a:gd name="T55" fmla="*/ 2027 h 635"/>
                <a:gd name="T56" fmla="*/ 201 w 74"/>
                <a:gd name="T57" fmla="*/ 2041 h 635"/>
                <a:gd name="T58" fmla="*/ 216 w 74"/>
                <a:gd name="T59" fmla="*/ 2107 h 635"/>
                <a:gd name="T60" fmla="*/ 250 w 74"/>
                <a:gd name="T61" fmla="*/ 2104 h 635"/>
                <a:gd name="T62" fmla="*/ 229 w 74"/>
                <a:gd name="T63" fmla="*/ 2023 h 635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74" h="635">
                  <a:moveTo>
                    <a:pt x="66" y="610"/>
                  </a:moveTo>
                  <a:cubicBezTo>
                    <a:pt x="63" y="606"/>
                    <a:pt x="63" y="606"/>
                    <a:pt x="63" y="606"/>
                  </a:cubicBezTo>
                  <a:cubicBezTo>
                    <a:pt x="61" y="603"/>
                    <a:pt x="61" y="603"/>
                    <a:pt x="61" y="603"/>
                  </a:cubicBezTo>
                  <a:cubicBezTo>
                    <a:pt x="56" y="596"/>
                    <a:pt x="52" y="588"/>
                    <a:pt x="47" y="582"/>
                  </a:cubicBezTo>
                  <a:cubicBezTo>
                    <a:pt x="45" y="580"/>
                    <a:pt x="42" y="577"/>
                    <a:pt x="46" y="572"/>
                  </a:cubicBezTo>
                  <a:cubicBezTo>
                    <a:pt x="49" y="569"/>
                    <a:pt x="52" y="565"/>
                    <a:pt x="55" y="560"/>
                  </a:cubicBezTo>
                  <a:cubicBezTo>
                    <a:pt x="55" y="560"/>
                    <a:pt x="55" y="560"/>
                    <a:pt x="55" y="560"/>
                  </a:cubicBezTo>
                  <a:cubicBezTo>
                    <a:pt x="56" y="558"/>
                    <a:pt x="57" y="556"/>
                    <a:pt x="58" y="554"/>
                  </a:cubicBezTo>
                  <a:cubicBezTo>
                    <a:pt x="58" y="554"/>
                    <a:pt x="58" y="553"/>
                    <a:pt x="58" y="553"/>
                  </a:cubicBezTo>
                  <a:cubicBezTo>
                    <a:pt x="58" y="553"/>
                    <a:pt x="58" y="553"/>
                    <a:pt x="58" y="553"/>
                  </a:cubicBezTo>
                  <a:cubicBezTo>
                    <a:pt x="69" y="526"/>
                    <a:pt x="66" y="499"/>
                    <a:pt x="62" y="456"/>
                  </a:cubicBezTo>
                  <a:cubicBezTo>
                    <a:pt x="58" y="407"/>
                    <a:pt x="58" y="407"/>
                    <a:pt x="58" y="407"/>
                  </a:cubicBezTo>
                  <a:cubicBezTo>
                    <a:pt x="55" y="373"/>
                    <a:pt x="52" y="352"/>
                    <a:pt x="49" y="331"/>
                  </a:cubicBezTo>
                  <a:cubicBezTo>
                    <a:pt x="45" y="305"/>
                    <a:pt x="41" y="279"/>
                    <a:pt x="40" y="229"/>
                  </a:cubicBezTo>
                  <a:cubicBezTo>
                    <a:pt x="38" y="143"/>
                    <a:pt x="38" y="52"/>
                    <a:pt x="38" y="0"/>
                  </a:cubicBezTo>
                  <a:cubicBezTo>
                    <a:pt x="22" y="1"/>
                    <a:pt x="22" y="1"/>
                    <a:pt x="22" y="1"/>
                  </a:cubicBezTo>
                  <a:cubicBezTo>
                    <a:pt x="22" y="53"/>
                    <a:pt x="26" y="143"/>
                    <a:pt x="28" y="229"/>
                  </a:cubicBezTo>
                  <a:cubicBezTo>
                    <a:pt x="29" y="281"/>
                    <a:pt x="33" y="306"/>
                    <a:pt x="37" y="333"/>
                  </a:cubicBezTo>
                  <a:cubicBezTo>
                    <a:pt x="40" y="353"/>
                    <a:pt x="46" y="373"/>
                    <a:pt x="48" y="407"/>
                  </a:cubicBezTo>
                  <a:cubicBezTo>
                    <a:pt x="53" y="456"/>
                    <a:pt x="53" y="456"/>
                    <a:pt x="53" y="456"/>
                  </a:cubicBezTo>
                  <a:cubicBezTo>
                    <a:pt x="58" y="502"/>
                    <a:pt x="61" y="529"/>
                    <a:pt x="48" y="555"/>
                  </a:cubicBezTo>
                  <a:cubicBezTo>
                    <a:pt x="44" y="562"/>
                    <a:pt x="40" y="565"/>
                    <a:pt x="34" y="573"/>
                  </a:cubicBezTo>
                  <a:cubicBezTo>
                    <a:pt x="19" y="593"/>
                    <a:pt x="0" y="614"/>
                    <a:pt x="4" y="629"/>
                  </a:cubicBezTo>
                  <a:cubicBezTo>
                    <a:pt x="14" y="629"/>
                    <a:pt x="14" y="629"/>
                    <a:pt x="14" y="629"/>
                  </a:cubicBezTo>
                  <a:cubicBezTo>
                    <a:pt x="12" y="622"/>
                    <a:pt x="22" y="605"/>
                    <a:pt x="31" y="592"/>
                  </a:cubicBezTo>
                  <a:cubicBezTo>
                    <a:pt x="33" y="590"/>
                    <a:pt x="40" y="589"/>
                    <a:pt x="42" y="591"/>
                  </a:cubicBezTo>
                  <a:cubicBezTo>
                    <a:pt x="46" y="596"/>
                    <a:pt x="51" y="603"/>
                    <a:pt x="53" y="608"/>
                  </a:cubicBezTo>
                  <a:cubicBezTo>
                    <a:pt x="55" y="611"/>
                    <a:pt x="55" y="611"/>
                    <a:pt x="55" y="611"/>
                  </a:cubicBezTo>
                  <a:cubicBezTo>
                    <a:pt x="58" y="615"/>
                    <a:pt x="58" y="615"/>
                    <a:pt x="58" y="615"/>
                  </a:cubicBezTo>
                  <a:cubicBezTo>
                    <a:pt x="63" y="622"/>
                    <a:pt x="63" y="627"/>
                    <a:pt x="62" y="635"/>
                  </a:cubicBezTo>
                  <a:cubicBezTo>
                    <a:pt x="72" y="634"/>
                    <a:pt x="72" y="634"/>
                    <a:pt x="72" y="634"/>
                  </a:cubicBezTo>
                  <a:cubicBezTo>
                    <a:pt x="74" y="621"/>
                    <a:pt x="70" y="617"/>
                    <a:pt x="66" y="610"/>
                  </a:cubicBezTo>
                  <a:close/>
                </a:path>
              </a:pathLst>
            </a:cu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37" name="Freeform 57">
              <a:extLst>
                <a:ext uri="{FF2B5EF4-FFF2-40B4-BE49-F238E27FC236}">
                  <a16:creationId xmlns:a16="http://schemas.microsoft.com/office/drawing/2014/main" id="{22237BC8-94D7-B616-35EB-7DDD3C89AF14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8" y="2606"/>
              <a:ext cx="101" cy="509"/>
            </a:xfrm>
            <a:custGeom>
              <a:avLst/>
              <a:gdLst>
                <a:gd name="T0" fmla="*/ 168 w 74"/>
                <a:gd name="T1" fmla="*/ 1103 h 377"/>
                <a:gd name="T2" fmla="*/ 78 w 74"/>
                <a:gd name="T3" fmla="*/ 977 h 377"/>
                <a:gd name="T4" fmla="*/ 78 w 74"/>
                <a:gd name="T5" fmla="*/ 948 h 377"/>
                <a:gd name="T6" fmla="*/ 70 w 74"/>
                <a:gd name="T7" fmla="*/ 709 h 377"/>
                <a:gd name="T8" fmla="*/ 57 w 74"/>
                <a:gd name="T9" fmla="*/ 608 h 377"/>
                <a:gd name="T10" fmla="*/ 160 w 74"/>
                <a:gd name="T11" fmla="*/ 22 h 377"/>
                <a:gd name="T12" fmla="*/ 124 w 74"/>
                <a:gd name="T13" fmla="*/ 0 h 377"/>
                <a:gd name="T14" fmla="*/ 19 w 74"/>
                <a:gd name="T15" fmla="*/ 610 h 377"/>
                <a:gd name="T16" fmla="*/ 27 w 74"/>
                <a:gd name="T17" fmla="*/ 714 h 377"/>
                <a:gd name="T18" fmla="*/ 46 w 74"/>
                <a:gd name="T19" fmla="*/ 941 h 377"/>
                <a:gd name="T20" fmla="*/ 37 w 74"/>
                <a:gd name="T21" fmla="*/ 977 h 377"/>
                <a:gd name="T22" fmla="*/ 66 w 74"/>
                <a:gd name="T23" fmla="*/ 1253 h 377"/>
                <a:gd name="T24" fmla="*/ 83 w 74"/>
                <a:gd name="T25" fmla="*/ 1245 h 377"/>
                <a:gd name="T26" fmla="*/ 66 w 74"/>
                <a:gd name="T27" fmla="*/ 1071 h 377"/>
                <a:gd name="T28" fmla="*/ 78 w 74"/>
                <a:gd name="T29" fmla="*/ 1067 h 377"/>
                <a:gd name="T30" fmla="*/ 134 w 74"/>
                <a:gd name="T31" fmla="*/ 1130 h 377"/>
                <a:gd name="T32" fmla="*/ 225 w 74"/>
                <a:gd name="T33" fmla="*/ 1250 h 377"/>
                <a:gd name="T34" fmla="*/ 257 w 74"/>
                <a:gd name="T35" fmla="*/ 1233 h 377"/>
                <a:gd name="T36" fmla="*/ 168 w 74"/>
                <a:gd name="T37" fmla="*/ 1103 h 37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74" h="377">
                  <a:moveTo>
                    <a:pt x="48" y="332"/>
                  </a:moveTo>
                  <a:cubicBezTo>
                    <a:pt x="37" y="320"/>
                    <a:pt x="26" y="309"/>
                    <a:pt x="23" y="294"/>
                  </a:cubicBezTo>
                  <a:cubicBezTo>
                    <a:pt x="23" y="285"/>
                    <a:pt x="23" y="285"/>
                    <a:pt x="23" y="285"/>
                  </a:cubicBezTo>
                  <a:cubicBezTo>
                    <a:pt x="26" y="261"/>
                    <a:pt x="23" y="237"/>
                    <a:pt x="20" y="213"/>
                  </a:cubicBezTo>
                  <a:cubicBezTo>
                    <a:pt x="17" y="183"/>
                    <a:pt x="17" y="183"/>
                    <a:pt x="17" y="183"/>
                  </a:cubicBezTo>
                  <a:cubicBezTo>
                    <a:pt x="12" y="130"/>
                    <a:pt x="14" y="56"/>
                    <a:pt x="46" y="7"/>
                  </a:cubicBezTo>
                  <a:cubicBezTo>
                    <a:pt x="36" y="0"/>
                    <a:pt x="36" y="0"/>
                    <a:pt x="36" y="0"/>
                  </a:cubicBezTo>
                  <a:cubicBezTo>
                    <a:pt x="2" y="53"/>
                    <a:pt x="0" y="129"/>
                    <a:pt x="5" y="184"/>
                  </a:cubicBezTo>
                  <a:cubicBezTo>
                    <a:pt x="8" y="215"/>
                    <a:pt x="8" y="215"/>
                    <a:pt x="8" y="215"/>
                  </a:cubicBezTo>
                  <a:cubicBezTo>
                    <a:pt x="11" y="237"/>
                    <a:pt x="15" y="261"/>
                    <a:pt x="13" y="283"/>
                  </a:cubicBezTo>
                  <a:cubicBezTo>
                    <a:pt x="11" y="294"/>
                    <a:pt x="11" y="294"/>
                    <a:pt x="11" y="294"/>
                  </a:cubicBezTo>
                  <a:cubicBezTo>
                    <a:pt x="8" y="322"/>
                    <a:pt x="5" y="350"/>
                    <a:pt x="19" y="377"/>
                  </a:cubicBezTo>
                  <a:cubicBezTo>
                    <a:pt x="24" y="375"/>
                    <a:pt x="24" y="375"/>
                    <a:pt x="24" y="375"/>
                  </a:cubicBezTo>
                  <a:cubicBezTo>
                    <a:pt x="15" y="359"/>
                    <a:pt x="17" y="340"/>
                    <a:pt x="19" y="322"/>
                  </a:cubicBezTo>
                  <a:cubicBezTo>
                    <a:pt x="19" y="320"/>
                    <a:pt x="22" y="320"/>
                    <a:pt x="23" y="321"/>
                  </a:cubicBezTo>
                  <a:cubicBezTo>
                    <a:pt x="27" y="328"/>
                    <a:pt x="33" y="334"/>
                    <a:pt x="39" y="340"/>
                  </a:cubicBezTo>
                  <a:cubicBezTo>
                    <a:pt x="49" y="352"/>
                    <a:pt x="63" y="360"/>
                    <a:pt x="65" y="376"/>
                  </a:cubicBezTo>
                  <a:cubicBezTo>
                    <a:pt x="74" y="371"/>
                    <a:pt x="74" y="371"/>
                    <a:pt x="74" y="371"/>
                  </a:cubicBezTo>
                  <a:cubicBezTo>
                    <a:pt x="71" y="351"/>
                    <a:pt x="58" y="344"/>
                    <a:pt x="48" y="332"/>
                  </a:cubicBezTo>
                  <a:close/>
                </a:path>
              </a:pathLst>
            </a:cu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38" name="Freeform 58">
              <a:extLst>
                <a:ext uri="{FF2B5EF4-FFF2-40B4-BE49-F238E27FC236}">
                  <a16:creationId xmlns:a16="http://schemas.microsoft.com/office/drawing/2014/main" id="{315FCFDD-3C42-7B1F-7F92-EF876D24449C}"/>
                </a:ext>
              </a:extLst>
            </p:cNvPr>
            <p:cNvSpPr>
              <a:spLocks/>
            </p:cNvSpPr>
            <p:nvPr/>
          </p:nvSpPr>
          <p:spPr bwMode="auto">
            <a:xfrm>
              <a:off x="4384" y="2406"/>
              <a:ext cx="140" cy="1392"/>
            </a:xfrm>
            <a:custGeom>
              <a:avLst/>
              <a:gdLst>
                <a:gd name="T0" fmla="*/ 330 w 103"/>
                <a:gd name="T1" fmla="*/ 2627 h 1031"/>
                <a:gd name="T2" fmla="*/ 334 w 103"/>
                <a:gd name="T3" fmla="*/ 2328 h 1031"/>
                <a:gd name="T4" fmla="*/ 287 w 103"/>
                <a:gd name="T5" fmla="*/ 1881 h 1031"/>
                <a:gd name="T6" fmla="*/ 279 w 103"/>
                <a:gd name="T7" fmla="*/ 1681 h 1031"/>
                <a:gd name="T8" fmla="*/ 273 w 103"/>
                <a:gd name="T9" fmla="*/ 1260 h 1031"/>
                <a:gd name="T10" fmla="*/ 140 w 103"/>
                <a:gd name="T11" fmla="*/ 406 h 1031"/>
                <a:gd name="T12" fmla="*/ 57 w 103"/>
                <a:gd name="T13" fmla="*/ 0 h 1031"/>
                <a:gd name="T14" fmla="*/ 7 w 103"/>
                <a:gd name="T15" fmla="*/ 16 h 1031"/>
                <a:gd name="T16" fmla="*/ 86 w 103"/>
                <a:gd name="T17" fmla="*/ 420 h 1031"/>
                <a:gd name="T18" fmla="*/ 217 w 103"/>
                <a:gd name="T19" fmla="*/ 1041 h 1031"/>
                <a:gd name="T20" fmla="*/ 216 w 103"/>
                <a:gd name="T21" fmla="*/ 1084 h 1031"/>
                <a:gd name="T22" fmla="*/ 145 w 103"/>
                <a:gd name="T23" fmla="*/ 1187 h 1031"/>
                <a:gd name="T24" fmla="*/ 61 w 103"/>
                <a:gd name="T25" fmla="*/ 1342 h 1031"/>
                <a:gd name="T26" fmla="*/ 97 w 103"/>
                <a:gd name="T27" fmla="*/ 1365 h 1031"/>
                <a:gd name="T28" fmla="*/ 181 w 103"/>
                <a:gd name="T29" fmla="*/ 1214 h 1031"/>
                <a:gd name="T30" fmla="*/ 217 w 103"/>
                <a:gd name="T31" fmla="*/ 1160 h 1031"/>
                <a:gd name="T32" fmla="*/ 230 w 103"/>
                <a:gd name="T33" fmla="*/ 1167 h 1031"/>
                <a:gd name="T34" fmla="*/ 231 w 103"/>
                <a:gd name="T35" fmla="*/ 1233 h 1031"/>
                <a:gd name="T36" fmla="*/ 237 w 103"/>
                <a:gd name="T37" fmla="*/ 1681 h 1031"/>
                <a:gd name="T38" fmla="*/ 246 w 103"/>
                <a:gd name="T39" fmla="*/ 1881 h 1031"/>
                <a:gd name="T40" fmla="*/ 268 w 103"/>
                <a:gd name="T41" fmla="*/ 2153 h 1031"/>
                <a:gd name="T42" fmla="*/ 264 w 103"/>
                <a:gd name="T43" fmla="*/ 2193 h 1031"/>
                <a:gd name="T44" fmla="*/ 226 w 103"/>
                <a:gd name="T45" fmla="*/ 2228 h 1031"/>
                <a:gd name="T46" fmla="*/ 194 w 103"/>
                <a:gd name="T47" fmla="*/ 2251 h 1031"/>
                <a:gd name="T48" fmla="*/ 105 w 103"/>
                <a:gd name="T49" fmla="*/ 2426 h 1031"/>
                <a:gd name="T50" fmla="*/ 145 w 103"/>
                <a:gd name="T51" fmla="*/ 2422 h 1031"/>
                <a:gd name="T52" fmla="*/ 226 w 103"/>
                <a:gd name="T53" fmla="*/ 2279 h 1031"/>
                <a:gd name="T54" fmla="*/ 253 w 103"/>
                <a:gd name="T55" fmla="*/ 2256 h 1031"/>
                <a:gd name="T56" fmla="*/ 287 w 103"/>
                <a:gd name="T57" fmla="*/ 2270 h 1031"/>
                <a:gd name="T58" fmla="*/ 295 w 103"/>
                <a:gd name="T59" fmla="*/ 2341 h 1031"/>
                <a:gd name="T60" fmla="*/ 292 w 103"/>
                <a:gd name="T61" fmla="*/ 2630 h 1031"/>
                <a:gd name="T62" fmla="*/ 294 w 103"/>
                <a:gd name="T63" fmla="*/ 2676 h 1031"/>
                <a:gd name="T64" fmla="*/ 266 w 103"/>
                <a:gd name="T65" fmla="*/ 2784 h 1031"/>
                <a:gd name="T66" fmla="*/ 238 w 103"/>
                <a:gd name="T67" fmla="*/ 3072 h 1031"/>
                <a:gd name="T68" fmla="*/ 238 w 103"/>
                <a:gd name="T69" fmla="*/ 3143 h 1031"/>
                <a:gd name="T70" fmla="*/ 209 w 103"/>
                <a:gd name="T71" fmla="*/ 3404 h 1031"/>
                <a:gd name="T72" fmla="*/ 243 w 103"/>
                <a:gd name="T73" fmla="*/ 3425 h 1031"/>
                <a:gd name="T74" fmla="*/ 279 w 103"/>
                <a:gd name="T75" fmla="*/ 3140 h 1031"/>
                <a:gd name="T76" fmla="*/ 279 w 103"/>
                <a:gd name="T77" fmla="*/ 3072 h 1031"/>
                <a:gd name="T78" fmla="*/ 302 w 103"/>
                <a:gd name="T79" fmla="*/ 2818 h 1031"/>
                <a:gd name="T80" fmla="*/ 315 w 103"/>
                <a:gd name="T81" fmla="*/ 3213 h 1031"/>
                <a:gd name="T82" fmla="*/ 315 w 103"/>
                <a:gd name="T83" fmla="*/ 3243 h 1031"/>
                <a:gd name="T84" fmla="*/ 330 w 103"/>
                <a:gd name="T85" fmla="*/ 2627 h 1031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03" h="1031">
                  <a:moveTo>
                    <a:pt x="97" y="790"/>
                  </a:moveTo>
                  <a:cubicBezTo>
                    <a:pt x="96" y="764"/>
                    <a:pt x="103" y="733"/>
                    <a:pt x="98" y="701"/>
                  </a:cubicBezTo>
                  <a:cubicBezTo>
                    <a:pt x="91" y="656"/>
                    <a:pt x="85" y="610"/>
                    <a:pt x="84" y="566"/>
                  </a:cubicBezTo>
                  <a:cubicBezTo>
                    <a:pt x="82" y="506"/>
                    <a:pt x="82" y="506"/>
                    <a:pt x="82" y="506"/>
                  </a:cubicBezTo>
                  <a:cubicBezTo>
                    <a:pt x="80" y="474"/>
                    <a:pt x="78" y="456"/>
                    <a:pt x="80" y="379"/>
                  </a:cubicBezTo>
                  <a:cubicBezTo>
                    <a:pt x="81" y="309"/>
                    <a:pt x="60" y="202"/>
                    <a:pt x="41" y="122"/>
                  </a:cubicBezTo>
                  <a:cubicBezTo>
                    <a:pt x="27" y="69"/>
                    <a:pt x="15" y="17"/>
                    <a:pt x="17" y="0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0" y="24"/>
                    <a:pt x="11" y="69"/>
                    <a:pt x="25" y="126"/>
                  </a:cubicBezTo>
                  <a:cubicBezTo>
                    <a:pt x="39" y="184"/>
                    <a:pt x="56" y="253"/>
                    <a:pt x="64" y="313"/>
                  </a:cubicBezTo>
                  <a:cubicBezTo>
                    <a:pt x="64" y="316"/>
                    <a:pt x="64" y="325"/>
                    <a:pt x="63" y="327"/>
                  </a:cubicBezTo>
                  <a:cubicBezTo>
                    <a:pt x="58" y="338"/>
                    <a:pt x="51" y="348"/>
                    <a:pt x="43" y="357"/>
                  </a:cubicBezTo>
                  <a:cubicBezTo>
                    <a:pt x="33" y="371"/>
                    <a:pt x="22" y="384"/>
                    <a:pt x="18" y="404"/>
                  </a:cubicBezTo>
                  <a:cubicBezTo>
                    <a:pt x="28" y="411"/>
                    <a:pt x="28" y="411"/>
                    <a:pt x="28" y="411"/>
                  </a:cubicBezTo>
                  <a:cubicBezTo>
                    <a:pt x="32" y="394"/>
                    <a:pt x="43" y="378"/>
                    <a:pt x="53" y="365"/>
                  </a:cubicBezTo>
                  <a:cubicBezTo>
                    <a:pt x="57" y="360"/>
                    <a:pt x="61" y="354"/>
                    <a:pt x="64" y="349"/>
                  </a:cubicBezTo>
                  <a:cubicBezTo>
                    <a:pt x="65" y="348"/>
                    <a:pt x="67" y="349"/>
                    <a:pt x="67" y="351"/>
                  </a:cubicBezTo>
                  <a:cubicBezTo>
                    <a:pt x="68" y="358"/>
                    <a:pt x="68" y="365"/>
                    <a:pt x="68" y="371"/>
                  </a:cubicBezTo>
                  <a:cubicBezTo>
                    <a:pt x="66" y="449"/>
                    <a:pt x="68" y="474"/>
                    <a:pt x="69" y="506"/>
                  </a:cubicBezTo>
                  <a:cubicBezTo>
                    <a:pt x="72" y="566"/>
                    <a:pt x="72" y="566"/>
                    <a:pt x="72" y="566"/>
                  </a:cubicBezTo>
                  <a:cubicBezTo>
                    <a:pt x="72" y="592"/>
                    <a:pt x="75" y="620"/>
                    <a:pt x="79" y="648"/>
                  </a:cubicBezTo>
                  <a:cubicBezTo>
                    <a:pt x="79" y="650"/>
                    <a:pt x="78" y="658"/>
                    <a:pt x="77" y="660"/>
                  </a:cubicBezTo>
                  <a:cubicBezTo>
                    <a:pt x="75" y="663"/>
                    <a:pt x="71" y="666"/>
                    <a:pt x="66" y="670"/>
                  </a:cubicBezTo>
                  <a:cubicBezTo>
                    <a:pt x="57" y="678"/>
                    <a:pt x="57" y="678"/>
                    <a:pt x="57" y="678"/>
                  </a:cubicBezTo>
                  <a:cubicBezTo>
                    <a:pt x="45" y="690"/>
                    <a:pt x="30" y="710"/>
                    <a:pt x="31" y="730"/>
                  </a:cubicBezTo>
                  <a:cubicBezTo>
                    <a:pt x="43" y="729"/>
                    <a:pt x="43" y="729"/>
                    <a:pt x="43" y="729"/>
                  </a:cubicBezTo>
                  <a:cubicBezTo>
                    <a:pt x="42" y="713"/>
                    <a:pt x="56" y="696"/>
                    <a:pt x="66" y="686"/>
                  </a:cubicBezTo>
                  <a:cubicBezTo>
                    <a:pt x="74" y="679"/>
                    <a:pt x="74" y="679"/>
                    <a:pt x="74" y="679"/>
                  </a:cubicBezTo>
                  <a:cubicBezTo>
                    <a:pt x="79" y="674"/>
                    <a:pt x="83" y="679"/>
                    <a:pt x="84" y="683"/>
                  </a:cubicBezTo>
                  <a:cubicBezTo>
                    <a:pt x="85" y="690"/>
                    <a:pt x="86" y="697"/>
                    <a:pt x="87" y="704"/>
                  </a:cubicBezTo>
                  <a:cubicBezTo>
                    <a:pt x="91" y="736"/>
                    <a:pt x="84" y="766"/>
                    <a:pt x="85" y="792"/>
                  </a:cubicBezTo>
                  <a:cubicBezTo>
                    <a:pt x="86" y="796"/>
                    <a:pt x="86" y="801"/>
                    <a:pt x="86" y="805"/>
                  </a:cubicBezTo>
                  <a:cubicBezTo>
                    <a:pt x="84" y="816"/>
                    <a:pt x="81" y="827"/>
                    <a:pt x="78" y="838"/>
                  </a:cubicBezTo>
                  <a:cubicBezTo>
                    <a:pt x="71" y="865"/>
                    <a:pt x="70" y="893"/>
                    <a:pt x="70" y="924"/>
                  </a:cubicBezTo>
                  <a:cubicBezTo>
                    <a:pt x="70" y="946"/>
                    <a:pt x="70" y="946"/>
                    <a:pt x="70" y="946"/>
                  </a:cubicBezTo>
                  <a:cubicBezTo>
                    <a:pt x="71" y="975"/>
                    <a:pt x="77" y="1000"/>
                    <a:pt x="61" y="1024"/>
                  </a:cubicBezTo>
                  <a:cubicBezTo>
                    <a:pt x="71" y="1031"/>
                    <a:pt x="71" y="1031"/>
                    <a:pt x="71" y="1031"/>
                  </a:cubicBezTo>
                  <a:cubicBezTo>
                    <a:pt x="90" y="1004"/>
                    <a:pt x="83" y="975"/>
                    <a:pt x="82" y="945"/>
                  </a:cubicBezTo>
                  <a:cubicBezTo>
                    <a:pt x="82" y="924"/>
                    <a:pt x="82" y="924"/>
                    <a:pt x="82" y="924"/>
                  </a:cubicBezTo>
                  <a:cubicBezTo>
                    <a:pt x="82" y="898"/>
                    <a:pt x="81" y="873"/>
                    <a:pt x="88" y="848"/>
                  </a:cubicBezTo>
                  <a:cubicBezTo>
                    <a:pt x="89" y="914"/>
                    <a:pt x="93" y="967"/>
                    <a:pt x="93" y="967"/>
                  </a:cubicBezTo>
                  <a:cubicBezTo>
                    <a:pt x="93" y="976"/>
                    <a:pt x="93" y="976"/>
                    <a:pt x="93" y="976"/>
                  </a:cubicBezTo>
                  <a:cubicBezTo>
                    <a:pt x="93" y="975"/>
                    <a:pt x="98" y="878"/>
                    <a:pt x="97" y="790"/>
                  </a:cubicBezTo>
                  <a:close/>
                </a:path>
              </a:pathLst>
            </a:cu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39" name="Freeform 59">
              <a:extLst>
                <a:ext uri="{FF2B5EF4-FFF2-40B4-BE49-F238E27FC236}">
                  <a16:creationId xmlns:a16="http://schemas.microsoft.com/office/drawing/2014/main" id="{CD70A030-276A-A2AC-A553-2907453B42E2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6" y="3151"/>
              <a:ext cx="184" cy="895"/>
            </a:xfrm>
            <a:custGeom>
              <a:avLst/>
              <a:gdLst>
                <a:gd name="T0" fmla="*/ 434 w 136"/>
                <a:gd name="T1" fmla="*/ 1681 h 663"/>
                <a:gd name="T2" fmla="*/ 364 w 136"/>
                <a:gd name="T3" fmla="*/ 1540 h 663"/>
                <a:gd name="T4" fmla="*/ 429 w 136"/>
                <a:gd name="T5" fmla="*/ 1793 h 663"/>
                <a:gd name="T6" fmla="*/ 411 w 136"/>
                <a:gd name="T7" fmla="*/ 1963 h 663"/>
                <a:gd name="T8" fmla="*/ 275 w 136"/>
                <a:gd name="T9" fmla="*/ 2095 h 663"/>
                <a:gd name="T10" fmla="*/ 208 w 136"/>
                <a:gd name="T11" fmla="*/ 2082 h 663"/>
                <a:gd name="T12" fmla="*/ 106 w 136"/>
                <a:gd name="T13" fmla="*/ 2032 h 663"/>
                <a:gd name="T14" fmla="*/ 106 w 136"/>
                <a:gd name="T15" fmla="*/ 2025 h 663"/>
                <a:gd name="T16" fmla="*/ 120 w 136"/>
                <a:gd name="T17" fmla="*/ 1995 h 663"/>
                <a:gd name="T18" fmla="*/ 285 w 136"/>
                <a:gd name="T19" fmla="*/ 1700 h 663"/>
                <a:gd name="T20" fmla="*/ 225 w 136"/>
                <a:gd name="T21" fmla="*/ 1274 h 663"/>
                <a:gd name="T22" fmla="*/ 248 w 136"/>
                <a:gd name="T23" fmla="*/ 146 h 663"/>
                <a:gd name="T24" fmla="*/ 230 w 136"/>
                <a:gd name="T25" fmla="*/ 1 h 663"/>
                <a:gd name="T26" fmla="*/ 131 w 136"/>
                <a:gd name="T27" fmla="*/ 509 h 663"/>
                <a:gd name="T28" fmla="*/ 216 w 136"/>
                <a:gd name="T29" fmla="*/ 1385 h 663"/>
                <a:gd name="T30" fmla="*/ 154 w 136"/>
                <a:gd name="T31" fmla="*/ 1918 h 663"/>
                <a:gd name="T32" fmla="*/ 78 w 136"/>
                <a:gd name="T33" fmla="*/ 1999 h 663"/>
                <a:gd name="T34" fmla="*/ 0 w 136"/>
                <a:gd name="T35" fmla="*/ 2059 h 663"/>
                <a:gd name="T36" fmla="*/ 68 w 136"/>
                <a:gd name="T37" fmla="*/ 2048 h 663"/>
                <a:gd name="T38" fmla="*/ 92 w 136"/>
                <a:gd name="T39" fmla="*/ 2067 h 663"/>
                <a:gd name="T40" fmla="*/ 47 w 136"/>
                <a:gd name="T41" fmla="*/ 2123 h 663"/>
                <a:gd name="T42" fmla="*/ 141 w 136"/>
                <a:gd name="T43" fmla="*/ 2095 h 663"/>
                <a:gd name="T44" fmla="*/ 100 w 136"/>
                <a:gd name="T45" fmla="*/ 2152 h 663"/>
                <a:gd name="T46" fmla="*/ 188 w 136"/>
                <a:gd name="T47" fmla="*/ 2107 h 663"/>
                <a:gd name="T48" fmla="*/ 206 w 136"/>
                <a:gd name="T49" fmla="*/ 2115 h 663"/>
                <a:gd name="T50" fmla="*/ 193 w 136"/>
                <a:gd name="T51" fmla="*/ 2180 h 663"/>
                <a:gd name="T52" fmla="*/ 273 w 136"/>
                <a:gd name="T53" fmla="*/ 2123 h 663"/>
                <a:gd name="T54" fmla="*/ 330 w 136"/>
                <a:gd name="T55" fmla="*/ 2144 h 663"/>
                <a:gd name="T56" fmla="*/ 353 w 136"/>
                <a:gd name="T57" fmla="*/ 2202 h 663"/>
                <a:gd name="T58" fmla="*/ 364 w 136"/>
                <a:gd name="T59" fmla="*/ 2118 h 663"/>
                <a:gd name="T60" fmla="*/ 437 w 136"/>
                <a:gd name="T61" fmla="*/ 1970 h 663"/>
                <a:gd name="T62" fmla="*/ 456 w 136"/>
                <a:gd name="T63" fmla="*/ 1786 h 663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136" h="663">
                  <a:moveTo>
                    <a:pt x="136" y="538"/>
                  </a:moveTo>
                  <a:cubicBezTo>
                    <a:pt x="135" y="528"/>
                    <a:pt x="132" y="517"/>
                    <a:pt x="129" y="506"/>
                  </a:cubicBezTo>
                  <a:cubicBezTo>
                    <a:pt x="124" y="490"/>
                    <a:pt x="117" y="475"/>
                    <a:pt x="122" y="462"/>
                  </a:cubicBezTo>
                  <a:cubicBezTo>
                    <a:pt x="109" y="464"/>
                    <a:pt x="109" y="464"/>
                    <a:pt x="109" y="464"/>
                  </a:cubicBezTo>
                  <a:cubicBezTo>
                    <a:pt x="103" y="480"/>
                    <a:pt x="116" y="492"/>
                    <a:pt x="121" y="510"/>
                  </a:cubicBezTo>
                  <a:cubicBezTo>
                    <a:pt x="124" y="521"/>
                    <a:pt x="127" y="531"/>
                    <a:pt x="128" y="540"/>
                  </a:cubicBezTo>
                  <a:cubicBezTo>
                    <a:pt x="128" y="552"/>
                    <a:pt x="126" y="569"/>
                    <a:pt x="124" y="583"/>
                  </a:cubicBezTo>
                  <a:cubicBezTo>
                    <a:pt x="123" y="591"/>
                    <a:pt x="123" y="591"/>
                    <a:pt x="123" y="591"/>
                  </a:cubicBezTo>
                  <a:cubicBezTo>
                    <a:pt x="123" y="591"/>
                    <a:pt x="125" y="617"/>
                    <a:pt x="113" y="626"/>
                  </a:cubicBezTo>
                  <a:cubicBezTo>
                    <a:pt x="108" y="630"/>
                    <a:pt x="97" y="634"/>
                    <a:pt x="82" y="631"/>
                  </a:cubicBezTo>
                  <a:cubicBezTo>
                    <a:pt x="68" y="628"/>
                    <a:pt x="68" y="628"/>
                    <a:pt x="68" y="628"/>
                  </a:cubicBezTo>
                  <a:cubicBezTo>
                    <a:pt x="66" y="628"/>
                    <a:pt x="64" y="627"/>
                    <a:pt x="62" y="627"/>
                  </a:cubicBezTo>
                  <a:cubicBezTo>
                    <a:pt x="62" y="627"/>
                    <a:pt x="57" y="624"/>
                    <a:pt x="56" y="625"/>
                  </a:cubicBezTo>
                  <a:cubicBezTo>
                    <a:pt x="43" y="622"/>
                    <a:pt x="34" y="616"/>
                    <a:pt x="32" y="612"/>
                  </a:cubicBezTo>
                  <a:cubicBezTo>
                    <a:pt x="32" y="611"/>
                    <a:pt x="32" y="611"/>
                    <a:pt x="32" y="610"/>
                  </a:cubicBezTo>
                  <a:cubicBezTo>
                    <a:pt x="32" y="610"/>
                    <a:pt x="32" y="610"/>
                    <a:pt x="32" y="610"/>
                  </a:cubicBezTo>
                  <a:cubicBezTo>
                    <a:pt x="32" y="610"/>
                    <a:pt x="32" y="610"/>
                    <a:pt x="32" y="610"/>
                  </a:cubicBezTo>
                  <a:cubicBezTo>
                    <a:pt x="32" y="607"/>
                    <a:pt x="33" y="604"/>
                    <a:pt x="36" y="601"/>
                  </a:cubicBezTo>
                  <a:cubicBezTo>
                    <a:pt x="41" y="594"/>
                    <a:pt x="46" y="589"/>
                    <a:pt x="52" y="584"/>
                  </a:cubicBezTo>
                  <a:cubicBezTo>
                    <a:pt x="67" y="571"/>
                    <a:pt x="82" y="558"/>
                    <a:pt x="85" y="512"/>
                  </a:cubicBezTo>
                  <a:cubicBezTo>
                    <a:pt x="86" y="486"/>
                    <a:pt x="81" y="460"/>
                    <a:pt x="73" y="416"/>
                  </a:cubicBezTo>
                  <a:cubicBezTo>
                    <a:pt x="67" y="384"/>
                    <a:pt x="67" y="384"/>
                    <a:pt x="67" y="384"/>
                  </a:cubicBezTo>
                  <a:cubicBezTo>
                    <a:pt x="56" y="327"/>
                    <a:pt x="44" y="241"/>
                    <a:pt x="51" y="154"/>
                  </a:cubicBezTo>
                  <a:cubicBezTo>
                    <a:pt x="54" y="105"/>
                    <a:pt x="65" y="69"/>
                    <a:pt x="74" y="44"/>
                  </a:cubicBezTo>
                  <a:cubicBezTo>
                    <a:pt x="79" y="25"/>
                    <a:pt x="85" y="11"/>
                    <a:pt x="85" y="0"/>
                  </a:cubicBezTo>
                  <a:cubicBezTo>
                    <a:pt x="69" y="1"/>
                    <a:pt x="69" y="1"/>
                    <a:pt x="69" y="1"/>
                  </a:cubicBezTo>
                  <a:cubicBezTo>
                    <a:pt x="69" y="9"/>
                    <a:pt x="67" y="23"/>
                    <a:pt x="62" y="40"/>
                  </a:cubicBezTo>
                  <a:cubicBezTo>
                    <a:pt x="54" y="66"/>
                    <a:pt x="42" y="102"/>
                    <a:pt x="39" y="153"/>
                  </a:cubicBezTo>
                  <a:cubicBezTo>
                    <a:pt x="32" y="241"/>
                    <a:pt x="47" y="327"/>
                    <a:pt x="58" y="385"/>
                  </a:cubicBezTo>
                  <a:cubicBezTo>
                    <a:pt x="64" y="417"/>
                    <a:pt x="64" y="417"/>
                    <a:pt x="64" y="417"/>
                  </a:cubicBezTo>
                  <a:cubicBezTo>
                    <a:pt x="72" y="459"/>
                    <a:pt x="79" y="490"/>
                    <a:pt x="78" y="513"/>
                  </a:cubicBezTo>
                  <a:cubicBezTo>
                    <a:pt x="75" y="554"/>
                    <a:pt x="60" y="566"/>
                    <a:pt x="46" y="578"/>
                  </a:cubicBezTo>
                  <a:cubicBezTo>
                    <a:pt x="39" y="584"/>
                    <a:pt x="33" y="589"/>
                    <a:pt x="27" y="597"/>
                  </a:cubicBezTo>
                  <a:cubicBezTo>
                    <a:pt x="26" y="599"/>
                    <a:pt x="25" y="601"/>
                    <a:pt x="24" y="602"/>
                  </a:cubicBezTo>
                  <a:cubicBezTo>
                    <a:pt x="23" y="604"/>
                    <a:pt x="17" y="612"/>
                    <a:pt x="15" y="613"/>
                  </a:cubicBezTo>
                  <a:cubicBezTo>
                    <a:pt x="12" y="616"/>
                    <a:pt x="7" y="619"/>
                    <a:pt x="0" y="620"/>
                  </a:cubicBezTo>
                  <a:cubicBezTo>
                    <a:pt x="1" y="624"/>
                    <a:pt x="1" y="624"/>
                    <a:pt x="1" y="624"/>
                  </a:cubicBezTo>
                  <a:cubicBezTo>
                    <a:pt x="10" y="621"/>
                    <a:pt x="16" y="622"/>
                    <a:pt x="20" y="617"/>
                  </a:cubicBezTo>
                  <a:cubicBezTo>
                    <a:pt x="20" y="617"/>
                    <a:pt x="21" y="617"/>
                    <a:pt x="21" y="617"/>
                  </a:cubicBezTo>
                  <a:cubicBezTo>
                    <a:pt x="22" y="618"/>
                    <a:pt x="26" y="621"/>
                    <a:pt x="27" y="622"/>
                  </a:cubicBezTo>
                  <a:cubicBezTo>
                    <a:pt x="21" y="626"/>
                    <a:pt x="16" y="630"/>
                    <a:pt x="11" y="635"/>
                  </a:cubicBezTo>
                  <a:cubicBezTo>
                    <a:pt x="14" y="639"/>
                    <a:pt x="14" y="639"/>
                    <a:pt x="14" y="639"/>
                  </a:cubicBezTo>
                  <a:cubicBezTo>
                    <a:pt x="19" y="633"/>
                    <a:pt x="28" y="631"/>
                    <a:pt x="35" y="628"/>
                  </a:cubicBezTo>
                  <a:cubicBezTo>
                    <a:pt x="36" y="629"/>
                    <a:pt x="39" y="630"/>
                    <a:pt x="42" y="631"/>
                  </a:cubicBezTo>
                  <a:cubicBezTo>
                    <a:pt x="43" y="631"/>
                    <a:pt x="43" y="633"/>
                    <a:pt x="42" y="633"/>
                  </a:cubicBezTo>
                  <a:cubicBezTo>
                    <a:pt x="37" y="637"/>
                    <a:pt x="32" y="641"/>
                    <a:pt x="30" y="648"/>
                  </a:cubicBezTo>
                  <a:cubicBezTo>
                    <a:pt x="34" y="649"/>
                    <a:pt x="34" y="649"/>
                    <a:pt x="34" y="649"/>
                  </a:cubicBezTo>
                  <a:cubicBezTo>
                    <a:pt x="37" y="640"/>
                    <a:pt x="49" y="638"/>
                    <a:pt x="56" y="634"/>
                  </a:cubicBezTo>
                  <a:cubicBezTo>
                    <a:pt x="57" y="634"/>
                    <a:pt x="58" y="635"/>
                    <a:pt x="60" y="635"/>
                  </a:cubicBezTo>
                  <a:cubicBezTo>
                    <a:pt x="60" y="635"/>
                    <a:pt x="61" y="636"/>
                    <a:pt x="61" y="637"/>
                  </a:cubicBezTo>
                  <a:cubicBezTo>
                    <a:pt x="56" y="642"/>
                    <a:pt x="53" y="648"/>
                    <a:pt x="54" y="656"/>
                  </a:cubicBezTo>
                  <a:cubicBezTo>
                    <a:pt x="58" y="656"/>
                    <a:pt x="58" y="656"/>
                    <a:pt x="58" y="656"/>
                  </a:cubicBezTo>
                  <a:cubicBezTo>
                    <a:pt x="57" y="648"/>
                    <a:pt x="67" y="639"/>
                    <a:pt x="70" y="638"/>
                  </a:cubicBezTo>
                  <a:cubicBezTo>
                    <a:pt x="73" y="637"/>
                    <a:pt x="81" y="639"/>
                    <a:pt x="81" y="639"/>
                  </a:cubicBezTo>
                  <a:cubicBezTo>
                    <a:pt x="85" y="640"/>
                    <a:pt x="88" y="640"/>
                    <a:pt x="91" y="641"/>
                  </a:cubicBezTo>
                  <a:cubicBezTo>
                    <a:pt x="95" y="641"/>
                    <a:pt x="98" y="645"/>
                    <a:pt x="98" y="645"/>
                  </a:cubicBezTo>
                  <a:cubicBezTo>
                    <a:pt x="97" y="651"/>
                    <a:pt x="100" y="657"/>
                    <a:pt x="101" y="663"/>
                  </a:cubicBezTo>
                  <a:cubicBezTo>
                    <a:pt x="106" y="663"/>
                    <a:pt x="106" y="663"/>
                    <a:pt x="106" y="663"/>
                  </a:cubicBezTo>
                  <a:cubicBezTo>
                    <a:pt x="105" y="657"/>
                    <a:pt x="105" y="651"/>
                    <a:pt x="105" y="645"/>
                  </a:cubicBezTo>
                  <a:cubicBezTo>
                    <a:pt x="105" y="645"/>
                    <a:pt x="104" y="639"/>
                    <a:pt x="109" y="638"/>
                  </a:cubicBezTo>
                  <a:cubicBezTo>
                    <a:pt x="114" y="637"/>
                    <a:pt x="117" y="635"/>
                    <a:pt x="121" y="632"/>
                  </a:cubicBezTo>
                  <a:cubicBezTo>
                    <a:pt x="130" y="625"/>
                    <a:pt x="130" y="612"/>
                    <a:pt x="131" y="593"/>
                  </a:cubicBezTo>
                  <a:cubicBezTo>
                    <a:pt x="132" y="583"/>
                    <a:pt x="132" y="583"/>
                    <a:pt x="132" y="583"/>
                  </a:cubicBezTo>
                  <a:cubicBezTo>
                    <a:pt x="134" y="568"/>
                    <a:pt x="136" y="551"/>
                    <a:pt x="136" y="538"/>
                  </a:cubicBezTo>
                  <a:close/>
                </a:path>
              </a:pathLst>
            </a:cu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40" name="Freeform 60">
              <a:extLst>
                <a:ext uri="{FF2B5EF4-FFF2-40B4-BE49-F238E27FC236}">
                  <a16:creationId xmlns:a16="http://schemas.microsoft.com/office/drawing/2014/main" id="{30E4A396-3AF5-88AC-7FA1-196ABEB2833C}"/>
                </a:ext>
              </a:extLst>
            </p:cNvPr>
            <p:cNvSpPr>
              <a:spLocks/>
            </p:cNvSpPr>
            <p:nvPr/>
          </p:nvSpPr>
          <p:spPr bwMode="auto">
            <a:xfrm>
              <a:off x="4098" y="1372"/>
              <a:ext cx="184" cy="768"/>
            </a:xfrm>
            <a:custGeom>
              <a:avLst/>
              <a:gdLst>
                <a:gd name="T0" fmla="*/ 84 w 136"/>
                <a:gd name="T1" fmla="*/ 787 h 569"/>
                <a:gd name="T2" fmla="*/ 50 w 136"/>
                <a:gd name="T3" fmla="*/ 1089 h 569"/>
                <a:gd name="T4" fmla="*/ 16 w 136"/>
                <a:gd name="T5" fmla="*/ 1359 h 569"/>
                <a:gd name="T6" fmla="*/ 9 w 136"/>
                <a:gd name="T7" fmla="*/ 1672 h 569"/>
                <a:gd name="T8" fmla="*/ 16 w 136"/>
                <a:gd name="T9" fmla="*/ 1886 h 569"/>
                <a:gd name="T10" fmla="*/ 50 w 136"/>
                <a:gd name="T11" fmla="*/ 1890 h 569"/>
                <a:gd name="T12" fmla="*/ 50 w 136"/>
                <a:gd name="T13" fmla="*/ 1672 h 569"/>
                <a:gd name="T14" fmla="*/ 57 w 136"/>
                <a:gd name="T15" fmla="*/ 1370 h 569"/>
                <a:gd name="T16" fmla="*/ 92 w 136"/>
                <a:gd name="T17" fmla="*/ 1091 h 569"/>
                <a:gd name="T18" fmla="*/ 124 w 136"/>
                <a:gd name="T19" fmla="*/ 788 h 569"/>
                <a:gd name="T20" fmla="*/ 456 w 136"/>
                <a:gd name="T21" fmla="*/ 32 h 569"/>
                <a:gd name="T22" fmla="*/ 436 w 136"/>
                <a:gd name="T23" fmla="*/ 0 h 569"/>
                <a:gd name="T24" fmla="*/ 84 w 136"/>
                <a:gd name="T25" fmla="*/ 787 h 56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36" h="569">
                  <a:moveTo>
                    <a:pt x="25" y="237"/>
                  </a:moveTo>
                  <a:cubicBezTo>
                    <a:pt x="15" y="328"/>
                    <a:pt x="15" y="328"/>
                    <a:pt x="15" y="328"/>
                  </a:cubicBezTo>
                  <a:cubicBezTo>
                    <a:pt x="12" y="367"/>
                    <a:pt x="10" y="386"/>
                    <a:pt x="5" y="410"/>
                  </a:cubicBezTo>
                  <a:cubicBezTo>
                    <a:pt x="0" y="434"/>
                    <a:pt x="2" y="470"/>
                    <a:pt x="3" y="504"/>
                  </a:cubicBezTo>
                  <a:cubicBezTo>
                    <a:pt x="4" y="527"/>
                    <a:pt x="6" y="549"/>
                    <a:pt x="5" y="568"/>
                  </a:cubicBezTo>
                  <a:cubicBezTo>
                    <a:pt x="15" y="569"/>
                    <a:pt x="15" y="569"/>
                    <a:pt x="15" y="569"/>
                  </a:cubicBezTo>
                  <a:cubicBezTo>
                    <a:pt x="16" y="550"/>
                    <a:pt x="16" y="527"/>
                    <a:pt x="15" y="504"/>
                  </a:cubicBezTo>
                  <a:cubicBezTo>
                    <a:pt x="14" y="470"/>
                    <a:pt x="12" y="435"/>
                    <a:pt x="17" y="413"/>
                  </a:cubicBezTo>
                  <a:cubicBezTo>
                    <a:pt x="22" y="388"/>
                    <a:pt x="24" y="368"/>
                    <a:pt x="27" y="329"/>
                  </a:cubicBezTo>
                  <a:cubicBezTo>
                    <a:pt x="37" y="238"/>
                    <a:pt x="37" y="238"/>
                    <a:pt x="37" y="238"/>
                  </a:cubicBezTo>
                  <a:cubicBezTo>
                    <a:pt x="48" y="131"/>
                    <a:pt x="104" y="30"/>
                    <a:pt x="136" y="10"/>
                  </a:cubicBezTo>
                  <a:cubicBezTo>
                    <a:pt x="130" y="0"/>
                    <a:pt x="130" y="0"/>
                    <a:pt x="130" y="0"/>
                  </a:cubicBezTo>
                  <a:cubicBezTo>
                    <a:pt x="96" y="21"/>
                    <a:pt x="37" y="126"/>
                    <a:pt x="25" y="237"/>
                  </a:cubicBezTo>
                  <a:close/>
                </a:path>
              </a:pathLst>
            </a:cu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41" name="Freeform 61">
              <a:extLst>
                <a:ext uri="{FF2B5EF4-FFF2-40B4-BE49-F238E27FC236}">
                  <a16:creationId xmlns:a16="http://schemas.microsoft.com/office/drawing/2014/main" id="{17201D99-027D-6471-3DDB-496732D42A19}"/>
                </a:ext>
              </a:extLst>
            </p:cNvPr>
            <p:cNvSpPr>
              <a:spLocks/>
            </p:cNvSpPr>
            <p:nvPr/>
          </p:nvSpPr>
          <p:spPr bwMode="auto">
            <a:xfrm>
              <a:off x="4009" y="2426"/>
              <a:ext cx="137" cy="75"/>
            </a:xfrm>
            <a:custGeom>
              <a:avLst/>
              <a:gdLst>
                <a:gd name="T0" fmla="*/ 130 w 101"/>
                <a:gd name="T1" fmla="*/ 165 h 55"/>
                <a:gd name="T2" fmla="*/ 342 w 101"/>
                <a:gd name="T3" fmla="*/ 97 h 55"/>
                <a:gd name="T4" fmla="*/ 313 w 101"/>
                <a:gd name="T5" fmla="*/ 83 h 55"/>
                <a:gd name="T6" fmla="*/ 140 w 101"/>
                <a:gd name="T7" fmla="*/ 134 h 55"/>
                <a:gd name="T8" fmla="*/ 45 w 101"/>
                <a:gd name="T9" fmla="*/ 1 h 55"/>
                <a:gd name="T10" fmla="*/ 9 w 101"/>
                <a:gd name="T11" fmla="*/ 0 h 55"/>
                <a:gd name="T12" fmla="*/ 130 w 101"/>
                <a:gd name="T13" fmla="*/ 165 h 5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01" h="55">
                  <a:moveTo>
                    <a:pt x="38" y="48"/>
                  </a:moveTo>
                  <a:cubicBezTo>
                    <a:pt x="60" y="55"/>
                    <a:pt x="89" y="51"/>
                    <a:pt x="101" y="28"/>
                  </a:cubicBezTo>
                  <a:cubicBezTo>
                    <a:pt x="92" y="24"/>
                    <a:pt x="92" y="24"/>
                    <a:pt x="92" y="24"/>
                  </a:cubicBezTo>
                  <a:cubicBezTo>
                    <a:pt x="83" y="41"/>
                    <a:pt x="59" y="44"/>
                    <a:pt x="41" y="39"/>
                  </a:cubicBezTo>
                  <a:cubicBezTo>
                    <a:pt x="26" y="34"/>
                    <a:pt x="10" y="21"/>
                    <a:pt x="13" y="1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0" y="22"/>
                    <a:pt x="14" y="41"/>
                    <a:pt x="38" y="48"/>
                  </a:cubicBezTo>
                  <a:close/>
                </a:path>
              </a:pathLst>
            </a:cu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42" name="Freeform 62">
              <a:extLst>
                <a:ext uri="{FF2B5EF4-FFF2-40B4-BE49-F238E27FC236}">
                  <a16:creationId xmlns:a16="http://schemas.microsoft.com/office/drawing/2014/main" id="{CEDD58E8-F52A-FCE0-76A9-74DBC60DA4E0}"/>
                </a:ext>
              </a:extLst>
            </p:cNvPr>
            <p:cNvSpPr>
              <a:spLocks/>
            </p:cNvSpPr>
            <p:nvPr/>
          </p:nvSpPr>
          <p:spPr bwMode="auto">
            <a:xfrm>
              <a:off x="3942" y="1885"/>
              <a:ext cx="263" cy="688"/>
            </a:xfrm>
            <a:custGeom>
              <a:avLst/>
              <a:gdLst>
                <a:gd name="T0" fmla="*/ 492 w 194"/>
                <a:gd name="T1" fmla="*/ 970 h 510"/>
                <a:gd name="T2" fmla="*/ 598 w 194"/>
                <a:gd name="T3" fmla="*/ 78 h 510"/>
                <a:gd name="T4" fmla="*/ 590 w 194"/>
                <a:gd name="T5" fmla="*/ 47 h 510"/>
                <a:gd name="T6" fmla="*/ 586 w 194"/>
                <a:gd name="T7" fmla="*/ 0 h 510"/>
                <a:gd name="T8" fmla="*/ 552 w 194"/>
                <a:gd name="T9" fmla="*/ 9 h 510"/>
                <a:gd name="T10" fmla="*/ 559 w 194"/>
                <a:gd name="T11" fmla="*/ 54 h 510"/>
                <a:gd name="T12" fmla="*/ 563 w 194"/>
                <a:gd name="T13" fmla="*/ 85 h 510"/>
                <a:gd name="T14" fmla="*/ 464 w 194"/>
                <a:gd name="T15" fmla="*/ 959 h 510"/>
                <a:gd name="T16" fmla="*/ 458 w 194"/>
                <a:gd name="T17" fmla="*/ 1356 h 510"/>
                <a:gd name="T18" fmla="*/ 407 w 194"/>
                <a:gd name="T19" fmla="*/ 1626 h 510"/>
                <a:gd name="T20" fmla="*/ 324 w 194"/>
                <a:gd name="T21" fmla="*/ 1651 h 510"/>
                <a:gd name="T22" fmla="*/ 217 w 194"/>
                <a:gd name="T23" fmla="*/ 1491 h 510"/>
                <a:gd name="T24" fmla="*/ 268 w 194"/>
                <a:gd name="T25" fmla="*/ 1174 h 510"/>
                <a:gd name="T26" fmla="*/ 296 w 194"/>
                <a:gd name="T27" fmla="*/ 1103 h 510"/>
                <a:gd name="T28" fmla="*/ 362 w 194"/>
                <a:gd name="T29" fmla="*/ 646 h 510"/>
                <a:gd name="T30" fmla="*/ 355 w 194"/>
                <a:gd name="T31" fmla="*/ 541 h 510"/>
                <a:gd name="T32" fmla="*/ 435 w 194"/>
                <a:gd name="T33" fmla="*/ 130 h 510"/>
                <a:gd name="T34" fmla="*/ 412 w 194"/>
                <a:gd name="T35" fmla="*/ 105 h 510"/>
                <a:gd name="T36" fmla="*/ 321 w 194"/>
                <a:gd name="T37" fmla="*/ 541 h 510"/>
                <a:gd name="T38" fmla="*/ 329 w 194"/>
                <a:gd name="T39" fmla="*/ 646 h 510"/>
                <a:gd name="T40" fmla="*/ 267 w 194"/>
                <a:gd name="T41" fmla="*/ 1091 h 510"/>
                <a:gd name="T42" fmla="*/ 239 w 194"/>
                <a:gd name="T43" fmla="*/ 1159 h 510"/>
                <a:gd name="T44" fmla="*/ 197 w 194"/>
                <a:gd name="T45" fmla="*/ 1268 h 510"/>
                <a:gd name="T46" fmla="*/ 161 w 194"/>
                <a:gd name="T47" fmla="*/ 1309 h 510"/>
                <a:gd name="T48" fmla="*/ 0 w 194"/>
                <a:gd name="T49" fmla="*/ 1555 h 510"/>
                <a:gd name="T50" fmla="*/ 1 w 194"/>
                <a:gd name="T51" fmla="*/ 1555 h 510"/>
                <a:gd name="T52" fmla="*/ 164 w 194"/>
                <a:gd name="T53" fmla="*/ 1338 h 510"/>
                <a:gd name="T54" fmla="*/ 175 w 194"/>
                <a:gd name="T55" fmla="*/ 1349 h 510"/>
                <a:gd name="T56" fmla="*/ 175 w 194"/>
                <a:gd name="T57" fmla="*/ 1367 h 510"/>
                <a:gd name="T58" fmla="*/ 160 w 194"/>
                <a:gd name="T59" fmla="*/ 1402 h 510"/>
                <a:gd name="T60" fmla="*/ 61 w 194"/>
                <a:gd name="T61" fmla="*/ 1500 h 510"/>
                <a:gd name="T62" fmla="*/ 68 w 194"/>
                <a:gd name="T63" fmla="*/ 1503 h 510"/>
                <a:gd name="T64" fmla="*/ 161 w 194"/>
                <a:gd name="T65" fmla="*/ 1427 h 510"/>
                <a:gd name="T66" fmla="*/ 172 w 194"/>
                <a:gd name="T67" fmla="*/ 1435 h 510"/>
                <a:gd name="T68" fmla="*/ 182 w 194"/>
                <a:gd name="T69" fmla="*/ 1497 h 510"/>
                <a:gd name="T70" fmla="*/ 310 w 194"/>
                <a:gd name="T71" fmla="*/ 1680 h 510"/>
                <a:gd name="T72" fmla="*/ 427 w 194"/>
                <a:gd name="T73" fmla="*/ 1653 h 510"/>
                <a:gd name="T74" fmla="*/ 491 w 194"/>
                <a:gd name="T75" fmla="*/ 1341 h 510"/>
                <a:gd name="T76" fmla="*/ 492 w 194"/>
                <a:gd name="T77" fmla="*/ 970 h 510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194" h="510">
                  <a:moveTo>
                    <a:pt x="146" y="293"/>
                  </a:moveTo>
                  <a:cubicBezTo>
                    <a:pt x="184" y="196"/>
                    <a:pt x="194" y="108"/>
                    <a:pt x="177" y="24"/>
                  </a:cubicBezTo>
                  <a:cubicBezTo>
                    <a:pt x="175" y="14"/>
                    <a:pt x="175" y="14"/>
                    <a:pt x="175" y="14"/>
                  </a:cubicBezTo>
                  <a:cubicBezTo>
                    <a:pt x="174" y="10"/>
                    <a:pt x="174" y="5"/>
                    <a:pt x="173" y="0"/>
                  </a:cubicBezTo>
                  <a:cubicBezTo>
                    <a:pt x="163" y="3"/>
                    <a:pt x="163" y="3"/>
                    <a:pt x="163" y="3"/>
                  </a:cubicBezTo>
                  <a:cubicBezTo>
                    <a:pt x="164" y="7"/>
                    <a:pt x="165" y="11"/>
                    <a:pt x="165" y="16"/>
                  </a:cubicBezTo>
                  <a:cubicBezTo>
                    <a:pt x="167" y="26"/>
                    <a:pt x="167" y="26"/>
                    <a:pt x="167" y="26"/>
                  </a:cubicBezTo>
                  <a:cubicBezTo>
                    <a:pt x="183" y="108"/>
                    <a:pt x="174" y="194"/>
                    <a:pt x="137" y="290"/>
                  </a:cubicBezTo>
                  <a:cubicBezTo>
                    <a:pt x="125" y="320"/>
                    <a:pt x="116" y="365"/>
                    <a:pt x="136" y="409"/>
                  </a:cubicBezTo>
                  <a:cubicBezTo>
                    <a:pt x="146" y="434"/>
                    <a:pt x="146" y="469"/>
                    <a:pt x="120" y="491"/>
                  </a:cubicBezTo>
                  <a:cubicBezTo>
                    <a:pt x="112" y="498"/>
                    <a:pt x="103" y="500"/>
                    <a:pt x="96" y="498"/>
                  </a:cubicBezTo>
                  <a:cubicBezTo>
                    <a:pt x="81" y="492"/>
                    <a:pt x="68" y="470"/>
                    <a:pt x="64" y="450"/>
                  </a:cubicBezTo>
                  <a:cubicBezTo>
                    <a:pt x="55" y="412"/>
                    <a:pt x="67" y="385"/>
                    <a:pt x="80" y="354"/>
                  </a:cubicBezTo>
                  <a:cubicBezTo>
                    <a:pt x="88" y="333"/>
                    <a:pt x="88" y="333"/>
                    <a:pt x="88" y="333"/>
                  </a:cubicBezTo>
                  <a:cubicBezTo>
                    <a:pt x="105" y="291"/>
                    <a:pt x="107" y="240"/>
                    <a:pt x="107" y="195"/>
                  </a:cubicBezTo>
                  <a:cubicBezTo>
                    <a:pt x="107" y="185"/>
                    <a:pt x="106" y="174"/>
                    <a:pt x="105" y="163"/>
                  </a:cubicBezTo>
                  <a:cubicBezTo>
                    <a:pt x="103" y="119"/>
                    <a:pt x="100" y="68"/>
                    <a:pt x="129" y="39"/>
                  </a:cubicBezTo>
                  <a:cubicBezTo>
                    <a:pt x="122" y="32"/>
                    <a:pt x="122" y="32"/>
                    <a:pt x="122" y="32"/>
                  </a:cubicBezTo>
                  <a:cubicBezTo>
                    <a:pt x="90" y="64"/>
                    <a:pt x="93" y="117"/>
                    <a:pt x="95" y="163"/>
                  </a:cubicBezTo>
                  <a:cubicBezTo>
                    <a:pt x="96" y="175"/>
                    <a:pt x="97" y="186"/>
                    <a:pt x="97" y="195"/>
                  </a:cubicBezTo>
                  <a:cubicBezTo>
                    <a:pt x="97" y="239"/>
                    <a:pt x="95" y="289"/>
                    <a:pt x="79" y="330"/>
                  </a:cubicBezTo>
                  <a:cubicBezTo>
                    <a:pt x="71" y="350"/>
                    <a:pt x="71" y="350"/>
                    <a:pt x="71" y="350"/>
                  </a:cubicBezTo>
                  <a:cubicBezTo>
                    <a:pt x="66" y="361"/>
                    <a:pt x="62" y="372"/>
                    <a:pt x="58" y="383"/>
                  </a:cubicBezTo>
                  <a:cubicBezTo>
                    <a:pt x="57" y="385"/>
                    <a:pt x="51" y="393"/>
                    <a:pt x="48" y="395"/>
                  </a:cubicBezTo>
                  <a:cubicBezTo>
                    <a:pt x="24" y="412"/>
                    <a:pt x="7" y="438"/>
                    <a:pt x="0" y="470"/>
                  </a:cubicBezTo>
                  <a:cubicBezTo>
                    <a:pt x="1" y="470"/>
                    <a:pt x="1" y="470"/>
                    <a:pt x="1" y="470"/>
                  </a:cubicBezTo>
                  <a:cubicBezTo>
                    <a:pt x="7" y="441"/>
                    <a:pt x="28" y="420"/>
                    <a:pt x="49" y="404"/>
                  </a:cubicBezTo>
                  <a:cubicBezTo>
                    <a:pt x="50" y="403"/>
                    <a:pt x="53" y="405"/>
                    <a:pt x="52" y="407"/>
                  </a:cubicBezTo>
                  <a:cubicBezTo>
                    <a:pt x="52" y="409"/>
                    <a:pt x="52" y="411"/>
                    <a:pt x="52" y="413"/>
                  </a:cubicBezTo>
                  <a:cubicBezTo>
                    <a:pt x="51" y="415"/>
                    <a:pt x="48" y="422"/>
                    <a:pt x="47" y="423"/>
                  </a:cubicBezTo>
                  <a:cubicBezTo>
                    <a:pt x="35" y="430"/>
                    <a:pt x="27" y="439"/>
                    <a:pt x="18" y="453"/>
                  </a:cubicBezTo>
                  <a:cubicBezTo>
                    <a:pt x="20" y="454"/>
                    <a:pt x="20" y="454"/>
                    <a:pt x="20" y="454"/>
                  </a:cubicBezTo>
                  <a:cubicBezTo>
                    <a:pt x="27" y="442"/>
                    <a:pt x="38" y="437"/>
                    <a:pt x="48" y="431"/>
                  </a:cubicBezTo>
                  <a:cubicBezTo>
                    <a:pt x="49" y="431"/>
                    <a:pt x="51" y="432"/>
                    <a:pt x="51" y="434"/>
                  </a:cubicBezTo>
                  <a:cubicBezTo>
                    <a:pt x="52" y="440"/>
                    <a:pt x="53" y="446"/>
                    <a:pt x="54" y="452"/>
                  </a:cubicBezTo>
                  <a:cubicBezTo>
                    <a:pt x="58" y="469"/>
                    <a:pt x="70" y="499"/>
                    <a:pt x="92" y="507"/>
                  </a:cubicBezTo>
                  <a:cubicBezTo>
                    <a:pt x="100" y="510"/>
                    <a:pt x="112" y="510"/>
                    <a:pt x="126" y="499"/>
                  </a:cubicBezTo>
                  <a:cubicBezTo>
                    <a:pt x="156" y="474"/>
                    <a:pt x="157" y="433"/>
                    <a:pt x="145" y="405"/>
                  </a:cubicBezTo>
                  <a:cubicBezTo>
                    <a:pt x="126" y="364"/>
                    <a:pt x="136" y="322"/>
                    <a:pt x="146" y="293"/>
                  </a:cubicBezTo>
                  <a:close/>
                </a:path>
              </a:pathLst>
            </a:cu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43" name="Freeform 63">
              <a:extLst>
                <a:ext uri="{FF2B5EF4-FFF2-40B4-BE49-F238E27FC236}">
                  <a16:creationId xmlns:a16="http://schemas.microsoft.com/office/drawing/2014/main" id="{9F116DB4-0863-EF62-FBEC-F41368235368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6" y="2494"/>
              <a:ext cx="126" cy="181"/>
            </a:xfrm>
            <a:custGeom>
              <a:avLst/>
              <a:gdLst>
                <a:gd name="T0" fmla="*/ 0 w 93"/>
                <a:gd name="T1" fmla="*/ 7 h 134"/>
                <a:gd name="T2" fmla="*/ 27 w 93"/>
                <a:gd name="T3" fmla="*/ 162 h 134"/>
                <a:gd name="T4" fmla="*/ 56 w 93"/>
                <a:gd name="T5" fmla="*/ 407 h 134"/>
                <a:gd name="T6" fmla="*/ 56 w 93"/>
                <a:gd name="T7" fmla="*/ 409 h 134"/>
                <a:gd name="T8" fmla="*/ 57 w 93"/>
                <a:gd name="T9" fmla="*/ 409 h 134"/>
                <a:gd name="T10" fmla="*/ 76 w 93"/>
                <a:gd name="T11" fmla="*/ 409 h 134"/>
                <a:gd name="T12" fmla="*/ 104 w 93"/>
                <a:gd name="T13" fmla="*/ 274 h 134"/>
                <a:gd name="T14" fmla="*/ 104 w 93"/>
                <a:gd name="T15" fmla="*/ 274 h 134"/>
                <a:gd name="T16" fmla="*/ 104 w 93"/>
                <a:gd name="T17" fmla="*/ 282 h 134"/>
                <a:gd name="T18" fmla="*/ 140 w 93"/>
                <a:gd name="T19" fmla="*/ 446 h 134"/>
                <a:gd name="T20" fmla="*/ 154 w 93"/>
                <a:gd name="T21" fmla="*/ 438 h 134"/>
                <a:gd name="T22" fmla="*/ 171 w 93"/>
                <a:gd name="T23" fmla="*/ 311 h 134"/>
                <a:gd name="T24" fmla="*/ 180 w 93"/>
                <a:gd name="T25" fmla="*/ 219 h 134"/>
                <a:gd name="T26" fmla="*/ 180 w 93"/>
                <a:gd name="T27" fmla="*/ 282 h 134"/>
                <a:gd name="T28" fmla="*/ 180 w 93"/>
                <a:gd name="T29" fmla="*/ 296 h 134"/>
                <a:gd name="T30" fmla="*/ 191 w 93"/>
                <a:gd name="T31" fmla="*/ 380 h 134"/>
                <a:gd name="T32" fmla="*/ 206 w 93"/>
                <a:gd name="T33" fmla="*/ 386 h 134"/>
                <a:gd name="T34" fmla="*/ 244 w 93"/>
                <a:gd name="T35" fmla="*/ 280 h 134"/>
                <a:gd name="T36" fmla="*/ 257 w 93"/>
                <a:gd name="T37" fmla="*/ 182 h 134"/>
                <a:gd name="T38" fmla="*/ 257 w 93"/>
                <a:gd name="T39" fmla="*/ 189 h 134"/>
                <a:gd name="T40" fmla="*/ 253 w 93"/>
                <a:gd name="T41" fmla="*/ 238 h 134"/>
                <a:gd name="T42" fmla="*/ 253 w 93"/>
                <a:gd name="T43" fmla="*/ 286 h 134"/>
                <a:gd name="T44" fmla="*/ 275 w 93"/>
                <a:gd name="T45" fmla="*/ 323 h 134"/>
                <a:gd name="T46" fmla="*/ 286 w 93"/>
                <a:gd name="T47" fmla="*/ 313 h 134"/>
                <a:gd name="T48" fmla="*/ 295 w 93"/>
                <a:gd name="T49" fmla="*/ 55 h 134"/>
                <a:gd name="T50" fmla="*/ 279 w 93"/>
                <a:gd name="T51" fmla="*/ 55 h 134"/>
                <a:gd name="T52" fmla="*/ 295 w 93"/>
                <a:gd name="T53" fmla="*/ 135 h 134"/>
                <a:gd name="T54" fmla="*/ 283 w 93"/>
                <a:gd name="T55" fmla="*/ 316 h 134"/>
                <a:gd name="T56" fmla="*/ 264 w 93"/>
                <a:gd name="T57" fmla="*/ 296 h 134"/>
                <a:gd name="T58" fmla="*/ 268 w 93"/>
                <a:gd name="T59" fmla="*/ 182 h 134"/>
                <a:gd name="T60" fmla="*/ 264 w 93"/>
                <a:gd name="T61" fmla="*/ 134 h 134"/>
                <a:gd name="T62" fmla="*/ 257 w 93"/>
                <a:gd name="T63" fmla="*/ 135 h 134"/>
                <a:gd name="T64" fmla="*/ 232 w 93"/>
                <a:gd name="T65" fmla="*/ 269 h 134"/>
                <a:gd name="T66" fmla="*/ 206 w 93"/>
                <a:gd name="T67" fmla="*/ 373 h 134"/>
                <a:gd name="T68" fmla="*/ 191 w 93"/>
                <a:gd name="T69" fmla="*/ 296 h 134"/>
                <a:gd name="T70" fmla="*/ 191 w 93"/>
                <a:gd name="T71" fmla="*/ 173 h 134"/>
                <a:gd name="T72" fmla="*/ 175 w 93"/>
                <a:gd name="T73" fmla="*/ 170 h 134"/>
                <a:gd name="T74" fmla="*/ 160 w 93"/>
                <a:gd name="T75" fmla="*/ 303 h 134"/>
                <a:gd name="T76" fmla="*/ 141 w 93"/>
                <a:gd name="T77" fmla="*/ 436 h 134"/>
                <a:gd name="T78" fmla="*/ 118 w 93"/>
                <a:gd name="T79" fmla="*/ 358 h 134"/>
                <a:gd name="T80" fmla="*/ 114 w 93"/>
                <a:gd name="T81" fmla="*/ 280 h 134"/>
                <a:gd name="T82" fmla="*/ 104 w 93"/>
                <a:gd name="T83" fmla="*/ 153 h 134"/>
                <a:gd name="T84" fmla="*/ 87 w 93"/>
                <a:gd name="T85" fmla="*/ 274 h 134"/>
                <a:gd name="T86" fmla="*/ 68 w 93"/>
                <a:gd name="T87" fmla="*/ 400 h 134"/>
                <a:gd name="T88" fmla="*/ 41 w 93"/>
                <a:gd name="T89" fmla="*/ 162 h 134"/>
                <a:gd name="T90" fmla="*/ 27 w 93"/>
                <a:gd name="T91" fmla="*/ 0 h 134"/>
                <a:gd name="T92" fmla="*/ 0 w 93"/>
                <a:gd name="T93" fmla="*/ 7 h 134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93" h="134">
                  <a:moveTo>
                    <a:pt x="0" y="2"/>
                  </a:moveTo>
                  <a:cubicBezTo>
                    <a:pt x="3" y="13"/>
                    <a:pt x="8" y="31"/>
                    <a:pt x="8" y="49"/>
                  </a:cubicBezTo>
                  <a:cubicBezTo>
                    <a:pt x="9" y="78"/>
                    <a:pt x="6" y="107"/>
                    <a:pt x="16" y="122"/>
                  </a:cubicBezTo>
                  <a:cubicBezTo>
                    <a:pt x="16" y="123"/>
                    <a:pt x="16" y="123"/>
                    <a:pt x="16" y="123"/>
                  </a:cubicBezTo>
                  <a:cubicBezTo>
                    <a:pt x="17" y="123"/>
                    <a:pt x="17" y="123"/>
                    <a:pt x="17" y="123"/>
                  </a:cubicBezTo>
                  <a:cubicBezTo>
                    <a:pt x="20" y="126"/>
                    <a:pt x="22" y="123"/>
                    <a:pt x="22" y="123"/>
                  </a:cubicBezTo>
                  <a:cubicBezTo>
                    <a:pt x="28" y="120"/>
                    <a:pt x="29" y="112"/>
                    <a:pt x="31" y="82"/>
                  </a:cubicBezTo>
                  <a:cubicBezTo>
                    <a:pt x="31" y="82"/>
                    <a:pt x="31" y="82"/>
                    <a:pt x="31" y="82"/>
                  </a:cubicBezTo>
                  <a:cubicBezTo>
                    <a:pt x="31" y="83"/>
                    <a:pt x="31" y="84"/>
                    <a:pt x="31" y="85"/>
                  </a:cubicBezTo>
                  <a:cubicBezTo>
                    <a:pt x="32" y="121"/>
                    <a:pt x="33" y="133"/>
                    <a:pt x="41" y="134"/>
                  </a:cubicBezTo>
                  <a:cubicBezTo>
                    <a:pt x="46" y="132"/>
                    <a:pt x="46" y="132"/>
                    <a:pt x="46" y="132"/>
                  </a:cubicBezTo>
                  <a:cubicBezTo>
                    <a:pt x="50" y="128"/>
                    <a:pt x="50" y="118"/>
                    <a:pt x="51" y="93"/>
                  </a:cubicBezTo>
                  <a:cubicBezTo>
                    <a:pt x="52" y="84"/>
                    <a:pt x="52" y="73"/>
                    <a:pt x="53" y="66"/>
                  </a:cubicBezTo>
                  <a:cubicBezTo>
                    <a:pt x="53" y="71"/>
                    <a:pt x="53" y="79"/>
                    <a:pt x="53" y="85"/>
                  </a:cubicBezTo>
                  <a:cubicBezTo>
                    <a:pt x="53" y="86"/>
                    <a:pt x="53" y="89"/>
                    <a:pt x="53" y="89"/>
                  </a:cubicBezTo>
                  <a:cubicBezTo>
                    <a:pt x="53" y="109"/>
                    <a:pt x="54" y="111"/>
                    <a:pt x="57" y="114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8" y="116"/>
                    <a:pt x="69" y="112"/>
                    <a:pt x="72" y="84"/>
                  </a:cubicBezTo>
                  <a:cubicBezTo>
                    <a:pt x="73" y="75"/>
                    <a:pt x="74" y="63"/>
                    <a:pt x="76" y="55"/>
                  </a:cubicBezTo>
                  <a:cubicBezTo>
                    <a:pt x="76" y="56"/>
                    <a:pt x="76" y="56"/>
                    <a:pt x="76" y="57"/>
                  </a:cubicBezTo>
                  <a:cubicBezTo>
                    <a:pt x="76" y="61"/>
                    <a:pt x="76" y="67"/>
                    <a:pt x="75" y="71"/>
                  </a:cubicBezTo>
                  <a:cubicBezTo>
                    <a:pt x="75" y="77"/>
                    <a:pt x="75" y="82"/>
                    <a:pt x="75" y="86"/>
                  </a:cubicBezTo>
                  <a:cubicBezTo>
                    <a:pt x="75" y="95"/>
                    <a:pt x="77" y="97"/>
                    <a:pt x="82" y="97"/>
                  </a:cubicBezTo>
                  <a:cubicBezTo>
                    <a:pt x="83" y="97"/>
                    <a:pt x="84" y="96"/>
                    <a:pt x="85" y="94"/>
                  </a:cubicBezTo>
                  <a:cubicBezTo>
                    <a:pt x="90" y="86"/>
                    <a:pt x="93" y="32"/>
                    <a:pt x="88" y="16"/>
                  </a:cubicBezTo>
                  <a:cubicBezTo>
                    <a:pt x="83" y="16"/>
                    <a:pt x="83" y="16"/>
                    <a:pt x="83" y="16"/>
                  </a:cubicBezTo>
                  <a:cubicBezTo>
                    <a:pt x="85" y="21"/>
                    <a:pt x="88" y="30"/>
                    <a:pt x="88" y="41"/>
                  </a:cubicBezTo>
                  <a:cubicBezTo>
                    <a:pt x="88" y="54"/>
                    <a:pt x="85" y="85"/>
                    <a:pt x="84" y="95"/>
                  </a:cubicBezTo>
                  <a:cubicBezTo>
                    <a:pt x="80" y="97"/>
                    <a:pt x="78" y="92"/>
                    <a:pt x="78" y="89"/>
                  </a:cubicBezTo>
                  <a:cubicBezTo>
                    <a:pt x="79" y="83"/>
                    <a:pt x="80" y="59"/>
                    <a:pt x="80" y="55"/>
                  </a:cubicBezTo>
                  <a:cubicBezTo>
                    <a:pt x="80" y="46"/>
                    <a:pt x="81" y="42"/>
                    <a:pt x="78" y="40"/>
                  </a:cubicBezTo>
                  <a:cubicBezTo>
                    <a:pt x="77" y="39"/>
                    <a:pt x="77" y="40"/>
                    <a:pt x="76" y="41"/>
                  </a:cubicBezTo>
                  <a:cubicBezTo>
                    <a:pt x="69" y="42"/>
                    <a:pt x="72" y="52"/>
                    <a:pt x="69" y="81"/>
                  </a:cubicBezTo>
                  <a:cubicBezTo>
                    <a:pt x="69" y="88"/>
                    <a:pt x="66" y="111"/>
                    <a:pt x="61" y="112"/>
                  </a:cubicBezTo>
                  <a:cubicBezTo>
                    <a:pt x="57" y="114"/>
                    <a:pt x="57" y="90"/>
                    <a:pt x="57" y="89"/>
                  </a:cubicBezTo>
                  <a:cubicBezTo>
                    <a:pt x="57" y="68"/>
                    <a:pt x="61" y="55"/>
                    <a:pt x="57" y="52"/>
                  </a:cubicBezTo>
                  <a:cubicBezTo>
                    <a:pt x="55" y="51"/>
                    <a:pt x="54" y="50"/>
                    <a:pt x="52" y="51"/>
                  </a:cubicBezTo>
                  <a:cubicBezTo>
                    <a:pt x="45" y="52"/>
                    <a:pt x="48" y="61"/>
                    <a:pt x="47" y="91"/>
                  </a:cubicBezTo>
                  <a:cubicBezTo>
                    <a:pt x="46" y="100"/>
                    <a:pt x="48" y="129"/>
                    <a:pt x="42" y="131"/>
                  </a:cubicBezTo>
                  <a:cubicBezTo>
                    <a:pt x="38" y="132"/>
                    <a:pt x="35" y="120"/>
                    <a:pt x="35" y="107"/>
                  </a:cubicBezTo>
                  <a:cubicBezTo>
                    <a:pt x="35" y="100"/>
                    <a:pt x="34" y="88"/>
                    <a:pt x="34" y="84"/>
                  </a:cubicBezTo>
                  <a:cubicBezTo>
                    <a:pt x="33" y="54"/>
                    <a:pt x="37" y="46"/>
                    <a:pt x="31" y="46"/>
                  </a:cubicBezTo>
                  <a:cubicBezTo>
                    <a:pt x="24" y="46"/>
                    <a:pt x="27" y="54"/>
                    <a:pt x="26" y="82"/>
                  </a:cubicBezTo>
                  <a:cubicBezTo>
                    <a:pt x="26" y="92"/>
                    <a:pt x="28" y="118"/>
                    <a:pt x="20" y="120"/>
                  </a:cubicBezTo>
                  <a:cubicBezTo>
                    <a:pt x="13" y="121"/>
                    <a:pt x="13" y="73"/>
                    <a:pt x="12" y="49"/>
                  </a:cubicBezTo>
                  <a:cubicBezTo>
                    <a:pt x="11" y="30"/>
                    <a:pt x="11" y="12"/>
                    <a:pt x="8" y="0"/>
                  </a:cubicBezTo>
                  <a:lnTo>
                    <a:pt x="0" y="2"/>
                  </a:lnTo>
                  <a:close/>
                </a:path>
              </a:pathLst>
            </a:cu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44" name="Freeform 64">
              <a:extLst>
                <a:ext uri="{FF2B5EF4-FFF2-40B4-BE49-F238E27FC236}">
                  <a16:creationId xmlns:a16="http://schemas.microsoft.com/office/drawing/2014/main" id="{668AA092-7111-B972-2884-62D593938BAC}"/>
                </a:ext>
              </a:extLst>
            </p:cNvPr>
            <p:cNvSpPr>
              <a:spLocks/>
            </p:cNvSpPr>
            <p:nvPr/>
          </p:nvSpPr>
          <p:spPr bwMode="auto">
            <a:xfrm>
              <a:off x="4030" y="2572"/>
              <a:ext cx="25" cy="14"/>
            </a:xfrm>
            <a:custGeom>
              <a:avLst/>
              <a:gdLst>
                <a:gd name="T0" fmla="*/ 1 w 19"/>
                <a:gd name="T1" fmla="*/ 0 h 10"/>
                <a:gd name="T2" fmla="*/ 0 w 19"/>
                <a:gd name="T3" fmla="*/ 21 h 10"/>
                <a:gd name="T4" fmla="*/ 38 w 19"/>
                <a:gd name="T5" fmla="*/ 28 h 10"/>
                <a:gd name="T6" fmla="*/ 49 w 19"/>
                <a:gd name="T7" fmla="*/ 39 h 10"/>
                <a:gd name="T8" fmla="*/ 57 w 19"/>
                <a:gd name="T9" fmla="*/ 21 h 10"/>
                <a:gd name="T10" fmla="*/ 42 w 19"/>
                <a:gd name="T11" fmla="*/ 15 h 10"/>
                <a:gd name="T12" fmla="*/ 1 w 19"/>
                <a:gd name="T13" fmla="*/ 0 h 1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9" h="10">
                  <a:moveTo>
                    <a:pt x="1" y="0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5" y="6"/>
                    <a:pt x="10" y="6"/>
                    <a:pt x="13" y="7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19" y="6"/>
                    <a:pt x="19" y="6"/>
                    <a:pt x="19" y="6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1" y="1"/>
                    <a:pt x="8" y="0"/>
                    <a:pt x="1" y="0"/>
                  </a:cubicBezTo>
                  <a:close/>
                </a:path>
              </a:pathLst>
            </a:cu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45" name="Freeform 65">
              <a:extLst>
                <a:ext uri="{FF2B5EF4-FFF2-40B4-BE49-F238E27FC236}">
                  <a16:creationId xmlns:a16="http://schemas.microsoft.com/office/drawing/2014/main" id="{329C99C4-976E-DF97-D1A7-E8D04AE4B87E}"/>
                </a:ext>
              </a:extLst>
            </p:cNvPr>
            <p:cNvSpPr>
              <a:spLocks/>
            </p:cNvSpPr>
            <p:nvPr/>
          </p:nvSpPr>
          <p:spPr bwMode="auto">
            <a:xfrm>
              <a:off x="4092" y="2578"/>
              <a:ext cx="23" cy="9"/>
            </a:xfrm>
            <a:custGeom>
              <a:avLst/>
              <a:gdLst>
                <a:gd name="T0" fmla="*/ 1 w 17"/>
                <a:gd name="T1" fmla="*/ 6 h 7"/>
                <a:gd name="T2" fmla="*/ 0 w 17"/>
                <a:gd name="T3" fmla="*/ 6 h 7"/>
                <a:gd name="T4" fmla="*/ 1 w 17"/>
                <a:gd name="T5" fmla="*/ 17 h 7"/>
                <a:gd name="T6" fmla="*/ 1 w 17"/>
                <a:gd name="T7" fmla="*/ 17 h 7"/>
                <a:gd name="T8" fmla="*/ 57 w 17"/>
                <a:gd name="T9" fmla="*/ 8 h 7"/>
                <a:gd name="T10" fmla="*/ 47 w 17"/>
                <a:gd name="T11" fmla="*/ 0 h 7"/>
                <a:gd name="T12" fmla="*/ 47 w 17"/>
                <a:gd name="T13" fmla="*/ 0 h 7"/>
                <a:gd name="T14" fmla="*/ 1 w 17"/>
                <a:gd name="T15" fmla="*/ 6 h 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7" h="7">
                  <a:moveTo>
                    <a:pt x="1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8" y="5"/>
                    <a:pt x="15" y="7"/>
                    <a:pt x="17" y="3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4" y="1"/>
                    <a:pt x="8" y="1"/>
                    <a:pt x="1" y="2"/>
                  </a:cubicBezTo>
                  <a:close/>
                </a:path>
              </a:pathLst>
            </a:cu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46" name="Freeform 66">
              <a:extLst>
                <a:ext uri="{FF2B5EF4-FFF2-40B4-BE49-F238E27FC236}">
                  <a16:creationId xmlns:a16="http://schemas.microsoft.com/office/drawing/2014/main" id="{4B29AE93-E3F8-BB7D-7C9E-67044BD7723E}"/>
                </a:ext>
              </a:extLst>
            </p:cNvPr>
            <p:cNvSpPr>
              <a:spLocks/>
            </p:cNvSpPr>
            <p:nvPr/>
          </p:nvSpPr>
          <p:spPr bwMode="auto">
            <a:xfrm>
              <a:off x="4034" y="2487"/>
              <a:ext cx="28" cy="54"/>
            </a:xfrm>
            <a:custGeom>
              <a:avLst/>
              <a:gdLst>
                <a:gd name="T0" fmla="*/ 36 w 21"/>
                <a:gd name="T1" fmla="*/ 36 h 40"/>
                <a:gd name="T2" fmla="*/ 21 w 21"/>
                <a:gd name="T3" fmla="*/ 77 h 40"/>
                <a:gd name="T4" fmla="*/ 16 w 21"/>
                <a:gd name="T5" fmla="*/ 85 h 40"/>
                <a:gd name="T6" fmla="*/ 1 w 21"/>
                <a:gd name="T7" fmla="*/ 134 h 40"/>
                <a:gd name="T8" fmla="*/ 28 w 21"/>
                <a:gd name="T9" fmla="*/ 131 h 40"/>
                <a:gd name="T10" fmla="*/ 37 w 21"/>
                <a:gd name="T11" fmla="*/ 100 h 40"/>
                <a:gd name="T12" fmla="*/ 44 w 21"/>
                <a:gd name="T13" fmla="*/ 89 h 40"/>
                <a:gd name="T14" fmla="*/ 59 w 21"/>
                <a:gd name="T15" fmla="*/ 41 h 40"/>
                <a:gd name="T16" fmla="*/ 65 w 21"/>
                <a:gd name="T17" fmla="*/ 9 h 40"/>
                <a:gd name="T18" fmla="*/ 44 w 21"/>
                <a:gd name="T19" fmla="*/ 0 h 40"/>
                <a:gd name="T20" fmla="*/ 36 w 21"/>
                <a:gd name="T21" fmla="*/ 36 h 4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1" h="40">
                  <a:moveTo>
                    <a:pt x="11" y="11"/>
                  </a:moveTo>
                  <a:cubicBezTo>
                    <a:pt x="10" y="15"/>
                    <a:pt x="9" y="19"/>
                    <a:pt x="7" y="23"/>
                  </a:cubicBezTo>
                  <a:cubicBezTo>
                    <a:pt x="5" y="26"/>
                    <a:pt x="5" y="26"/>
                    <a:pt x="5" y="26"/>
                  </a:cubicBezTo>
                  <a:cubicBezTo>
                    <a:pt x="3" y="29"/>
                    <a:pt x="0" y="33"/>
                    <a:pt x="1" y="40"/>
                  </a:cubicBezTo>
                  <a:cubicBezTo>
                    <a:pt x="9" y="39"/>
                    <a:pt x="9" y="39"/>
                    <a:pt x="9" y="39"/>
                  </a:cubicBezTo>
                  <a:cubicBezTo>
                    <a:pt x="9" y="35"/>
                    <a:pt x="10" y="33"/>
                    <a:pt x="12" y="30"/>
                  </a:cubicBezTo>
                  <a:cubicBezTo>
                    <a:pt x="14" y="27"/>
                    <a:pt x="14" y="27"/>
                    <a:pt x="14" y="27"/>
                  </a:cubicBezTo>
                  <a:cubicBezTo>
                    <a:pt x="17" y="22"/>
                    <a:pt x="18" y="17"/>
                    <a:pt x="19" y="12"/>
                  </a:cubicBezTo>
                  <a:cubicBezTo>
                    <a:pt x="19" y="9"/>
                    <a:pt x="20" y="6"/>
                    <a:pt x="21" y="3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2" y="3"/>
                    <a:pt x="12" y="7"/>
                    <a:pt x="11" y="11"/>
                  </a:cubicBezTo>
                  <a:close/>
                </a:path>
              </a:pathLst>
            </a:cu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47" name="Freeform 67">
              <a:extLst>
                <a:ext uri="{FF2B5EF4-FFF2-40B4-BE49-F238E27FC236}">
                  <a16:creationId xmlns:a16="http://schemas.microsoft.com/office/drawing/2014/main" id="{513E47FF-8296-F55D-9073-33CADD589B7F}"/>
                </a:ext>
              </a:extLst>
            </p:cNvPr>
            <p:cNvSpPr>
              <a:spLocks/>
            </p:cNvSpPr>
            <p:nvPr/>
          </p:nvSpPr>
          <p:spPr bwMode="auto">
            <a:xfrm>
              <a:off x="4072" y="2491"/>
              <a:ext cx="17" cy="76"/>
            </a:xfrm>
            <a:custGeom>
              <a:avLst/>
              <a:gdLst>
                <a:gd name="T0" fmla="*/ 16 w 13"/>
                <a:gd name="T1" fmla="*/ 0 h 56"/>
                <a:gd name="T2" fmla="*/ 9 w 13"/>
                <a:gd name="T3" fmla="*/ 65 h 56"/>
                <a:gd name="T4" fmla="*/ 1 w 13"/>
                <a:gd name="T5" fmla="*/ 133 h 56"/>
                <a:gd name="T6" fmla="*/ 1 w 13"/>
                <a:gd name="T7" fmla="*/ 143 h 56"/>
                <a:gd name="T8" fmla="*/ 0 w 13"/>
                <a:gd name="T9" fmla="*/ 174 h 56"/>
                <a:gd name="T10" fmla="*/ 17 w 13"/>
                <a:gd name="T11" fmla="*/ 190 h 56"/>
                <a:gd name="T12" fmla="*/ 27 w 13"/>
                <a:gd name="T13" fmla="*/ 143 h 56"/>
                <a:gd name="T14" fmla="*/ 27 w 13"/>
                <a:gd name="T15" fmla="*/ 133 h 56"/>
                <a:gd name="T16" fmla="*/ 31 w 13"/>
                <a:gd name="T17" fmla="*/ 72 h 56"/>
                <a:gd name="T18" fmla="*/ 38 w 13"/>
                <a:gd name="T19" fmla="*/ 0 h 56"/>
                <a:gd name="T20" fmla="*/ 16 w 13"/>
                <a:gd name="T21" fmla="*/ 0 h 5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3" h="56">
                  <a:moveTo>
                    <a:pt x="5" y="0"/>
                  </a:moveTo>
                  <a:cubicBezTo>
                    <a:pt x="5" y="7"/>
                    <a:pt x="4" y="13"/>
                    <a:pt x="3" y="19"/>
                  </a:cubicBezTo>
                  <a:cubicBezTo>
                    <a:pt x="2" y="26"/>
                    <a:pt x="1" y="32"/>
                    <a:pt x="1" y="39"/>
                  </a:cubicBezTo>
                  <a:cubicBezTo>
                    <a:pt x="1" y="42"/>
                    <a:pt x="1" y="42"/>
                    <a:pt x="1" y="42"/>
                  </a:cubicBezTo>
                  <a:cubicBezTo>
                    <a:pt x="1" y="46"/>
                    <a:pt x="1" y="49"/>
                    <a:pt x="0" y="51"/>
                  </a:cubicBezTo>
                  <a:cubicBezTo>
                    <a:pt x="6" y="56"/>
                    <a:pt x="6" y="56"/>
                    <a:pt x="6" y="56"/>
                  </a:cubicBezTo>
                  <a:cubicBezTo>
                    <a:pt x="10" y="52"/>
                    <a:pt x="9" y="46"/>
                    <a:pt x="9" y="42"/>
                  </a:cubicBezTo>
                  <a:cubicBezTo>
                    <a:pt x="9" y="39"/>
                    <a:pt x="9" y="39"/>
                    <a:pt x="9" y="39"/>
                  </a:cubicBezTo>
                  <a:cubicBezTo>
                    <a:pt x="9" y="33"/>
                    <a:pt x="10" y="27"/>
                    <a:pt x="11" y="21"/>
                  </a:cubicBezTo>
                  <a:cubicBezTo>
                    <a:pt x="12" y="14"/>
                    <a:pt x="13" y="7"/>
                    <a:pt x="13" y="0"/>
                  </a:cubicBezTo>
                  <a:lnTo>
                    <a:pt x="5" y="0"/>
                  </a:lnTo>
                  <a:close/>
                </a:path>
              </a:pathLst>
            </a:cu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48" name="Freeform 68">
              <a:extLst>
                <a:ext uri="{FF2B5EF4-FFF2-40B4-BE49-F238E27FC236}">
                  <a16:creationId xmlns:a16="http://schemas.microsoft.com/office/drawing/2014/main" id="{B7F22B7B-F544-4E78-9FFC-34A1967F693F}"/>
                </a:ext>
              </a:extLst>
            </p:cNvPr>
            <p:cNvSpPr>
              <a:spLocks/>
            </p:cNvSpPr>
            <p:nvPr/>
          </p:nvSpPr>
          <p:spPr bwMode="auto">
            <a:xfrm>
              <a:off x="4096" y="2490"/>
              <a:ext cx="25" cy="52"/>
            </a:xfrm>
            <a:custGeom>
              <a:avLst/>
              <a:gdLst>
                <a:gd name="T0" fmla="*/ 46 w 18"/>
                <a:gd name="T1" fmla="*/ 123 h 39"/>
                <a:gd name="T2" fmla="*/ 68 w 18"/>
                <a:gd name="T3" fmla="*/ 107 h 39"/>
                <a:gd name="T4" fmla="*/ 40 w 18"/>
                <a:gd name="T5" fmla="*/ 0 h 39"/>
                <a:gd name="T6" fmla="*/ 11 w 18"/>
                <a:gd name="T7" fmla="*/ 0 h 39"/>
                <a:gd name="T8" fmla="*/ 46 w 18"/>
                <a:gd name="T9" fmla="*/ 123 h 3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" h="39">
                  <a:moveTo>
                    <a:pt x="12" y="39"/>
                  </a:moveTo>
                  <a:cubicBezTo>
                    <a:pt x="18" y="34"/>
                    <a:pt x="18" y="34"/>
                    <a:pt x="18" y="34"/>
                  </a:cubicBezTo>
                  <a:cubicBezTo>
                    <a:pt x="13" y="26"/>
                    <a:pt x="9" y="8"/>
                    <a:pt x="11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0" y="11"/>
                    <a:pt x="6" y="30"/>
                    <a:pt x="12" y="39"/>
                  </a:cubicBezTo>
                  <a:close/>
                </a:path>
              </a:pathLst>
            </a:cu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49" name="Freeform 69">
              <a:extLst>
                <a:ext uri="{FF2B5EF4-FFF2-40B4-BE49-F238E27FC236}">
                  <a16:creationId xmlns:a16="http://schemas.microsoft.com/office/drawing/2014/main" id="{6E5A7DB6-8FCF-AF7C-741F-CD4A78D598F4}"/>
                </a:ext>
              </a:extLst>
            </p:cNvPr>
            <p:cNvSpPr>
              <a:spLocks/>
            </p:cNvSpPr>
            <p:nvPr/>
          </p:nvSpPr>
          <p:spPr bwMode="auto">
            <a:xfrm>
              <a:off x="4038" y="2131"/>
              <a:ext cx="114" cy="295"/>
            </a:xfrm>
            <a:custGeom>
              <a:avLst/>
              <a:gdLst>
                <a:gd name="T0" fmla="*/ 160 w 84"/>
                <a:gd name="T1" fmla="*/ 345 h 219"/>
                <a:gd name="T2" fmla="*/ 162 w 84"/>
                <a:gd name="T3" fmla="*/ 339 h 219"/>
                <a:gd name="T4" fmla="*/ 194 w 84"/>
                <a:gd name="T5" fmla="*/ 143 h 219"/>
                <a:gd name="T6" fmla="*/ 208 w 84"/>
                <a:gd name="T7" fmla="*/ 140 h 219"/>
                <a:gd name="T8" fmla="*/ 217 w 84"/>
                <a:gd name="T9" fmla="*/ 152 h 219"/>
                <a:gd name="T10" fmla="*/ 263 w 84"/>
                <a:gd name="T11" fmla="*/ 260 h 219"/>
                <a:gd name="T12" fmla="*/ 285 w 84"/>
                <a:gd name="T13" fmla="*/ 247 h 219"/>
                <a:gd name="T14" fmla="*/ 239 w 84"/>
                <a:gd name="T15" fmla="*/ 135 h 219"/>
                <a:gd name="T16" fmla="*/ 201 w 84"/>
                <a:gd name="T17" fmla="*/ 57 h 219"/>
                <a:gd name="T18" fmla="*/ 201 w 84"/>
                <a:gd name="T19" fmla="*/ 0 h 219"/>
                <a:gd name="T20" fmla="*/ 174 w 84"/>
                <a:gd name="T21" fmla="*/ 1 h 219"/>
                <a:gd name="T22" fmla="*/ 174 w 84"/>
                <a:gd name="T23" fmla="*/ 16 h 219"/>
                <a:gd name="T24" fmla="*/ 168 w 84"/>
                <a:gd name="T25" fmla="*/ 16 h 219"/>
                <a:gd name="T26" fmla="*/ 170 w 84"/>
                <a:gd name="T27" fmla="*/ 93 h 219"/>
                <a:gd name="T28" fmla="*/ 134 w 84"/>
                <a:gd name="T29" fmla="*/ 333 h 219"/>
                <a:gd name="T30" fmla="*/ 134 w 84"/>
                <a:gd name="T31" fmla="*/ 343 h 219"/>
                <a:gd name="T32" fmla="*/ 84 w 84"/>
                <a:gd name="T33" fmla="*/ 477 h 219"/>
                <a:gd name="T34" fmla="*/ 56 w 84"/>
                <a:gd name="T35" fmla="*/ 512 h 219"/>
                <a:gd name="T36" fmla="*/ 0 w 84"/>
                <a:gd name="T37" fmla="*/ 579 h 219"/>
                <a:gd name="T38" fmla="*/ 20 w 84"/>
                <a:gd name="T39" fmla="*/ 586 h 219"/>
                <a:gd name="T40" fmla="*/ 56 w 84"/>
                <a:gd name="T41" fmla="*/ 543 h 219"/>
                <a:gd name="T42" fmla="*/ 72 w 84"/>
                <a:gd name="T43" fmla="*/ 550 h 219"/>
                <a:gd name="T44" fmla="*/ 83 w 84"/>
                <a:gd name="T45" fmla="*/ 591 h 219"/>
                <a:gd name="T46" fmla="*/ 130 w 84"/>
                <a:gd name="T47" fmla="*/ 648 h 219"/>
                <a:gd name="T48" fmla="*/ 149 w 84"/>
                <a:gd name="T49" fmla="*/ 663 h 219"/>
                <a:gd name="T50" fmla="*/ 160 w 84"/>
                <a:gd name="T51" fmla="*/ 671 h 219"/>
                <a:gd name="T52" fmla="*/ 210 w 84"/>
                <a:gd name="T53" fmla="*/ 721 h 219"/>
                <a:gd name="T54" fmla="*/ 231 w 84"/>
                <a:gd name="T55" fmla="*/ 710 h 219"/>
                <a:gd name="T56" fmla="*/ 176 w 84"/>
                <a:gd name="T57" fmla="*/ 653 h 219"/>
                <a:gd name="T58" fmla="*/ 168 w 84"/>
                <a:gd name="T59" fmla="*/ 643 h 219"/>
                <a:gd name="T60" fmla="*/ 145 w 84"/>
                <a:gd name="T61" fmla="*/ 626 h 219"/>
                <a:gd name="T62" fmla="*/ 107 w 84"/>
                <a:gd name="T63" fmla="*/ 582 h 219"/>
                <a:gd name="T64" fmla="*/ 98 w 84"/>
                <a:gd name="T65" fmla="*/ 548 h 219"/>
                <a:gd name="T66" fmla="*/ 96 w 84"/>
                <a:gd name="T67" fmla="*/ 523 h 219"/>
                <a:gd name="T68" fmla="*/ 98 w 84"/>
                <a:gd name="T69" fmla="*/ 502 h 219"/>
                <a:gd name="T70" fmla="*/ 107 w 84"/>
                <a:gd name="T71" fmla="*/ 493 h 219"/>
                <a:gd name="T72" fmla="*/ 160 w 84"/>
                <a:gd name="T73" fmla="*/ 345 h 219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84" h="219">
                  <a:moveTo>
                    <a:pt x="47" y="105"/>
                  </a:moveTo>
                  <a:cubicBezTo>
                    <a:pt x="48" y="103"/>
                    <a:pt x="48" y="103"/>
                    <a:pt x="48" y="103"/>
                  </a:cubicBezTo>
                  <a:cubicBezTo>
                    <a:pt x="51" y="86"/>
                    <a:pt x="55" y="65"/>
                    <a:pt x="57" y="44"/>
                  </a:cubicBezTo>
                  <a:cubicBezTo>
                    <a:pt x="57" y="41"/>
                    <a:pt x="60" y="40"/>
                    <a:pt x="61" y="42"/>
                  </a:cubicBezTo>
                  <a:cubicBezTo>
                    <a:pt x="62" y="43"/>
                    <a:pt x="63" y="44"/>
                    <a:pt x="64" y="46"/>
                  </a:cubicBezTo>
                  <a:cubicBezTo>
                    <a:pt x="70" y="56"/>
                    <a:pt x="78" y="66"/>
                    <a:pt x="77" y="79"/>
                  </a:cubicBezTo>
                  <a:cubicBezTo>
                    <a:pt x="84" y="75"/>
                    <a:pt x="84" y="75"/>
                    <a:pt x="84" y="75"/>
                  </a:cubicBezTo>
                  <a:cubicBezTo>
                    <a:pt x="83" y="62"/>
                    <a:pt x="77" y="52"/>
                    <a:pt x="71" y="41"/>
                  </a:cubicBezTo>
                  <a:cubicBezTo>
                    <a:pt x="66" y="34"/>
                    <a:pt x="61" y="26"/>
                    <a:pt x="59" y="17"/>
                  </a:cubicBezTo>
                  <a:cubicBezTo>
                    <a:pt x="59" y="12"/>
                    <a:pt x="59" y="6"/>
                    <a:pt x="59" y="0"/>
                  </a:cubicBezTo>
                  <a:cubicBezTo>
                    <a:pt x="51" y="1"/>
                    <a:pt x="51" y="1"/>
                    <a:pt x="51" y="1"/>
                  </a:cubicBezTo>
                  <a:cubicBezTo>
                    <a:pt x="51" y="2"/>
                    <a:pt x="51" y="3"/>
                    <a:pt x="51" y="5"/>
                  </a:cubicBezTo>
                  <a:cubicBezTo>
                    <a:pt x="49" y="5"/>
                    <a:pt x="49" y="5"/>
                    <a:pt x="49" y="5"/>
                  </a:cubicBezTo>
                  <a:cubicBezTo>
                    <a:pt x="49" y="9"/>
                    <a:pt x="50" y="22"/>
                    <a:pt x="50" y="28"/>
                  </a:cubicBezTo>
                  <a:cubicBezTo>
                    <a:pt x="50" y="56"/>
                    <a:pt x="44" y="79"/>
                    <a:pt x="40" y="101"/>
                  </a:cubicBezTo>
                  <a:cubicBezTo>
                    <a:pt x="40" y="104"/>
                    <a:pt x="40" y="104"/>
                    <a:pt x="40" y="104"/>
                  </a:cubicBezTo>
                  <a:cubicBezTo>
                    <a:pt x="37" y="120"/>
                    <a:pt x="34" y="132"/>
                    <a:pt x="25" y="145"/>
                  </a:cubicBezTo>
                  <a:cubicBezTo>
                    <a:pt x="23" y="148"/>
                    <a:pt x="19" y="151"/>
                    <a:pt x="16" y="155"/>
                  </a:cubicBezTo>
                  <a:cubicBezTo>
                    <a:pt x="9" y="161"/>
                    <a:pt x="2" y="167"/>
                    <a:pt x="0" y="176"/>
                  </a:cubicBezTo>
                  <a:cubicBezTo>
                    <a:pt x="6" y="178"/>
                    <a:pt x="6" y="178"/>
                    <a:pt x="6" y="178"/>
                  </a:cubicBezTo>
                  <a:cubicBezTo>
                    <a:pt x="7" y="174"/>
                    <a:pt x="12" y="169"/>
                    <a:pt x="16" y="165"/>
                  </a:cubicBezTo>
                  <a:cubicBezTo>
                    <a:pt x="18" y="164"/>
                    <a:pt x="21" y="164"/>
                    <a:pt x="21" y="167"/>
                  </a:cubicBezTo>
                  <a:cubicBezTo>
                    <a:pt x="22" y="171"/>
                    <a:pt x="23" y="175"/>
                    <a:pt x="24" y="180"/>
                  </a:cubicBezTo>
                  <a:cubicBezTo>
                    <a:pt x="28" y="189"/>
                    <a:pt x="33" y="192"/>
                    <a:pt x="38" y="197"/>
                  </a:cubicBezTo>
                  <a:cubicBezTo>
                    <a:pt x="44" y="201"/>
                    <a:pt x="44" y="201"/>
                    <a:pt x="44" y="201"/>
                  </a:cubicBezTo>
                  <a:cubicBezTo>
                    <a:pt x="47" y="204"/>
                    <a:pt x="47" y="204"/>
                    <a:pt x="47" y="204"/>
                  </a:cubicBezTo>
                  <a:cubicBezTo>
                    <a:pt x="52" y="208"/>
                    <a:pt x="60" y="215"/>
                    <a:pt x="62" y="219"/>
                  </a:cubicBezTo>
                  <a:cubicBezTo>
                    <a:pt x="68" y="215"/>
                    <a:pt x="68" y="215"/>
                    <a:pt x="68" y="215"/>
                  </a:cubicBezTo>
                  <a:cubicBezTo>
                    <a:pt x="66" y="209"/>
                    <a:pt x="58" y="203"/>
                    <a:pt x="52" y="198"/>
                  </a:cubicBezTo>
                  <a:cubicBezTo>
                    <a:pt x="49" y="195"/>
                    <a:pt x="49" y="195"/>
                    <a:pt x="49" y="195"/>
                  </a:cubicBezTo>
                  <a:cubicBezTo>
                    <a:pt x="49" y="195"/>
                    <a:pt x="43" y="190"/>
                    <a:pt x="43" y="190"/>
                  </a:cubicBezTo>
                  <a:cubicBezTo>
                    <a:pt x="38" y="186"/>
                    <a:pt x="34" y="184"/>
                    <a:pt x="32" y="177"/>
                  </a:cubicBezTo>
                  <a:cubicBezTo>
                    <a:pt x="30" y="173"/>
                    <a:pt x="30" y="170"/>
                    <a:pt x="29" y="166"/>
                  </a:cubicBezTo>
                  <a:cubicBezTo>
                    <a:pt x="29" y="164"/>
                    <a:pt x="29" y="162"/>
                    <a:pt x="28" y="159"/>
                  </a:cubicBezTo>
                  <a:cubicBezTo>
                    <a:pt x="28" y="158"/>
                    <a:pt x="28" y="153"/>
                    <a:pt x="29" y="153"/>
                  </a:cubicBezTo>
                  <a:cubicBezTo>
                    <a:pt x="30" y="152"/>
                    <a:pt x="31" y="151"/>
                    <a:pt x="32" y="150"/>
                  </a:cubicBezTo>
                  <a:cubicBezTo>
                    <a:pt x="42" y="135"/>
                    <a:pt x="45" y="121"/>
                    <a:pt x="47" y="105"/>
                  </a:cubicBezTo>
                  <a:close/>
                </a:path>
              </a:pathLst>
            </a:cu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50" name="Freeform 70">
              <a:extLst>
                <a:ext uri="{FF2B5EF4-FFF2-40B4-BE49-F238E27FC236}">
                  <a16:creationId xmlns:a16="http://schemas.microsoft.com/office/drawing/2014/main" id="{70E41D14-0632-EA23-6D3F-5F52F3026D01}"/>
                </a:ext>
              </a:extLst>
            </p:cNvPr>
            <p:cNvSpPr>
              <a:spLocks/>
            </p:cNvSpPr>
            <p:nvPr/>
          </p:nvSpPr>
          <p:spPr bwMode="auto">
            <a:xfrm>
              <a:off x="4153" y="1589"/>
              <a:ext cx="56" cy="129"/>
            </a:xfrm>
            <a:custGeom>
              <a:avLst/>
              <a:gdLst>
                <a:gd name="T0" fmla="*/ 1 w 41"/>
                <a:gd name="T1" fmla="*/ 124 h 95"/>
                <a:gd name="T2" fmla="*/ 1 w 41"/>
                <a:gd name="T3" fmla="*/ 182 h 95"/>
                <a:gd name="T4" fmla="*/ 14 w 41"/>
                <a:gd name="T5" fmla="*/ 323 h 95"/>
                <a:gd name="T6" fmla="*/ 37 w 41"/>
                <a:gd name="T7" fmla="*/ 323 h 95"/>
                <a:gd name="T8" fmla="*/ 107 w 41"/>
                <a:gd name="T9" fmla="*/ 168 h 95"/>
                <a:gd name="T10" fmla="*/ 142 w 41"/>
                <a:gd name="T11" fmla="*/ 114 h 95"/>
                <a:gd name="T12" fmla="*/ 126 w 41"/>
                <a:gd name="T13" fmla="*/ 83 h 95"/>
                <a:gd name="T14" fmla="*/ 107 w 41"/>
                <a:gd name="T15" fmla="*/ 119 h 95"/>
                <a:gd name="T16" fmla="*/ 86 w 41"/>
                <a:gd name="T17" fmla="*/ 149 h 95"/>
                <a:gd name="T18" fmla="*/ 37 w 41"/>
                <a:gd name="T19" fmla="*/ 225 h 95"/>
                <a:gd name="T20" fmla="*/ 30 w 41"/>
                <a:gd name="T21" fmla="*/ 217 h 95"/>
                <a:gd name="T22" fmla="*/ 30 w 41"/>
                <a:gd name="T23" fmla="*/ 182 h 95"/>
                <a:gd name="T24" fmla="*/ 30 w 41"/>
                <a:gd name="T25" fmla="*/ 143 h 95"/>
                <a:gd name="T26" fmla="*/ 30 w 41"/>
                <a:gd name="T27" fmla="*/ 119 h 95"/>
                <a:gd name="T28" fmla="*/ 27 w 41"/>
                <a:gd name="T29" fmla="*/ 68 h 95"/>
                <a:gd name="T30" fmla="*/ 36 w 41"/>
                <a:gd name="T31" fmla="*/ 1 h 95"/>
                <a:gd name="T32" fmla="*/ 7 w 41"/>
                <a:gd name="T33" fmla="*/ 0 h 95"/>
                <a:gd name="T34" fmla="*/ 1 w 41"/>
                <a:gd name="T35" fmla="*/ 124 h 9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41" h="95">
                  <a:moveTo>
                    <a:pt x="1" y="36"/>
                  </a:moveTo>
                  <a:cubicBezTo>
                    <a:pt x="1" y="41"/>
                    <a:pt x="1" y="47"/>
                    <a:pt x="1" y="54"/>
                  </a:cubicBezTo>
                  <a:cubicBezTo>
                    <a:pt x="0" y="68"/>
                    <a:pt x="2" y="79"/>
                    <a:pt x="4" y="95"/>
                  </a:cubicBezTo>
                  <a:cubicBezTo>
                    <a:pt x="11" y="95"/>
                    <a:pt x="11" y="95"/>
                    <a:pt x="11" y="95"/>
                  </a:cubicBezTo>
                  <a:cubicBezTo>
                    <a:pt x="12" y="79"/>
                    <a:pt x="21" y="63"/>
                    <a:pt x="31" y="49"/>
                  </a:cubicBezTo>
                  <a:cubicBezTo>
                    <a:pt x="41" y="34"/>
                    <a:pt x="41" y="34"/>
                    <a:pt x="41" y="34"/>
                  </a:cubicBezTo>
                  <a:cubicBezTo>
                    <a:pt x="36" y="24"/>
                    <a:pt x="36" y="24"/>
                    <a:pt x="36" y="24"/>
                  </a:cubicBezTo>
                  <a:cubicBezTo>
                    <a:pt x="36" y="24"/>
                    <a:pt x="35" y="30"/>
                    <a:pt x="31" y="35"/>
                  </a:cubicBezTo>
                  <a:cubicBezTo>
                    <a:pt x="27" y="40"/>
                    <a:pt x="25" y="44"/>
                    <a:pt x="25" y="44"/>
                  </a:cubicBezTo>
                  <a:cubicBezTo>
                    <a:pt x="20" y="51"/>
                    <a:pt x="15" y="58"/>
                    <a:pt x="11" y="66"/>
                  </a:cubicBezTo>
                  <a:cubicBezTo>
                    <a:pt x="10" y="68"/>
                    <a:pt x="9" y="66"/>
                    <a:pt x="9" y="64"/>
                  </a:cubicBezTo>
                  <a:cubicBezTo>
                    <a:pt x="9" y="60"/>
                    <a:pt x="8" y="58"/>
                    <a:pt x="9" y="54"/>
                  </a:cubicBezTo>
                  <a:cubicBezTo>
                    <a:pt x="9" y="50"/>
                    <a:pt x="9" y="46"/>
                    <a:pt x="9" y="42"/>
                  </a:cubicBezTo>
                  <a:cubicBezTo>
                    <a:pt x="9" y="40"/>
                    <a:pt x="9" y="37"/>
                    <a:pt x="9" y="35"/>
                  </a:cubicBezTo>
                  <a:cubicBezTo>
                    <a:pt x="8" y="30"/>
                    <a:pt x="8" y="25"/>
                    <a:pt x="8" y="20"/>
                  </a:cubicBezTo>
                  <a:cubicBezTo>
                    <a:pt x="8" y="14"/>
                    <a:pt x="9" y="7"/>
                    <a:pt x="10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12"/>
                    <a:pt x="0" y="24"/>
                    <a:pt x="1" y="36"/>
                  </a:cubicBezTo>
                  <a:close/>
                </a:path>
              </a:pathLst>
            </a:cu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51" name="Freeform 71">
              <a:extLst>
                <a:ext uri="{FF2B5EF4-FFF2-40B4-BE49-F238E27FC236}">
                  <a16:creationId xmlns:a16="http://schemas.microsoft.com/office/drawing/2014/main" id="{A999B3FF-F0FD-0973-8EE5-7070DB319A46}"/>
                </a:ext>
              </a:extLst>
            </p:cNvPr>
            <p:cNvSpPr>
              <a:spLocks/>
            </p:cNvSpPr>
            <p:nvPr/>
          </p:nvSpPr>
          <p:spPr bwMode="auto">
            <a:xfrm>
              <a:off x="4140" y="1704"/>
              <a:ext cx="29" cy="157"/>
            </a:xfrm>
            <a:custGeom>
              <a:avLst/>
              <a:gdLst>
                <a:gd name="T0" fmla="*/ 37 w 22"/>
                <a:gd name="T1" fmla="*/ 125 h 116"/>
                <a:gd name="T2" fmla="*/ 37 w 22"/>
                <a:gd name="T3" fmla="*/ 171 h 116"/>
                <a:gd name="T4" fmla="*/ 1 w 22"/>
                <a:gd name="T5" fmla="*/ 367 h 116"/>
                <a:gd name="T6" fmla="*/ 0 w 22"/>
                <a:gd name="T7" fmla="*/ 388 h 116"/>
                <a:gd name="T8" fmla="*/ 9 w 22"/>
                <a:gd name="T9" fmla="*/ 388 h 116"/>
                <a:gd name="T10" fmla="*/ 16 w 22"/>
                <a:gd name="T11" fmla="*/ 367 h 116"/>
                <a:gd name="T12" fmla="*/ 59 w 22"/>
                <a:gd name="T13" fmla="*/ 171 h 116"/>
                <a:gd name="T14" fmla="*/ 59 w 22"/>
                <a:gd name="T15" fmla="*/ 125 h 116"/>
                <a:gd name="T16" fmla="*/ 66 w 22"/>
                <a:gd name="T17" fmla="*/ 1 h 116"/>
                <a:gd name="T18" fmla="*/ 42 w 22"/>
                <a:gd name="T19" fmla="*/ 0 h 116"/>
                <a:gd name="T20" fmla="*/ 37 w 22"/>
                <a:gd name="T21" fmla="*/ 125 h 1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2" h="116">
                  <a:moveTo>
                    <a:pt x="12" y="37"/>
                  </a:moveTo>
                  <a:cubicBezTo>
                    <a:pt x="12" y="51"/>
                    <a:pt x="12" y="51"/>
                    <a:pt x="12" y="51"/>
                  </a:cubicBezTo>
                  <a:cubicBezTo>
                    <a:pt x="11" y="71"/>
                    <a:pt x="6" y="90"/>
                    <a:pt x="1" y="109"/>
                  </a:cubicBezTo>
                  <a:cubicBezTo>
                    <a:pt x="0" y="116"/>
                    <a:pt x="0" y="116"/>
                    <a:pt x="0" y="116"/>
                  </a:cubicBezTo>
                  <a:cubicBezTo>
                    <a:pt x="3" y="116"/>
                    <a:pt x="3" y="116"/>
                    <a:pt x="3" y="116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10" y="90"/>
                    <a:pt x="19" y="72"/>
                    <a:pt x="20" y="51"/>
                  </a:cubicBezTo>
                  <a:cubicBezTo>
                    <a:pt x="20" y="37"/>
                    <a:pt x="20" y="37"/>
                    <a:pt x="20" y="37"/>
                  </a:cubicBezTo>
                  <a:cubicBezTo>
                    <a:pt x="20" y="25"/>
                    <a:pt x="21" y="13"/>
                    <a:pt x="22" y="1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3" y="12"/>
                    <a:pt x="12" y="25"/>
                    <a:pt x="12" y="37"/>
                  </a:cubicBezTo>
                  <a:close/>
                </a:path>
              </a:pathLst>
            </a:cu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52" name="Freeform 72">
              <a:extLst>
                <a:ext uri="{FF2B5EF4-FFF2-40B4-BE49-F238E27FC236}">
                  <a16:creationId xmlns:a16="http://schemas.microsoft.com/office/drawing/2014/main" id="{A7B9C42F-AD36-2974-F7AA-CCC516BD340B}"/>
                </a:ext>
              </a:extLst>
            </p:cNvPr>
            <p:cNvSpPr>
              <a:spLocks/>
            </p:cNvSpPr>
            <p:nvPr/>
          </p:nvSpPr>
          <p:spPr bwMode="auto">
            <a:xfrm>
              <a:off x="4828" y="1363"/>
              <a:ext cx="213" cy="660"/>
            </a:xfrm>
            <a:custGeom>
              <a:avLst/>
              <a:gdLst>
                <a:gd name="T0" fmla="*/ 68 w 157"/>
                <a:gd name="T1" fmla="*/ 16 h 489"/>
                <a:gd name="T2" fmla="*/ 176 w 157"/>
                <a:gd name="T3" fmla="*/ 231 h 489"/>
                <a:gd name="T4" fmla="*/ 182 w 157"/>
                <a:gd name="T5" fmla="*/ 254 h 489"/>
                <a:gd name="T6" fmla="*/ 182 w 157"/>
                <a:gd name="T7" fmla="*/ 273 h 489"/>
                <a:gd name="T8" fmla="*/ 141 w 157"/>
                <a:gd name="T9" fmla="*/ 304 h 489"/>
                <a:gd name="T10" fmla="*/ 140 w 157"/>
                <a:gd name="T11" fmla="*/ 309 h 489"/>
                <a:gd name="T12" fmla="*/ 107 w 157"/>
                <a:gd name="T13" fmla="*/ 329 h 489"/>
                <a:gd name="T14" fmla="*/ 45 w 157"/>
                <a:gd name="T15" fmla="*/ 314 h 489"/>
                <a:gd name="T16" fmla="*/ 9 w 157"/>
                <a:gd name="T17" fmla="*/ 296 h 489"/>
                <a:gd name="T18" fmla="*/ 0 w 157"/>
                <a:gd name="T19" fmla="*/ 309 h 489"/>
                <a:gd name="T20" fmla="*/ 30 w 157"/>
                <a:gd name="T21" fmla="*/ 329 h 489"/>
                <a:gd name="T22" fmla="*/ 71 w 157"/>
                <a:gd name="T23" fmla="*/ 350 h 489"/>
                <a:gd name="T24" fmla="*/ 77 w 157"/>
                <a:gd name="T25" fmla="*/ 364 h 489"/>
                <a:gd name="T26" fmla="*/ 47 w 157"/>
                <a:gd name="T27" fmla="*/ 431 h 489"/>
                <a:gd name="T28" fmla="*/ 57 w 157"/>
                <a:gd name="T29" fmla="*/ 436 h 489"/>
                <a:gd name="T30" fmla="*/ 155 w 157"/>
                <a:gd name="T31" fmla="*/ 332 h 489"/>
                <a:gd name="T32" fmla="*/ 160 w 157"/>
                <a:gd name="T33" fmla="*/ 329 h 489"/>
                <a:gd name="T34" fmla="*/ 187 w 157"/>
                <a:gd name="T35" fmla="*/ 309 h 489"/>
                <a:gd name="T36" fmla="*/ 197 w 157"/>
                <a:gd name="T37" fmla="*/ 309 h 489"/>
                <a:gd name="T38" fmla="*/ 258 w 157"/>
                <a:gd name="T39" fmla="*/ 922 h 489"/>
                <a:gd name="T40" fmla="*/ 258 w 157"/>
                <a:gd name="T41" fmla="*/ 949 h 489"/>
                <a:gd name="T42" fmla="*/ 258 w 157"/>
                <a:gd name="T43" fmla="*/ 996 h 489"/>
                <a:gd name="T44" fmla="*/ 251 w 157"/>
                <a:gd name="T45" fmla="*/ 1130 h 489"/>
                <a:gd name="T46" fmla="*/ 239 w 157"/>
                <a:gd name="T47" fmla="*/ 1186 h 489"/>
                <a:gd name="T48" fmla="*/ 247 w 157"/>
                <a:gd name="T49" fmla="*/ 1309 h 489"/>
                <a:gd name="T50" fmla="*/ 259 w 157"/>
                <a:gd name="T51" fmla="*/ 1302 h 489"/>
                <a:gd name="T52" fmla="*/ 265 w 157"/>
                <a:gd name="T53" fmla="*/ 1193 h 489"/>
                <a:gd name="T54" fmla="*/ 278 w 157"/>
                <a:gd name="T55" fmla="*/ 1131 h 489"/>
                <a:gd name="T56" fmla="*/ 278 w 157"/>
                <a:gd name="T57" fmla="*/ 1113 h 489"/>
                <a:gd name="T58" fmla="*/ 285 w 157"/>
                <a:gd name="T59" fmla="*/ 1113 h 489"/>
                <a:gd name="T60" fmla="*/ 495 w 157"/>
                <a:gd name="T61" fmla="*/ 1624 h 489"/>
                <a:gd name="T62" fmla="*/ 532 w 157"/>
                <a:gd name="T63" fmla="*/ 1605 h 489"/>
                <a:gd name="T64" fmla="*/ 296 w 157"/>
                <a:gd name="T65" fmla="*/ 922 h 489"/>
                <a:gd name="T66" fmla="*/ 212 w 157"/>
                <a:gd name="T67" fmla="*/ 219 h 489"/>
                <a:gd name="T68" fmla="*/ 104 w 157"/>
                <a:gd name="T69" fmla="*/ 0 h 489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57" h="489">
                  <a:moveTo>
                    <a:pt x="20" y="5"/>
                  </a:moveTo>
                  <a:cubicBezTo>
                    <a:pt x="20" y="5"/>
                    <a:pt x="35" y="22"/>
                    <a:pt x="52" y="70"/>
                  </a:cubicBezTo>
                  <a:cubicBezTo>
                    <a:pt x="53" y="72"/>
                    <a:pt x="53" y="74"/>
                    <a:pt x="54" y="76"/>
                  </a:cubicBezTo>
                  <a:cubicBezTo>
                    <a:pt x="54" y="77"/>
                    <a:pt x="55" y="80"/>
                    <a:pt x="54" y="82"/>
                  </a:cubicBezTo>
                  <a:cubicBezTo>
                    <a:pt x="52" y="85"/>
                    <a:pt x="48" y="88"/>
                    <a:pt x="42" y="92"/>
                  </a:cubicBezTo>
                  <a:cubicBezTo>
                    <a:pt x="42" y="92"/>
                    <a:pt x="41" y="93"/>
                    <a:pt x="41" y="93"/>
                  </a:cubicBezTo>
                  <a:cubicBezTo>
                    <a:pt x="38" y="95"/>
                    <a:pt x="32" y="99"/>
                    <a:pt x="32" y="99"/>
                  </a:cubicBezTo>
                  <a:cubicBezTo>
                    <a:pt x="26" y="102"/>
                    <a:pt x="21" y="101"/>
                    <a:pt x="13" y="95"/>
                  </a:cubicBezTo>
                  <a:cubicBezTo>
                    <a:pt x="10" y="93"/>
                    <a:pt x="6" y="91"/>
                    <a:pt x="3" y="89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3" y="95"/>
                    <a:pt x="6" y="97"/>
                    <a:pt x="9" y="99"/>
                  </a:cubicBezTo>
                  <a:cubicBezTo>
                    <a:pt x="13" y="101"/>
                    <a:pt x="16" y="104"/>
                    <a:pt x="21" y="105"/>
                  </a:cubicBezTo>
                  <a:cubicBezTo>
                    <a:pt x="22" y="106"/>
                    <a:pt x="25" y="108"/>
                    <a:pt x="23" y="110"/>
                  </a:cubicBezTo>
                  <a:cubicBezTo>
                    <a:pt x="18" y="116"/>
                    <a:pt x="16" y="121"/>
                    <a:pt x="14" y="130"/>
                  </a:cubicBezTo>
                  <a:cubicBezTo>
                    <a:pt x="17" y="131"/>
                    <a:pt x="17" y="131"/>
                    <a:pt x="17" y="131"/>
                  </a:cubicBezTo>
                  <a:cubicBezTo>
                    <a:pt x="22" y="116"/>
                    <a:pt x="32" y="109"/>
                    <a:pt x="46" y="100"/>
                  </a:cubicBezTo>
                  <a:cubicBezTo>
                    <a:pt x="47" y="99"/>
                    <a:pt x="47" y="99"/>
                    <a:pt x="47" y="99"/>
                  </a:cubicBezTo>
                  <a:cubicBezTo>
                    <a:pt x="49" y="97"/>
                    <a:pt x="52" y="95"/>
                    <a:pt x="55" y="93"/>
                  </a:cubicBezTo>
                  <a:cubicBezTo>
                    <a:pt x="57" y="91"/>
                    <a:pt x="58" y="92"/>
                    <a:pt x="58" y="93"/>
                  </a:cubicBezTo>
                  <a:cubicBezTo>
                    <a:pt x="68" y="137"/>
                    <a:pt x="76" y="218"/>
                    <a:pt x="76" y="278"/>
                  </a:cubicBezTo>
                  <a:cubicBezTo>
                    <a:pt x="76" y="281"/>
                    <a:pt x="76" y="283"/>
                    <a:pt x="76" y="286"/>
                  </a:cubicBezTo>
                  <a:cubicBezTo>
                    <a:pt x="76" y="300"/>
                    <a:pt x="76" y="300"/>
                    <a:pt x="76" y="300"/>
                  </a:cubicBezTo>
                  <a:cubicBezTo>
                    <a:pt x="76" y="314"/>
                    <a:pt x="75" y="325"/>
                    <a:pt x="74" y="340"/>
                  </a:cubicBezTo>
                  <a:cubicBezTo>
                    <a:pt x="74" y="345"/>
                    <a:pt x="72" y="351"/>
                    <a:pt x="71" y="357"/>
                  </a:cubicBezTo>
                  <a:cubicBezTo>
                    <a:pt x="67" y="371"/>
                    <a:pt x="66" y="385"/>
                    <a:pt x="73" y="395"/>
                  </a:cubicBezTo>
                  <a:cubicBezTo>
                    <a:pt x="77" y="393"/>
                    <a:pt x="77" y="393"/>
                    <a:pt x="77" y="393"/>
                  </a:cubicBezTo>
                  <a:cubicBezTo>
                    <a:pt x="72" y="385"/>
                    <a:pt x="75" y="371"/>
                    <a:pt x="78" y="359"/>
                  </a:cubicBezTo>
                  <a:cubicBezTo>
                    <a:pt x="80" y="353"/>
                    <a:pt x="82" y="346"/>
                    <a:pt x="82" y="341"/>
                  </a:cubicBezTo>
                  <a:cubicBezTo>
                    <a:pt x="82" y="339"/>
                    <a:pt x="82" y="337"/>
                    <a:pt x="82" y="336"/>
                  </a:cubicBezTo>
                  <a:cubicBezTo>
                    <a:pt x="82" y="333"/>
                    <a:pt x="84" y="334"/>
                    <a:pt x="84" y="336"/>
                  </a:cubicBezTo>
                  <a:cubicBezTo>
                    <a:pt x="103" y="407"/>
                    <a:pt x="144" y="485"/>
                    <a:pt x="146" y="489"/>
                  </a:cubicBezTo>
                  <a:cubicBezTo>
                    <a:pt x="157" y="484"/>
                    <a:pt x="157" y="484"/>
                    <a:pt x="157" y="484"/>
                  </a:cubicBezTo>
                  <a:cubicBezTo>
                    <a:pt x="156" y="482"/>
                    <a:pt x="88" y="352"/>
                    <a:pt x="88" y="278"/>
                  </a:cubicBezTo>
                  <a:cubicBezTo>
                    <a:pt x="88" y="203"/>
                    <a:pt x="76" y="100"/>
                    <a:pt x="63" y="66"/>
                  </a:cubicBezTo>
                  <a:cubicBezTo>
                    <a:pt x="53" y="29"/>
                    <a:pt x="31" y="0"/>
                    <a:pt x="31" y="0"/>
                  </a:cubicBezTo>
                </a:path>
              </a:pathLst>
            </a:cu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53" name="Freeform 73">
              <a:extLst>
                <a:ext uri="{FF2B5EF4-FFF2-40B4-BE49-F238E27FC236}">
                  <a16:creationId xmlns:a16="http://schemas.microsoft.com/office/drawing/2014/main" id="{34D5280E-D436-60BA-9619-678A72D3DADF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4" y="3151"/>
              <a:ext cx="94" cy="857"/>
            </a:xfrm>
            <a:custGeom>
              <a:avLst/>
              <a:gdLst>
                <a:gd name="T0" fmla="*/ 27 w 69"/>
                <a:gd name="T1" fmla="*/ 2023 h 635"/>
                <a:gd name="T2" fmla="*/ 37 w 69"/>
                <a:gd name="T3" fmla="*/ 2011 h 635"/>
                <a:gd name="T4" fmla="*/ 41 w 69"/>
                <a:gd name="T5" fmla="*/ 2001 h 635"/>
                <a:gd name="T6" fmla="*/ 89 w 69"/>
                <a:gd name="T7" fmla="*/ 1929 h 635"/>
                <a:gd name="T8" fmla="*/ 93 w 69"/>
                <a:gd name="T9" fmla="*/ 1898 h 635"/>
                <a:gd name="T10" fmla="*/ 63 w 69"/>
                <a:gd name="T11" fmla="*/ 1858 h 635"/>
                <a:gd name="T12" fmla="*/ 63 w 69"/>
                <a:gd name="T13" fmla="*/ 1858 h 635"/>
                <a:gd name="T14" fmla="*/ 56 w 69"/>
                <a:gd name="T15" fmla="*/ 1840 h 635"/>
                <a:gd name="T16" fmla="*/ 50 w 69"/>
                <a:gd name="T17" fmla="*/ 1834 h 635"/>
                <a:gd name="T18" fmla="*/ 50 w 69"/>
                <a:gd name="T19" fmla="*/ 1834 h 635"/>
                <a:gd name="T20" fmla="*/ 37 w 69"/>
                <a:gd name="T21" fmla="*/ 1512 h 635"/>
                <a:gd name="T22" fmla="*/ 56 w 69"/>
                <a:gd name="T23" fmla="*/ 1350 h 635"/>
                <a:gd name="T24" fmla="*/ 86 w 69"/>
                <a:gd name="T25" fmla="*/ 1099 h 635"/>
                <a:gd name="T26" fmla="*/ 117 w 69"/>
                <a:gd name="T27" fmla="*/ 760 h 635"/>
                <a:gd name="T28" fmla="*/ 124 w 69"/>
                <a:gd name="T29" fmla="*/ 0 h 635"/>
                <a:gd name="T30" fmla="*/ 180 w 69"/>
                <a:gd name="T31" fmla="*/ 1 h 635"/>
                <a:gd name="T32" fmla="*/ 159 w 69"/>
                <a:gd name="T33" fmla="*/ 760 h 635"/>
                <a:gd name="T34" fmla="*/ 124 w 69"/>
                <a:gd name="T35" fmla="*/ 1104 h 635"/>
                <a:gd name="T36" fmla="*/ 97 w 69"/>
                <a:gd name="T37" fmla="*/ 1355 h 635"/>
                <a:gd name="T38" fmla="*/ 78 w 69"/>
                <a:gd name="T39" fmla="*/ 1517 h 635"/>
                <a:gd name="T40" fmla="*/ 93 w 69"/>
                <a:gd name="T41" fmla="*/ 1849 h 635"/>
                <a:gd name="T42" fmla="*/ 138 w 69"/>
                <a:gd name="T43" fmla="*/ 1906 h 635"/>
                <a:gd name="T44" fmla="*/ 225 w 69"/>
                <a:gd name="T45" fmla="*/ 2080 h 635"/>
                <a:gd name="T46" fmla="*/ 200 w 69"/>
                <a:gd name="T47" fmla="*/ 2077 h 635"/>
                <a:gd name="T48" fmla="*/ 142 w 69"/>
                <a:gd name="T49" fmla="*/ 1956 h 635"/>
                <a:gd name="T50" fmla="*/ 113 w 69"/>
                <a:gd name="T51" fmla="*/ 1956 h 635"/>
                <a:gd name="T52" fmla="*/ 65 w 69"/>
                <a:gd name="T53" fmla="*/ 2020 h 635"/>
                <a:gd name="T54" fmla="*/ 57 w 69"/>
                <a:gd name="T55" fmla="*/ 2027 h 635"/>
                <a:gd name="T56" fmla="*/ 48 w 69"/>
                <a:gd name="T57" fmla="*/ 2043 h 635"/>
                <a:gd name="T58" fmla="*/ 41 w 69"/>
                <a:gd name="T59" fmla="*/ 2107 h 635"/>
                <a:gd name="T60" fmla="*/ 1 w 69"/>
                <a:gd name="T61" fmla="*/ 2104 h 635"/>
                <a:gd name="T62" fmla="*/ 27 w 69"/>
                <a:gd name="T63" fmla="*/ 2023 h 635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69" h="635">
                  <a:moveTo>
                    <a:pt x="8" y="610"/>
                  </a:moveTo>
                  <a:cubicBezTo>
                    <a:pt x="11" y="606"/>
                    <a:pt x="11" y="606"/>
                    <a:pt x="11" y="606"/>
                  </a:cubicBezTo>
                  <a:cubicBezTo>
                    <a:pt x="12" y="603"/>
                    <a:pt x="12" y="603"/>
                    <a:pt x="12" y="603"/>
                  </a:cubicBezTo>
                  <a:cubicBezTo>
                    <a:pt x="17" y="596"/>
                    <a:pt x="22" y="588"/>
                    <a:pt x="26" y="582"/>
                  </a:cubicBezTo>
                  <a:cubicBezTo>
                    <a:pt x="28" y="580"/>
                    <a:pt x="32" y="577"/>
                    <a:pt x="27" y="572"/>
                  </a:cubicBezTo>
                  <a:cubicBezTo>
                    <a:pt x="24" y="569"/>
                    <a:pt x="21" y="565"/>
                    <a:pt x="18" y="560"/>
                  </a:cubicBezTo>
                  <a:cubicBezTo>
                    <a:pt x="18" y="560"/>
                    <a:pt x="18" y="560"/>
                    <a:pt x="18" y="560"/>
                  </a:cubicBezTo>
                  <a:cubicBezTo>
                    <a:pt x="17" y="558"/>
                    <a:pt x="16" y="556"/>
                    <a:pt x="16" y="554"/>
                  </a:cubicBezTo>
                  <a:cubicBezTo>
                    <a:pt x="15" y="554"/>
                    <a:pt x="15" y="553"/>
                    <a:pt x="15" y="553"/>
                  </a:cubicBezTo>
                  <a:cubicBezTo>
                    <a:pt x="15" y="553"/>
                    <a:pt x="15" y="553"/>
                    <a:pt x="15" y="553"/>
                  </a:cubicBezTo>
                  <a:cubicBezTo>
                    <a:pt x="4" y="526"/>
                    <a:pt x="7" y="499"/>
                    <a:pt x="11" y="456"/>
                  </a:cubicBezTo>
                  <a:cubicBezTo>
                    <a:pt x="16" y="407"/>
                    <a:pt x="16" y="407"/>
                    <a:pt x="16" y="407"/>
                  </a:cubicBezTo>
                  <a:cubicBezTo>
                    <a:pt x="18" y="373"/>
                    <a:pt x="21" y="352"/>
                    <a:pt x="25" y="331"/>
                  </a:cubicBezTo>
                  <a:cubicBezTo>
                    <a:pt x="29" y="305"/>
                    <a:pt x="32" y="279"/>
                    <a:pt x="34" y="229"/>
                  </a:cubicBezTo>
                  <a:cubicBezTo>
                    <a:pt x="36" y="143"/>
                    <a:pt x="36" y="52"/>
                    <a:pt x="36" y="0"/>
                  </a:cubicBezTo>
                  <a:cubicBezTo>
                    <a:pt x="52" y="1"/>
                    <a:pt x="52" y="1"/>
                    <a:pt x="52" y="1"/>
                  </a:cubicBezTo>
                  <a:cubicBezTo>
                    <a:pt x="52" y="53"/>
                    <a:pt x="48" y="143"/>
                    <a:pt x="46" y="229"/>
                  </a:cubicBezTo>
                  <a:cubicBezTo>
                    <a:pt x="44" y="281"/>
                    <a:pt x="41" y="306"/>
                    <a:pt x="36" y="333"/>
                  </a:cubicBezTo>
                  <a:cubicBezTo>
                    <a:pt x="33" y="353"/>
                    <a:pt x="30" y="374"/>
                    <a:pt x="28" y="408"/>
                  </a:cubicBezTo>
                  <a:cubicBezTo>
                    <a:pt x="23" y="457"/>
                    <a:pt x="23" y="457"/>
                    <a:pt x="23" y="457"/>
                  </a:cubicBezTo>
                  <a:cubicBezTo>
                    <a:pt x="19" y="503"/>
                    <a:pt x="14" y="531"/>
                    <a:pt x="27" y="557"/>
                  </a:cubicBezTo>
                  <a:cubicBezTo>
                    <a:pt x="31" y="564"/>
                    <a:pt x="34" y="567"/>
                    <a:pt x="40" y="574"/>
                  </a:cubicBezTo>
                  <a:cubicBezTo>
                    <a:pt x="55" y="594"/>
                    <a:pt x="69" y="612"/>
                    <a:pt x="65" y="627"/>
                  </a:cubicBezTo>
                  <a:cubicBezTo>
                    <a:pt x="58" y="626"/>
                    <a:pt x="58" y="626"/>
                    <a:pt x="58" y="626"/>
                  </a:cubicBezTo>
                  <a:cubicBezTo>
                    <a:pt x="60" y="619"/>
                    <a:pt x="50" y="603"/>
                    <a:pt x="41" y="590"/>
                  </a:cubicBezTo>
                  <a:cubicBezTo>
                    <a:pt x="40" y="588"/>
                    <a:pt x="35" y="588"/>
                    <a:pt x="33" y="590"/>
                  </a:cubicBezTo>
                  <a:cubicBezTo>
                    <a:pt x="29" y="596"/>
                    <a:pt x="22" y="604"/>
                    <a:pt x="19" y="609"/>
                  </a:cubicBezTo>
                  <a:cubicBezTo>
                    <a:pt x="17" y="611"/>
                    <a:pt x="17" y="611"/>
                    <a:pt x="17" y="611"/>
                  </a:cubicBezTo>
                  <a:cubicBezTo>
                    <a:pt x="14" y="616"/>
                    <a:pt x="14" y="616"/>
                    <a:pt x="14" y="616"/>
                  </a:cubicBezTo>
                  <a:cubicBezTo>
                    <a:pt x="10" y="622"/>
                    <a:pt x="11" y="627"/>
                    <a:pt x="12" y="635"/>
                  </a:cubicBezTo>
                  <a:cubicBezTo>
                    <a:pt x="1" y="634"/>
                    <a:pt x="1" y="634"/>
                    <a:pt x="1" y="634"/>
                  </a:cubicBezTo>
                  <a:cubicBezTo>
                    <a:pt x="0" y="621"/>
                    <a:pt x="3" y="617"/>
                    <a:pt x="8" y="610"/>
                  </a:cubicBezTo>
                  <a:close/>
                </a:path>
              </a:pathLst>
            </a:cu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54" name="Freeform 74">
              <a:extLst>
                <a:ext uri="{FF2B5EF4-FFF2-40B4-BE49-F238E27FC236}">
                  <a16:creationId xmlns:a16="http://schemas.microsoft.com/office/drawing/2014/main" id="{A5801496-BCF5-C74B-F61A-954297023AD8}"/>
                </a:ext>
              </a:extLst>
            </p:cNvPr>
            <p:cNvSpPr>
              <a:spLocks/>
            </p:cNvSpPr>
            <p:nvPr/>
          </p:nvSpPr>
          <p:spPr bwMode="auto">
            <a:xfrm>
              <a:off x="4714" y="2606"/>
              <a:ext cx="100" cy="509"/>
            </a:xfrm>
            <a:custGeom>
              <a:avLst/>
              <a:gdLst>
                <a:gd name="T0" fmla="*/ 89 w 74"/>
                <a:gd name="T1" fmla="*/ 1103 h 377"/>
                <a:gd name="T2" fmla="*/ 173 w 74"/>
                <a:gd name="T3" fmla="*/ 977 h 377"/>
                <a:gd name="T4" fmla="*/ 170 w 74"/>
                <a:gd name="T5" fmla="*/ 948 h 377"/>
                <a:gd name="T6" fmla="*/ 181 w 74"/>
                <a:gd name="T7" fmla="*/ 709 h 377"/>
                <a:gd name="T8" fmla="*/ 192 w 74"/>
                <a:gd name="T9" fmla="*/ 608 h 377"/>
                <a:gd name="T10" fmla="*/ 97 w 74"/>
                <a:gd name="T11" fmla="*/ 22 h 377"/>
                <a:gd name="T12" fmla="*/ 131 w 74"/>
                <a:gd name="T13" fmla="*/ 0 h 377"/>
                <a:gd name="T14" fmla="*/ 234 w 74"/>
                <a:gd name="T15" fmla="*/ 610 h 377"/>
                <a:gd name="T16" fmla="*/ 219 w 74"/>
                <a:gd name="T17" fmla="*/ 714 h 377"/>
                <a:gd name="T18" fmla="*/ 208 w 74"/>
                <a:gd name="T19" fmla="*/ 941 h 377"/>
                <a:gd name="T20" fmla="*/ 209 w 74"/>
                <a:gd name="T21" fmla="*/ 977 h 377"/>
                <a:gd name="T22" fmla="*/ 182 w 74"/>
                <a:gd name="T23" fmla="*/ 1253 h 377"/>
                <a:gd name="T24" fmla="*/ 170 w 74"/>
                <a:gd name="T25" fmla="*/ 1245 h 377"/>
                <a:gd name="T26" fmla="*/ 182 w 74"/>
                <a:gd name="T27" fmla="*/ 1071 h 377"/>
                <a:gd name="T28" fmla="*/ 173 w 74"/>
                <a:gd name="T29" fmla="*/ 1067 h 377"/>
                <a:gd name="T30" fmla="*/ 120 w 74"/>
                <a:gd name="T31" fmla="*/ 1130 h 377"/>
                <a:gd name="T32" fmla="*/ 35 w 74"/>
                <a:gd name="T33" fmla="*/ 1250 h 377"/>
                <a:gd name="T34" fmla="*/ 0 w 74"/>
                <a:gd name="T35" fmla="*/ 1233 h 377"/>
                <a:gd name="T36" fmla="*/ 89 w 74"/>
                <a:gd name="T37" fmla="*/ 1103 h 37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74" h="377">
                  <a:moveTo>
                    <a:pt x="27" y="332"/>
                  </a:moveTo>
                  <a:cubicBezTo>
                    <a:pt x="38" y="320"/>
                    <a:pt x="48" y="309"/>
                    <a:pt x="52" y="294"/>
                  </a:cubicBezTo>
                  <a:cubicBezTo>
                    <a:pt x="51" y="285"/>
                    <a:pt x="51" y="285"/>
                    <a:pt x="51" y="285"/>
                  </a:cubicBezTo>
                  <a:cubicBezTo>
                    <a:pt x="48" y="261"/>
                    <a:pt x="51" y="237"/>
                    <a:pt x="54" y="213"/>
                  </a:cubicBezTo>
                  <a:cubicBezTo>
                    <a:pt x="58" y="183"/>
                    <a:pt x="58" y="183"/>
                    <a:pt x="58" y="183"/>
                  </a:cubicBezTo>
                  <a:cubicBezTo>
                    <a:pt x="62" y="130"/>
                    <a:pt x="60" y="56"/>
                    <a:pt x="29" y="7"/>
                  </a:cubicBezTo>
                  <a:cubicBezTo>
                    <a:pt x="39" y="0"/>
                    <a:pt x="39" y="0"/>
                    <a:pt x="39" y="0"/>
                  </a:cubicBezTo>
                  <a:cubicBezTo>
                    <a:pt x="72" y="53"/>
                    <a:pt x="74" y="129"/>
                    <a:pt x="70" y="184"/>
                  </a:cubicBezTo>
                  <a:cubicBezTo>
                    <a:pt x="66" y="215"/>
                    <a:pt x="66" y="215"/>
                    <a:pt x="66" y="215"/>
                  </a:cubicBezTo>
                  <a:cubicBezTo>
                    <a:pt x="63" y="237"/>
                    <a:pt x="59" y="261"/>
                    <a:pt x="62" y="283"/>
                  </a:cubicBezTo>
                  <a:cubicBezTo>
                    <a:pt x="63" y="294"/>
                    <a:pt x="63" y="294"/>
                    <a:pt x="63" y="294"/>
                  </a:cubicBezTo>
                  <a:cubicBezTo>
                    <a:pt x="66" y="322"/>
                    <a:pt x="70" y="350"/>
                    <a:pt x="55" y="377"/>
                  </a:cubicBezTo>
                  <a:cubicBezTo>
                    <a:pt x="51" y="375"/>
                    <a:pt x="51" y="375"/>
                    <a:pt x="51" y="375"/>
                  </a:cubicBezTo>
                  <a:cubicBezTo>
                    <a:pt x="59" y="359"/>
                    <a:pt x="57" y="340"/>
                    <a:pt x="55" y="322"/>
                  </a:cubicBezTo>
                  <a:cubicBezTo>
                    <a:pt x="55" y="320"/>
                    <a:pt x="53" y="320"/>
                    <a:pt x="52" y="321"/>
                  </a:cubicBezTo>
                  <a:cubicBezTo>
                    <a:pt x="47" y="328"/>
                    <a:pt x="41" y="334"/>
                    <a:pt x="36" y="340"/>
                  </a:cubicBezTo>
                  <a:cubicBezTo>
                    <a:pt x="26" y="352"/>
                    <a:pt x="12" y="360"/>
                    <a:pt x="10" y="376"/>
                  </a:cubicBezTo>
                  <a:cubicBezTo>
                    <a:pt x="0" y="371"/>
                    <a:pt x="0" y="371"/>
                    <a:pt x="0" y="371"/>
                  </a:cubicBezTo>
                  <a:cubicBezTo>
                    <a:pt x="4" y="351"/>
                    <a:pt x="16" y="344"/>
                    <a:pt x="27" y="332"/>
                  </a:cubicBezTo>
                  <a:close/>
                </a:path>
              </a:pathLst>
            </a:cu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55" name="Freeform 75">
              <a:extLst>
                <a:ext uri="{FF2B5EF4-FFF2-40B4-BE49-F238E27FC236}">
                  <a16:creationId xmlns:a16="http://schemas.microsoft.com/office/drawing/2014/main" id="{ECB1223B-9A42-71D3-1D5A-AD77A068E2BF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4" y="3151"/>
              <a:ext cx="183" cy="895"/>
            </a:xfrm>
            <a:custGeom>
              <a:avLst/>
              <a:gdLst>
                <a:gd name="T0" fmla="*/ 27 w 135"/>
                <a:gd name="T1" fmla="*/ 1682 h 663"/>
                <a:gd name="T2" fmla="*/ 87 w 135"/>
                <a:gd name="T3" fmla="*/ 1540 h 663"/>
                <a:gd name="T4" fmla="*/ 27 w 135"/>
                <a:gd name="T5" fmla="*/ 1793 h 663"/>
                <a:gd name="T6" fmla="*/ 41 w 135"/>
                <a:gd name="T7" fmla="*/ 1963 h 663"/>
                <a:gd name="T8" fmla="*/ 175 w 135"/>
                <a:gd name="T9" fmla="*/ 2103 h 663"/>
                <a:gd name="T10" fmla="*/ 244 w 135"/>
                <a:gd name="T11" fmla="*/ 2088 h 663"/>
                <a:gd name="T12" fmla="*/ 358 w 135"/>
                <a:gd name="T13" fmla="*/ 2025 h 663"/>
                <a:gd name="T14" fmla="*/ 358 w 135"/>
                <a:gd name="T15" fmla="*/ 2022 h 663"/>
                <a:gd name="T16" fmla="*/ 343 w 135"/>
                <a:gd name="T17" fmla="*/ 1990 h 663"/>
                <a:gd name="T18" fmla="*/ 172 w 135"/>
                <a:gd name="T19" fmla="*/ 1700 h 663"/>
                <a:gd name="T20" fmla="*/ 233 w 135"/>
                <a:gd name="T21" fmla="*/ 1274 h 663"/>
                <a:gd name="T22" fmla="*/ 210 w 135"/>
                <a:gd name="T23" fmla="*/ 146 h 663"/>
                <a:gd name="T24" fmla="*/ 226 w 135"/>
                <a:gd name="T25" fmla="*/ 1 h 663"/>
                <a:gd name="T26" fmla="*/ 314 w 135"/>
                <a:gd name="T27" fmla="*/ 509 h 663"/>
                <a:gd name="T28" fmla="*/ 239 w 135"/>
                <a:gd name="T29" fmla="*/ 1394 h 663"/>
                <a:gd name="T30" fmla="*/ 306 w 135"/>
                <a:gd name="T31" fmla="*/ 1917 h 663"/>
                <a:gd name="T32" fmla="*/ 373 w 135"/>
                <a:gd name="T33" fmla="*/ 1999 h 663"/>
                <a:gd name="T34" fmla="*/ 455 w 135"/>
                <a:gd name="T35" fmla="*/ 2059 h 663"/>
                <a:gd name="T36" fmla="*/ 388 w 135"/>
                <a:gd name="T37" fmla="*/ 2048 h 663"/>
                <a:gd name="T38" fmla="*/ 369 w 135"/>
                <a:gd name="T39" fmla="*/ 2067 h 663"/>
                <a:gd name="T40" fmla="*/ 408 w 135"/>
                <a:gd name="T41" fmla="*/ 2123 h 663"/>
                <a:gd name="T42" fmla="*/ 316 w 135"/>
                <a:gd name="T43" fmla="*/ 2095 h 663"/>
                <a:gd name="T44" fmla="*/ 352 w 135"/>
                <a:gd name="T45" fmla="*/ 2152 h 663"/>
                <a:gd name="T46" fmla="*/ 267 w 135"/>
                <a:gd name="T47" fmla="*/ 2107 h 663"/>
                <a:gd name="T48" fmla="*/ 253 w 135"/>
                <a:gd name="T49" fmla="*/ 2115 h 663"/>
                <a:gd name="T50" fmla="*/ 264 w 135"/>
                <a:gd name="T51" fmla="*/ 2180 h 663"/>
                <a:gd name="T52" fmla="*/ 182 w 135"/>
                <a:gd name="T53" fmla="*/ 2123 h 663"/>
                <a:gd name="T54" fmla="*/ 129 w 135"/>
                <a:gd name="T55" fmla="*/ 2144 h 663"/>
                <a:gd name="T56" fmla="*/ 103 w 135"/>
                <a:gd name="T57" fmla="*/ 2202 h 663"/>
                <a:gd name="T58" fmla="*/ 92 w 135"/>
                <a:gd name="T59" fmla="*/ 2125 h 663"/>
                <a:gd name="T60" fmla="*/ 16 w 135"/>
                <a:gd name="T61" fmla="*/ 1980 h 663"/>
                <a:gd name="T62" fmla="*/ 1 w 135"/>
                <a:gd name="T63" fmla="*/ 1791 h 663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135" h="663">
                  <a:moveTo>
                    <a:pt x="1" y="539"/>
                  </a:moveTo>
                  <a:cubicBezTo>
                    <a:pt x="1" y="529"/>
                    <a:pt x="5" y="517"/>
                    <a:pt x="8" y="507"/>
                  </a:cubicBezTo>
                  <a:cubicBezTo>
                    <a:pt x="13" y="491"/>
                    <a:pt x="18" y="475"/>
                    <a:pt x="13" y="462"/>
                  </a:cubicBezTo>
                  <a:cubicBezTo>
                    <a:pt x="26" y="464"/>
                    <a:pt x="26" y="464"/>
                    <a:pt x="26" y="464"/>
                  </a:cubicBezTo>
                  <a:cubicBezTo>
                    <a:pt x="32" y="480"/>
                    <a:pt x="20" y="492"/>
                    <a:pt x="14" y="510"/>
                  </a:cubicBezTo>
                  <a:cubicBezTo>
                    <a:pt x="11" y="521"/>
                    <a:pt x="8" y="531"/>
                    <a:pt x="8" y="540"/>
                  </a:cubicBezTo>
                  <a:cubicBezTo>
                    <a:pt x="7" y="552"/>
                    <a:pt x="9" y="569"/>
                    <a:pt x="11" y="583"/>
                  </a:cubicBezTo>
                  <a:cubicBezTo>
                    <a:pt x="12" y="591"/>
                    <a:pt x="12" y="591"/>
                    <a:pt x="12" y="591"/>
                  </a:cubicBezTo>
                  <a:cubicBezTo>
                    <a:pt x="12" y="591"/>
                    <a:pt x="10" y="617"/>
                    <a:pt x="23" y="626"/>
                  </a:cubicBezTo>
                  <a:cubicBezTo>
                    <a:pt x="28" y="630"/>
                    <a:pt x="38" y="636"/>
                    <a:pt x="52" y="633"/>
                  </a:cubicBezTo>
                  <a:cubicBezTo>
                    <a:pt x="66" y="630"/>
                    <a:pt x="66" y="630"/>
                    <a:pt x="66" y="630"/>
                  </a:cubicBezTo>
                  <a:cubicBezTo>
                    <a:pt x="68" y="629"/>
                    <a:pt x="70" y="629"/>
                    <a:pt x="72" y="629"/>
                  </a:cubicBezTo>
                  <a:cubicBezTo>
                    <a:pt x="72" y="629"/>
                    <a:pt x="76" y="627"/>
                    <a:pt x="77" y="627"/>
                  </a:cubicBezTo>
                  <a:cubicBezTo>
                    <a:pt x="91" y="625"/>
                    <a:pt x="104" y="615"/>
                    <a:pt x="106" y="610"/>
                  </a:cubicBezTo>
                  <a:cubicBezTo>
                    <a:pt x="106" y="610"/>
                    <a:pt x="106" y="609"/>
                    <a:pt x="106" y="609"/>
                  </a:cubicBezTo>
                  <a:cubicBezTo>
                    <a:pt x="106" y="609"/>
                    <a:pt x="106" y="609"/>
                    <a:pt x="106" y="609"/>
                  </a:cubicBezTo>
                  <a:cubicBezTo>
                    <a:pt x="106" y="608"/>
                    <a:pt x="106" y="608"/>
                    <a:pt x="106" y="608"/>
                  </a:cubicBezTo>
                  <a:cubicBezTo>
                    <a:pt x="106" y="606"/>
                    <a:pt x="104" y="603"/>
                    <a:pt x="102" y="599"/>
                  </a:cubicBezTo>
                  <a:cubicBezTo>
                    <a:pt x="97" y="592"/>
                    <a:pt x="91" y="587"/>
                    <a:pt x="85" y="581"/>
                  </a:cubicBezTo>
                  <a:cubicBezTo>
                    <a:pt x="70" y="569"/>
                    <a:pt x="54" y="558"/>
                    <a:pt x="51" y="512"/>
                  </a:cubicBezTo>
                  <a:cubicBezTo>
                    <a:pt x="49" y="486"/>
                    <a:pt x="54" y="460"/>
                    <a:pt x="63" y="416"/>
                  </a:cubicBezTo>
                  <a:cubicBezTo>
                    <a:pt x="69" y="384"/>
                    <a:pt x="69" y="384"/>
                    <a:pt x="69" y="384"/>
                  </a:cubicBezTo>
                  <a:cubicBezTo>
                    <a:pt x="79" y="327"/>
                    <a:pt x="91" y="241"/>
                    <a:pt x="85" y="154"/>
                  </a:cubicBezTo>
                  <a:cubicBezTo>
                    <a:pt x="81" y="105"/>
                    <a:pt x="70" y="69"/>
                    <a:pt x="62" y="44"/>
                  </a:cubicBezTo>
                  <a:cubicBezTo>
                    <a:pt x="56" y="25"/>
                    <a:pt x="50" y="11"/>
                    <a:pt x="51" y="0"/>
                  </a:cubicBezTo>
                  <a:cubicBezTo>
                    <a:pt x="67" y="1"/>
                    <a:pt x="67" y="1"/>
                    <a:pt x="67" y="1"/>
                  </a:cubicBezTo>
                  <a:cubicBezTo>
                    <a:pt x="66" y="9"/>
                    <a:pt x="68" y="23"/>
                    <a:pt x="73" y="40"/>
                  </a:cubicBezTo>
                  <a:cubicBezTo>
                    <a:pt x="82" y="66"/>
                    <a:pt x="90" y="102"/>
                    <a:pt x="93" y="153"/>
                  </a:cubicBezTo>
                  <a:cubicBezTo>
                    <a:pt x="100" y="241"/>
                    <a:pt x="88" y="330"/>
                    <a:pt x="77" y="388"/>
                  </a:cubicBezTo>
                  <a:cubicBezTo>
                    <a:pt x="71" y="420"/>
                    <a:pt x="71" y="420"/>
                    <a:pt x="71" y="420"/>
                  </a:cubicBezTo>
                  <a:cubicBezTo>
                    <a:pt x="63" y="463"/>
                    <a:pt x="57" y="489"/>
                    <a:pt x="58" y="513"/>
                  </a:cubicBezTo>
                  <a:cubicBezTo>
                    <a:pt x="61" y="554"/>
                    <a:pt x="77" y="565"/>
                    <a:pt x="91" y="577"/>
                  </a:cubicBezTo>
                  <a:cubicBezTo>
                    <a:pt x="97" y="583"/>
                    <a:pt x="102" y="589"/>
                    <a:pt x="108" y="597"/>
                  </a:cubicBezTo>
                  <a:cubicBezTo>
                    <a:pt x="109" y="599"/>
                    <a:pt x="110" y="601"/>
                    <a:pt x="111" y="602"/>
                  </a:cubicBezTo>
                  <a:cubicBezTo>
                    <a:pt x="112" y="604"/>
                    <a:pt x="119" y="612"/>
                    <a:pt x="120" y="613"/>
                  </a:cubicBezTo>
                  <a:cubicBezTo>
                    <a:pt x="124" y="616"/>
                    <a:pt x="129" y="619"/>
                    <a:pt x="135" y="620"/>
                  </a:cubicBezTo>
                  <a:cubicBezTo>
                    <a:pt x="135" y="624"/>
                    <a:pt x="135" y="624"/>
                    <a:pt x="135" y="624"/>
                  </a:cubicBezTo>
                  <a:cubicBezTo>
                    <a:pt x="125" y="621"/>
                    <a:pt x="119" y="622"/>
                    <a:pt x="115" y="617"/>
                  </a:cubicBezTo>
                  <a:cubicBezTo>
                    <a:pt x="115" y="617"/>
                    <a:pt x="115" y="617"/>
                    <a:pt x="114" y="617"/>
                  </a:cubicBezTo>
                  <a:cubicBezTo>
                    <a:pt x="114" y="618"/>
                    <a:pt x="110" y="621"/>
                    <a:pt x="109" y="622"/>
                  </a:cubicBezTo>
                  <a:cubicBezTo>
                    <a:pt x="114" y="626"/>
                    <a:pt x="120" y="630"/>
                    <a:pt x="124" y="635"/>
                  </a:cubicBezTo>
                  <a:cubicBezTo>
                    <a:pt x="121" y="639"/>
                    <a:pt x="121" y="639"/>
                    <a:pt x="121" y="639"/>
                  </a:cubicBezTo>
                  <a:cubicBezTo>
                    <a:pt x="116" y="633"/>
                    <a:pt x="107" y="631"/>
                    <a:pt x="101" y="628"/>
                  </a:cubicBezTo>
                  <a:cubicBezTo>
                    <a:pt x="99" y="629"/>
                    <a:pt x="96" y="630"/>
                    <a:pt x="94" y="631"/>
                  </a:cubicBezTo>
                  <a:cubicBezTo>
                    <a:pt x="93" y="631"/>
                    <a:pt x="93" y="633"/>
                    <a:pt x="94" y="633"/>
                  </a:cubicBezTo>
                  <a:cubicBezTo>
                    <a:pt x="98" y="637"/>
                    <a:pt x="103" y="641"/>
                    <a:pt x="105" y="648"/>
                  </a:cubicBezTo>
                  <a:cubicBezTo>
                    <a:pt x="101" y="649"/>
                    <a:pt x="101" y="649"/>
                    <a:pt x="101" y="649"/>
                  </a:cubicBezTo>
                  <a:cubicBezTo>
                    <a:pt x="98" y="640"/>
                    <a:pt x="87" y="638"/>
                    <a:pt x="79" y="634"/>
                  </a:cubicBezTo>
                  <a:cubicBezTo>
                    <a:pt x="78" y="634"/>
                    <a:pt x="77" y="635"/>
                    <a:pt x="76" y="635"/>
                  </a:cubicBezTo>
                  <a:cubicBezTo>
                    <a:pt x="75" y="635"/>
                    <a:pt x="74" y="636"/>
                    <a:pt x="75" y="637"/>
                  </a:cubicBezTo>
                  <a:cubicBezTo>
                    <a:pt x="79" y="642"/>
                    <a:pt x="82" y="648"/>
                    <a:pt x="82" y="656"/>
                  </a:cubicBezTo>
                  <a:cubicBezTo>
                    <a:pt x="78" y="656"/>
                    <a:pt x="78" y="656"/>
                    <a:pt x="78" y="656"/>
                  </a:cubicBezTo>
                  <a:cubicBezTo>
                    <a:pt x="78" y="648"/>
                    <a:pt x="68" y="639"/>
                    <a:pt x="65" y="638"/>
                  </a:cubicBezTo>
                  <a:cubicBezTo>
                    <a:pt x="62" y="637"/>
                    <a:pt x="54" y="639"/>
                    <a:pt x="54" y="639"/>
                  </a:cubicBezTo>
                  <a:cubicBezTo>
                    <a:pt x="51" y="640"/>
                    <a:pt x="48" y="640"/>
                    <a:pt x="45" y="641"/>
                  </a:cubicBezTo>
                  <a:cubicBezTo>
                    <a:pt x="40" y="641"/>
                    <a:pt x="38" y="645"/>
                    <a:pt x="38" y="645"/>
                  </a:cubicBezTo>
                  <a:cubicBezTo>
                    <a:pt x="38" y="651"/>
                    <a:pt x="36" y="657"/>
                    <a:pt x="35" y="663"/>
                  </a:cubicBezTo>
                  <a:cubicBezTo>
                    <a:pt x="30" y="663"/>
                    <a:pt x="30" y="663"/>
                    <a:pt x="30" y="663"/>
                  </a:cubicBezTo>
                  <a:cubicBezTo>
                    <a:pt x="30" y="657"/>
                    <a:pt x="30" y="651"/>
                    <a:pt x="30" y="645"/>
                  </a:cubicBezTo>
                  <a:cubicBezTo>
                    <a:pt x="30" y="645"/>
                    <a:pt x="31" y="641"/>
                    <a:pt x="27" y="640"/>
                  </a:cubicBezTo>
                  <a:cubicBezTo>
                    <a:pt x="22" y="639"/>
                    <a:pt x="18" y="638"/>
                    <a:pt x="15" y="635"/>
                  </a:cubicBezTo>
                  <a:cubicBezTo>
                    <a:pt x="5" y="627"/>
                    <a:pt x="5" y="615"/>
                    <a:pt x="5" y="596"/>
                  </a:cubicBezTo>
                  <a:cubicBezTo>
                    <a:pt x="5" y="584"/>
                    <a:pt x="5" y="584"/>
                    <a:pt x="5" y="584"/>
                  </a:cubicBezTo>
                  <a:cubicBezTo>
                    <a:pt x="3" y="569"/>
                    <a:pt x="0" y="552"/>
                    <a:pt x="1" y="539"/>
                  </a:cubicBezTo>
                  <a:close/>
                </a:path>
              </a:pathLst>
            </a:cu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56" name="Freeform 76">
              <a:extLst>
                <a:ext uri="{FF2B5EF4-FFF2-40B4-BE49-F238E27FC236}">
                  <a16:creationId xmlns:a16="http://schemas.microsoft.com/office/drawing/2014/main" id="{FCAFB72D-151A-3FD9-3738-23DB63AD55A1}"/>
                </a:ext>
              </a:extLst>
            </p:cNvPr>
            <p:cNvSpPr>
              <a:spLocks/>
            </p:cNvSpPr>
            <p:nvPr/>
          </p:nvSpPr>
          <p:spPr bwMode="auto">
            <a:xfrm>
              <a:off x="4859" y="1354"/>
              <a:ext cx="186" cy="786"/>
            </a:xfrm>
            <a:custGeom>
              <a:avLst/>
              <a:gdLst>
                <a:gd name="T0" fmla="*/ 383 w 137"/>
                <a:gd name="T1" fmla="*/ 832 h 582"/>
                <a:gd name="T2" fmla="*/ 414 w 137"/>
                <a:gd name="T3" fmla="*/ 1136 h 582"/>
                <a:gd name="T4" fmla="*/ 453 w 137"/>
                <a:gd name="T5" fmla="*/ 1406 h 582"/>
                <a:gd name="T6" fmla="*/ 455 w 137"/>
                <a:gd name="T7" fmla="*/ 1721 h 582"/>
                <a:gd name="T8" fmla="*/ 448 w 137"/>
                <a:gd name="T9" fmla="*/ 1934 h 582"/>
                <a:gd name="T10" fmla="*/ 418 w 137"/>
                <a:gd name="T11" fmla="*/ 1937 h 582"/>
                <a:gd name="T12" fmla="*/ 414 w 137"/>
                <a:gd name="T13" fmla="*/ 1721 h 582"/>
                <a:gd name="T14" fmla="*/ 411 w 137"/>
                <a:gd name="T15" fmla="*/ 1417 h 582"/>
                <a:gd name="T16" fmla="*/ 372 w 137"/>
                <a:gd name="T17" fmla="*/ 1138 h 582"/>
                <a:gd name="T18" fmla="*/ 343 w 137"/>
                <a:gd name="T19" fmla="*/ 836 h 582"/>
                <a:gd name="T20" fmla="*/ 0 w 137"/>
                <a:gd name="T21" fmla="*/ 35 h 582"/>
                <a:gd name="T22" fmla="*/ 20 w 137"/>
                <a:gd name="T23" fmla="*/ 0 h 582"/>
                <a:gd name="T24" fmla="*/ 383 w 137"/>
                <a:gd name="T25" fmla="*/ 832 h 58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37" h="582">
                  <a:moveTo>
                    <a:pt x="113" y="250"/>
                  </a:moveTo>
                  <a:cubicBezTo>
                    <a:pt x="122" y="341"/>
                    <a:pt x="122" y="341"/>
                    <a:pt x="122" y="341"/>
                  </a:cubicBezTo>
                  <a:cubicBezTo>
                    <a:pt x="126" y="380"/>
                    <a:pt x="127" y="399"/>
                    <a:pt x="133" y="423"/>
                  </a:cubicBezTo>
                  <a:cubicBezTo>
                    <a:pt x="137" y="447"/>
                    <a:pt x="136" y="483"/>
                    <a:pt x="134" y="517"/>
                  </a:cubicBezTo>
                  <a:cubicBezTo>
                    <a:pt x="133" y="540"/>
                    <a:pt x="131" y="562"/>
                    <a:pt x="132" y="581"/>
                  </a:cubicBezTo>
                  <a:cubicBezTo>
                    <a:pt x="123" y="582"/>
                    <a:pt x="123" y="582"/>
                    <a:pt x="123" y="582"/>
                  </a:cubicBezTo>
                  <a:cubicBezTo>
                    <a:pt x="122" y="563"/>
                    <a:pt x="121" y="540"/>
                    <a:pt x="122" y="517"/>
                  </a:cubicBezTo>
                  <a:cubicBezTo>
                    <a:pt x="124" y="483"/>
                    <a:pt x="125" y="448"/>
                    <a:pt x="121" y="426"/>
                  </a:cubicBezTo>
                  <a:cubicBezTo>
                    <a:pt x="116" y="401"/>
                    <a:pt x="114" y="381"/>
                    <a:pt x="110" y="342"/>
                  </a:cubicBezTo>
                  <a:cubicBezTo>
                    <a:pt x="101" y="251"/>
                    <a:pt x="101" y="251"/>
                    <a:pt x="101" y="251"/>
                  </a:cubicBezTo>
                  <a:cubicBezTo>
                    <a:pt x="89" y="144"/>
                    <a:pt x="32" y="30"/>
                    <a:pt x="0" y="1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40" y="21"/>
                    <a:pt x="101" y="139"/>
                    <a:pt x="113" y="250"/>
                  </a:cubicBezTo>
                  <a:close/>
                </a:path>
              </a:pathLst>
            </a:cu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57" name="Freeform 77">
              <a:extLst>
                <a:ext uri="{FF2B5EF4-FFF2-40B4-BE49-F238E27FC236}">
                  <a16:creationId xmlns:a16="http://schemas.microsoft.com/office/drawing/2014/main" id="{8A85B3F5-CC13-888B-91FE-ACB445297373}"/>
                </a:ext>
              </a:extLst>
            </p:cNvPr>
            <p:cNvSpPr>
              <a:spLocks/>
            </p:cNvSpPr>
            <p:nvPr/>
          </p:nvSpPr>
          <p:spPr bwMode="auto">
            <a:xfrm>
              <a:off x="5026" y="1928"/>
              <a:ext cx="80" cy="435"/>
            </a:xfrm>
            <a:custGeom>
              <a:avLst/>
              <a:gdLst>
                <a:gd name="T0" fmla="*/ 164 w 59"/>
                <a:gd name="T1" fmla="*/ 1073 h 322"/>
                <a:gd name="T2" fmla="*/ 140 w 59"/>
                <a:gd name="T3" fmla="*/ 1004 h 322"/>
                <a:gd name="T4" fmla="*/ 77 w 59"/>
                <a:gd name="T5" fmla="*/ 542 h 322"/>
                <a:gd name="T6" fmla="*/ 83 w 59"/>
                <a:gd name="T7" fmla="*/ 436 h 322"/>
                <a:gd name="T8" fmla="*/ 0 w 59"/>
                <a:gd name="T9" fmla="*/ 22 h 322"/>
                <a:gd name="T10" fmla="*/ 22 w 59"/>
                <a:gd name="T11" fmla="*/ 0 h 322"/>
                <a:gd name="T12" fmla="*/ 114 w 59"/>
                <a:gd name="T13" fmla="*/ 436 h 322"/>
                <a:gd name="T14" fmla="*/ 113 w 59"/>
                <a:gd name="T15" fmla="*/ 542 h 322"/>
                <a:gd name="T16" fmla="*/ 169 w 59"/>
                <a:gd name="T17" fmla="*/ 993 h 322"/>
                <a:gd name="T18" fmla="*/ 198 w 59"/>
                <a:gd name="T19" fmla="*/ 1060 h 32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59" h="322">
                  <a:moveTo>
                    <a:pt x="49" y="322"/>
                  </a:moveTo>
                  <a:cubicBezTo>
                    <a:pt x="41" y="301"/>
                    <a:pt x="41" y="301"/>
                    <a:pt x="41" y="301"/>
                  </a:cubicBezTo>
                  <a:cubicBezTo>
                    <a:pt x="25" y="259"/>
                    <a:pt x="23" y="208"/>
                    <a:pt x="23" y="163"/>
                  </a:cubicBezTo>
                  <a:cubicBezTo>
                    <a:pt x="23" y="153"/>
                    <a:pt x="23" y="142"/>
                    <a:pt x="24" y="131"/>
                  </a:cubicBezTo>
                  <a:cubicBezTo>
                    <a:pt x="26" y="87"/>
                    <a:pt x="29" y="36"/>
                    <a:pt x="0" y="7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39" y="32"/>
                    <a:pt x="37" y="85"/>
                    <a:pt x="34" y="131"/>
                  </a:cubicBezTo>
                  <a:cubicBezTo>
                    <a:pt x="33" y="143"/>
                    <a:pt x="33" y="154"/>
                    <a:pt x="33" y="163"/>
                  </a:cubicBezTo>
                  <a:cubicBezTo>
                    <a:pt x="33" y="207"/>
                    <a:pt x="35" y="257"/>
                    <a:pt x="50" y="298"/>
                  </a:cubicBezTo>
                  <a:cubicBezTo>
                    <a:pt x="59" y="318"/>
                    <a:pt x="59" y="318"/>
                    <a:pt x="59" y="318"/>
                  </a:cubicBezTo>
                </a:path>
              </a:pathLst>
            </a:cu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58" name="Freeform 78">
              <a:extLst>
                <a:ext uri="{FF2B5EF4-FFF2-40B4-BE49-F238E27FC236}">
                  <a16:creationId xmlns:a16="http://schemas.microsoft.com/office/drawing/2014/main" id="{CE5252D4-0314-03CC-E191-8101B1C02AAA}"/>
                </a:ext>
              </a:extLst>
            </p:cNvPr>
            <p:cNvSpPr>
              <a:spLocks/>
            </p:cNvSpPr>
            <p:nvPr/>
          </p:nvSpPr>
          <p:spPr bwMode="auto">
            <a:xfrm>
              <a:off x="4939" y="1885"/>
              <a:ext cx="76" cy="396"/>
            </a:xfrm>
            <a:custGeom>
              <a:avLst/>
              <a:gdLst>
                <a:gd name="T0" fmla="*/ 160 w 56"/>
                <a:gd name="T1" fmla="*/ 977 h 293"/>
                <a:gd name="T2" fmla="*/ 57 w 56"/>
                <a:gd name="T3" fmla="*/ 78 h 293"/>
                <a:gd name="T4" fmla="*/ 61 w 56"/>
                <a:gd name="T5" fmla="*/ 47 h 293"/>
                <a:gd name="T6" fmla="*/ 72 w 56"/>
                <a:gd name="T7" fmla="*/ 0 h 293"/>
                <a:gd name="T8" fmla="*/ 103 w 56"/>
                <a:gd name="T9" fmla="*/ 9 h 293"/>
                <a:gd name="T10" fmla="*/ 96 w 56"/>
                <a:gd name="T11" fmla="*/ 55 h 293"/>
                <a:gd name="T12" fmla="*/ 92 w 56"/>
                <a:gd name="T13" fmla="*/ 86 h 293"/>
                <a:gd name="T14" fmla="*/ 190 w 56"/>
                <a:gd name="T15" fmla="*/ 968 h 29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6" h="293">
                  <a:moveTo>
                    <a:pt x="47" y="293"/>
                  </a:moveTo>
                  <a:cubicBezTo>
                    <a:pt x="10" y="196"/>
                    <a:pt x="0" y="108"/>
                    <a:pt x="17" y="24"/>
                  </a:cubicBezTo>
                  <a:cubicBezTo>
                    <a:pt x="18" y="14"/>
                    <a:pt x="18" y="14"/>
                    <a:pt x="18" y="14"/>
                  </a:cubicBezTo>
                  <a:cubicBezTo>
                    <a:pt x="19" y="10"/>
                    <a:pt x="20" y="5"/>
                    <a:pt x="21" y="0"/>
                  </a:cubicBezTo>
                  <a:cubicBezTo>
                    <a:pt x="30" y="3"/>
                    <a:pt x="30" y="3"/>
                    <a:pt x="30" y="3"/>
                  </a:cubicBezTo>
                  <a:cubicBezTo>
                    <a:pt x="29" y="7"/>
                    <a:pt x="29" y="11"/>
                    <a:pt x="28" y="16"/>
                  </a:cubicBezTo>
                  <a:cubicBezTo>
                    <a:pt x="27" y="26"/>
                    <a:pt x="27" y="26"/>
                    <a:pt x="27" y="26"/>
                  </a:cubicBezTo>
                  <a:cubicBezTo>
                    <a:pt x="10" y="108"/>
                    <a:pt x="20" y="194"/>
                    <a:pt x="56" y="290"/>
                  </a:cubicBezTo>
                </a:path>
              </a:pathLst>
            </a:cu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59" name="Freeform 79">
              <a:extLst>
                <a:ext uri="{FF2B5EF4-FFF2-40B4-BE49-F238E27FC236}">
                  <a16:creationId xmlns:a16="http://schemas.microsoft.com/office/drawing/2014/main" id="{B21B6ACE-5D0B-B7BA-60D5-C411B2703B6D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0" y="2131"/>
              <a:ext cx="114" cy="294"/>
            </a:xfrm>
            <a:custGeom>
              <a:avLst/>
              <a:gdLst>
                <a:gd name="T0" fmla="*/ 125 w 84"/>
                <a:gd name="T1" fmla="*/ 349 h 218"/>
                <a:gd name="T2" fmla="*/ 124 w 84"/>
                <a:gd name="T3" fmla="*/ 340 h 218"/>
                <a:gd name="T4" fmla="*/ 92 w 84"/>
                <a:gd name="T5" fmla="*/ 146 h 218"/>
                <a:gd name="T6" fmla="*/ 77 w 84"/>
                <a:gd name="T7" fmla="*/ 140 h 218"/>
                <a:gd name="T8" fmla="*/ 72 w 84"/>
                <a:gd name="T9" fmla="*/ 152 h 218"/>
                <a:gd name="T10" fmla="*/ 27 w 84"/>
                <a:gd name="T11" fmla="*/ 262 h 218"/>
                <a:gd name="T12" fmla="*/ 0 w 84"/>
                <a:gd name="T13" fmla="*/ 247 h 218"/>
                <a:gd name="T14" fmla="*/ 48 w 84"/>
                <a:gd name="T15" fmla="*/ 135 h 218"/>
                <a:gd name="T16" fmla="*/ 84 w 84"/>
                <a:gd name="T17" fmla="*/ 57 h 218"/>
                <a:gd name="T18" fmla="*/ 88 w 84"/>
                <a:gd name="T19" fmla="*/ 0 h 218"/>
                <a:gd name="T20" fmla="*/ 114 w 84"/>
                <a:gd name="T21" fmla="*/ 1 h 218"/>
                <a:gd name="T22" fmla="*/ 113 w 84"/>
                <a:gd name="T23" fmla="*/ 16 h 218"/>
                <a:gd name="T24" fmla="*/ 119 w 84"/>
                <a:gd name="T25" fmla="*/ 16 h 218"/>
                <a:gd name="T26" fmla="*/ 114 w 84"/>
                <a:gd name="T27" fmla="*/ 93 h 218"/>
                <a:gd name="T28" fmla="*/ 149 w 84"/>
                <a:gd name="T29" fmla="*/ 333 h 218"/>
                <a:gd name="T30" fmla="*/ 153 w 84"/>
                <a:gd name="T31" fmla="*/ 344 h 218"/>
                <a:gd name="T32" fmla="*/ 201 w 84"/>
                <a:gd name="T33" fmla="*/ 480 h 218"/>
                <a:gd name="T34" fmla="*/ 236 w 84"/>
                <a:gd name="T35" fmla="*/ 512 h 218"/>
                <a:gd name="T36" fmla="*/ 285 w 84"/>
                <a:gd name="T37" fmla="*/ 583 h 218"/>
                <a:gd name="T38" fmla="*/ 267 w 84"/>
                <a:gd name="T39" fmla="*/ 589 h 218"/>
                <a:gd name="T40" fmla="*/ 231 w 84"/>
                <a:gd name="T41" fmla="*/ 548 h 218"/>
                <a:gd name="T42" fmla="*/ 216 w 84"/>
                <a:gd name="T43" fmla="*/ 552 h 218"/>
                <a:gd name="T44" fmla="*/ 202 w 84"/>
                <a:gd name="T45" fmla="*/ 596 h 218"/>
                <a:gd name="T46" fmla="*/ 155 w 84"/>
                <a:gd name="T47" fmla="*/ 653 h 218"/>
                <a:gd name="T48" fmla="*/ 134 w 84"/>
                <a:gd name="T49" fmla="*/ 664 h 218"/>
                <a:gd name="T50" fmla="*/ 125 w 84"/>
                <a:gd name="T51" fmla="*/ 674 h 218"/>
                <a:gd name="T52" fmla="*/ 76 w 84"/>
                <a:gd name="T53" fmla="*/ 720 h 218"/>
                <a:gd name="T54" fmla="*/ 57 w 84"/>
                <a:gd name="T55" fmla="*/ 711 h 218"/>
                <a:gd name="T56" fmla="*/ 107 w 84"/>
                <a:gd name="T57" fmla="*/ 655 h 218"/>
                <a:gd name="T58" fmla="*/ 119 w 84"/>
                <a:gd name="T59" fmla="*/ 646 h 218"/>
                <a:gd name="T60" fmla="*/ 140 w 84"/>
                <a:gd name="T61" fmla="*/ 627 h 218"/>
                <a:gd name="T62" fmla="*/ 181 w 84"/>
                <a:gd name="T63" fmla="*/ 585 h 218"/>
                <a:gd name="T64" fmla="*/ 187 w 84"/>
                <a:gd name="T65" fmla="*/ 549 h 218"/>
                <a:gd name="T66" fmla="*/ 190 w 84"/>
                <a:gd name="T67" fmla="*/ 526 h 218"/>
                <a:gd name="T68" fmla="*/ 187 w 84"/>
                <a:gd name="T69" fmla="*/ 506 h 218"/>
                <a:gd name="T70" fmla="*/ 181 w 84"/>
                <a:gd name="T71" fmla="*/ 495 h 218"/>
                <a:gd name="T72" fmla="*/ 125 w 84"/>
                <a:gd name="T73" fmla="*/ 349 h 218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84" h="218">
                  <a:moveTo>
                    <a:pt x="37" y="105"/>
                  </a:moveTo>
                  <a:cubicBezTo>
                    <a:pt x="36" y="103"/>
                    <a:pt x="36" y="103"/>
                    <a:pt x="36" y="103"/>
                  </a:cubicBezTo>
                  <a:cubicBezTo>
                    <a:pt x="33" y="86"/>
                    <a:pt x="29" y="65"/>
                    <a:pt x="27" y="44"/>
                  </a:cubicBezTo>
                  <a:cubicBezTo>
                    <a:pt x="27" y="41"/>
                    <a:pt x="24" y="40"/>
                    <a:pt x="23" y="42"/>
                  </a:cubicBezTo>
                  <a:cubicBezTo>
                    <a:pt x="22" y="43"/>
                    <a:pt x="21" y="44"/>
                    <a:pt x="21" y="46"/>
                  </a:cubicBezTo>
                  <a:cubicBezTo>
                    <a:pt x="15" y="56"/>
                    <a:pt x="6" y="66"/>
                    <a:pt x="8" y="79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1" y="62"/>
                    <a:pt x="7" y="52"/>
                    <a:pt x="14" y="41"/>
                  </a:cubicBezTo>
                  <a:cubicBezTo>
                    <a:pt x="19" y="34"/>
                    <a:pt x="23" y="26"/>
                    <a:pt x="25" y="17"/>
                  </a:cubicBezTo>
                  <a:cubicBezTo>
                    <a:pt x="25" y="12"/>
                    <a:pt x="25" y="6"/>
                    <a:pt x="26" y="0"/>
                  </a:cubicBezTo>
                  <a:cubicBezTo>
                    <a:pt x="34" y="1"/>
                    <a:pt x="34" y="1"/>
                    <a:pt x="34" y="1"/>
                  </a:cubicBezTo>
                  <a:cubicBezTo>
                    <a:pt x="34" y="2"/>
                    <a:pt x="34" y="3"/>
                    <a:pt x="33" y="5"/>
                  </a:cubicBezTo>
                  <a:cubicBezTo>
                    <a:pt x="35" y="5"/>
                    <a:pt x="35" y="5"/>
                    <a:pt x="35" y="5"/>
                  </a:cubicBezTo>
                  <a:cubicBezTo>
                    <a:pt x="35" y="9"/>
                    <a:pt x="34" y="22"/>
                    <a:pt x="34" y="28"/>
                  </a:cubicBezTo>
                  <a:cubicBezTo>
                    <a:pt x="35" y="56"/>
                    <a:pt x="40" y="79"/>
                    <a:pt x="44" y="101"/>
                  </a:cubicBezTo>
                  <a:cubicBezTo>
                    <a:pt x="45" y="104"/>
                    <a:pt x="45" y="104"/>
                    <a:pt x="45" y="104"/>
                  </a:cubicBezTo>
                  <a:cubicBezTo>
                    <a:pt x="48" y="120"/>
                    <a:pt x="50" y="132"/>
                    <a:pt x="59" y="145"/>
                  </a:cubicBezTo>
                  <a:cubicBezTo>
                    <a:pt x="61" y="148"/>
                    <a:pt x="65" y="151"/>
                    <a:pt x="69" y="155"/>
                  </a:cubicBezTo>
                  <a:cubicBezTo>
                    <a:pt x="75" y="161"/>
                    <a:pt x="82" y="167"/>
                    <a:pt x="84" y="176"/>
                  </a:cubicBezTo>
                  <a:cubicBezTo>
                    <a:pt x="79" y="178"/>
                    <a:pt x="79" y="178"/>
                    <a:pt x="79" y="178"/>
                  </a:cubicBezTo>
                  <a:cubicBezTo>
                    <a:pt x="78" y="174"/>
                    <a:pt x="72" y="169"/>
                    <a:pt x="68" y="165"/>
                  </a:cubicBezTo>
                  <a:cubicBezTo>
                    <a:pt x="67" y="164"/>
                    <a:pt x="63" y="164"/>
                    <a:pt x="63" y="167"/>
                  </a:cubicBezTo>
                  <a:cubicBezTo>
                    <a:pt x="62" y="171"/>
                    <a:pt x="62" y="175"/>
                    <a:pt x="60" y="180"/>
                  </a:cubicBezTo>
                  <a:cubicBezTo>
                    <a:pt x="57" y="189"/>
                    <a:pt x="52" y="192"/>
                    <a:pt x="46" y="197"/>
                  </a:cubicBezTo>
                  <a:cubicBezTo>
                    <a:pt x="40" y="201"/>
                    <a:pt x="40" y="201"/>
                    <a:pt x="40" y="201"/>
                  </a:cubicBezTo>
                  <a:cubicBezTo>
                    <a:pt x="37" y="204"/>
                    <a:pt x="37" y="204"/>
                    <a:pt x="37" y="204"/>
                  </a:cubicBezTo>
                  <a:cubicBezTo>
                    <a:pt x="32" y="208"/>
                    <a:pt x="24" y="214"/>
                    <a:pt x="22" y="218"/>
                  </a:cubicBezTo>
                  <a:cubicBezTo>
                    <a:pt x="17" y="215"/>
                    <a:pt x="17" y="215"/>
                    <a:pt x="17" y="215"/>
                  </a:cubicBezTo>
                  <a:cubicBezTo>
                    <a:pt x="19" y="209"/>
                    <a:pt x="26" y="203"/>
                    <a:pt x="32" y="198"/>
                  </a:cubicBezTo>
                  <a:cubicBezTo>
                    <a:pt x="35" y="195"/>
                    <a:pt x="35" y="195"/>
                    <a:pt x="35" y="195"/>
                  </a:cubicBezTo>
                  <a:cubicBezTo>
                    <a:pt x="35" y="195"/>
                    <a:pt x="41" y="190"/>
                    <a:pt x="41" y="190"/>
                  </a:cubicBezTo>
                  <a:cubicBezTo>
                    <a:pt x="46" y="186"/>
                    <a:pt x="50" y="184"/>
                    <a:pt x="53" y="177"/>
                  </a:cubicBezTo>
                  <a:cubicBezTo>
                    <a:pt x="54" y="173"/>
                    <a:pt x="54" y="170"/>
                    <a:pt x="55" y="166"/>
                  </a:cubicBezTo>
                  <a:cubicBezTo>
                    <a:pt x="55" y="164"/>
                    <a:pt x="56" y="162"/>
                    <a:pt x="56" y="159"/>
                  </a:cubicBezTo>
                  <a:cubicBezTo>
                    <a:pt x="57" y="158"/>
                    <a:pt x="56" y="153"/>
                    <a:pt x="55" y="153"/>
                  </a:cubicBezTo>
                  <a:cubicBezTo>
                    <a:pt x="54" y="152"/>
                    <a:pt x="53" y="151"/>
                    <a:pt x="53" y="150"/>
                  </a:cubicBezTo>
                  <a:cubicBezTo>
                    <a:pt x="42" y="135"/>
                    <a:pt x="40" y="121"/>
                    <a:pt x="37" y="105"/>
                  </a:cubicBezTo>
                  <a:close/>
                </a:path>
              </a:pathLst>
            </a:cu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60" name="Freeform 80">
              <a:extLst>
                <a:ext uri="{FF2B5EF4-FFF2-40B4-BE49-F238E27FC236}">
                  <a16:creationId xmlns:a16="http://schemas.microsoft.com/office/drawing/2014/main" id="{0B0DC32D-5D4D-3F6F-1962-BF7EB59BF7ED}"/>
                </a:ext>
              </a:extLst>
            </p:cNvPr>
            <p:cNvSpPr>
              <a:spLocks/>
            </p:cNvSpPr>
            <p:nvPr/>
          </p:nvSpPr>
          <p:spPr bwMode="auto">
            <a:xfrm>
              <a:off x="4933" y="1589"/>
              <a:ext cx="57" cy="129"/>
            </a:xfrm>
            <a:custGeom>
              <a:avLst/>
              <a:gdLst>
                <a:gd name="T0" fmla="*/ 140 w 42"/>
                <a:gd name="T1" fmla="*/ 124 h 95"/>
                <a:gd name="T2" fmla="*/ 140 w 42"/>
                <a:gd name="T3" fmla="*/ 182 h 95"/>
                <a:gd name="T4" fmla="*/ 130 w 42"/>
                <a:gd name="T5" fmla="*/ 323 h 95"/>
                <a:gd name="T6" fmla="*/ 103 w 42"/>
                <a:gd name="T7" fmla="*/ 323 h 95"/>
                <a:gd name="T8" fmla="*/ 35 w 42"/>
                <a:gd name="T9" fmla="*/ 168 h 95"/>
                <a:gd name="T10" fmla="*/ 0 w 42"/>
                <a:gd name="T11" fmla="*/ 114 h 95"/>
                <a:gd name="T12" fmla="*/ 19 w 42"/>
                <a:gd name="T13" fmla="*/ 83 h 95"/>
                <a:gd name="T14" fmla="*/ 35 w 42"/>
                <a:gd name="T15" fmla="*/ 119 h 95"/>
                <a:gd name="T16" fmla="*/ 57 w 42"/>
                <a:gd name="T17" fmla="*/ 149 h 95"/>
                <a:gd name="T18" fmla="*/ 103 w 42"/>
                <a:gd name="T19" fmla="*/ 225 h 95"/>
                <a:gd name="T20" fmla="*/ 113 w 42"/>
                <a:gd name="T21" fmla="*/ 217 h 95"/>
                <a:gd name="T22" fmla="*/ 113 w 42"/>
                <a:gd name="T23" fmla="*/ 182 h 95"/>
                <a:gd name="T24" fmla="*/ 107 w 42"/>
                <a:gd name="T25" fmla="*/ 143 h 95"/>
                <a:gd name="T26" fmla="*/ 113 w 42"/>
                <a:gd name="T27" fmla="*/ 119 h 95"/>
                <a:gd name="T28" fmla="*/ 113 w 42"/>
                <a:gd name="T29" fmla="*/ 68 h 95"/>
                <a:gd name="T30" fmla="*/ 107 w 42"/>
                <a:gd name="T31" fmla="*/ 1 h 95"/>
                <a:gd name="T32" fmla="*/ 134 w 42"/>
                <a:gd name="T33" fmla="*/ 0 h 95"/>
                <a:gd name="T34" fmla="*/ 140 w 42"/>
                <a:gd name="T35" fmla="*/ 124 h 9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42" h="95">
                  <a:moveTo>
                    <a:pt x="41" y="36"/>
                  </a:moveTo>
                  <a:cubicBezTo>
                    <a:pt x="40" y="41"/>
                    <a:pt x="40" y="47"/>
                    <a:pt x="41" y="54"/>
                  </a:cubicBezTo>
                  <a:cubicBezTo>
                    <a:pt x="41" y="68"/>
                    <a:pt x="39" y="79"/>
                    <a:pt x="38" y="95"/>
                  </a:cubicBezTo>
                  <a:cubicBezTo>
                    <a:pt x="30" y="95"/>
                    <a:pt x="30" y="95"/>
                    <a:pt x="30" y="95"/>
                  </a:cubicBezTo>
                  <a:cubicBezTo>
                    <a:pt x="29" y="79"/>
                    <a:pt x="20" y="63"/>
                    <a:pt x="10" y="49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5" y="24"/>
                    <a:pt x="5" y="24"/>
                    <a:pt x="5" y="24"/>
                  </a:cubicBezTo>
                  <a:cubicBezTo>
                    <a:pt x="5" y="24"/>
                    <a:pt x="6" y="30"/>
                    <a:pt x="10" y="35"/>
                  </a:cubicBezTo>
                  <a:cubicBezTo>
                    <a:pt x="14" y="40"/>
                    <a:pt x="17" y="44"/>
                    <a:pt x="17" y="44"/>
                  </a:cubicBezTo>
                  <a:cubicBezTo>
                    <a:pt x="21" y="51"/>
                    <a:pt x="27" y="58"/>
                    <a:pt x="30" y="66"/>
                  </a:cubicBezTo>
                  <a:cubicBezTo>
                    <a:pt x="31" y="68"/>
                    <a:pt x="33" y="66"/>
                    <a:pt x="33" y="64"/>
                  </a:cubicBezTo>
                  <a:cubicBezTo>
                    <a:pt x="33" y="60"/>
                    <a:pt x="33" y="58"/>
                    <a:pt x="33" y="54"/>
                  </a:cubicBezTo>
                  <a:cubicBezTo>
                    <a:pt x="33" y="50"/>
                    <a:pt x="32" y="46"/>
                    <a:pt x="32" y="42"/>
                  </a:cubicBezTo>
                  <a:cubicBezTo>
                    <a:pt x="32" y="40"/>
                    <a:pt x="32" y="37"/>
                    <a:pt x="33" y="35"/>
                  </a:cubicBezTo>
                  <a:cubicBezTo>
                    <a:pt x="33" y="30"/>
                    <a:pt x="33" y="25"/>
                    <a:pt x="33" y="20"/>
                  </a:cubicBezTo>
                  <a:cubicBezTo>
                    <a:pt x="33" y="14"/>
                    <a:pt x="33" y="7"/>
                    <a:pt x="32" y="1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42" y="12"/>
                    <a:pt x="41" y="24"/>
                    <a:pt x="41" y="36"/>
                  </a:cubicBezTo>
                  <a:close/>
                </a:path>
              </a:pathLst>
            </a:cu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61" name="Freeform 81">
              <a:extLst>
                <a:ext uri="{FF2B5EF4-FFF2-40B4-BE49-F238E27FC236}">
                  <a16:creationId xmlns:a16="http://schemas.microsoft.com/office/drawing/2014/main" id="{5475A93B-E81E-1BAD-A510-4B4DCC6FA858}"/>
                </a:ext>
              </a:extLst>
            </p:cNvPr>
            <p:cNvSpPr>
              <a:spLocks/>
            </p:cNvSpPr>
            <p:nvPr/>
          </p:nvSpPr>
          <p:spPr bwMode="auto">
            <a:xfrm>
              <a:off x="4973" y="1704"/>
              <a:ext cx="31" cy="157"/>
            </a:xfrm>
            <a:custGeom>
              <a:avLst/>
              <a:gdLst>
                <a:gd name="T0" fmla="*/ 32 w 23"/>
                <a:gd name="T1" fmla="*/ 125 h 116"/>
                <a:gd name="T2" fmla="*/ 36 w 23"/>
                <a:gd name="T3" fmla="*/ 171 h 116"/>
                <a:gd name="T4" fmla="*/ 69 w 23"/>
                <a:gd name="T5" fmla="*/ 367 h 116"/>
                <a:gd name="T6" fmla="*/ 77 w 23"/>
                <a:gd name="T7" fmla="*/ 388 h 116"/>
                <a:gd name="T8" fmla="*/ 66 w 23"/>
                <a:gd name="T9" fmla="*/ 388 h 116"/>
                <a:gd name="T10" fmla="*/ 57 w 23"/>
                <a:gd name="T11" fmla="*/ 367 h 116"/>
                <a:gd name="T12" fmla="*/ 9 w 23"/>
                <a:gd name="T13" fmla="*/ 171 h 116"/>
                <a:gd name="T14" fmla="*/ 7 w 23"/>
                <a:gd name="T15" fmla="*/ 125 h 116"/>
                <a:gd name="T16" fmla="*/ 0 w 23"/>
                <a:gd name="T17" fmla="*/ 1 h 116"/>
                <a:gd name="T18" fmla="*/ 27 w 23"/>
                <a:gd name="T19" fmla="*/ 0 h 116"/>
                <a:gd name="T20" fmla="*/ 32 w 23"/>
                <a:gd name="T21" fmla="*/ 125 h 1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3" h="116">
                  <a:moveTo>
                    <a:pt x="10" y="37"/>
                  </a:moveTo>
                  <a:cubicBezTo>
                    <a:pt x="11" y="51"/>
                    <a:pt x="11" y="51"/>
                    <a:pt x="11" y="51"/>
                  </a:cubicBezTo>
                  <a:cubicBezTo>
                    <a:pt x="11" y="71"/>
                    <a:pt x="16" y="90"/>
                    <a:pt x="21" y="109"/>
                  </a:cubicBezTo>
                  <a:cubicBezTo>
                    <a:pt x="23" y="116"/>
                    <a:pt x="23" y="116"/>
                    <a:pt x="23" y="116"/>
                  </a:cubicBezTo>
                  <a:cubicBezTo>
                    <a:pt x="20" y="116"/>
                    <a:pt x="20" y="116"/>
                    <a:pt x="20" y="116"/>
                  </a:cubicBezTo>
                  <a:cubicBezTo>
                    <a:pt x="17" y="109"/>
                    <a:pt x="17" y="109"/>
                    <a:pt x="17" y="109"/>
                  </a:cubicBezTo>
                  <a:cubicBezTo>
                    <a:pt x="12" y="90"/>
                    <a:pt x="3" y="72"/>
                    <a:pt x="3" y="51"/>
                  </a:cubicBezTo>
                  <a:cubicBezTo>
                    <a:pt x="2" y="37"/>
                    <a:pt x="2" y="37"/>
                    <a:pt x="2" y="37"/>
                  </a:cubicBezTo>
                  <a:cubicBezTo>
                    <a:pt x="2" y="25"/>
                    <a:pt x="2" y="13"/>
                    <a:pt x="0" y="1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10" y="12"/>
                    <a:pt x="10" y="25"/>
                    <a:pt x="10" y="37"/>
                  </a:cubicBezTo>
                  <a:close/>
                </a:path>
              </a:pathLst>
            </a:cu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62" name="Freeform 82">
              <a:extLst>
                <a:ext uri="{FF2B5EF4-FFF2-40B4-BE49-F238E27FC236}">
                  <a16:creationId xmlns:a16="http://schemas.microsoft.com/office/drawing/2014/main" id="{2A13C646-EA72-C3C4-AD17-AF9DE88DD2B3}"/>
                </a:ext>
              </a:extLst>
            </p:cNvPr>
            <p:cNvSpPr>
              <a:spLocks/>
            </p:cNvSpPr>
            <p:nvPr/>
          </p:nvSpPr>
          <p:spPr bwMode="auto">
            <a:xfrm>
              <a:off x="4415" y="1236"/>
              <a:ext cx="38" cy="39"/>
            </a:xfrm>
            <a:custGeom>
              <a:avLst/>
              <a:gdLst>
                <a:gd name="T0" fmla="*/ 96 w 28"/>
                <a:gd name="T1" fmla="*/ 94 h 29"/>
                <a:gd name="T2" fmla="*/ 77 w 28"/>
                <a:gd name="T3" fmla="*/ 83 h 29"/>
                <a:gd name="T4" fmla="*/ 68 w 28"/>
                <a:gd name="T5" fmla="*/ 36 h 29"/>
                <a:gd name="T6" fmla="*/ 68 w 28"/>
                <a:gd name="T7" fmla="*/ 36 h 29"/>
                <a:gd name="T8" fmla="*/ 84 w 28"/>
                <a:gd name="T9" fmla="*/ 12 h 29"/>
                <a:gd name="T10" fmla="*/ 72 w 28"/>
                <a:gd name="T11" fmla="*/ 0 h 29"/>
                <a:gd name="T12" fmla="*/ 57 w 28"/>
                <a:gd name="T13" fmla="*/ 12 h 29"/>
                <a:gd name="T14" fmla="*/ 37 w 28"/>
                <a:gd name="T15" fmla="*/ 16 h 29"/>
                <a:gd name="T16" fmla="*/ 10 w 28"/>
                <a:gd name="T17" fmla="*/ 0 h 29"/>
                <a:gd name="T18" fmla="*/ 0 w 28"/>
                <a:gd name="T19" fmla="*/ 16 h 29"/>
                <a:gd name="T20" fmla="*/ 30 w 28"/>
                <a:gd name="T21" fmla="*/ 36 h 29"/>
                <a:gd name="T22" fmla="*/ 48 w 28"/>
                <a:gd name="T23" fmla="*/ 65 h 29"/>
                <a:gd name="T24" fmla="*/ 50 w 28"/>
                <a:gd name="T25" fmla="*/ 83 h 29"/>
                <a:gd name="T26" fmla="*/ 37 w 28"/>
                <a:gd name="T27" fmla="*/ 87 h 29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8" h="29">
                  <a:moveTo>
                    <a:pt x="28" y="29"/>
                  </a:moveTo>
                  <a:cubicBezTo>
                    <a:pt x="24" y="29"/>
                    <a:pt x="23" y="25"/>
                    <a:pt x="23" y="25"/>
                  </a:cubicBezTo>
                  <a:cubicBezTo>
                    <a:pt x="20" y="11"/>
                    <a:pt x="20" y="11"/>
                    <a:pt x="20" y="11"/>
                  </a:cubicBezTo>
                  <a:cubicBezTo>
                    <a:pt x="20" y="11"/>
                    <a:pt x="20" y="11"/>
                    <a:pt x="20" y="11"/>
                  </a:cubicBezTo>
                  <a:cubicBezTo>
                    <a:pt x="21" y="9"/>
                    <a:pt x="22" y="6"/>
                    <a:pt x="25" y="4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19" y="1"/>
                    <a:pt x="18" y="3"/>
                    <a:pt x="17" y="4"/>
                  </a:cubicBezTo>
                  <a:cubicBezTo>
                    <a:pt x="16" y="5"/>
                    <a:pt x="12" y="5"/>
                    <a:pt x="11" y="5"/>
                  </a:cubicBezTo>
                  <a:cubicBezTo>
                    <a:pt x="8" y="3"/>
                    <a:pt x="5" y="1"/>
                    <a:pt x="3" y="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3" y="6"/>
                    <a:pt x="6" y="9"/>
                    <a:pt x="9" y="11"/>
                  </a:cubicBezTo>
                  <a:cubicBezTo>
                    <a:pt x="12" y="13"/>
                    <a:pt x="14" y="20"/>
                    <a:pt x="14" y="20"/>
                  </a:cubicBezTo>
                  <a:cubicBezTo>
                    <a:pt x="15" y="25"/>
                    <a:pt x="15" y="25"/>
                    <a:pt x="15" y="25"/>
                  </a:cubicBezTo>
                  <a:cubicBezTo>
                    <a:pt x="15" y="25"/>
                    <a:pt x="15" y="28"/>
                    <a:pt x="11" y="27"/>
                  </a:cubicBezTo>
                </a:path>
              </a:pathLst>
            </a:cu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63" name="Freeform 83">
              <a:extLst>
                <a:ext uri="{FF2B5EF4-FFF2-40B4-BE49-F238E27FC236}">
                  <a16:creationId xmlns:a16="http://schemas.microsoft.com/office/drawing/2014/main" id="{CA7A47EF-E68D-2A2F-28D4-C7DF5E7D14D1}"/>
                </a:ext>
              </a:extLst>
            </p:cNvPr>
            <p:cNvSpPr>
              <a:spLocks/>
            </p:cNvSpPr>
            <p:nvPr/>
          </p:nvSpPr>
          <p:spPr bwMode="auto">
            <a:xfrm>
              <a:off x="4286" y="1653"/>
              <a:ext cx="570" cy="1501"/>
            </a:xfrm>
            <a:custGeom>
              <a:avLst/>
              <a:gdLst>
                <a:gd name="T0" fmla="*/ 1402 w 420"/>
                <a:gd name="T1" fmla="*/ 1968 h 1112"/>
                <a:gd name="T2" fmla="*/ 1386 w 420"/>
                <a:gd name="T3" fmla="*/ 1709 h 1112"/>
                <a:gd name="T4" fmla="*/ 1367 w 420"/>
                <a:gd name="T5" fmla="*/ 1708 h 1112"/>
                <a:gd name="T6" fmla="*/ 1398 w 420"/>
                <a:gd name="T7" fmla="*/ 1882 h 1112"/>
                <a:gd name="T8" fmla="*/ 1322 w 420"/>
                <a:gd name="T9" fmla="*/ 2004 h 1112"/>
                <a:gd name="T10" fmla="*/ 1190 w 420"/>
                <a:gd name="T11" fmla="*/ 1942 h 1112"/>
                <a:gd name="T12" fmla="*/ 999 w 420"/>
                <a:gd name="T13" fmla="*/ 1338 h 1112"/>
                <a:gd name="T14" fmla="*/ 651 w 420"/>
                <a:gd name="T15" fmla="*/ 740 h 1112"/>
                <a:gd name="T16" fmla="*/ 968 w 420"/>
                <a:gd name="T17" fmla="*/ 786 h 1112"/>
                <a:gd name="T18" fmla="*/ 970 w 420"/>
                <a:gd name="T19" fmla="*/ 740 h 1112"/>
                <a:gd name="T20" fmla="*/ 960 w 420"/>
                <a:gd name="T21" fmla="*/ 713 h 1112"/>
                <a:gd name="T22" fmla="*/ 979 w 420"/>
                <a:gd name="T23" fmla="*/ 652 h 1112"/>
                <a:gd name="T24" fmla="*/ 665 w 420"/>
                <a:gd name="T25" fmla="*/ 667 h 1112"/>
                <a:gd name="T26" fmla="*/ 643 w 420"/>
                <a:gd name="T27" fmla="*/ 467 h 1112"/>
                <a:gd name="T28" fmla="*/ 561 w 420"/>
                <a:gd name="T29" fmla="*/ 472 h 1112"/>
                <a:gd name="T30" fmla="*/ 551 w 420"/>
                <a:gd name="T31" fmla="*/ 702 h 1112"/>
                <a:gd name="T32" fmla="*/ 357 w 420"/>
                <a:gd name="T33" fmla="*/ 687 h 1112"/>
                <a:gd name="T34" fmla="*/ 360 w 420"/>
                <a:gd name="T35" fmla="*/ 724 h 1112"/>
                <a:gd name="T36" fmla="*/ 342 w 420"/>
                <a:gd name="T37" fmla="*/ 777 h 1112"/>
                <a:gd name="T38" fmla="*/ 552 w 420"/>
                <a:gd name="T39" fmla="*/ 744 h 1112"/>
                <a:gd name="T40" fmla="*/ 512 w 420"/>
                <a:gd name="T41" fmla="*/ 1083 h 1112"/>
                <a:gd name="T42" fmla="*/ 145 w 420"/>
                <a:gd name="T43" fmla="*/ 1995 h 1112"/>
                <a:gd name="T44" fmla="*/ 56 w 420"/>
                <a:gd name="T45" fmla="*/ 1957 h 1112"/>
                <a:gd name="T46" fmla="*/ 56 w 420"/>
                <a:gd name="T47" fmla="*/ 1783 h 1112"/>
                <a:gd name="T48" fmla="*/ 41 w 420"/>
                <a:gd name="T49" fmla="*/ 1678 h 1112"/>
                <a:gd name="T50" fmla="*/ 7 w 420"/>
                <a:gd name="T51" fmla="*/ 1882 h 1112"/>
                <a:gd name="T52" fmla="*/ 30 w 420"/>
                <a:gd name="T53" fmla="*/ 2157 h 1112"/>
                <a:gd name="T54" fmla="*/ 68 w 420"/>
                <a:gd name="T55" fmla="*/ 2631 h 1112"/>
                <a:gd name="T56" fmla="*/ 76 w 420"/>
                <a:gd name="T57" fmla="*/ 2079 h 1112"/>
                <a:gd name="T58" fmla="*/ 208 w 420"/>
                <a:gd name="T59" fmla="*/ 2019 h 1112"/>
                <a:gd name="T60" fmla="*/ 324 w 420"/>
                <a:gd name="T61" fmla="*/ 3608 h 1112"/>
                <a:gd name="T62" fmla="*/ 380 w 420"/>
                <a:gd name="T63" fmla="*/ 3605 h 1112"/>
                <a:gd name="T64" fmla="*/ 345 w 420"/>
                <a:gd name="T65" fmla="*/ 1590 h 1112"/>
                <a:gd name="T66" fmla="*/ 448 w 420"/>
                <a:gd name="T67" fmla="*/ 1583 h 1112"/>
                <a:gd name="T68" fmla="*/ 645 w 420"/>
                <a:gd name="T69" fmla="*/ 1099 h 1112"/>
                <a:gd name="T70" fmla="*/ 928 w 420"/>
                <a:gd name="T71" fmla="*/ 1583 h 1112"/>
                <a:gd name="T72" fmla="*/ 1033 w 420"/>
                <a:gd name="T73" fmla="*/ 1590 h 1112"/>
                <a:gd name="T74" fmla="*/ 1045 w 420"/>
                <a:gd name="T75" fmla="*/ 3605 h 1112"/>
                <a:gd name="T76" fmla="*/ 1099 w 420"/>
                <a:gd name="T77" fmla="*/ 3608 h 1112"/>
                <a:gd name="T78" fmla="*/ 1234 w 420"/>
                <a:gd name="T79" fmla="*/ 2025 h 1112"/>
                <a:gd name="T80" fmla="*/ 1356 w 420"/>
                <a:gd name="T81" fmla="*/ 2075 h 1112"/>
                <a:gd name="T82" fmla="*/ 1357 w 420"/>
                <a:gd name="T83" fmla="*/ 2631 h 1112"/>
                <a:gd name="T84" fmla="*/ 1394 w 420"/>
                <a:gd name="T85" fmla="*/ 2157 h 111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420" h="1112">
                  <a:moveTo>
                    <a:pt x="411" y="650"/>
                  </a:moveTo>
                  <a:cubicBezTo>
                    <a:pt x="408" y="636"/>
                    <a:pt x="405" y="622"/>
                    <a:pt x="407" y="609"/>
                  </a:cubicBezTo>
                  <a:cubicBezTo>
                    <a:pt x="408" y="603"/>
                    <a:pt x="410" y="598"/>
                    <a:pt x="413" y="593"/>
                  </a:cubicBezTo>
                  <a:cubicBezTo>
                    <a:pt x="417" y="586"/>
                    <a:pt x="418" y="577"/>
                    <a:pt x="418" y="567"/>
                  </a:cubicBezTo>
                  <a:cubicBezTo>
                    <a:pt x="418" y="560"/>
                    <a:pt x="416" y="554"/>
                    <a:pt x="413" y="549"/>
                  </a:cubicBezTo>
                  <a:cubicBezTo>
                    <a:pt x="412" y="544"/>
                    <a:pt x="407" y="522"/>
                    <a:pt x="408" y="515"/>
                  </a:cubicBezTo>
                  <a:cubicBezTo>
                    <a:pt x="408" y="505"/>
                    <a:pt x="408" y="505"/>
                    <a:pt x="408" y="505"/>
                  </a:cubicBezTo>
                  <a:cubicBezTo>
                    <a:pt x="405" y="503"/>
                    <a:pt x="405" y="503"/>
                    <a:pt x="405" y="503"/>
                  </a:cubicBezTo>
                  <a:cubicBezTo>
                    <a:pt x="403" y="514"/>
                    <a:pt x="403" y="514"/>
                    <a:pt x="403" y="514"/>
                  </a:cubicBezTo>
                  <a:cubicBezTo>
                    <a:pt x="402" y="521"/>
                    <a:pt x="404" y="528"/>
                    <a:pt x="404" y="536"/>
                  </a:cubicBezTo>
                  <a:cubicBezTo>
                    <a:pt x="405" y="542"/>
                    <a:pt x="407" y="548"/>
                    <a:pt x="409" y="553"/>
                  </a:cubicBezTo>
                  <a:cubicBezTo>
                    <a:pt x="411" y="558"/>
                    <a:pt x="412" y="563"/>
                    <a:pt x="412" y="567"/>
                  </a:cubicBezTo>
                  <a:cubicBezTo>
                    <a:pt x="412" y="574"/>
                    <a:pt x="406" y="581"/>
                    <a:pt x="402" y="587"/>
                  </a:cubicBezTo>
                  <a:cubicBezTo>
                    <a:pt x="400" y="591"/>
                    <a:pt x="399" y="595"/>
                    <a:pt x="397" y="599"/>
                  </a:cubicBezTo>
                  <a:cubicBezTo>
                    <a:pt x="396" y="601"/>
                    <a:pt x="394" y="605"/>
                    <a:pt x="390" y="604"/>
                  </a:cubicBezTo>
                  <a:cubicBezTo>
                    <a:pt x="386" y="603"/>
                    <a:pt x="382" y="602"/>
                    <a:pt x="378" y="601"/>
                  </a:cubicBezTo>
                  <a:cubicBezTo>
                    <a:pt x="369" y="599"/>
                    <a:pt x="358" y="596"/>
                    <a:pt x="351" y="592"/>
                  </a:cubicBezTo>
                  <a:cubicBezTo>
                    <a:pt x="351" y="590"/>
                    <a:pt x="351" y="587"/>
                    <a:pt x="351" y="585"/>
                  </a:cubicBezTo>
                  <a:cubicBezTo>
                    <a:pt x="351" y="585"/>
                    <a:pt x="351" y="585"/>
                    <a:pt x="351" y="585"/>
                  </a:cubicBezTo>
                  <a:cubicBezTo>
                    <a:pt x="349" y="539"/>
                    <a:pt x="324" y="464"/>
                    <a:pt x="294" y="403"/>
                  </a:cubicBezTo>
                  <a:cubicBezTo>
                    <a:pt x="294" y="403"/>
                    <a:pt x="294" y="403"/>
                    <a:pt x="294" y="403"/>
                  </a:cubicBezTo>
                  <a:cubicBezTo>
                    <a:pt x="277" y="368"/>
                    <a:pt x="236" y="327"/>
                    <a:pt x="221" y="317"/>
                  </a:cubicBezTo>
                  <a:cubicBezTo>
                    <a:pt x="206" y="308"/>
                    <a:pt x="198" y="294"/>
                    <a:pt x="197" y="287"/>
                  </a:cubicBezTo>
                  <a:cubicBezTo>
                    <a:pt x="194" y="272"/>
                    <a:pt x="193" y="250"/>
                    <a:pt x="192" y="223"/>
                  </a:cubicBezTo>
                  <a:cubicBezTo>
                    <a:pt x="192" y="220"/>
                    <a:pt x="192" y="216"/>
                    <a:pt x="198" y="215"/>
                  </a:cubicBezTo>
                  <a:cubicBezTo>
                    <a:pt x="234" y="215"/>
                    <a:pt x="260" y="225"/>
                    <a:pt x="270" y="229"/>
                  </a:cubicBezTo>
                  <a:cubicBezTo>
                    <a:pt x="276" y="232"/>
                    <a:pt x="281" y="234"/>
                    <a:pt x="285" y="236"/>
                  </a:cubicBezTo>
                  <a:cubicBezTo>
                    <a:pt x="286" y="234"/>
                    <a:pt x="288" y="232"/>
                    <a:pt x="289" y="230"/>
                  </a:cubicBezTo>
                  <a:cubicBezTo>
                    <a:pt x="277" y="221"/>
                    <a:pt x="277" y="221"/>
                    <a:pt x="277" y="221"/>
                  </a:cubicBezTo>
                  <a:cubicBezTo>
                    <a:pt x="286" y="223"/>
                    <a:pt x="286" y="223"/>
                    <a:pt x="286" y="223"/>
                  </a:cubicBezTo>
                  <a:cubicBezTo>
                    <a:pt x="286" y="223"/>
                    <a:pt x="286" y="223"/>
                    <a:pt x="286" y="223"/>
                  </a:cubicBezTo>
                  <a:cubicBezTo>
                    <a:pt x="285" y="221"/>
                    <a:pt x="284" y="219"/>
                    <a:pt x="284" y="216"/>
                  </a:cubicBezTo>
                  <a:cubicBezTo>
                    <a:pt x="283" y="216"/>
                    <a:pt x="283" y="215"/>
                    <a:pt x="283" y="215"/>
                  </a:cubicBezTo>
                  <a:cubicBezTo>
                    <a:pt x="274" y="211"/>
                    <a:pt x="272" y="208"/>
                    <a:pt x="272" y="208"/>
                  </a:cubicBezTo>
                  <a:cubicBezTo>
                    <a:pt x="272" y="208"/>
                    <a:pt x="281" y="206"/>
                    <a:pt x="284" y="204"/>
                  </a:cubicBezTo>
                  <a:cubicBezTo>
                    <a:pt x="285" y="202"/>
                    <a:pt x="286" y="199"/>
                    <a:pt x="288" y="196"/>
                  </a:cubicBezTo>
                  <a:cubicBezTo>
                    <a:pt x="288" y="195"/>
                    <a:pt x="287" y="195"/>
                    <a:pt x="286" y="194"/>
                  </a:cubicBezTo>
                  <a:cubicBezTo>
                    <a:pt x="281" y="197"/>
                    <a:pt x="273" y="200"/>
                    <a:pt x="261" y="201"/>
                  </a:cubicBezTo>
                  <a:cubicBezTo>
                    <a:pt x="242" y="204"/>
                    <a:pt x="223" y="202"/>
                    <a:pt x="196" y="201"/>
                  </a:cubicBezTo>
                  <a:cubicBezTo>
                    <a:pt x="194" y="201"/>
                    <a:pt x="191" y="201"/>
                    <a:pt x="191" y="194"/>
                  </a:cubicBezTo>
                  <a:cubicBezTo>
                    <a:pt x="191" y="191"/>
                    <a:pt x="191" y="189"/>
                    <a:pt x="191" y="187"/>
                  </a:cubicBezTo>
                  <a:cubicBezTo>
                    <a:pt x="189" y="141"/>
                    <a:pt x="189" y="141"/>
                    <a:pt x="189" y="141"/>
                  </a:cubicBezTo>
                  <a:cubicBezTo>
                    <a:pt x="186" y="70"/>
                    <a:pt x="185" y="1"/>
                    <a:pt x="185" y="0"/>
                  </a:cubicBezTo>
                  <a:cubicBezTo>
                    <a:pt x="161" y="0"/>
                    <a:pt x="161" y="0"/>
                    <a:pt x="161" y="0"/>
                  </a:cubicBezTo>
                  <a:cubicBezTo>
                    <a:pt x="161" y="1"/>
                    <a:pt x="162" y="70"/>
                    <a:pt x="165" y="142"/>
                  </a:cubicBezTo>
                  <a:cubicBezTo>
                    <a:pt x="167" y="188"/>
                    <a:pt x="167" y="188"/>
                    <a:pt x="167" y="188"/>
                  </a:cubicBezTo>
                  <a:cubicBezTo>
                    <a:pt x="167" y="193"/>
                    <a:pt x="167" y="199"/>
                    <a:pt x="167" y="204"/>
                  </a:cubicBezTo>
                  <a:cubicBezTo>
                    <a:pt x="167" y="211"/>
                    <a:pt x="164" y="211"/>
                    <a:pt x="162" y="211"/>
                  </a:cubicBezTo>
                  <a:cubicBezTo>
                    <a:pt x="146" y="213"/>
                    <a:pt x="123" y="208"/>
                    <a:pt x="104" y="197"/>
                  </a:cubicBezTo>
                  <a:cubicBezTo>
                    <a:pt x="103" y="198"/>
                    <a:pt x="102" y="198"/>
                    <a:pt x="101" y="199"/>
                  </a:cubicBezTo>
                  <a:cubicBezTo>
                    <a:pt x="103" y="202"/>
                    <a:pt x="104" y="205"/>
                    <a:pt x="105" y="207"/>
                  </a:cubicBezTo>
                  <a:cubicBezTo>
                    <a:pt x="105" y="207"/>
                    <a:pt x="105" y="207"/>
                    <a:pt x="105" y="207"/>
                  </a:cubicBezTo>
                  <a:cubicBezTo>
                    <a:pt x="105" y="207"/>
                    <a:pt x="114" y="211"/>
                    <a:pt x="118" y="211"/>
                  </a:cubicBezTo>
                  <a:cubicBezTo>
                    <a:pt x="106" y="218"/>
                    <a:pt x="106" y="218"/>
                    <a:pt x="106" y="218"/>
                  </a:cubicBezTo>
                  <a:cubicBezTo>
                    <a:pt x="105" y="221"/>
                    <a:pt x="104" y="224"/>
                    <a:pt x="103" y="226"/>
                  </a:cubicBezTo>
                  <a:cubicBezTo>
                    <a:pt x="114" y="223"/>
                    <a:pt x="114" y="223"/>
                    <a:pt x="114" y="223"/>
                  </a:cubicBezTo>
                  <a:cubicBezTo>
                    <a:pt x="114" y="223"/>
                    <a:pt x="107" y="229"/>
                    <a:pt x="101" y="234"/>
                  </a:cubicBezTo>
                  <a:cubicBezTo>
                    <a:pt x="102" y="236"/>
                    <a:pt x="103" y="238"/>
                    <a:pt x="104" y="239"/>
                  </a:cubicBezTo>
                  <a:cubicBezTo>
                    <a:pt x="109" y="236"/>
                    <a:pt x="115" y="232"/>
                    <a:pt x="122" y="229"/>
                  </a:cubicBezTo>
                  <a:cubicBezTo>
                    <a:pt x="133" y="226"/>
                    <a:pt x="150" y="226"/>
                    <a:pt x="163" y="224"/>
                  </a:cubicBezTo>
                  <a:cubicBezTo>
                    <a:pt x="164" y="224"/>
                    <a:pt x="168" y="225"/>
                    <a:pt x="168" y="231"/>
                  </a:cubicBezTo>
                  <a:cubicBezTo>
                    <a:pt x="169" y="256"/>
                    <a:pt x="170" y="273"/>
                    <a:pt x="170" y="291"/>
                  </a:cubicBezTo>
                  <a:cubicBezTo>
                    <a:pt x="170" y="300"/>
                    <a:pt x="161" y="315"/>
                    <a:pt x="151" y="326"/>
                  </a:cubicBezTo>
                  <a:cubicBezTo>
                    <a:pt x="97" y="379"/>
                    <a:pt x="83" y="448"/>
                    <a:pt x="70" y="585"/>
                  </a:cubicBezTo>
                  <a:cubicBezTo>
                    <a:pt x="69" y="587"/>
                    <a:pt x="69" y="590"/>
                    <a:pt x="69" y="592"/>
                  </a:cubicBezTo>
                  <a:cubicBezTo>
                    <a:pt x="62" y="596"/>
                    <a:pt x="52" y="599"/>
                    <a:pt x="43" y="601"/>
                  </a:cubicBezTo>
                  <a:cubicBezTo>
                    <a:pt x="38" y="602"/>
                    <a:pt x="34" y="603"/>
                    <a:pt x="31" y="604"/>
                  </a:cubicBezTo>
                  <a:cubicBezTo>
                    <a:pt x="26" y="605"/>
                    <a:pt x="22" y="603"/>
                    <a:pt x="21" y="601"/>
                  </a:cubicBezTo>
                  <a:cubicBezTo>
                    <a:pt x="20" y="597"/>
                    <a:pt x="18" y="593"/>
                    <a:pt x="16" y="590"/>
                  </a:cubicBezTo>
                  <a:cubicBezTo>
                    <a:pt x="13" y="583"/>
                    <a:pt x="8" y="575"/>
                    <a:pt x="8" y="568"/>
                  </a:cubicBezTo>
                  <a:cubicBezTo>
                    <a:pt x="8" y="564"/>
                    <a:pt x="10" y="559"/>
                    <a:pt x="12" y="554"/>
                  </a:cubicBezTo>
                  <a:cubicBezTo>
                    <a:pt x="14" y="548"/>
                    <a:pt x="16" y="543"/>
                    <a:pt x="16" y="537"/>
                  </a:cubicBezTo>
                  <a:cubicBezTo>
                    <a:pt x="17" y="528"/>
                    <a:pt x="19" y="521"/>
                    <a:pt x="17" y="514"/>
                  </a:cubicBezTo>
                  <a:cubicBezTo>
                    <a:pt x="15" y="503"/>
                    <a:pt x="15" y="503"/>
                    <a:pt x="15" y="503"/>
                  </a:cubicBezTo>
                  <a:cubicBezTo>
                    <a:pt x="12" y="505"/>
                    <a:pt x="12" y="505"/>
                    <a:pt x="12" y="505"/>
                  </a:cubicBezTo>
                  <a:cubicBezTo>
                    <a:pt x="12" y="515"/>
                    <a:pt x="12" y="515"/>
                    <a:pt x="12" y="515"/>
                  </a:cubicBezTo>
                  <a:cubicBezTo>
                    <a:pt x="14" y="522"/>
                    <a:pt x="9" y="544"/>
                    <a:pt x="7" y="549"/>
                  </a:cubicBezTo>
                  <a:cubicBezTo>
                    <a:pt x="5" y="554"/>
                    <a:pt x="2" y="560"/>
                    <a:pt x="2" y="567"/>
                  </a:cubicBezTo>
                  <a:cubicBezTo>
                    <a:pt x="3" y="577"/>
                    <a:pt x="4" y="586"/>
                    <a:pt x="7" y="593"/>
                  </a:cubicBezTo>
                  <a:cubicBezTo>
                    <a:pt x="10" y="598"/>
                    <a:pt x="13" y="603"/>
                    <a:pt x="14" y="609"/>
                  </a:cubicBezTo>
                  <a:cubicBezTo>
                    <a:pt x="16" y="622"/>
                    <a:pt x="12" y="636"/>
                    <a:pt x="9" y="650"/>
                  </a:cubicBezTo>
                  <a:cubicBezTo>
                    <a:pt x="7" y="659"/>
                    <a:pt x="5" y="668"/>
                    <a:pt x="4" y="677"/>
                  </a:cubicBezTo>
                  <a:cubicBezTo>
                    <a:pt x="0" y="719"/>
                    <a:pt x="5" y="763"/>
                    <a:pt x="16" y="794"/>
                  </a:cubicBezTo>
                  <a:cubicBezTo>
                    <a:pt x="20" y="793"/>
                    <a:pt x="20" y="793"/>
                    <a:pt x="20" y="793"/>
                  </a:cubicBezTo>
                  <a:cubicBezTo>
                    <a:pt x="8" y="758"/>
                    <a:pt x="7" y="713"/>
                    <a:pt x="10" y="682"/>
                  </a:cubicBezTo>
                  <a:cubicBezTo>
                    <a:pt x="11" y="674"/>
                    <a:pt x="15" y="662"/>
                    <a:pt x="17" y="653"/>
                  </a:cubicBezTo>
                  <a:cubicBezTo>
                    <a:pt x="19" y="644"/>
                    <a:pt x="21" y="635"/>
                    <a:pt x="22" y="626"/>
                  </a:cubicBezTo>
                  <a:cubicBezTo>
                    <a:pt x="22" y="623"/>
                    <a:pt x="31" y="616"/>
                    <a:pt x="34" y="616"/>
                  </a:cubicBezTo>
                  <a:cubicBezTo>
                    <a:pt x="37" y="614"/>
                    <a:pt x="41" y="613"/>
                    <a:pt x="45" y="613"/>
                  </a:cubicBezTo>
                  <a:cubicBezTo>
                    <a:pt x="50" y="611"/>
                    <a:pt x="56" y="610"/>
                    <a:pt x="61" y="608"/>
                  </a:cubicBezTo>
                  <a:cubicBezTo>
                    <a:pt x="63" y="608"/>
                    <a:pt x="68" y="612"/>
                    <a:pt x="67" y="616"/>
                  </a:cubicBezTo>
                  <a:cubicBezTo>
                    <a:pt x="63" y="717"/>
                    <a:pt x="75" y="914"/>
                    <a:pt x="88" y="993"/>
                  </a:cubicBezTo>
                  <a:cubicBezTo>
                    <a:pt x="93" y="1028"/>
                    <a:pt x="95" y="1062"/>
                    <a:pt x="96" y="1087"/>
                  </a:cubicBezTo>
                  <a:cubicBezTo>
                    <a:pt x="98" y="1112"/>
                    <a:pt x="98" y="1112"/>
                    <a:pt x="98" y="1112"/>
                  </a:cubicBezTo>
                  <a:cubicBezTo>
                    <a:pt x="114" y="1111"/>
                    <a:pt x="114" y="1111"/>
                    <a:pt x="114" y="1111"/>
                  </a:cubicBezTo>
                  <a:cubicBezTo>
                    <a:pt x="112" y="1086"/>
                    <a:pt x="112" y="1086"/>
                    <a:pt x="112" y="1086"/>
                  </a:cubicBezTo>
                  <a:cubicBezTo>
                    <a:pt x="111" y="1061"/>
                    <a:pt x="109" y="1026"/>
                    <a:pt x="104" y="990"/>
                  </a:cubicBezTo>
                  <a:cubicBezTo>
                    <a:pt x="90" y="903"/>
                    <a:pt x="79" y="671"/>
                    <a:pt x="89" y="586"/>
                  </a:cubicBezTo>
                  <a:cubicBezTo>
                    <a:pt x="93" y="544"/>
                    <a:pt x="97" y="509"/>
                    <a:pt x="102" y="479"/>
                  </a:cubicBezTo>
                  <a:cubicBezTo>
                    <a:pt x="103" y="478"/>
                    <a:pt x="104" y="476"/>
                    <a:pt x="106" y="479"/>
                  </a:cubicBezTo>
                  <a:cubicBezTo>
                    <a:pt x="115" y="487"/>
                    <a:pt x="125" y="493"/>
                    <a:pt x="125" y="493"/>
                  </a:cubicBezTo>
                  <a:cubicBezTo>
                    <a:pt x="132" y="477"/>
                    <a:pt x="132" y="477"/>
                    <a:pt x="132" y="477"/>
                  </a:cubicBezTo>
                  <a:cubicBezTo>
                    <a:pt x="123" y="468"/>
                    <a:pt x="105" y="462"/>
                    <a:pt x="110" y="442"/>
                  </a:cubicBezTo>
                  <a:cubicBezTo>
                    <a:pt x="122" y="398"/>
                    <a:pt x="140" y="366"/>
                    <a:pt x="169" y="339"/>
                  </a:cubicBezTo>
                  <a:cubicBezTo>
                    <a:pt x="176" y="333"/>
                    <a:pt x="181" y="331"/>
                    <a:pt x="190" y="331"/>
                  </a:cubicBezTo>
                  <a:cubicBezTo>
                    <a:pt x="215" y="329"/>
                    <a:pt x="252" y="369"/>
                    <a:pt x="279" y="418"/>
                  </a:cubicBezTo>
                  <a:cubicBezTo>
                    <a:pt x="284" y="429"/>
                    <a:pt x="289" y="441"/>
                    <a:pt x="294" y="452"/>
                  </a:cubicBezTo>
                  <a:cubicBezTo>
                    <a:pt x="297" y="458"/>
                    <a:pt x="281" y="469"/>
                    <a:pt x="273" y="477"/>
                  </a:cubicBezTo>
                  <a:cubicBezTo>
                    <a:pt x="280" y="493"/>
                    <a:pt x="280" y="493"/>
                    <a:pt x="280" y="493"/>
                  </a:cubicBezTo>
                  <a:cubicBezTo>
                    <a:pt x="280" y="493"/>
                    <a:pt x="291" y="486"/>
                    <a:pt x="300" y="477"/>
                  </a:cubicBezTo>
                  <a:cubicBezTo>
                    <a:pt x="301" y="477"/>
                    <a:pt x="303" y="478"/>
                    <a:pt x="304" y="479"/>
                  </a:cubicBezTo>
                  <a:cubicBezTo>
                    <a:pt x="319" y="520"/>
                    <a:pt x="330" y="560"/>
                    <a:pt x="331" y="586"/>
                  </a:cubicBezTo>
                  <a:cubicBezTo>
                    <a:pt x="342" y="671"/>
                    <a:pt x="331" y="903"/>
                    <a:pt x="317" y="990"/>
                  </a:cubicBezTo>
                  <a:cubicBezTo>
                    <a:pt x="311" y="1026"/>
                    <a:pt x="309" y="1061"/>
                    <a:pt x="308" y="1086"/>
                  </a:cubicBezTo>
                  <a:cubicBezTo>
                    <a:pt x="307" y="1111"/>
                    <a:pt x="307" y="1111"/>
                    <a:pt x="307" y="1111"/>
                  </a:cubicBezTo>
                  <a:cubicBezTo>
                    <a:pt x="323" y="1112"/>
                    <a:pt x="323" y="1112"/>
                    <a:pt x="323" y="1112"/>
                  </a:cubicBezTo>
                  <a:cubicBezTo>
                    <a:pt x="324" y="1087"/>
                    <a:pt x="324" y="1087"/>
                    <a:pt x="324" y="1087"/>
                  </a:cubicBezTo>
                  <a:cubicBezTo>
                    <a:pt x="325" y="1062"/>
                    <a:pt x="327" y="1028"/>
                    <a:pt x="333" y="993"/>
                  </a:cubicBezTo>
                  <a:cubicBezTo>
                    <a:pt x="345" y="914"/>
                    <a:pt x="358" y="719"/>
                    <a:pt x="353" y="617"/>
                  </a:cubicBezTo>
                  <a:cubicBezTo>
                    <a:pt x="353" y="613"/>
                    <a:pt x="354" y="606"/>
                    <a:pt x="364" y="610"/>
                  </a:cubicBezTo>
                  <a:cubicBezTo>
                    <a:pt x="368" y="611"/>
                    <a:pt x="371" y="612"/>
                    <a:pt x="375" y="613"/>
                  </a:cubicBezTo>
                  <a:cubicBezTo>
                    <a:pt x="379" y="613"/>
                    <a:pt x="383" y="614"/>
                    <a:pt x="387" y="616"/>
                  </a:cubicBezTo>
                  <a:cubicBezTo>
                    <a:pt x="390" y="616"/>
                    <a:pt x="398" y="622"/>
                    <a:pt x="399" y="625"/>
                  </a:cubicBezTo>
                  <a:cubicBezTo>
                    <a:pt x="400" y="634"/>
                    <a:pt x="402" y="643"/>
                    <a:pt x="404" y="652"/>
                  </a:cubicBezTo>
                  <a:cubicBezTo>
                    <a:pt x="406" y="661"/>
                    <a:pt x="410" y="673"/>
                    <a:pt x="411" y="681"/>
                  </a:cubicBezTo>
                  <a:cubicBezTo>
                    <a:pt x="414" y="712"/>
                    <a:pt x="412" y="758"/>
                    <a:pt x="400" y="793"/>
                  </a:cubicBezTo>
                  <a:cubicBezTo>
                    <a:pt x="405" y="794"/>
                    <a:pt x="405" y="794"/>
                    <a:pt x="405" y="794"/>
                  </a:cubicBezTo>
                  <a:cubicBezTo>
                    <a:pt x="416" y="763"/>
                    <a:pt x="420" y="719"/>
                    <a:pt x="417" y="677"/>
                  </a:cubicBezTo>
                  <a:cubicBezTo>
                    <a:pt x="416" y="668"/>
                    <a:pt x="414" y="659"/>
                    <a:pt x="411" y="650"/>
                  </a:cubicBezTo>
                  <a:close/>
                </a:path>
              </a:pathLst>
            </a:custGeom>
            <a:solidFill>
              <a:srgbClr val="00A9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64" name="Freeform 84">
              <a:extLst>
                <a:ext uri="{FF2B5EF4-FFF2-40B4-BE49-F238E27FC236}">
                  <a16:creationId xmlns:a16="http://schemas.microsoft.com/office/drawing/2014/main" id="{B807A928-7208-8899-DB7C-E91B7B0DFC3C}"/>
                </a:ext>
              </a:extLst>
            </p:cNvPr>
            <p:cNvSpPr>
              <a:spLocks/>
            </p:cNvSpPr>
            <p:nvPr/>
          </p:nvSpPr>
          <p:spPr bwMode="auto">
            <a:xfrm>
              <a:off x="4501" y="1624"/>
              <a:ext cx="36" cy="40"/>
            </a:xfrm>
            <a:custGeom>
              <a:avLst/>
              <a:gdLst>
                <a:gd name="T0" fmla="*/ 21 w 27"/>
                <a:gd name="T1" fmla="*/ 1 h 29"/>
                <a:gd name="T2" fmla="*/ 0 w 27"/>
                <a:gd name="T3" fmla="*/ 0 h 29"/>
                <a:gd name="T4" fmla="*/ 9 w 27"/>
                <a:gd name="T5" fmla="*/ 90 h 29"/>
                <a:gd name="T6" fmla="*/ 85 w 27"/>
                <a:gd name="T7" fmla="*/ 87 h 29"/>
                <a:gd name="T8" fmla="*/ 85 w 27"/>
                <a:gd name="T9" fmla="*/ 76 h 29"/>
                <a:gd name="T10" fmla="*/ 21 w 27"/>
                <a:gd name="T11" fmla="*/ 1 h 2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7" h="29">
                  <a:moveTo>
                    <a:pt x="7" y="1"/>
                  </a:moveTo>
                  <a:cubicBezTo>
                    <a:pt x="2" y="1"/>
                    <a:pt x="1" y="1"/>
                    <a:pt x="0" y="0"/>
                  </a:cubicBezTo>
                  <a:cubicBezTo>
                    <a:pt x="2" y="9"/>
                    <a:pt x="1" y="18"/>
                    <a:pt x="3" y="25"/>
                  </a:cubicBezTo>
                  <a:cubicBezTo>
                    <a:pt x="6" y="29"/>
                    <a:pt x="24" y="29"/>
                    <a:pt x="27" y="24"/>
                  </a:cubicBezTo>
                  <a:cubicBezTo>
                    <a:pt x="27" y="24"/>
                    <a:pt x="27" y="23"/>
                    <a:pt x="27" y="21"/>
                  </a:cubicBezTo>
                  <a:cubicBezTo>
                    <a:pt x="18" y="17"/>
                    <a:pt x="12" y="10"/>
                    <a:pt x="7" y="1"/>
                  </a:cubicBezTo>
                  <a:close/>
                </a:path>
              </a:pathLst>
            </a:custGeom>
            <a:solidFill>
              <a:srgbClr val="00A9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65" name="Freeform 85">
              <a:extLst>
                <a:ext uri="{FF2B5EF4-FFF2-40B4-BE49-F238E27FC236}">
                  <a16:creationId xmlns:a16="http://schemas.microsoft.com/office/drawing/2014/main" id="{ED87F1DB-9BA4-AA52-411F-2C889375291A}"/>
                </a:ext>
              </a:extLst>
            </p:cNvPr>
            <p:cNvSpPr>
              <a:spLocks/>
            </p:cNvSpPr>
            <p:nvPr/>
          </p:nvSpPr>
          <p:spPr bwMode="auto">
            <a:xfrm>
              <a:off x="4620" y="2406"/>
              <a:ext cx="138" cy="1392"/>
            </a:xfrm>
            <a:custGeom>
              <a:avLst/>
              <a:gdLst>
                <a:gd name="T0" fmla="*/ 20 w 102"/>
                <a:gd name="T1" fmla="*/ 2627 h 1031"/>
                <a:gd name="T2" fmla="*/ 12 w 102"/>
                <a:gd name="T3" fmla="*/ 2328 h 1031"/>
                <a:gd name="T4" fmla="*/ 50 w 102"/>
                <a:gd name="T5" fmla="*/ 1878 h 1031"/>
                <a:gd name="T6" fmla="*/ 57 w 102"/>
                <a:gd name="T7" fmla="*/ 1681 h 1031"/>
                <a:gd name="T8" fmla="*/ 64 w 102"/>
                <a:gd name="T9" fmla="*/ 1233 h 1031"/>
                <a:gd name="T10" fmla="*/ 208 w 102"/>
                <a:gd name="T11" fmla="*/ 406 h 1031"/>
                <a:gd name="T12" fmla="*/ 287 w 102"/>
                <a:gd name="T13" fmla="*/ 0 h 1031"/>
                <a:gd name="T14" fmla="*/ 338 w 102"/>
                <a:gd name="T15" fmla="*/ 16 h 1031"/>
                <a:gd name="T16" fmla="*/ 258 w 102"/>
                <a:gd name="T17" fmla="*/ 420 h 1031"/>
                <a:gd name="T18" fmla="*/ 126 w 102"/>
                <a:gd name="T19" fmla="*/ 1041 h 1031"/>
                <a:gd name="T20" fmla="*/ 131 w 102"/>
                <a:gd name="T21" fmla="*/ 1084 h 1031"/>
                <a:gd name="T22" fmla="*/ 198 w 102"/>
                <a:gd name="T23" fmla="*/ 1187 h 1031"/>
                <a:gd name="T24" fmla="*/ 285 w 102"/>
                <a:gd name="T25" fmla="*/ 1342 h 1031"/>
                <a:gd name="T26" fmla="*/ 248 w 102"/>
                <a:gd name="T27" fmla="*/ 1365 h 1031"/>
                <a:gd name="T28" fmla="*/ 168 w 102"/>
                <a:gd name="T29" fmla="*/ 1214 h 1031"/>
                <a:gd name="T30" fmla="*/ 126 w 102"/>
                <a:gd name="T31" fmla="*/ 1160 h 1031"/>
                <a:gd name="T32" fmla="*/ 118 w 102"/>
                <a:gd name="T33" fmla="*/ 1167 h 1031"/>
                <a:gd name="T34" fmla="*/ 118 w 102"/>
                <a:gd name="T35" fmla="*/ 1233 h 1031"/>
                <a:gd name="T36" fmla="*/ 112 w 102"/>
                <a:gd name="T37" fmla="*/ 1681 h 1031"/>
                <a:gd name="T38" fmla="*/ 93 w 102"/>
                <a:gd name="T39" fmla="*/ 1869 h 1031"/>
                <a:gd name="T40" fmla="*/ 78 w 102"/>
                <a:gd name="T41" fmla="*/ 2153 h 1031"/>
                <a:gd name="T42" fmla="*/ 84 w 102"/>
                <a:gd name="T43" fmla="*/ 2193 h 1031"/>
                <a:gd name="T44" fmla="*/ 120 w 102"/>
                <a:gd name="T45" fmla="*/ 2228 h 1031"/>
                <a:gd name="T46" fmla="*/ 152 w 102"/>
                <a:gd name="T47" fmla="*/ 2251 h 1031"/>
                <a:gd name="T48" fmla="*/ 239 w 102"/>
                <a:gd name="T49" fmla="*/ 2426 h 1031"/>
                <a:gd name="T50" fmla="*/ 202 w 102"/>
                <a:gd name="T51" fmla="*/ 2422 h 1031"/>
                <a:gd name="T52" fmla="*/ 120 w 102"/>
                <a:gd name="T53" fmla="*/ 2279 h 1031"/>
                <a:gd name="T54" fmla="*/ 93 w 102"/>
                <a:gd name="T55" fmla="*/ 2256 h 1031"/>
                <a:gd name="T56" fmla="*/ 64 w 102"/>
                <a:gd name="T57" fmla="*/ 2270 h 1031"/>
                <a:gd name="T58" fmla="*/ 55 w 102"/>
                <a:gd name="T59" fmla="*/ 2341 h 1031"/>
                <a:gd name="T60" fmla="*/ 55 w 102"/>
                <a:gd name="T61" fmla="*/ 2645 h 1031"/>
                <a:gd name="T62" fmla="*/ 55 w 102"/>
                <a:gd name="T63" fmla="*/ 2687 h 1031"/>
                <a:gd name="T64" fmla="*/ 78 w 102"/>
                <a:gd name="T65" fmla="*/ 2798 h 1031"/>
                <a:gd name="T66" fmla="*/ 97 w 102"/>
                <a:gd name="T67" fmla="*/ 3081 h 1031"/>
                <a:gd name="T68" fmla="*/ 97 w 102"/>
                <a:gd name="T69" fmla="*/ 3154 h 1031"/>
                <a:gd name="T70" fmla="*/ 141 w 102"/>
                <a:gd name="T71" fmla="*/ 3404 h 1031"/>
                <a:gd name="T72" fmla="*/ 106 w 102"/>
                <a:gd name="T73" fmla="*/ 3425 h 1031"/>
                <a:gd name="T74" fmla="*/ 68 w 102"/>
                <a:gd name="T75" fmla="*/ 3140 h 1031"/>
                <a:gd name="T76" fmla="*/ 69 w 102"/>
                <a:gd name="T77" fmla="*/ 3072 h 1031"/>
                <a:gd name="T78" fmla="*/ 50 w 102"/>
                <a:gd name="T79" fmla="*/ 2818 h 1031"/>
                <a:gd name="T80" fmla="*/ 27 w 102"/>
                <a:gd name="T81" fmla="*/ 3224 h 1031"/>
                <a:gd name="T82" fmla="*/ 27 w 102"/>
                <a:gd name="T83" fmla="*/ 3247 h 1031"/>
                <a:gd name="T84" fmla="*/ 20 w 102"/>
                <a:gd name="T85" fmla="*/ 2627 h 1031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02" h="1031">
                  <a:moveTo>
                    <a:pt x="6" y="790"/>
                  </a:moveTo>
                  <a:cubicBezTo>
                    <a:pt x="6" y="764"/>
                    <a:pt x="0" y="733"/>
                    <a:pt x="4" y="701"/>
                  </a:cubicBezTo>
                  <a:cubicBezTo>
                    <a:pt x="11" y="656"/>
                    <a:pt x="13" y="610"/>
                    <a:pt x="15" y="565"/>
                  </a:cubicBezTo>
                  <a:cubicBezTo>
                    <a:pt x="17" y="506"/>
                    <a:pt x="17" y="506"/>
                    <a:pt x="17" y="506"/>
                  </a:cubicBezTo>
                  <a:cubicBezTo>
                    <a:pt x="19" y="474"/>
                    <a:pt x="20" y="448"/>
                    <a:pt x="19" y="371"/>
                  </a:cubicBezTo>
                  <a:cubicBezTo>
                    <a:pt x="17" y="302"/>
                    <a:pt x="42" y="202"/>
                    <a:pt x="62" y="122"/>
                  </a:cubicBezTo>
                  <a:cubicBezTo>
                    <a:pt x="75" y="69"/>
                    <a:pt x="87" y="17"/>
                    <a:pt x="86" y="0"/>
                  </a:cubicBezTo>
                  <a:cubicBezTo>
                    <a:pt x="101" y="5"/>
                    <a:pt x="101" y="5"/>
                    <a:pt x="101" y="5"/>
                  </a:cubicBezTo>
                  <a:cubicBezTo>
                    <a:pt x="102" y="24"/>
                    <a:pt x="91" y="69"/>
                    <a:pt x="77" y="126"/>
                  </a:cubicBezTo>
                  <a:cubicBezTo>
                    <a:pt x="63" y="184"/>
                    <a:pt x="46" y="253"/>
                    <a:pt x="38" y="313"/>
                  </a:cubicBezTo>
                  <a:cubicBezTo>
                    <a:pt x="38" y="316"/>
                    <a:pt x="39" y="325"/>
                    <a:pt x="39" y="327"/>
                  </a:cubicBezTo>
                  <a:cubicBezTo>
                    <a:pt x="44" y="338"/>
                    <a:pt x="51" y="348"/>
                    <a:pt x="59" y="357"/>
                  </a:cubicBezTo>
                  <a:cubicBezTo>
                    <a:pt x="70" y="371"/>
                    <a:pt x="80" y="384"/>
                    <a:pt x="85" y="404"/>
                  </a:cubicBezTo>
                  <a:cubicBezTo>
                    <a:pt x="74" y="411"/>
                    <a:pt x="74" y="411"/>
                    <a:pt x="74" y="411"/>
                  </a:cubicBezTo>
                  <a:cubicBezTo>
                    <a:pt x="71" y="394"/>
                    <a:pt x="60" y="378"/>
                    <a:pt x="50" y="365"/>
                  </a:cubicBezTo>
                  <a:cubicBezTo>
                    <a:pt x="46" y="360"/>
                    <a:pt x="42" y="354"/>
                    <a:pt x="38" y="349"/>
                  </a:cubicBezTo>
                  <a:cubicBezTo>
                    <a:pt x="37" y="348"/>
                    <a:pt x="35" y="349"/>
                    <a:pt x="35" y="351"/>
                  </a:cubicBezTo>
                  <a:cubicBezTo>
                    <a:pt x="35" y="358"/>
                    <a:pt x="35" y="365"/>
                    <a:pt x="35" y="371"/>
                  </a:cubicBezTo>
                  <a:cubicBezTo>
                    <a:pt x="36" y="449"/>
                    <a:pt x="35" y="474"/>
                    <a:pt x="33" y="506"/>
                  </a:cubicBezTo>
                  <a:cubicBezTo>
                    <a:pt x="28" y="562"/>
                    <a:pt x="28" y="562"/>
                    <a:pt x="28" y="562"/>
                  </a:cubicBezTo>
                  <a:cubicBezTo>
                    <a:pt x="27" y="589"/>
                    <a:pt x="27" y="620"/>
                    <a:pt x="24" y="648"/>
                  </a:cubicBezTo>
                  <a:cubicBezTo>
                    <a:pt x="23" y="650"/>
                    <a:pt x="24" y="658"/>
                    <a:pt x="25" y="660"/>
                  </a:cubicBezTo>
                  <a:cubicBezTo>
                    <a:pt x="27" y="663"/>
                    <a:pt x="31" y="666"/>
                    <a:pt x="36" y="670"/>
                  </a:cubicBezTo>
                  <a:cubicBezTo>
                    <a:pt x="45" y="678"/>
                    <a:pt x="45" y="678"/>
                    <a:pt x="45" y="678"/>
                  </a:cubicBezTo>
                  <a:cubicBezTo>
                    <a:pt x="57" y="690"/>
                    <a:pt x="73" y="710"/>
                    <a:pt x="72" y="730"/>
                  </a:cubicBezTo>
                  <a:cubicBezTo>
                    <a:pt x="60" y="729"/>
                    <a:pt x="60" y="729"/>
                    <a:pt x="60" y="729"/>
                  </a:cubicBezTo>
                  <a:cubicBezTo>
                    <a:pt x="60" y="713"/>
                    <a:pt x="46" y="696"/>
                    <a:pt x="36" y="686"/>
                  </a:cubicBezTo>
                  <a:cubicBezTo>
                    <a:pt x="28" y="679"/>
                    <a:pt x="28" y="679"/>
                    <a:pt x="28" y="679"/>
                  </a:cubicBezTo>
                  <a:cubicBezTo>
                    <a:pt x="23" y="674"/>
                    <a:pt x="19" y="679"/>
                    <a:pt x="19" y="683"/>
                  </a:cubicBezTo>
                  <a:cubicBezTo>
                    <a:pt x="18" y="690"/>
                    <a:pt x="17" y="697"/>
                    <a:pt x="16" y="704"/>
                  </a:cubicBezTo>
                  <a:cubicBezTo>
                    <a:pt x="11" y="736"/>
                    <a:pt x="18" y="771"/>
                    <a:pt x="16" y="796"/>
                  </a:cubicBezTo>
                  <a:cubicBezTo>
                    <a:pt x="16" y="801"/>
                    <a:pt x="16" y="805"/>
                    <a:pt x="16" y="809"/>
                  </a:cubicBezTo>
                  <a:cubicBezTo>
                    <a:pt x="18" y="820"/>
                    <a:pt x="21" y="831"/>
                    <a:pt x="24" y="842"/>
                  </a:cubicBezTo>
                  <a:cubicBezTo>
                    <a:pt x="31" y="869"/>
                    <a:pt x="29" y="897"/>
                    <a:pt x="29" y="927"/>
                  </a:cubicBezTo>
                  <a:cubicBezTo>
                    <a:pt x="29" y="949"/>
                    <a:pt x="29" y="949"/>
                    <a:pt x="29" y="949"/>
                  </a:cubicBezTo>
                  <a:cubicBezTo>
                    <a:pt x="28" y="978"/>
                    <a:pt x="25" y="1000"/>
                    <a:pt x="42" y="1024"/>
                  </a:cubicBezTo>
                  <a:cubicBezTo>
                    <a:pt x="32" y="1031"/>
                    <a:pt x="32" y="1031"/>
                    <a:pt x="32" y="1031"/>
                  </a:cubicBezTo>
                  <a:cubicBezTo>
                    <a:pt x="13" y="1004"/>
                    <a:pt x="20" y="975"/>
                    <a:pt x="20" y="945"/>
                  </a:cubicBezTo>
                  <a:cubicBezTo>
                    <a:pt x="21" y="924"/>
                    <a:pt x="21" y="924"/>
                    <a:pt x="21" y="924"/>
                  </a:cubicBezTo>
                  <a:cubicBezTo>
                    <a:pt x="20" y="898"/>
                    <a:pt x="21" y="873"/>
                    <a:pt x="15" y="848"/>
                  </a:cubicBezTo>
                  <a:cubicBezTo>
                    <a:pt x="13" y="914"/>
                    <a:pt x="8" y="970"/>
                    <a:pt x="8" y="970"/>
                  </a:cubicBezTo>
                  <a:cubicBezTo>
                    <a:pt x="8" y="977"/>
                    <a:pt x="8" y="977"/>
                    <a:pt x="8" y="977"/>
                  </a:cubicBezTo>
                  <a:cubicBezTo>
                    <a:pt x="8" y="976"/>
                    <a:pt x="4" y="878"/>
                    <a:pt x="6" y="790"/>
                  </a:cubicBezTo>
                  <a:close/>
                </a:path>
              </a:pathLst>
            </a:custGeom>
            <a:solidFill>
              <a:srgbClr val="00A9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66" name="Freeform 86">
              <a:extLst>
                <a:ext uri="{FF2B5EF4-FFF2-40B4-BE49-F238E27FC236}">
                  <a16:creationId xmlns:a16="http://schemas.microsoft.com/office/drawing/2014/main" id="{893A00A2-00D2-F9B2-7BBD-3D5A9510EE6C}"/>
                </a:ext>
              </a:extLst>
            </p:cNvPr>
            <p:cNvSpPr>
              <a:spLocks/>
            </p:cNvSpPr>
            <p:nvPr/>
          </p:nvSpPr>
          <p:spPr bwMode="auto">
            <a:xfrm>
              <a:off x="4509" y="1576"/>
              <a:ext cx="63" cy="51"/>
            </a:xfrm>
            <a:custGeom>
              <a:avLst/>
              <a:gdLst>
                <a:gd name="T0" fmla="*/ 151 w 47"/>
                <a:gd name="T1" fmla="*/ 115 h 38"/>
                <a:gd name="T2" fmla="*/ 111 w 47"/>
                <a:gd name="T3" fmla="*/ 105 h 38"/>
                <a:gd name="T4" fmla="*/ 78 w 47"/>
                <a:gd name="T5" fmla="*/ 86 h 38"/>
                <a:gd name="T6" fmla="*/ 46 w 47"/>
                <a:gd name="T7" fmla="*/ 64 h 38"/>
                <a:gd name="T8" fmla="*/ 12 w 47"/>
                <a:gd name="T9" fmla="*/ 20 h 38"/>
                <a:gd name="T10" fmla="*/ 7 w 47"/>
                <a:gd name="T11" fmla="*/ 0 h 38"/>
                <a:gd name="T12" fmla="*/ 1 w 47"/>
                <a:gd name="T13" fmla="*/ 1 h 38"/>
                <a:gd name="T14" fmla="*/ 0 w 47"/>
                <a:gd name="T15" fmla="*/ 47 h 38"/>
                <a:gd name="T16" fmla="*/ 36 w 47"/>
                <a:gd name="T17" fmla="*/ 83 h 38"/>
                <a:gd name="T18" fmla="*/ 70 w 47"/>
                <a:gd name="T19" fmla="*/ 105 h 38"/>
                <a:gd name="T20" fmla="*/ 106 w 47"/>
                <a:gd name="T21" fmla="*/ 114 h 38"/>
                <a:gd name="T22" fmla="*/ 151 w 47"/>
                <a:gd name="T23" fmla="*/ 121 h 38"/>
                <a:gd name="T24" fmla="*/ 151 w 47"/>
                <a:gd name="T25" fmla="*/ 115 h 3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7" h="38">
                  <a:moveTo>
                    <a:pt x="47" y="36"/>
                  </a:moveTo>
                  <a:cubicBezTo>
                    <a:pt x="43" y="36"/>
                    <a:pt x="39" y="33"/>
                    <a:pt x="34" y="32"/>
                  </a:cubicBezTo>
                  <a:cubicBezTo>
                    <a:pt x="31" y="31"/>
                    <a:pt x="27" y="29"/>
                    <a:pt x="24" y="27"/>
                  </a:cubicBezTo>
                  <a:cubicBezTo>
                    <a:pt x="21" y="25"/>
                    <a:pt x="17" y="22"/>
                    <a:pt x="14" y="20"/>
                  </a:cubicBezTo>
                  <a:cubicBezTo>
                    <a:pt x="9" y="15"/>
                    <a:pt x="7" y="10"/>
                    <a:pt x="4" y="6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2" y="1"/>
                    <a:pt x="1" y="1"/>
                  </a:cubicBezTo>
                  <a:cubicBezTo>
                    <a:pt x="2" y="9"/>
                    <a:pt x="2" y="10"/>
                    <a:pt x="0" y="14"/>
                  </a:cubicBezTo>
                  <a:cubicBezTo>
                    <a:pt x="3" y="17"/>
                    <a:pt x="7" y="21"/>
                    <a:pt x="11" y="25"/>
                  </a:cubicBezTo>
                  <a:cubicBezTo>
                    <a:pt x="14" y="28"/>
                    <a:pt x="18" y="30"/>
                    <a:pt x="22" y="32"/>
                  </a:cubicBezTo>
                  <a:cubicBezTo>
                    <a:pt x="26" y="34"/>
                    <a:pt x="29" y="34"/>
                    <a:pt x="33" y="35"/>
                  </a:cubicBezTo>
                  <a:cubicBezTo>
                    <a:pt x="38" y="37"/>
                    <a:pt x="42" y="38"/>
                    <a:pt x="47" y="37"/>
                  </a:cubicBezTo>
                  <a:lnTo>
                    <a:pt x="47" y="36"/>
                  </a:lnTo>
                  <a:close/>
                </a:path>
              </a:pathLst>
            </a:custGeom>
            <a:solidFill>
              <a:srgbClr val="00A9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67" name="Freeform 87">
              <a:extLst>
                <a:ext uri="{FF2B5EF4-FFF2-40B4-BE49-F238E27FC236}">
                  <a16:creationId xmlns:a16="http://schemas.microsoft.com/office/drawing/2014/main" id="{503DF54F-180B-067B-66A3-8B7BB3F2D457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7" y="1562"/>
              <a:ext cx="55" cy="37"/>
            </a:xfrm>
            <a:custGeom>
              <a:avLst/>
              <a:gdLst>
                <a:gd name="T0" fmla="*/ 85 w 41"/>
                <a:gd name="T1" fmla="*/ 64 h 27"/>
                <a:gd name="T2" fmla="*/ 42 w 41"/>
                <a:gd name="T3" fmla="*/ 41 h 27"/>
                <a:gd name="T4" fmla="*/ 12 w 41"/>
                <a:gd name="T5" fmla="*/ 0 h 27"/>
                <a:gd name="T6" fmla="*/ 0 w 41"/>
                <a:gd name="T7" fmla="*/ 26 h 27"/>
                <a:gd name="T8" fmla="*/ 36 w 41"/>
                <a:gd name="T9" fmla="*/ 56 h 27"/>
                <a:gd name="T10" fmla="*/ 83 w 41"/>
                <a:gd name="T11" fmla="*/ 75 h 27"/>
                <a:gd name="T12" fmla="*/ 133 w 41"/>
                <a:gd name="T13" fmla="*/ 96 h 27"/>
                <a:gd name="T14" fmla="*/ 133 w 41"/>
                <a:gd name="T15" fmla="*/ 88 h 27"/>
                <a:gd name="T16" fmla="*/ 85 w 41"/>
                <a:gd name="T17" fmla="*/ 64 h 2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1" h="27">
                  <a:moveTo>
                    <a:pt x="26" y="18"/>
                  </a:moveTo>
                  <a:cubicBezTo>
                    <a:pt x="22" y="16"/>
                    <a:pt x="17" y="15"/>
                    <a:pt x="13" y="12"/>
                  </a:cubicBezTo>
                  <a:cubicBezTo>
                    <a:pt x="8" y="8"/>
                    <a:pt x="6" y="3"/>
                    <a:pt x="4" y="0"/>
                  </a:cubicBezTo>
                  <a:cubicBezTo>
                    <a:pt x="4" y="4"/>
                    <a:pt x="3" y="5"/>
                    <a:pt x="0" y="7"/>
                  </a:cubicBezTo>
                  <a:cubicBezTo>
                    <a:pt x="3" y="10"/>
                    <a:pt x="7" y="13"/>
                    <a:pt x="11" y="16"/>
                  </a:cubicBezTo>
                  <a:cubicBezTo>
                    <a:pt x="15" y="18"/>
                    <a:pt x="20" y="19"/>
                    <a:pt x="25" y="21"/>
                  </a:cubicBezTo>
                  <a:cubicBezTo>
                    <a:pt x="33" y="25"/>
                    <a:pt x="37" y="27"/>
                    <a:pt x="41" y="27"/>
                  </a:cubicBezTo>
                  <a:cubicBezTo>
                    <a:pt x="41" y="25"/>
                    <a:pt x="41" y="25"/>
                    <a:pt x="41" y="25"/>
                  </a:cubicBezTo>
                  <a:cubicBezTo>
                    <a:pt x="37" y="24"/>
                    <a:pt x="32" y="21"/>
                    <a:pt x="26" y="18"/>
                  </a:cubicBezTo>
                  <a:close/>
                </a:path>
              </a:pathLst>
            </a:custGeom>
            <a:solidFill>
              <a:srgbClr val="00A9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68" name="Freeform 88">
              <a:extLst>
                <a:ext uri="{FF2B5EF4-FFF2-40B4-BE49-F238E27FC236}">
                  <a16:creationId xmlns:a16="http://schemas.microsoft.com/office/drawing/2014/main" id="{E7FD56BF-D0A8-293B-56DE-51FCAFB9A7D1}"/>
                </a:ext>
              </a:extLst>
            </p:cNvPr>
            <p:cNvSpPr>
              <a:spLocks/>
            </p:cNvSpPr>
            <p:nvPr/>
          </p:nvSpPr>
          <p:spPr bwMode="auto">
            <a:xfrm>
              <a:off x="4534" y="1545"/>
              <a:ext cx="60" cy="21"/>
            </a:xfrm>
            <a:custGeom>
              <a:avLst/>
              <a:gdLst>
                <a:gd name="T0" fmla="*/ 153 w 44"/>
                <a:gd name="T1" fmla="*/ 32 h 16"/>
                <a:gd name="T2" fmla="*/ 75 w 44"/>
                <a:gd name="T3" fmla="*/ 18 h 16"/>
                <a:gd name="T4" fmla="*/ 20 w 44"/>
                <a:gd name="T5" fmla="*/ 0 h 16"/>
                <a:gd name="T6" fmla="*/ 0 w 44"/>
                <a:gd name="T7" fmla="*/ 21 h 16"/>
                <a:gd name="T8" fmla="*/ 0 w 44"/>
                <a:gd name="T9" fmla="*/ 24 h 16"/>
                <a:gd name="T10" fmla="*/ 68 w 44"/>
                <a:gd name="T11" fmla="*/ 32 h 16"/>
                <a:gd name="T12" fmla="*/ 153 w 44"/>
                <a:gd name="T13" fmla="*/ 38 h 16"/>
                <a:gd name="T14" fmla="*/ 153 w 44"/>
                <a:gd name="T15" fmla="*/ 32 h 1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4" h="16">
                  <a:moveTo>
                    <a:pt x="44" y="11"/>
                  </a:moveTo>
                  <a:cubicBezTo>
                    <a:pt x="36" y="14"/>
                    <a:pt x="27" y="8"/>
                    <a:pt x="21" y="6"/>
                  </a:cubicBezTo>
                  <a:cubicBezTo>
                    <a:pt x="16" y="4"/>
                    <a:pt x="12" y="0"/>
                    <a:pt x="6" y="0"/>
                  </a:cubicBezTo>
                  <a:cubicBezTo>
                    <a:pt x="4" y="2"/>
                    <a:pt x="2" y="5"/>
                    <a:pt x="0" y="7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8" y="6"/>
                    <a:pt x="14" y="8"/>
                    <a:pt x="20" y="11"/>
                  </a:cubicBezTo>
                  <a:cubicBezTo>
                    <a:pt x="26" y="13"/>
                    <a:pt x="34" y="16"/>
                    <a:pt x="44" y="13"/>
                  </a:cubicBezTo>
                  <a:lnTo>
                    <a:pt x="44" y="11"/>
                  </a:lnTo>
                  <a:close/>
                </a:path>
              </a:pathLst>
            </a:custGeom>
            <a:solidFill>
              <a:srgbClr val="00A9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69" name="Freeform 89">
              <a:extLst>
                <a:ext uri="{FF2B5EF4-FFF2-40B4-BE49-F238E27FC236}">
                  <a16:creationId xmlns:a16="http://schemas.microsoft.com/office/drawing/2014/main" id="{4DF2E319-404E-B2D1-A869-1AD3432283A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102" y="724"/>
              <a:ext cx="804" cy="1299"/>
            </a:xfrm>
            <a:custGeom>
              <a:avLst/>
              <a:gdLst>
                <a:gd name="T0" fmla="*/ 1466 w 593"/>
                <a:gd name="T1" fmla="*/ 1242 h 962"/>
                <a:gd name="T2" fmla="*/ 1426 w 593"/>
                <a:gd name="T3" fmla="*/ 1203 h 962"/>
                <a:gd name="T4" fmla="*/ 1406 w 593"/>
                <a:gd name="T5" fmla="*/ 1300 h 962"/>
                <a:gd name="T6" fmla="*/ 1338 w 593"/>
                <a:gd name="T7" fmla="*/ 1298 h 962"/>
                <a:gd name="T8" fmla="*/ 1281 w 593"/>
                <a:gd name="T9" fmla="*/ 1133 h 962"/>
                <a:gd name="T10" fmla="*/ 1162 w 593"/>
                <a:gd name="T11" fmla="*/ 1376 h 962"/>
                <a:gd name="T12" fmla="*/ 1169 w 593"/>
                <a:gd name="T13" fmla="*/ 1176 h 962"/>
                <a:gd name="T14" fmla="*/ 1109 w 593"/>
                <a:gd name="T15" fmla="*/ 1165 h 962"/>
                <a:gd name="T16" fmla="*/ 1055 w 593"/>
                <a:gd name="T17" fmla="*/ 1511 h 962"/>
                <a:gd name="T18" fmla="*/ 1043 w 593"/>
                <a:gd name="T19" fmla="*/ 1175 h 962"/>
                <a:gd name="T20" fmla="*/ 1204 w 593"/>
                <a:gd name="T21" fmla="*/ 957 h 962"/>
                <a:gd name="T22" fmla="*/ 1445 w 593"/>
                <a:gd name="T23" fmla="*/ 852 h 962"/>
                <a:gd name="T24" fmla="*/ 1569 w 593"/>
                <a:gd name="T25" fmla="*/ 795 h 962"/>
                <a:gd name="T26" fmla="*/ 1632 w 593"/>
                <a:gd name="T27" fmla="*/ 597 h 962"/>
                <a:gd name="T28" fmla="*/ 1535 w 593"/>
                <a:gd name="T29" fmla="*/ 801 h 962"/>
                <a:gd name="T30" fmla="*/ 1529 w 593"/>
                <a:gd name="T31" fmla="*/ 667 h 962"/>
                <a:gd name="T32" fmla="*/ 1519 w 593"/>
                <a:gd name="T33" fmla="*/ 675 h 962"/>
                <a:gd name="T34" fmla="*/ 1445 w 593"/>
                <a:gd name="T35" fmla="*/ 824 h 962"/>
                <a:gd name="T36" fmla="*/ 1314 w 593"/>
                <a:gd name="T37" fmla="*/ 824 h 962"/>
                <a:gd name="T38" fmla="*/ 1162 w 593"/>
                <a:gd name="T39" fmla="*/ 937 h 962"/>
                <a:gd name="T40" fmla="*/ 1184 w 593"/>
                <a:gd name="T41" fmla="*/ 806 h 962"/>
                <a:gd name="T42" fmla="*/ 1270 w 593"/>
                <a:gd name="T43" fmla="*/ 628 h 962"/>
                <a:gd name="T44" fmla="*/ 1359 w 593"/>
                <a:gd name="T45" fmla="*/ 311 h 962"/>
                <a:gd name="T46" fmla="*/ 1577 w 593"/>
                <a:gd name="T47" fmla="*/ 162 h 962"/>
                <a:gd name="T48" fmla="*/ 1479 w 593"/>
                <a:gd name="T49" fmla="*/ 155 h 962"/>
                <a:gd name="T50" fmla="*/ 1293 w 593"/>
                <a:gd name="T51" fmla="*/ 288 h 962"/>
                <a:gd name="T52" fmla="*/ 1352 w 593"/>
                <a:gd name="T53" fmla="*/ 0 h 962"/>
                <a:gd name="T54" fmla="*/ 1254 w 593"/>
                <a:gd name="T55" fmla="*/ 16 h 962"/>
                <a:gd name="T56" fmla="*/ 1245 w 593"/>
                <a:gd name="T57" fmla="*/ 386 h 962"/>
                <a:gd name="T58" fmla="*/ 1234 w 593"/>
                <a:gd name="T59" fmla="*/ 677 h 962"/>
                <a:gd name="T60" fmla="*/ 1074 w 593"/>
                <a:gd name="T61" fmla="*/ 816 h 962"/>
                <a:gd name="T62" fmla="*/ 986 w 593"/>
                <a:gd name="T63" fmla="*/ 323 h 962"/>
                <a:gd name="T64" fmla="*/ 1142 w 593"/>
                <a:gd name="T65" fmla="*/ 212 h 962"/>
                <a:gd name="T66" fmla="*/ 1079 w 593"/>
                <a:gd name="T67" fmla="*/ 192 h 962"/>
                <a:gd name="T68" fmla="*/ 880 w 593"/>
                <a:gd name="T69" fmla="*/ 366 h 962"/>
                <a:gd name="T70" fmla="*/ 1043 w 593"/>
                <a:gd name="T71" fmla="*/ 7 h 962"/>
                <a:gd name="T72" fmla="*/ 1028 w 593"/>
                <a:gd name="T73" fmla="*/ 798 h 962"/>
                <a:gd name="T74" fmla="*/ 919 w 593"/>
                <a:gd name="T75" fmla="*/ 709 h 962"/>
                <a:gd name="T76" fmla="*/ 743 w 593"/>
                <a:gd name="T77" fmla="*/ 408 h 962"/>
                <a:gd name="T78" fmla="*/ 743 w 593"/>
                <a:gd name="T79" fmla="*/ 578 h 962"/>
                <a:gd name="T80" fmla="*/ 961 w 593"/>
                <a:gd name="T81" fmla="*/ 905 h 962"/>
                <a:gd name="T82" fmla="*/ 880 w 593"/>
                <a:gd name="T83" fmla="*/ 1354 h 962"/>
                <a:gd name="T84" fmla="*/ 37 w 593"/>
                <a:gd name="T85" fmla="*/ 3198 h 962"/>
                <a:gd name="T86" fmla="*/ 268 w 593"/>
                <a:gd name="T87" fmla="*/ 2879 h 962"/>
                <a:gd name="T88" fmla="*/ 275 w 593"/>
                <a:gd name="T89" fmla="*/ 2524 h 962"/>
                <a:gd name="T90" fmla="*/ 378 w 593"/>
                <a:gd name="T91" fmla="*/ 1905 h 962"/>
                <a:gd name="T92" fmla="*/ 502 w 593"/>
                <a:gd name="T93" fmla="*/ 1900 h 962"/>
                <a:gd name="T94" fmla="*/ 397 w 593"/>
                <a:gd name="T95" fmla="*/ 1882 h 962"/>
                <a:gd name="T96" fmla="*/ 469 w 593"/>
                <a:gd name="T97" fmla="*/ 1604 h 962"/>
                <a:gd name="T98" fmla="*/ 1071 w 593"/>
                <a:gd name="T99" fmla="*/ 1719 h 962"/>
                <a:gd name="T100" fmla="*/ 1662 w 593"/>
                <a:gd name="T101" fmla="*/ 1348 h 962"/>
                <a:gd name="T102" fmla="*/ 925 w 593"/>
                <a:gd name="T103" fmla="*/ 1365 h 962"/>
                <a:gd name="T104" fmla="*/ 994 w 593"/>
                <a:gd name="T105" fmla="*/ 905 h 962"/>
                <a:gd name="T106" fmla="*/ 1014 w 593"/>
                <a:gd name="T107" fmla="*/ 1071 h 962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593" h="962">
                  <a:moveTo>
                    <a:pt x="492" y="405"/>
                  </a:moveTo>
                  <a:cubicBezTo>
                    <a:pt x="477" y="398"/>
                    <a:pt x="452" y="391"/>
                    <a:pt x="433" y="389"/>
                  </a:cubicBezTo>
                  <a:cubicBezTo>
                    <a:pt x="428" y="389"/>
                    <a:pt x="429" y="386"/>
                    <a:pt x="429" y="386"/>
                  </a:cubicBezTo>
                  <a:cubicBezTo>
                    <a:pt x="429" y="381"/>
                    <a:pt x="429" y="381"/>
                    <a:pt x="429" y="381"/>
                  </a:cubicBezTo>
                  <a:cubicBezTo>
                    <a:pt x="429" y="381"/>
                    <a:pt x="431" y="375"/>
                    <a:pt x="434" y="373"/>
                  </a:cubicBezTo>
                  <a:cubicBezTo>
                    <a:pt x="437" y="371"/>
                    <a:pt x="440" y="368"/>
                    <a:pt x="443" y="366"/>
                  </a:cubicBezTo>
                  <a:cubicBezTo>
                    <a:pt x="441" y="361"/>
                    <a:pt x="441" y="361"/>
                    <a:pt x="441" y="361"/>
                  </a:cubicBezTo>
                  <a:cubicBezTo>
                    <a:pt x="438" y="363"/>
                    <a:pt x="435" y="364"/>
                    <a:pt x="432" y="366"/>
                  </a:cubicBezTo>
                  <a:cubicBezTo>
                    <a:pt x="431" y="367"/>
                    <a:pt x="428" y="367"/>
                    <a:pt x="427" y="366"/>
                  </a:cubicBezTo>
                  <a:cubicBezTo>
                    <a:pt x="426" y="365"/>
                    <a:pt x="424" y="363"/>
                    <a:pt x="422" y="362"/>
                  </a:cubicBezTo>
                  <a:cubicBezTo>
                    <a:pt x="419" y="366"/>
                    <a:pt x="419" y="366"/>
                    <a:pt x="419" y="366"/>
                  </a:cubicBezTo>
                  <a:cubicBezTo>
                    <a:pt x="421" y="368"/>
                    <a:pt x="422" y="371"/>
                    <a:pt x="423" y="373"/>
                  </a:cubicBezTo>
                  <a:cubicBezTo>
                    <a:pt x="423" y="373"/>
                    <a:pt x="423" y="373"/>
                    <a:pt x="423" y="373"/>
                  </a:cubicBezTo>
                  <a:cubicBezTo>
                    <a:pt x="420" y="387"/>
                    <a:pt x="420" y="387"/>
                    <a:pt x="420" y="387"/>
                  </a:cubicBezTo>
                  <a:cubicBezTo>
                    <a:pt x="420" y="387"/>
                    <a:pt x="419" y="391"/>
                    <a:pt x="416" y="391"/>
                  </a:cubicBezTo>
                  <a:cubicBezTo>
                    <a:pt x="413" y="391"/>
                    <a:pt x="410" y="391"/>
                    <a:pt x="407" y="392"/>
                  </a:cubicBezTo>
                  <a:cubicBezTo>
                    <a:pt x="406" y="392"/>
                    <a:pt x="404" y="390"/>
                    <a:pt x="405" y="389"/>
                  </a:cubicBezTo>
                  <a:cubicBezTo>
                    <a:pt x="406" y="380"/>
                    <a:pt x="407" y="367"/>
                    <a:pt x="409" y="358"/>
                  </a:cubicBezTo>
                  <a:cubicBezTo>
                    <a:pt x="401" y="356"/>
                    <a:pt x="401" y="356"/>
                    <a:pt x="401" y="356"/>
                  </a:cubicBezTo>
                  <a:cubicBezTo>
                    <a:pt x="399" y="366"/>
                    <a:pt x="397" y="380"/>
                    <a:pt x="396" y="390"/>
                  </a:cubicBezTo>
                  <a:cubicBezTo>
                    <a:pt x="396" y="391"/>
                    <a:pt x="394" y="394"/>
                    <a:pt x="393" y="395"/>
                  </a:cubicBezTo>
                  <a:cubicBezTo>
                    <a:pt x="392" y="395"/>
                    <a:pt x="390" y="393"/>
                    <a:pt x="390" y="391"/>
                  </a:cubicBezTo>
                  <a:cubicBezTo>
                    <a:pt x="391" y="380"/>
                    <a:pt x="392" y="366"/>
                    <a:pt x="391" y="349"/>
                  </a:cubicBezTo>
                  <a:cubicBezTo>
                    <a:pt x="391" y="341"/>
                    <a:pt x="391" y="341"/>
                    <a:pt x="391" y="341"/>
                  </a:cubicBezTo>
                  <a:cubicBezTo>
                    <a:pt x="379" y="341"/>
                    <a:pt x="379" y="341"/>
                    <a:pt x="379" y="341"/>
                  </a:cubicBezTo>
                  <a:cubicBezTo>
                    <a:pt x="379" y="349"/>
                    <a:pt x="379" y="349"/>
                    <a:pt x="379" y="349"/>
                  </a:cubicBezTo>
                  <a:cubicBezTo>
                    <a:pt x="379" y="358"/>
                    <a:pt x="378" y="377"/>
                    <a:pt x="377" y="391"/>
                  </a:cubicBezTo>
                  <a:cubicBezTo>
                    <a:pt x="377" y="397"/>
                    <a:pt x="373" y="398"/>
                    <a:pt x="371" y="399"/>
                  </a:cubicBezTo>
                  <a:cubicBezTo>
                    <a:pt x="363" y="402"/>
                    <a:pt x="357" y="407"/>
                    <a:pt x="350" y="410"/>
                  </a:cubicBezTo>
                  <a:cubicBezTo>
                    <a:pt x="349" y="411"/>
                    <a:pt x="344" y="416"/>
                    <a:pt x="344" y="414"/>
                  </a:cubicBezTo>
                  <a:cubicBezTo>
                    <a:pt x="345" y="407"/>
                    <a:pt x="345" y="399"/>
                    <a:pt x="344" y="391"/>
                  </a:cubicBezTo>
                  <a:cubicBezTo>
                    <a:pt x="344" y="391"/>
                    <a:pt x="345" y="381"/>
                    <a:pt x="345" y="377"/>
                  </a:cubicBezTo>
                  <a:cubicBezTo>
                    <a:pt x="346" y="371"/>
                    <a:pt x="347" y="361"/>
                    <a:pt x="350" y="355"/>
                  </a:cubicBezTo>
                  <a:cubicBezTo>
                    <a:pt x="347" y="353"/>
                    <a:pt x="347" y="353"/>
                    <a:pt x="347" y="353"/>
                  </a:cubicBezTo>
                  <a:cubicBezTo>
                    <a:pt x="347" y="353"/>
                    <a:pt x="346" y="354"/>
                    <a:pt x="346" y="354"/>
                  </a:cubicBezTo>
                  <a:cubicBezTo>
                    <a:pt x="346" y="354"/>
                    <a:pt x="342" y="365"/>
                    <a:pt x="341" y="369"/>
                  </a:cubicBezTo>
                  <a:cubicBezTo>
                    <a:pt x="340" y="373"/>
                    <a:pt x="338" y="370"/>
                    <a:pt x="338" y="370"/>
                  </a:cubicBezTo>
                  <a:cubicBezTo>
                    <a:pt x="332" y="351"/>
                    <a:pt x="332" y="351"/>
                    <a:pt x="332" y="351"/>
                  </a:cubicBezTo>
                  <a:cubicBezTo>
                    <a:pt x="331" y="349"/>
                    <a:pt x="331" y="349"/>
                    <a:pt x="331" y="349"/>
                  </a:cubicBezTo>
                  <a:cubicBezTo>
                    <a:pt x="328" y="350"/>
                    <a:pt x="328" y="350"/>
                    <a:pt x="328" y="350"/>
                  </a:cubicBezTo>
                  <a:cubicBezTo>
                    <a:pt x="328" y="350"/>
                    <a:pt x="330" y="365"/>
                    <a:pt x="333" y="375"/>
                  </a:cubicBezTo>
                  <a:cubicBezTo>
                    <a:pt x="334" y="378"/>
                    <a:pt x="336" y="391"/>
                    <a:pt x="336" y="391"/>
                  </a:cubicBezTo>
                  <a:cubicBezTo>
                    <a:pt x="337" y="401"/>
                    <a:pt x="337" y="410"/>
                    <a:pt x="336" y="419"/>
                  </a:cubicBezTo>
                  <a:cubicBezTo>
                    <a:pt x="335" y="421"/>
                    <a:pt x="332" y="426"/>
                    <a:pt x="331" y="426"/>
                  </a:cubicBezTo>
                  <a:cubicBezTo>
                    <a:pt x="323" y="431"/>
                    <a:pt x="317" y="449"/>
                    <a:pt x="312" y="455"/>
                  </a:cubicBezTo>
                  <a:cubicBezTo>
                    <a:pt x="311" y="456"/>
                    <a:pt x="308" y="456"/>
                    <a:pt x="307" y="454"/>
                  </a:cubicBezTo>
                  <a:cubicBezTo>
                    <a:pt x="305" y="445"/>
                    <a:pt x="302" y="437"/>
                    <a:pt x="297" y="430"/>
                  </a:cubicBezTo>
                  <a:cubicBezTo>
                    <a:pt x="297" y="430"/>
                    <a:pt x="297" y="430"/>
                    <a:pt x="297" y="430"/>
                  </a:cubicBezTo>
                  <a:cubicBezTo>
                    <a:pt x="294" y="406"/>
                    <a:pt x="297" y="390"/>
                    <a:pt x="303" y="370"/>
                  </a:cubicBezTo>
                  <a:cubicBezTo>
                    <a:pt x="308" y="353"/>
                    <a:pt x="308" y="353"/>
                    <a:pt x="308" y="353"/>
                  </a:cubicBezTo>
                  <a:cubicBezTo>
                    <a:pt x="311" y="343"/>
                    <a:pt x="312" y="332"/>
                    <a:pt x="313" y="321"/>
                  </a:cubicBezTo>
                  <a:cubicBezTo>
                    <a:pt x="316" y="308"/>
                    <a:pt x="316" y="308"/>
                    <a:pt x="316" y="308"/>
                  </a:cubicBezTo>
                  <a:cubicBezTo>
                    <a:pt x="316" y="308"/>
                    <a:pt x="319" y="301"/>
                    <a:pt x="320" y="300"/>
                  </a:cubicBezTo>
                  <a:cubicBezTo>
                    <a:pt x="328" y="295"/>
                    <a:pt x="335" y="291"/>
                    <a:pt x="346" y="290"/>
                  </a:cubicBezTo>
                  <a:cubicBezTo>
                    <a:pt x="356" y="288"/>
                    <a:pt x="356" y="288"/>
                    <a:pt x="356" y="288"/>
                  </a:cubicBezTo>
                  <a:cubicBezTo>
                    <a:pt x="366" y="287"/>
                    <a:pt x="376" y="286"/>
                    <a:pt x="386" y="281"/>
                  </a:cubicBezTo>
                  <a:cubicBezTo>
                    <a:pt x="394" y="277"/>
                    <a:pt x="398" y="272"/>
                    <a:pt x="403" y="268"/>
                  </a:cubicBezTo>
                  <a:cubicBezTo>
                    <a:pt x="409" y="262"/>
                    <a:pt x="414" y="258"/>
                    <a:pt x="425" y="256"/>
                  </a:cubicBezTo>
                  <a:cubicBezTo>
                    <a:pt x="428" y="256"/>
                    <a:pt x="428" y="256"/>
                    <a:pt x="428" y="256"/>
                  </a:cubicBezTo>
                  <a:cubicBezTo>
                    <a:pt x="428" y="256"/>
                    <a:pt x="428" y="256"/>
                    <a:pt x="428" y="256"/>
                  </a:cubicBezTo>
                  <a:cubicBezTo>
                    <a:pt x="438" y="255"/>
                    <a:pt x="450" y="263"/>
                    <a:pt x="452" y="271"/>
                  </a:cubicBezTo>
                  <a:cubicBezTo>
                    <a:pt x="455" y="271"/>
                    <a:pt x="455" y="271"/>
                    <a:pt x="455" y="271"/>
                  </a:cubicBezTo>
                  <a:cubicBezTo>
                    <a:pt x="454" y="265"/>
                    <a:pt x="450" y="260"/>
                    <a:pt x="446" y="256"/>
                  </a:cubicBezTo>
                  <a:cubicBezTo>
                    <a:pt x="445" y="255"/>
                    <a:pt x="445" y="253"/>
                    <a:pt x="446" y="253"/>
                  </a:cubicBezTo>
                  <a:cubicBezTo>
                    <a:pt x="455" y="251"/>
                    <a:pt x="460" y="246"/>
                    <a:pt x="464" y="239"/>
                  </a:cubicBezTo>
                  <a:cubicBezTo>
                    <a:pt x="466" y="235"/>
                    <a:pt x="472" y="225"/>
                    <a:pt x="477" y="215"/>
                  </a:cubicBezTo>
                  <a:cubicBezTo>
                    <a:pt x="477" y="213"/>
                    <a:pt x="477" y="213"/>
                    <a:pt x="477" y="213"/>
                  </a:cubicBezTo>
                  <a:cubicBezTo>
                    <a:pt x="481" y="206"/>
                    <a:pt x="481" y="206"/>
                    <a:pt x="481" y="206"/>
                  </a:cubicBezTo>
                  <a:cubicBezTo>
                    <a:pt x="485" y="197"/>
                    <a:pt x="487" y="189"/>
                    <a:pt x="485" y="179"/>
                  </a:cubicBezTo>
                  <a:cubicBezTo>
                    <a:pt x="483" y="179"/>
                    <a:pt x="483" y="179"/>
                    <a:pt x="483" y="179"/>
                  </a:cubicBezTo>
                  <a:cubicBezTo>
                    <a:pt x="485" y="187"/>
                    <a:pt x="481" y="195"/>
                    <a:pt x="477" y="203"/>
                  </a:cubicBezTo>
                  <a:cubicBezTo>
                    <a:pt x="474" y="210"/>
                    <a:pt x="474" y="210"/>
                    <a:pt x="474" y="210"/>
                  </a:cubicBezTo>
                  <a:cubicBezTo>
                    <a:pt x="473" y="212"/>
                    <a:pt x="473" y="212"/>
                    <a:pt x="473" y="212"/>
                  </a:cubicBezTo>
                  <a:cubicBezTo>
                    <a:pt x="470" y="219"/>
                    <a:pt x="462" y="232"/>
                    <a:pt x="460" y="235"/>
                  </a:cubicBezTo>
                  <a:cubicBezTo>
                    <a:pt x="459" y="238"/>
                    <a:pt x="457" y="240"/>
                    <a:pt x="454" y="241"/>
                  </a:cubicBezTo>
                  <a:cubicBezTo>
                    <a:pt x="453" y="242"/>
                    <a:pt x="452" y="241"/>
                    <a:pt x="452" y="240"/>
                  </a:cubicBezTo>
                  <a:cubicBezTo>
                    <a:pt x="452" y="237"/>
                    <a:pt x="451" y="235"/>
                    <a:pt x="451" y="232"/>
                  </a:cubicBezTo>
                  <a:cubicBezTo>
                    <a:pt x="450" y="229"/>
                    <a:pt x="450" y="226"/>
                    <a:pt x="450" y="223"/>
                  </a:cubicBezTo>
                  <a:cubicBezTo>
                    <a:pt x="450" y="223"/>
                    <a:pt x="452" y="217"/>
                    <a:pt x="452" y="217"/>
                  </a:cubicBezTo>
                  <a:cubicBezTo>
                    <a:pt x="453" y="213"/>
                    <a:pt x="455" y="207"/>
                    <a:pt x="453" y="201"/>
                  </a:cubicBezTo>
                  <a:cubicBezTo>
                    <a:pt x="451" y="197"/>
                    <a:pt x="447" y="196"/>
                    <a:pt x="445" y="194"/>
                  </a:cubicBezTo>
                  <a:cubicBezTo>
                    <a:pt x="442" y="191"/>
                    <a:pt x="441" y="189"/>
                    <a:pt x="441" y="186"/>
                  </a:cubicBezTo>
                  <a:cubicBezTo>
                    <a:pt x="437" y="187"/>
                    <a:pt x="437" y="187"/>
                    <a:pt x="437" y="187"/>
                  </a:cubicBezTo>
                  <a:cubicBezTo>
                    <a:pt x="437" y="193"/>
                    <a:pt x="441" y="195"/>
                    <a:pt x="444" y="198"/>
                  </a:cubicBezTo>
                  <a:cubicBezTo>
                    <a:pt x="446" y="200"/>
                    <a:pt x="448" y="201"/>
                    <a:pt x="449" y="203"/>
                  </a:cubicBezTo>
                  <a:cubicBezTo>
                    <a:pt x="450" y="207"/>
                    <a:pt x="448" y="211"/>
                    <a:pt x="446" y="214"/>
                  </a:cubicBezTo>
                  <a:cubicBezTo>
                    <a:pt x="444" y="222"/>
                    <a:pt x="444" y="222"/>
                    <a:pt x="444" y="222"/>
                  </a:cubicBezTo>
                  <a:cubicBezTo>
                    <a:pt x="444" y="226"/>
                    <a:pt x="445" y="229"/>
                    <a:pt x="445" y="233"/>
                  </a:cubicBezTo>
                  <a:cubicBezTo>
                    <a:pt x="446" y="239"/>
                    <a:pt x="444" y="244"/>
                    <a:pt x="442" y="246"/>
                  </a:cubicBezTo>
                  <a:cubicBezTo>
                    <a:pt x="437" y="247"/>
                    <a:pt x="432" y="247"/>
                    <a:pt x="428" y="248"/>
                  </a:cubicBezTo>
                  <a:cubicBezTo>
                    <a:pt x="424" y="248"/>
                    <a:pt x="424" y="248"/>
                    <a:pt x="424" y="248"/>
                  </a:cubicBezTo>
                  <a:cubicBezTo>
                    <a:pt x="410" y="250"/>
                    <a:pt x="404" y="256"/>
                    <a:pt x="397" y="263"/>
                  </a:cubicBezTo>
                  <a:cubicBezTo>
                    <a:pt x="396" y="263"/>
                    <a:pt x="394" y="263"/>
                    <a:pt x="395" y="261"/>
                  </a:cubicBezTo>
                  <a:cubicBezTo>
                    <a:pt x="395" y="256"/>
                    <a:pt x="394" y="252"/>
                    <a:pt x="393" y="248"/>
                  </a:cubicBezTo>
                  <a:cubicBezTo>
                    <a:pt x="389" y="248"/>
                    <a:pt x="389" y="248"/>
                    <a:pt x="389" y="248"/>
                  </a:cubicBezTo>
                  <a:cubicBezTo>
                    <a:pt x="391" y="254"/>
                    <a:pt x="391" y="264"/>
                    <a:pt x="388" y="269"/>
                  </a:cubicBezTo>
                  <a:cubicBezTo>
                    <a:pt x="387" y="272"/>
                    <a:pt x="385" y="273"/>
                    <a:pt x="383" y="274"/>
                  </a:cubicBezTo>
                  <a:cubicBezTo>
                    <a:pt x="379" y="276"/>
                    <a:pt x="379" y="276"/>
                    <a:pt x="379" y="276"/>
                  </a:cubicBezTo>
                  <a:cubicBezTo>
                    <a:pt x="371" y="279"/>
                    <a:pt x="364" y="279"/>
                    <a:pt x="356" y="280"/>
                  </a:cubicBezTo>
                  <a:cubicBezTo>
                    <a:pt x="344" y="282"/>
                    <a:pt x="344" y="282"/>
                    <a:pt x="344" y="282"/>
                  </a:cubicBezTo>
                  <a:cubicBezTo>
                    <a:pt x="336" y="283"/>
                    <a:pt x="329" y="286"/>
                    <a:pt x="323" y="289"/>
                  </a:cubicBezTo>
                  <a:cubicBezTo>
                    <a:pt x="319" y="291"/>
                    <a:pt x="320" y="287"/>
                    <a:pt x="320" y="287"/>
                  </a:cubicBezTo>
                  <a:cubicBezTo>
                    <a:pt x="322" y="277"/>
                    <a:pt x="321" y="269"/>
                    <a:pt x="321" y="260"/>
                  </a:cubicBezTo>
                  <a:cubicBezTo>
                    <a:pt x="321" y="259"/>
                    <a:pt x="323" y="256"/>
                    <a:pt x="324" y="255"/>
                  </a:cubicBezTo>
                  <a:cubicBezTo>
                    <a:pt x="333" y="252"/>
                    <a:pt x="344" y="247"/>
                    <a:pt x="350" y="242"/>
                  </a:cubicBezTo>
                  <a:cubicBezTo>
                    <a:pt x="363" y="231"/>
                    <a:pt x="369" y="220"/>
                    <a:pt x="372" y="207"/>
                  </a:cubicBezTo>
                  <a:cubicBezTo>
                    <a:pt x="373" y="205"/>
                    <a:pt x="375" y="201"/>
                    <a:pt x="376" y="199"/>
                  </a:cubicBezTo>
                  <a:cubicBezTo>
                    <a:pt x="384" y="186"/>
                    <a:pt x="398" y="172"/>
                    <a:pt x="409" y="172"/>
                  </a:cubicBezTo>
                  <a:cubicBezTo>
                    <a:pt x="410" y="170"/>
                    <a:pt x="410" y="170"/>
                    <a:pt x="410" y="170"/>
                  </a:cubicBezTo>
                  <a:cubicBezTo>
                    <a:pt x="398" y="170"/>
                    <a:pt x="385" y="179"/>
                    <a:pt x="376" y="189"/>
                  </a:cubicBezTo>
                  <a:cubicBezTo>
                    <a:pt x="376" y="183"/>
                    <a:pt x="376" y="176"/>
                    <a:pt x="377" y="170"/>
                  </a:cubicBezTo>
                  <a:cubicBezTo>
                    <a:pt x="377" y="164"/>
                    <a:pt x="377" y="164"/>
                    <a:pt x="377" y="164"/>
                  </a:cubicBezTo>
                  <a:cubicBezTo>
                    <a:pt x="377" y="156"/>
                    <a:pt x="377" y="148"/>
                    <a:pt x="377" y="140"/>
                  </a:cubicBezTo>
                  <a:cubicBezTo>
                    <a:pt x="376" y="133"/>
                    <a:pt x="376" y="125"/>
                    <a:pt x="376" y="117"/>
                  </a:cubicBezTo>
                  <a:cubicBezTo>
                    <a:pt x="380" y="105"/>
                    <a:pt x="391" y="99"/>
                    <a:pt x="402" y="93"/>
                  </a:cubicBezTo>
                  <a:cubicBezTo>
                    <a:pt x="407" y="91"/>
                    <a:pt x="411" y="88"/>
                    <a:pt x="416" y="85"/>
                  </a:cubicBezTo>
                  <a:cubicBezTo>
                    <a:pt x="421" y="82"/>
                    <a:pt x="428" y="74"/>
                    <a:pt x="434" y="65"/>
                  </a:cubicBezTo>
                  <a:cubicBezTo>
                    <a:pt x="435" y="64"/>
                    <a:pt x="440" y="59"/>
                    <a:pt x="441" y="58"/>
                  </a:cubicBezTo>
                  <a:cubicBezTo>
                    <a:pt x="449" y="53"/>
                    <a:pt x="459" y="49"/>
                    <a:pt x="466" y="51"/>
                  </a:cubicBezTo>
                  <a:cubicBezTo>
                    <a:pt x="467" y="49"/>
                    <a:pt x="467" y="49"/>
                    <a:pt x="467" y="49"/>
                  </a:cubicBezTo>
                  <a:cubicBezTo>
                    <a:pt x="460" y="47"/>
                    <a:pt x="453" y="48"/>
                    <a:pt x="446" y="50"/>
                  </a:cubicBezTo>
                  <a:cubicBezTo>
                    <a:pt x="443" y="51"/>
                    <a:pt x="442" y="48"/>
                    <a:pt x="442" y="45"/>
                  </a:cubicBezTo>
                  <a:cubicBezTo>
                    <a:pt x="443" y="41"/>
                    <a:pt x="443" y="37"/>
                    <a:pt x="445" y="33"/>
                  </a:cubicBezTo>
                  <a:cubicBezTo>
                    <a:pt x="442" y="31"/>
                    <a:pt x="442" y="31"/>
                    <a:pt x="442" y="31"/>
                  </a:cubicBezTo>
                  <a:cubicBezTo>
                    <a:pt x="438" y="36"/>
                    <a:pt x="438" y="41"/>
                    <a:pt x="438" y="47"/>
                  </a:cubicBezTo>
                  <a:cubicBezTo>
                    <a:pt x="437" y="55"/>
                    <a:pt x="426" y="67"/>
                    <a:pt x="422" y="71"/>
                  </a:cubicBezTo>
                  <a:cubicBezTo>
                    <a:pt x="418" y="76"/>
                    <a:pt x="412" y="80"/>
                    <a:pt x="409" y="82"/>
                  </a:cubicBezTo>
                  <a:cubicBezTo>
                    <a:pt x="405" y="85"/>
                    <a:pt x="388" y="91"/>
                    <a:pt x="384" y="94"/>
                  </a:cubicBezTo>
                  <a:cubicBezTo>
                    <a:pt x="382" y="96"/>
                    <a:pt x="381" y="94"/>
                    <a:pt x="381" y="92"/>
                  </a:cubicBezTo>
                  <a:cubicBezTo>
                    <a:pt x="382" y="91"/>
                    <a:pt x="382" y="89"/>
                    <a:pt x="383" y="87"/>
                  </a:cubicBezTo>
                  <a:cubicBezTo>
                    <a:pt x="385" y="81"/>
                    <a:pt x="388" y="73"/>
                    <a:pt x="389" y="66"/>
                  </a:cubicBezTo>
                  <a:cubicBezTo>
                    <a:pt x="391" y="55"/>
                    <a:pt x="386" y="34"/>
                    <a:pt x="386" y="34"/>
                  </a:cubicBezTo>
                  <a:cubicBezTo>
                    <a:pt x="387" y="30"/>
                    <a:pt x="385" y="26"/>
                    <a:pt x="386" y="22"/>
                  </a:cubicBezTo>
                  <a:cubicBezTo>
                    <a:pt x="389" y="14"/>
                    <a:pt x="395" y="6"/>
                    <a:pt x="400" y="2"/>
                  </a:cubicBezTo>
                  <a:cubicBezTo>
                    <a:pt x="400" y="0"/>
                    <a:pt x="400" y="0"/>
                    <a:pt x="400" y="0"/>
                  </a:cubicBezTo>
                  <a:cubicBezTo>
                    <a:pt x="394" y="5"/>
                    <a:pt x="386" y="12"/>
                    <a:pt x="382" y="21"/>
                  </a:cubicBezTo>
                  <a:cubicBezTo>
                    <a:pt x="379" y="15"/>
                    <a:pt x="376" y="9"/>
                    <a:pt x="373" y="4"/>
                  </a:cubicBezTo>
                  <a:cubicBezTo>
                    <a:pt x="373" y="2"/>
                    <a:pt x="373" y="2"/>
                    <a:pt x="373" y="2"/>
                  </a:cubicBezTo>
                  <a:cubicBezTo>
                    <a:pt x="370" y="4"/>
                    <a:pt x="370" y="4"/>
                    <a:pt x="370" y="4"/>
                  </a:cubicBezTo>
                  <a:cubicBezTo>
                    <a:pt x="371" y="5"/>
                    <a:pt x="371" y="5"/>
                    <a:pt x="371" y="5"/>
                  </a:cubicBezTo>
                  <a:cubicBezTo>
                    <a:pt x="380" y="24"/>
                    <a:pt x="386" y="43"/>
                    <a:pt x="383" y="64"/>
                  </a:cubicBezTo>
                  <a:cubicBezTo>
                    <a:pt x="382" y="71"/>
                    <a:pt x="378" y="78"/>
                    <a:pt x="375" y="85"/>
                  </a:cubicBezTo>
                  <a:cubicBezTo>
                    <a:pt x="373" y="92"/>
                    <a:pt x="370" y="100"/>
                    <a:pt x="369" y="109"/>
                  </a:cubicBezTo>
                  <a:cubicBezTo>
                    <a:pt x="369" y="111"/>
                    <a:pt x="369" y="113"/>
                    <a:pt x="369" y="116"/>
                  </a:cubicBezTo>
                  <a:cubicBezTo>
                    <a:pt x="369" y="116"/>
                    <a:pt x="369" y="116"/>
                    <a:pt x="368" y="116"/>
                  </a:cubicBezTo>
                  <a:cubicBezTo>
                    <a:pt x="369" y="116"/>
                    <a:pt x="369" y="116"/>
                    <a:pt x="369" y="116"/>
                  </a:cubicBezTo>
                  <a:cubicBezTo>
                    <a:pt x="368" y="124"/>
                    <a:pt x="368" y="132"/>
                    <a:pt x="369" y="140"/>
                  </a:cubicBezTo>
                  <a:cubicBezTo>
                    <a:pt x="369" y="149"/>
                    <a:pt x="369" y="156"/>
                    <a:pt x="369" y="164"/>
                  </a:cubicBezTo>
                  <a:cubicBezTo>
                    <a:pt x="369" y="169"/>
                    <a:pt x="369" y="169"/>
                    <a:pt x="369" y="169"/>
                  </a:cubicBezTo>
                  <a:cubicBezTo>
                    <a:pt x="368" y="182"/>
                    <a:pt x="368" y="194"/>
                    <a:pt x="365" y="204"/>
                  </a:cubicBezTo>
                  <a:cubicBezTo>
                    <a:pt x="365" y="204"/>
                    <a:pt x="365" y="204"/>
                    <a:pt x="365" y="204"/>
                  </a:cubicBezTo>
                  <a:cubicBezTo>
                    <a:pt x="365" y="204"/>
                    <a:pt x="365" y="204"/>
                    <a:pt x="365" y="204"/>
                  </a:cubicBezTo>
                  <a:cubicBezTo>
                    <a:pt x="362" y="216"/>
                    <a:pt x="356" y="226"/>
                    <a:pt x="345" y="236"/>
                  </a:cubicBezTo>
                  <a:cubicBezTo>
                    <a:pt x="340" y="240"/>
                    <a:pt x="330" y="245"/>
                    <a:pt x="323" y="247"/>
                  </a:cubicBezTo>
                  <a:cubicBezTo>
                    <a:pt x="322" y="248"/>
                    <a:pt x="318" y="246"/>
                    <a:pt x="318" y="245"/>
                  </a:cubicBezTo>
                  <a:cubicBezTo>
                    <a:pt x="317" y="242"/>
                    <a:pt x="316" y="239"/>
                    <a:pt x="316" y="237"/>
                  </a:cubicBezTo>
                  <a:cubicBezTo>
                    <a:pt x="310" y="222"/>
                    <a:pt x="306" y="210"/>
                    <a:pt x="300" y="201"/>
                  </a:cubicBezTo>
                  <a:cubicBezTo>
                    <a:pt x="295" y="192"/>
                    <a:pt x="275" y="163"/>
                    <a:pt x="269" y="148"/>
                  </a:cubicBezTo>
                  <a:cubicBezTo>
                    <a:pt x="263" y="132"/>
                    <a:pt x="257" y="121"/>
                    <a:pt x="274" y="106"/>
                  </a:cubicBezTo>
                  <a:cubicBezTo>
                    <a:pt x="279" y="102"/>
                    <a:pt x="285" y="99"/>
                    <a:pt x="291" y="97"/>
                  </a:cubicBezTo>
                  <a:cubicBezTo>
                    <a:pt x="300" y="92"/>
                    <a:pt x="309" y="87"/>
                    <a:pt x="316" y="78"/>
                  </a:cubicBezTo>
                  <a:cubicBezTo>
                    <a:pt x="317" y="76"/>
                    <a:pt x="318" y="74"/>
                    <a:pt x="319" y="71"/>
                  </a:cubicBezTo>
                  <a:cubicBezTo>
                    <a:pt x="320" y="69"/>
                    <a:pt x="321" y="66"/>
                    <a:pt x="323" y="65"/>
                  </a:cubicBezTo>
                  <a:cubicBezTo>
                    <a:pt x="325" y="64"/>
                    <a:pt x="327" y="64"/>
                    <a:pt x="330" y="64"/>
                  </a:cubicBezTo>
                  <a:cubicBezTo>
                    <a:pt x="332" y="64"/>
                    <a:pt x="335" y="65"/>
                    <a:pt x="338" y="64"/>
                  </a:cubicBezTo>
                  <a:cubicBezTo>
                    <a:pt x="349" y="61"/>
                    <a:pt x="358" y="47"/>
                    <a:pt x="365" y="39"/>
                  </a:cubicBezTo>
                  <a:cubicBezTo>
                    <a:pt x="363" y="37"/>
                    <a:pt x="363" y="37"/>
                    <a:pt x="363" y="37"/>
                  </a:cubicBezTo>
                  <a:cubicBezTo>
                    <a:pt x="357" y="44"/>
                    <a:pt x="346" y="56"/>
                    <a:pt x="337" y="58"/>
                  </a:cubicBezTo>
                  <a:cubicBezTo>
                    <a:pt x="336" y="59"/>
                    <a:pt x="334" y="59"/>
                    <a:pt x="331" y="58"/>
                  </a:cubicBezTo>
                  <a:cubicBezTo>
                    <a:pt x="328" y="58"/>
                    <a:pt x="323" y="55"/>
                    <a:pt x="319" y="58"/>
                  </a:cubicBezTo>
                  <a:cubicBezTo>
                    <a:pt x="315" y="60"/>
                    <a:pt x="313" y="65"/>
                    <a:pt x="312" y="69"/>
                  </a:cubicBezTo>
                  <a:cubicBezTo>
                    <a:pt x="311" y="71"/>
                    <a:pt x="310" y="73"/>
                    <a:pt x="309" y="74"/>
                  </a:cubicBezTo>
                  <a:cubicBezTo>
                    <a:pt x="304" y="81"/>
                    <a:pt x="296" y="85"/>
                    <a:pt x="287" y="89"/>
                  </a:cubicBezTo>
                  <a:cubicBezTo>
                    <a:pt x="281" y="92"/>
                    <a:pt x="275" y="95"/>
                    <a:pt x="270" y="100"/>
                  </a:cubicBezTo>
                  <a:cubicBezTo>
                    <a:pt x="265" y="103"/>
                    <a:pt x="262" y="107"/>
                    <a:pt x="260" y="110"/>
                  </a:cubicBezTo>
                  <a:cubicBezTo>
                    <a:pt x="259" y="112"/>
                    <a:pt x="257" y="110"/>
                    <a:pt x="256" y="108"/>
                  </a:cubicBezTo>
                  <a:cubicBezTo>
                    <a:pt x="256" y="92"/>
                    <a:pt x="256" y="74"/>
                    <a:pt x="260" y="61"/>
                  </a:cubicBezTo>
                  <a:cubicBezTo>
                    <a:pt x="268" y="39"/>
                    <a:pt x="284" y="24"/>
                    <a:pt x="303" y="10"/>
                  </a:cubicBezTo>
                  <a:cubicBezTo>
                    <a:pt x="309" y="5"/>
                    <a:pt x="309" y="5"/>
                    <a:pt x="309" y="5"/>
                  </a:cubicBezTo>
                  <a:cubicBezTo>
                    <a:pt x="308" y="2"/>
                    <a:pt x="308" y="2"/>
                    <a:pt x="308" y="2"/>
                  </a:cubicBezTo>
                  <a:cubicBezTo>
                    <a:pt x="302" y="7"/>
                    <a:pt x="302" y="7"/>
                    <a:pt x="302" y="7"/>
                  </a:cubicBezTo>
                  <a:cubicBezTo>
                    <a:pt x="283" y="21"/>
                    <a:pt x="264" y="35"/>
                    <a:pt x="256" y="60"/>
                  </a:cubicBezTo>
                  <a:cubicBezTo>
                    <a:pt x="250" y="77"/>
                    <a:pt x="247" y="100"/>
                    <a:pt x="249" y="121"/>
                  </a:cubicBezTo>
                  <a:cubicBezTo>
                    <a:pt x="250" y="134"/>
                    <a:pt x="258" y="151"/>
                    <a:pt x="272" y="175"/>
                  </a:cubicBezTo>
                  <a:cubicBezTo>
                    <a:pt x="286" y="199"/>
                    <a:pt x="295" y="214"/>
                    <a:pt x="304" y="240"/>
                  </a:cubicBezTo>
                  <a:cubicBezTo>
                    <a:pt x="305" y="243"/>
                    <a:pt x="306" y="246"/>
                    <a:pt x="306" y="249"/>
                  </a:cubicBezTo>
                  <a:cubicBezTo>
                    <a:pt x="307" y="251"/>
                    <a:pt x="305" y="254"/>
                    <a:pt x="304" y="254"/>
                  </a:cubicBezTo>
                  <a:cubicBezTo>
                    <a:pt x="301" y="255"/>
                    <a:pt x="298" y="257"/>
                    <a:pt x="296" y="258"/>
                  </a:cubicBezTo>
                  <a:cubicBezTo>
                    <a:pt x="295" y="259"/>
                    <a:pt x="293" y="257"/>
                    <a:pt x="293" y="255"/>
                  </a:cubicBezTo>
                  <a:cubicBezTo>
                    <a:pt x="291" y="240"/>
                    <a:pt x="285" y="228"/>
                    <a:pt x="272" y="213"/>
                  </a:cubicBezTo>
                  <a:cubicBezTo>
                    <a:pt x="271" y="212"/>
                    <a:pt x="270" y="211"/>
                    <a:pt x="269" y="209"/>
                  </a:cubicBezTo>
                  <a:cubicBezTo>
                    <a:pt x="269" y="209"/>
                    <a:pt x="269" y="209"/>
                    <a:pt x="269" y="209"/>
                  </a:cubicBezTo>
                  <a:cubicBezTo>
                    <a:pt x="269" y="209"/>
                    <a:pt x="269" y="209"/>
                    <a:pt x="269" y="209"/>
                  </a:cubicBezTo>
                  <a:cubicBezTo>
                    <a:pt x="250" y="187"/>
                    <a:pt x="224" y="158"/>
                    <a:pt x="222" y="123"/>
                  </a:cubicBezTo>
                  <a:cubicBezTo>
                    <a:pt x="220" y="123"/>
                    <a:pt x="220" y="123"/>
                    <a:pt x="220" y="123"/>
                  </a:cubicBezTo>
                  <a:cubicBezTo>
                    <a:pt x="221" y="148"/>
                    <a:pt x="232" y="170"/>
                    <a:pt x="245" y="189"/>
                  </a:cubicBezTo>
                  <a:cubicBezTo>
                    <a:pt x="246" y="191"/>
                    <a:pt x="246" y="193"/>
                    <a:pt x="244" y="191"/>
                  </a:cubicBezTo>
                  <a:cubicBezTo>
                    <a:pt x="243" y="189"/>
                    <a:pt x="241" y="188"/>
                    <a:pt x="240" y="186"/>
                  </a:cubicBezTo>
                  <a:cubicBezTo>
                    <a:pt x="235" y="180"/>
                    <a:pt x="228" y="175"/>
                    <a:pt x="222" y="172"/>
                  </a:cubicBezTo>
                  <a:cubicBezTo>
                    <a:pt x="220" y="174"/>
                    <a:pt x="220" y="174"/>
                    <a:pt x="220" y="174"/>
                  </a:cubicBezTo>
                  <a:cubicBezTo>
                    <a:pt x="225" y="177"/>
                    <a:pt x="230" y="182"/>
                    <a:pt x="235" y="187"/>
                  </a:cubicBezTo>
                  <a:cubicBezTo>
                    <a:pt x="239" y="192"/>
                    <a:pt x="246" y="201"/>
                    <a:pt x="251" y="204"/>
                  </a:cubicBezTo>
                  <a:cubicBezTo>
                    <a:pt x="256" y="208"/>
                    <a:pt x="264" y="215"/>
                    <a:pt x="264" y="215"/>
                  </a:cubicBezTo>
                  <a:cubicBezTo>
                    <a:pt x="264" y="217"/>
                    <a:pt x="265" y="218"/>
                    <a:pt x="266" y="219"/>
                  </a:cubicBezTo>
                  <a:cubicBezTo>
                    <a:pt x="282" y="236"/>
                    <a:pt x="286" y="249"/>
                    <a:pt x="285" y="272"/>
                  </a:cubicBezTo>
                  <a:cubicBezTo>
                    <a:pt x="284" y="285"/>
                    <a:pt x="282" y="297"/>
                    <a:pt x="280" y="310"/>
                  </a:cubicBezTo>
                  <a:cubicBezTo>
                    <a:pt x="277" y="329"/>
                    <a:pt x="277" y="329"/>
                    <a:pt x="277" y="329"/>
                  </a:cubicBezTo>
                  <a:cubicBezTo>
                    <a:pt x="276" y="337"/>
                    <a:pt x="273" y="346"/>
                    <a:pt x="271" y="355"/>
                  </a:cubicBezTo>
                  <a:cubicBezTo>
                    <a:pt x="266" y="371"/>
                    <a:pt x="261" y="389"/>
                    <a:pt x="262" y="404"/>
                  </a:cubicBezTo>
                  <a:cubicBezTo>
                    <a:pt x="262" y="405"/>
                    <a:pt x="261" y="407"/>
                    <a:pt x="260" y="407"/>
                  </a:cubicBezTo>
                  <a:cubicBezTo>
                    <a:pt x="222" y="400"/>
                    <a:pt x="168" y="417"/>
                    <a:pt x="126" y="473"/>
                  </a:cubicBezTo>
                  <a:cubicBezTo>
                    <a:pt x="126" y="473"/>
                    <a:pt x="105" y="502"/>
                    <a:pt x="94" y="539"/>
                  </a:cubicBezTo>
                  <a:cubicBezTo>
                    <a:pt x="82" y="573"/>
                    <a:pt x="70" y="676"/>
                    <a:pt x="70" y="751"/>
                  </a:cubicBezTo>
                  <a:cubicBezTo>
                    <a:pt x="70" y="825"/>
                    <a:pt x="1" y="955"/>
                    <a:pt x="0" y="957"/>
                  </a:cubicBezTo>
                  <a:cubicBezTo>
                    <a:pt x="11" y="962"/>
                    <a:pt x="11" y="962"/>
                    <a:pt x="11" y="962"/>
                  </a:cubicBezTo>
                  <a:cubicBezTo>
                    <a:pt x="13" y="958"/>
                    <a:pt x="54" y="880"/>
                    <a:pt x="73" y="809"/>
                  </a:cubicBezTo>
                  <a:cubicBezTo>
                    <a:pt x="73" y="807"/>
                    <a:pt x="75" y="806"/>
                    <a:pt x="75" y="809"/>
                  </a:cubicBezTo>
                  <a:cubicBezTo>
                    <a:pt x="75" y="810"/>
                    <a:pt x="75" y="812"/>
                    <a:pt x="75" y="814"/>
                  </a:cubicBezTo>
                  <a:cubicBezTo>
                    <a:pt x="76" y="819"/>
                    <a:pt x="77" y="826"/>
                    <a:pt x="79" y="832"/>
                  </a:cubicBezTo>
                  <a:cubicBezTo>
                    <a:pt x="82" y="844"/>
                    <a:pt x="86" y="858"/>
                    <a:pt x="80" y="866"/>
                  </a:cubicBezTo>
                  <a:cubicBezTo>
                    <a:pt x="84" y="868"/>
                    <a:pt x="84" y="868"/>
                    <a:pt x="84" y="868"/>
                  </a:cubicBezTo>
                  <a:cubicBezTo>
                    <a:pt x="92" y="858"/>
                    <a:pt x="90" y="844"/>
                    <a:pt x="87" y="830"/>
                  </a:cubicBezTo>
                  <a:cubicBezTo>
                    <a:pt x="85" y="824"/>
                    <a:pt x="84" y="818"/>
                    <a:pt x="83" y="813"/>
                  </a:cubicBezTo>
                  <a:cubicBezTo>
                    <a:pt x="82" y="798"/>
                    <a:pt x="82" y="787"/>
                    <a:pt x="82" y="773"/>
                  </a:cubicBezTo>
                  <a:cubicBezTo>
                    <a:pt x="82" y="759"/>
                    <a:pt x="82" y="759"/>
                    <a:pt x="82" y="759"/>
                  </a:cubicBezTo>
                  <a:cubicBezTo>
                    <a:pt x="82" y="756"/>
                    <a:pt x="82" y="754"/>
                    <a:pt x="82" y="751"/>
                  </a:cubicBezTo>
                  <a:cubicBezTo>
                    <a:pt x="82" y="691"/>
                    <a:pt x="90" y="610"/>
                    <a:pt x="99" y="566"/>
                  </a:cubicBezTo>
                  <a:cubicBezTo>
                    <a:pt x="99" y="565"/>
                    <a:pt x="100" y="564"/>
                    <a:pt x="102" y="566"/>
                  </a:cubicBezTo>
                  <a:cubicBezTo>
                    <a:pt x="105" y="568"/>
                    <a:pt x="108" y="570"/>
                    <a:pt x="111" y="572"/>
                  </a:cubicBezTo>
                  <a:cubicBezTo>
                    <a:pt x="112" y="573"/>
                    <a:pt x="112" y="573"/>
                    <a:pt x="112" y="573"/>
                  </a:cubicBezTo>
                  <a:cubicBezTo>
                    <a:pt x="125" y="582"/>
                    <a:pt x="135" y="589"/>
                    <a:pt x="140" y="604"/>
                  </a:cubicBezTo>
                  <a:cubicBezTo>
                    <a:pt x="144" y="603"/>
                    <a:pt x="144" y="603"/>
                    <a:pt x="144" y="603"/>
                  </a:cubicBezTo>
                  <a:cubicBezTo>
                    <a:pt x="141" y="594"/>
                    <a:pt x="139" y="589"/>
                    <a:pt x="134" y="583"/>
                  </a:cubicBezTo>
                  <a:cubicBezTo>
                    <a:pt x="132" y="581"/>
                    <a:pt x="136" y="579"/>
                    <a:pt x="137" y="578"/>
                  </a:cubicBezTo>
                  <a:cubicBezTo>
                    <a:pt x="141" y="577"/>
                    <a:pt x="145" y="574"/>
                    <a:pt x="148" y="572"/>
                  </a:cubicBezTo>
                  <a:cubicBezTo>
                    <a:pt x="151" y="570"/>
                    <a:pt x="154" y="568"/>
                    <a:pt x="157" y="566"/>
                  </a:cubicBezTo>
                  <a:cubicBezTo>
                    <a:pt x="155" y="562"/>
                    <a:pt x="155" y="562"/>
                    <a:pt x="155" y="562"/>
                  </a:cubicBezTo>
                  <a:cubicBezTo>
                    <a:pt x="151" y="564"/>
                    <a:pt x="148" y="566"/>
                    <a:pt x="144" y="568"/>
                  </a:cubicBezTo>
                  <a:cubicBezTo>
                    <a:pt x="136" y="574"/>
                    <a:pt x="131" y="575"/>
                    <a:pt x="125" y="572"/>
                  </a:cubicBezTo>
                  <a:cubicBezTo>
                    <a:pt x="125" y="572"/>
                    <a:pt x="119" y="568"/>
                    <a:pt x="117" y="566"/>
                  </a:cubicBezTo>
                  <a:cubicBezTo>
                    <a:pt x="116" y="566"/>
                    <a:pt x="115" y="565"/>
                    <a:pt x="115" y="565"/>
                  </a:cubicBezTo>
                  <a:cubicBezTo>
                    <a:pt x="110" y="561"/>
                    <a:pt x="106" y="558"/>
                    <a:pt x="104" y="555"/>
                  </a:cubicBezTo>
                  <a:cubicBezTo>
                    <a:pt x="102" y="553"/>
                    <a:pt x="103" y="550"/>
                    <a:pt x="103" y="549"/>
                  </a:cubicBezTo>
                  <a:cubicBezTo>
                    <a:pt x="104" y="547"/>
                    <a:pt x="105" y="545"/>
                    <a:pt x="105" y="543"/>
                  </a:cubicBezTo>
                  <a:cubicBezTo>
                    <a:pt x="114" y="520"/>
                    <a:pt x="139" y="483"/>
                    <a:pt x="139" y="483"/>
                  </a:cubicBezTo>
                  <a:cubicBezTo>
                    <a:pt x="183" y="423"/>
                    <a:pt x="236" y="417"/>
                    <a:pt x="263" y="426"/>
                  </a:cubicBezTo>
                  <a:cubicBezTo>
                    <a:pt x="296" y="438"/>
                    <a:pt x="288" y="484"/>
                    <a:pt x="288" y="519"/>
                  </a:cubicBezTo>
                  <a:cubicBezTo>
                    <a:pt x="288" y="523"/>
                    <a:pt x="288" y="523"/>
                    <a:pt x="288" y="523"/>
                  </a:cubicBezTo>
                  <a:cubicBezTo>
                    <a:pt x="318" y="522"/>
                    <a:pt x="318" y="522"/>
                    <a:pt x="318" y="522"/>
                  </a:cubicBezTo>
                  <a:cubicBezTo>
                    <a:pt x="317" y="517"/>
                    <a:pt x="317" y="517"/>
                    <a:pt x="317" y="517"/>
                  </a:cubicBezTo>
                  <a:cubicBezTo>
                    <a:pt x="317" y="486"/>
                    <a:pt x="334" y="443"/>
                    <a:pt x="355" y="429"/>
                  </a:cubicBezTo>
                  <a:cubicBezTo>
                    <a:pt x="384" y="409"/>
                    <a:pt x="417" y="406"/>
                    <a:pt x="434" y="407"/>
                  </a:cubicBezTo>
                  <a:cubicBezTo>
                    <a:pt x="494" y="410"/>
                    <a:pt x="554" y="456"/>
                    <a:pt x="578" y="519"/>
                  </a:cubicBezTo>
                  <a:cubicBezTo>
                    <a:pt x="593" y="513"/>
                    <a:pt x="593" y="513"/>
                    <a:pt x="593" y="513"/>
                  </a:cubicBezTo>
                  <a:cubicBezTo>
                    <a:pt x="573" y="462"/>
                    <a:pt x="533" y="424"/>
                    <a:pt x="492" y="405"/>
                  </a:cubicBezTo>
                  <a:close/>
                  <a:moveTo>
                    <a:pt x="294" y="348"/>
                  </a:moveTo>
                  <a:cubicBezTo>
                    <a:pt x="290" y="363"/>
                    <a:pt x="290" y="363"/>
                    <a:pt x="290" y="363"/>
                  </a:cubicBezTo>
                  <a:cubicBezTo>
                    <a:pt x="285" y="379"/>
                    <a:pt x="281" y="393"/>
                    <a:pt x="280" y="410"/>
                  </a:cubicBezTo>
                  <a:cubicBezTo>
                    <a:pt x="280" y="411"/>
                    <a:pt x="278" y="413"/>
                    <a:pt x="277" y="413"/>
                  </a:cubicBezTo>
                  <a:cubicBezTo>
                    <a:pt x="276" y="412"/>
                    <a:pt x="275" y="412"/>
                    <a:pt x="274" y="411"/>
                  </a:cubicBezTo>
                  <a:cubicBezTo>
                    <a:pt x="273" y="411"/>
                    <a:pt x="272" y="407"/>
                    <a:pt x="272" y="406"/>
                  </a:cubicBezTo>
                  <a:cubicBezTo>
                    <a:pt x="270" y="391"/>
                    <a:pt x="276" y="373"/>
                    <a:pt x="280" y="356"/>
                  </a:cubicBezTo>
                  <a:cubicBezTo>
                    <a:pt x="283" y="347"/>
                    <a:pt x="285" y="338"/>
                    <a:pt x="287" y="329"/>
                  </a:cubicBezTo>
                  <a:cubicBezTo>
                    <a:pt x="290" y="311"/>
                    <a:pt x="290" y="311"/>
                    <a:pt x="290" y="311"/>
                  </a:cubicBezTo>
                  <a:cubicBezTo>
                    <a:pt x="292" y="299"/>
                    <a:pt x="294" y="286"/>
                    <a:pt x="294" y="272"/>
                  </a:cubicBezTo>
                  <a:cubicBezTo>
                    <a:pt x="296" y="269"/>
                    <a:pt x="299" y="267"/>
                    <a:pt x="303" y="265"/>
                  </a:cubicBezTo>
                  <a:cubicBezTo>
                    <a:pt x="304" y="264"/>
                    <a:pt x="307" y="266"/>
                    <a:pt x="307" y="268"/>
                  </a:cubicBezTo>
                  <a:cubicBezTo>
                    <a:pt x="306" y="273"/>
                    <a:pt x="308" y="275"/>
                    <a:pt x="306" y="281"/>
                  </a:cubicBezTo>
                  <a:cubicBezTo>
                    <a:pt x="303" y="301"/>
                    <a:pt x="303" y="301"/>
                    <a:pt x="303" y="301"/>
                  </a:cubicBezTo>
                  <a:cubicBezTo>
                    <a:pt x="300" y="322"/>
                    <a:pt x="300" y="322"/>
                    <a:pt x="300" y="322"/>
                  </a:cubicBezTo>
                  <a:cubicBezTo>
                    <a:pt x="299" y="332"/>
                    <a:pt x="297" y="338"/>
                    <a:pt x="294" y="348"/>
                  </a:cubicBezTo>
                  <a:close/>
                </a:path>
              </a:pathLst>
            </a:custGeom>
            <a:solidFill>
              <a:srgbClr val="00A9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0" name="Freeform 90">
              <a:extLst>
                <a:ext uri="{FF2B5EF4-FFF2-40B4-BE49-F238E27FC236}">
                  <a16:creationId xmlns:a16="http://schemas.microsoft.com/office/drawing/2014/main" id="{E1019D1E-ACA5-CA9B-F71A-EB406C3B9441}"/>
                </a:ext>
              </a:extLst>
            </p:cNvPr>
            <p:cNvSpPr>
              <a:spLocks/>
            </p:cNvSpPr>
            <p:nvPr/>
          </p:nvSpPr>
          <p:spPr bwMode="auto">
            <a:xfrm>
              <a:off x="4525" y="1367"/>
              <a:ext cx="117" cy="145"/>
            </a:xfrm>
            <a:custGeom>
              <a:avLst/>
              <a:gdLst>
                <a:gd name="T0" fmla="*/ 26 w 86"/>
                <a:gd name="T1" fmla="*/ 352 h 108"/>
                <a:gd name="T2" fmla="*/ 10 w 86"/>
                <a:gd name="T3" fmla="*/ 303 h 108"/>
                <a:gd name="T4" fmla="*/ 37 w 86"/>
                <a:gd name="T5" fmla="*/ 122 h 108"/>
                <a:gd name="T6" fmla="*/ 72 w 86"/>
                <a:gd name="T7" fmla="*/ 91 h 108"/>
                <a:gd name="T8" fmla="*/ 127 w 86"/>
                <a:gd name="T9" fmla="*/ 63 h 108"/>
                <a:gd name="T10" fmla="*/ 159 w 86"/>
                <a:gd name="T11" fmla="*/ 56 h 108"/>
                <a:gd name="T12" fmla="*/ 174 w 86"/>
                <a:gd name="T13" fmla="*/ 9 h 108"/>
                <a:gd name="T14" fmla="*/ 190 w 86"/>
                <a:gd name="T15" fmla="*/ 1 h 108"/>
                <a:gd name="T16" fmla="*/ 222 w 86"/>
                <a:gd name="T17" fmla="*/ 9 h 108"/>
                <a:gd name="T18" fmla="*/ 222 w 86"/>
                <a:gd name="T19" fmla="*/ 9 h 108"/>
                <a:gd name="T20" fmla="*/ 258 w 86"/>
                <a:gd name="T21" fmla="*/ 20 h 108"/>
                <a:gd name="T22" fmla="*/ 245 w 86"/>
                <a:gd name="T23" fmla="*/ 75 h 108"/>
                <a:gd name="T24" fmla="*/ 286 w 86"/>
                <a:gd name="T25" fmla="*/ 121 h 108"/>
                <a:gd name="T26" fmla="*/ 287 w 86"/>
                <a:gd name="T27" fmla="*/ 179 h 108"/>
                <a:gd name="T28" fmla="*/ 211 w 86"/>
                <a:gd name="T29" fmla="*/ 164 h 108"/>
                <a:gd name="T30" fmla="*/ 180 w 86"/>
                <a:gd name="T31" fmla="*/ 160 h 108"/>
                <a:gd name="T32" fmla="*/ 132 w 86"/>
                <a:gd name="T33" fmla="*/ 227 h 108"/>
                <a:gd name="T34" fmla="*/ 117 w 86"/>
                <a:gd name="T35" fmla="*/ 305 h 108"/>
                <a:gd name="T36" fmla="*/ 120 w 86"/>
                <a:gd name="T37" fmla="*/ 341 h 108"/>
                <a:gd name="T38" fmla="*/ 103 w 86"/>
                <a:gd name="T39" fmla="*/ 348 h 108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86" h="108">
                  <a:moveTo>
                    <a:pt x="7" y="108"/>
                  </a:moveTo>
                  <a:cubicBezTo>
                    <a:pt x="7" y="108"/>
                    <a:pt x="4" y="93"/>
                    <a:pt x="3" y="93"/>
                  </a:cubicBezTo>
                  <a:cubicBezTo>
                    <a:pt x="1" y="79"/>
                    <a:pt x="0" y="54"/>
                    <a:pt x="11" y="38"/>
                  </a:cubicBezTo>
                  <a:cubicBezTo>
                    <a:pt x="14" y="34"/>
                    <a:pt x="17" y="31"/>
                    <a:pt x="21" y="28"/>
                  </a:cubicBezTo>
                  <a:cubicBezTo>
                    <a:pt x="24" y="24"/>
                    <a:pt x="31" y="20"/>
                    <a:pt x="37" y="19"/>
                  </a:cubicBezTo>
                  <a:cubicBezTo>
                    <a:pt x="40" y="18"/>
                    <a:pt x="43" y="18"/>
                    <a:pt x="46" y="17"/>
                  </a:cubicBezTo>
                  <a:cubicBezTo>
                    <a:pt x="47" y="14"/>
                    <a:pt x="49" y="7"/>
                    <a:pt x="51" y="3"/>
                  </a:cubicBezTo>
                  <a:cubicBezTo>
                    <a:pt x="52" y="1"/>
                    <a:pt x="55" y="1"/>
                    <a:pt x="56" y="1"/>
                  </a:cubicBezTo>
                  <a:cubicBezTo>
                    <a:pt x="59" y="0"/>
                    <a:pt x="63" y="0"/>
                    <a:pt x="65" y="3"/>
                  </a:cubicBezTo>
                  <a:cubicBezTo>
                    <a:pt x="65" y="3"/>
                    <a:pt x="65" y="3"/>
                    <a:pt x="65" y="3"/>
                  </a:cubicBezTo>
                  <a:cubicBezTo>
                    <a:pt x="68" y="2"/>
                    <a:pt x="75" y="3"/>
                    <a:pt x="76" y="6"/>
                  </a:cubicBezTo>
                  <a:cubicBezTo>
                    <a:pt x="77" y="8"/>
                    <a:pt x="73" y="18"/>
                    <a:pt x="71" y="23"/>
                  </a:cubicBezTo>
                  <a:cubicBezTo>
                    <a:pt x="76" y="26"/>
                    <a:pt x="80" y="31"/>
                    <a:pt x="83" y="37"/>
                  </a:cubicBezTo>
                  <a:cubicBezTo>
                    <a:pt x="86" y="42"/>
                    <a:pt x="86" y="49"/>
                    <a:pt x="84" y="55"/>
                  </a:cubicBezTo>
                  <a:cubicBezTo>
                    <a:pt x="76" y="51"/>
                    <a:pt x="68" y="50"/>
                    <a:pt x="62" y="51"/>
                  </a:cubicBezTo>
                  <a:cubicBezTo>
                    <a:pt x="59" y="49"/>
                    <a:pt x="54" y="48"/>
                    <a:pt x="52" y="49"/>
                  </a:cubicBezTo>
                  <a:cubicBezTo>
                    <a:pt x="45" y="52"/>
                    <a:pt x="38" y="55"/>
                    <a:pt x="38" y="70"/>
                  </a:cubicBezTo>
                  <a:cubicBezTo>
                    <a:pt x="36" y="79"/>
                    <a:pt x="35" y="88"/>
                    <a:pt x="34" y="94"/>
                  </a:cubicBezTo>
                  <a:cubicBezTo>
                    <a:pt x="34" y="96"/>
                    <a:pt x="34" y="103"/>
                    <a:pt x="35" y="105"/>
                  </a:cubicBezTo>
                  <a:cubicBezTo>
                    <a:pt x="37" y="107"/>
                    <a:pt x="32" y="107"/>
                    <a:pt x="30" y="107"/>
                  </a:cubicBezTo>
                </a:path>
              </a:pathLst>
            </a:custGeom>
            <a:solidFill>
              <a:srgbClr val="ED7A5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1" name="Freeform 91">
              <a:extLst>
                <a:ext uri="{FF2B5EF4-FFF2-40B4-BE49-F238E27FC236}">
                  <a16:creationId xmlns:a16="http://schemas.microsoft.com/office/drawing/2014/main" id="{70933F36-3B1C-6785-7B8C-B0EAD9F1AF2C}"/>
                </a:ext>
              </a:extLst>
            </p:cNvPr>
            <p:cNvSpPr>
              <a:spLocks/>
            </p:cNvSpPr>
            <p:nvPr/>
          </p:nvSpPr>
          <p:spPr bwMode="auto">
            <a:xfrm>
              <a:off x="4525" y="1367"/>
              <a:ext cx="117" cy="145"/>
            </a:xfrm>
            <a:custGeom>
              <a:avLst/>
              <a:gdLst>
                <a:gd name="T0" fmla="*/ 26 w 86"/>
                <a:gd name="T1" fmla="*/ 352 h 108"/>
                <a:gd name="T2" fmla="*/ 10 w 86"/>
                <a:gd name="T3" fmla="*/ 303 h 108"/>
                <a:gd name="T4" fmla="*/ 37 w 86"/>
                <a:gd name="T5" fmla="*/ 122 h 108"/>
                <a:gd name="T6" fmla="*/ 72 w 86"/>
                <a:gd name="T7" fmla="*/ 91 h 108"/>
                <a:gd name="T8" fmla="*/ 127 w 86"/>
                <a:gd name="T9" fmla="*/ 63 h 108"/>
                <a:gd name="T10" fmla="*/ 159 w 86"/>
                <a:gd name="T11" fmla="*/ 56 h 108"/>
                <a:gd name="T12" fmla="*/ 174 w 86"/>
                <a:gd name="T13" fmla="*/ 9 h 108"/>
                <a:gd name="T14" fmla="*/ 190 w 86"/>
                <a:gd name="T15" fmla="*/ 1 h 108"/>
                <a:gd name="T16" fmla="*/ 222 w 86"/>
                <a:gd name="T17" fmla="*/ 9 h 108"/>
                <a:gd name="T18" fmla="*/ 222 w 86"/>
                <a:gd name="T19" fmla="*/ 9 h 108"/>
                <a:gd name="T20" fmla="*/ 258 w 86"/>
                <a:gd name="T21" fmla="*/ 20 h 108"/>
                <a:gd name="T22" fmla="*/ 245 w 86"/>
                <a:gd name="T23" fmla="*/ 75 h 108"/>
                <a:gd name="T24" fmla="*/ 286 w 86"/>
                <a:gd name="T25" fmla="*/ 121 h 108"/>
                <a:gd name="T26" fmla="*/ 287 w 86"/>
                <a:gd name="T27" fmla="*/ 179 h 108"/>
                <a:gd name="T28" fmla="*/ 211 w 86"/>
                <a:gd name="T29" fmla="*/ 164 h 108"/>
                <a:gd name="T30" fmla="*/ 180 w 86"/>
                <a:gd name="T31" fmla="*/ 160 h 108"/>
                <a:gd name="T32" fmla="*/ 132 w 86"/>
                <a:gd name="T33" fmla="*/ 227 h 108"/>
                <a:gd name="T34" fmla="*/ 117 w 86"/>
                <a:gd name="T35" fmla="*/ 305 h 108"/>
                <a:gd name="T36" fmla="*/ 120 w 86"/>
                <a:gd name="T37" fmla="*/ 341 h 10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86" h="108">
                  <a:moveTo>
                    <a:pt x="7" y="108"/>
                  </a:moveTo>
                  <a:cubicBezTo>
                    <a:pt x="7" y="108"/>
                    <a:pt x="4" y="93"/>
                    <a:pt x="3" y="93"/>
                  </a:cubicBezTo>
                  <a:cubicBezTo>
                    <a:pt x="1" y="79"/>
                    <a:pt x="0" y="54"/>
                    <a:pt x="11" y="38"/>
                  </a:cubicBezTo>
                  <a:cubicBezTo>
                    <a:pt x="14" y="34"/>
                    <a:pt x="17" y="31"/>
                    <a:pt x="21" y="28"/>
                  </a:cubicBezTo>
                  <a:cubicBezTo>
                    <a:pt x="24" y="24"/>
                    <a:pt x="31" y="20"/>
                    <a:pt x="37" y="19"/>
                  </a:cubicBezTo>
                  <a:cubicBezTo>
                    <a:pt x="40" y="18"/>
                    <a:pt x="43" y="18"/>
                    <a:pt x="46" y="17"/>
                  </a:cubicBezTo>
                  <a:cubicBezTo>
                    <a:pt x="47" y="14"/>
                    <a:pt x="49" y="7"/>
                    <a:pt x="51" y="3"/>
                  </a:cubicBezTo>
                  <a:cubicBezTo>
                    <a:pt x="52" y="1"/>
                    <a:pt x="55" y="1"/>
                    <a:pt x="56" y="1"/>
                  </a:cubicBezTo>
                  <a:cubicBezTo>
                    <a:pt x="59" y="0"/>
                    <a:pt x="63" y="0"/>
                    <a:pt x="65" y="3"/>
                  </a:cubicBezTo>
                  <a:cubicBezTo>
                    <a:pt x="65" y="3"/>
                    <a:pt x="65" y="3"/>
                    <a:pt x="65" y="3"/>
                  </a:cubicBezTo>
                  <a:cubicBezTo>
                    <a:pt x="68" y="2"/>
                    <a:pt x="75" y="3"/>
                    <a:pt x="76" y="6"/>
                  </a:cubicBezTo>
                  <a:cubicBezTo>
                    <a:pt x="77" y="8"/>
                    <a:pt x="73" y="18"/>
                    <a:pt x="71" y="23"/>
                  </a:cubicBezTo>
                  <a:cubicBezTo>
                    <a:pt x="76" y="26"/>
                    <a:pt x="80" y="31"/>
                    <a:pt x="83" y="37"/>
                  </a:cubicBezTo>
                  <a:cubicBezTo>
                    <a:pt x="86" y="42"/>
                    <a:pt x="86" y="49"/>
                    <a:pt x="84" y="55"/>
                  </a:cubicBezTo>
                  <a:cubicBezTo>
                    <a:pt x="76" y="51"/>
                    <a:pt x="68" y="50"/>
                    <a:pt x="62" y="51"/>
                  </a:cubicBezTo>
                  <a:cubicBezTo>
                    <a:pt x="59" y="49"/>
                    <a:pt x="54" y="48"/>
                    <a:pt x="52" y="49"/>
                  </a:cubicBezTo>
                  <a:cubicBezTo>
                    <a:pt x="45" y="52"/>
                    <a:pt x="38" y="55"/>
                    <a:pt x="38" y="70"/>
                  </a:cubicBezTo>
                  <a:cubicBezTo>
                    <a:pt x="36" y="79"/>
                    <a:pt x="35" y="88"/>
                    <a:pt x="34" y="94"/>
                  </a:cubicBezTo>
                  <a:cubicBezTo>
                    <a:pt x="34" y="96"/>
                    <a:pt x="34" y="103"/>
                    <a:pt x="35" y="105"/>
                  </a:cubicBezTo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2" name="Freeform 92">
              <a:extLst>
                <a:ext uri="{FF2B5EF4-FFF2-40B4-BE49-F238E27FC236}">
                  <a16:creationId xmlns:a16="http://schemas.microsoft.com/office/drawing/2014/main" id="{2CF122F7-E7F5-AF90-EB86-DCFFE37F1F84}"/>
                </a:ext>
              </a:extLst>
            </p:cNvPr>
            <p:cNvSpPr>
              <a:spLocks/>
            </p:cNvSpPr>
            <p:nvPr/>
          </p:nvSpPr>
          <p:spPr bwMode="auto">
            <a:xfrm>
              <a:off x="4606" y="1371"/>
              <a:ext cx="7" cy="24"/>
            </a:xfrm>
            <a:custGeom>
              <a:avLst/>
              <a:gdLst>
                <a:gd name="T0" fmla="*/ 11 w 5"/>
                <a:gd name="T1" fmla="*/ 57 h 18"/>
                <a:gd name="T2" fmla="*/ 20 w 5"/>
                <a:gd name="T3" fmla="*/ 0 h 1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" h="18">
                  <a:moveTo>
                    <a:pt x="3" y="18"/>
                  </a:moveTo>
                  <a:cubicBezTo>
                    <a:pt x="0" y="14"/>
                    <a:pt x="4" y="5"/>
                    <a:pt x="5" y="0"/>
                  </a:cubicBezTo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3" name="Freeform 93">
              <a:extLst>
                <a:ext uri="{FF2B5EF4-FFF2-40B4-BE49-F238E27FC236}">
                  <a16:creationId xmlns:a16="http://schemas.microsoft.com/office/drawing/2014/main" id="{1DF9B2FC-09B0-9128-08AD-4790ED60C687}"/>
                </a:ext>
              </a:extLst>
            </p:cNvPr>
            <p:cNvSpPr>
              <a:spLocks/>
            </p:cNvSpPr>
            <p:nvPr/>
          </p:nvSpPr>
          <p:spPr bwMode="auto">
            <a:xfrm>
              <a:off x="4536" y="1403"/>
              <a:ext cx="39" cy="54"/>
            </a:xfrm>
            <a:custGeom>
              <a:avLst/>
              <a:gdLst>
                <a:gd name="T0" fmla="*/ 0 w 29"/>
                <a:gd name="T1" fmla="*/ 134 h 40"/>
                <a:gd name="T2" fmla="*/ 94 w 29"/>
                <a:gd name="T3" fmla="*/ 0 h 40"/>
                <a:gd name="T4" fmla="*/ 0 w 29"/>
                <a:gd name="T5" fmla="*/ 134 h 4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9" h="40">
                  <a:moveTo>
                    <a:pt x="0" y="40"/>
                  </a:moveTo>
                  <a:cubicBezTo>
                    <a:pt x="3" y="19"/>
                    <a:pt x="11" y="5"/>
                    <a:pt x="29" y="0"/>
                  </a:cubicBezTo>
                  <a:cubicBezTo>
                    <a:pt x="20" y="5"/>
                    <a:pt x="1" y="34"/>
                    <a:pt x="0" y="4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4" name="Freeform 94">
              <a:extLst>
                <a:ext uri="{FF2B5EF4-FFF2-40B4-BE49-F238E27FC236}">
                  <a16:creationId xmlns:a16="http://schemas.microsoft.com/office/drawing/2014/main" id="{6335CA0C-30A5-3364-F2D4-2E4538F64112}"/>
                </a:ext>
              </a:extLst>
            </p:cNvPr>
            <p:cNvSpPr>
              <a:spLocks/>
            </p:cNvSpPr>
            <p:nvPr/>
          </p:nvSpPr>
          <p:spPr bwMode="auto">
            <a:xfrm>
              <a:off x="4476" y="1483"/>
              <a:ext cx="94" cy="143"/>
            </a:xfrm>
            <a:custGeom>
              <a:avLst/>
              <a:gdLst>
                <a:gd name="T0" fmla="*/ 86 w 69"/>
                <a:gd name="T1" fmla="*/ 351 h 106"/>
                <a:gd name="T2" fmla="*/ 56 w 69"/>
                <a:gd name="T3" fmla="*/ 344 h 106"/>
                <a:gd name="T4" fmla="*/ 10 w 69"/>
                <a:gd name="T5" fmla="*/ 267 h 106"/>
                <a:gd name="T6" fmla="*/ 1 w 69"/>
                <a:gd name="T7" fmla="*/ 163 h 106"/>
                <a:gd name="T8" fmla="*/ 26 w 69"/>
                <a:gd name="T9" fmla="*/ 98 h 106"/>
                <a:gd name="T10" fmla="*/ 68 w 69"/>
                <a:gd name="T11" fmla="*/ 63 h 106"/>
                <a:gd name="T12" fmla="*/ 93 w 69"/>
                <a:gd name="T13" fmla="*/ 32 h 106"/>
                <a:gd name="T14" fmla="*/ 138 w 69"/>
                <a:gd name="T15" fmla="*/ 22 h 106"/>
                <a:gd name="T16" fmla="*/ 188 w 69"/>
                <a:gd name="T17" fmla="*/ 1 h 106"/>
                <a:gd name="T18" fmla="*/ 211 w 69"/>
                <a:gd name="T19" fmla="*/ 58 h 106"/>
                <a:gd name="T20" fmla="*/ 174 w 69"/>
                <a:gd name="T21" fmla="*/ 131 h 106"/>
                <a:gd name="T22" fmla="*/ 117 w 69"/>
                <a:gd name="T23" fmla="*/ 192 h 106"/>
                <a:gd name="T24" fmla="*/ 86 w 69"/>
                <a:gd name="T25" fmla="*/ 231 h 106"/>
                <a:gd name="T26" fmla="*/ 76 w 69"/>
                <a:gd name="T27" fmla="*/ 287 h 106"/>
                <a:gd name="T28" fmla="*/ 78 w 69"/>
                <a:gd name="T29" fmla="*/ 339 h 106"/>
                <a:gd name="T30" fmla="*/ 86 w 69"/>
                <a:gd name="T31" fmla="*/ 351 h 10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69" h="106">
                  <a:moveTo>
                    <a:pt x="25" y="106"/>
                  </a:moveTo>
                  <a:cubicBezTo>
                    <a:pt x="17" y="105"/>
                    <a:pt x="18" y="106"/>
                    <a:pt x="16" y="104"/>
                  </a:cubicBezTo>
                  <a:cubicBezTo>
                    <a:pt x="14" y="101"/>
                    <a:pt x="4" y="91"/>
                    <a:pt x="3" y="81"/>
                  </a:cubicBezTo>
                  <a:cubicBezTo>
                    <a:pt x="1" y="70"/>
                    <a:pt x="0" y="55"/>
                    <a:pt x="1" y="50"/>
                  </a:cubicBezTo>
                  <a:cubicBezTo>
                    <a:pt x="2" y="46"/>
                    <a:pt x="3" y="38"/>
                    <a:pt x="7" y="30"/>
                  </a:cubicBezTo>
                  <a:cubicBezTo>
                    <a:pt x="12" y="23"/>
                    <a:pt x="14" y="23"/>
                    <a:pt x="20" y="19"/>
                  </a:cubicBezTo>
                  <a:cubicBezTo>
                    <a:pt x="25" y="15"/>
                    <a:pt x="22" y="12"/>
                    <a:pt x="27" y="10"/>
                  </a:cubicBezTo>
                  <a:cubicBezTo>
                    <a:pt x="33" y="8"/>
                    <a:pt x="34" y="9"/>
                    <a:pt x="40" y="7"/>
                  </a:cubicBezTo>
                  <a:cubicBezTo>
                    <a:pt x="47" y="5"/>
                    <a:pt x="46" y="0"/>
                    <a:pt x="54" y="1"/>
                  </a:cubicBezTo>
                  <a:cubicBezTo>
                    <a:pt x="61" y="2"/>
                    <a:pt x="69" y="4"/>
                    <a:pt x="62" y="18"/>
                  </a:cubicBezTo>
                  <a:cubicBezTo>
                    <a:pt x="66" y="25"/>
                    <a:pt x="52" y="25"/>
                    <a:pt x="51" y="39"/>
                  </a:cubicBezTo>
                  <a:cubicBezTo>
                    <a:pt x="51" y="45"/>
                    <a:pt x="42" y="59"/>
                    <a:pt x="34" y="58"/>
                  </a:cubicBezTo>
                  <a:cubicBezTo>
                    <a:pt x="34" y="65"/>
                    <a:pt x="33" y="63"/>
                    <a:pt x="25" y="70"/>
                  </a:cubicBezTo>
                  <a:cubicBezTo>
                    <a:pt x="26" y="80"/>
                    <a:pt x="26" y="79"/>
                    <a:pt x="22" y="87"/>
                  </a:cubicBezTo>
                  <a:cubicBezTo>
                    <a:pt x="22" y="94"/>
                    <a:pt x="21" y="100"/>
                    <a:pt x="23" y="102"/>
                  </a:cubicBezTo>
                  <a:cubicBezTo>
                    <a:pt x="25" y="104"/>
                    <a:pt x="26" y="104"/>
                    <a:pt x="25" y="106"/>
                  </a:cubicBezTo>
                  <a:close/>
                </a:path>
              </a:pathLst>
            </a:custGeom>
            <a:solidFill>
              <a:srgbClr val="EFB8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5" name="Freeform 95">
              <a:extLst>
                <a:ext uri="{FF2B5EF4-FFF2-40B4-BE49-F238E27FC236}">
                  <a16:creationId xmlns:a16="http://schemas.microsoft.com/office/drawing/2014/main" id="{8924E3F6-CF5F-8FCE-E9A1-95F2146F6175}"/>
                </a:ext>
              </a:extLst>
            </p:cNvPr>
            <p:cNvSpPr>
              <a:spLocks/>
            </p:cNvSpPr>
            <p:nvPr/>
          </p:nvSpPr>
          <p:spPr bwMode="auto">
            <a:xfrm>
              <a:off x="4484" y="1498"/>
              <a:ext cx="52" cy="83"/>
            </a:xfrm>
            <a:custGeom>
              <a:avLst/>
              <a:gdLst>
                <a:gd name="T0" fmla="*/ 96 w 38"/>
                <a:gd name="T1" fmla="*/ 9 h 62"/>
                <a:gd name="T2" fmla="*/ 30 w 38"/>
                <a:gd name="T3" fmla="*/ 59 h 62"/>
                <a:gd name="T4" fmla="*/ 7 w 38"/>
                <a:gd name="T5" fmla="*/ 199 h 62"/>
                <a:gd name="T6" fmla="*/ 29 w 38"/>
                <a:gd name="T7" fmla="*/ 104 h 62"/>
                <a:gd name="T8" fmla="*/ 70 w 38"/>
                <a:gd name="T9" fmla="*/ 79 h 62"/>
                <a:gd name="T10" fmla="*/ 88 w 38"/>
                <a:gd name="T11" fmla="*/ 31 h 62"/>
                <a:gd name="T12" fmla="*/ 126 w 38"/>
                <a:gd name="T13" fmla="*/ 16 h 62"/>
                <a:gd name="T14" fmla="*/ 133 w 38"/>
                <a:gd name="T15" fmla="*/ 0 h 6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8" h="62">
                  <a:moveTo>
                    <a:pt x="27" y="3"/>
                  </a:moveTo>
                  <a:cubicBezTo>
                    <a:pt x="21" y="5"/>
                    <a:pt x="12" y="14"/>
                    <a:pt x="9" y="19"/>
                  </a:cubicBezTo>
                  <a:cubicBezTo>
                    <a:pt x="1" y="32"/>
                    <a:pt x="0" y="48"/>
                    <a:pt x="2" y="62"/>
                  </a:cubicBezTo>
                  <a:cubicBezTo>
                    <a:pt x="4" y="53"/>
                    <a:pt x="2" y="40"/>
                    <a:pt x="8" y="32"/>
                  </a:cubicBezTo>
                  <a:cubicBezTo>
                    <a:pt x="11" y="28"/>
                    <a:pt x="18" y="27"/>
                    <a:pt x="20" y="25"/>
                  </a:cubicBezTo>
                  <a:cubicBezTo>
                    <a:pt x="23" y="21"/>
                    <a:pt x="20" y="15"/>
                    <a:pt x="25" y="10"/>
                  </a:cubicBezTo>
                  <a:cubicBezTo>
                    <a:pt x="28" y="8"/>
                    <a:pt x="33" y="8"/>
                    <a:pt x="36" y="5"/>
                  </a:cubicBezTo>
                  <a:cubicBezTo>
                    <a:pt x="36" y="5"/>
                    <a:pt x="37" y="1"/>
                    <a:pt x="38" y="0"/>
                  </a:cubicBezTo>
                </a:path>
              </a:pathLst>
            </a:custGeom>
            <a:solidFill>
              <a:srgbClr val="F5D3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6" name="Freeform 96">
              <a:extLst>
                <a:ext uri="{FF2B5EF4-FFF2-40B4-BE49-F238E27FC236}">
                  <a16:creationId xmlns:a16="http://schemas.microsoft.com/office/drawing/2014/main" id="{6152034C-7408-9336-F272-A36524B7A1B6}"/>
                </a:ext>
              </a:extLst>
            </p:cNvPr>
            <p:cNvSpPr>
              <a:spLocks/>
            </p:cNvSpPr>
            <p:nvPr/>
          </p:nvSpPr>
          <p:spPr bwMode="auto">
            <a:xfrm>
              <a:off x="4490" y="1399"/>
              <a:ext cx="43" cy="120"/>
            </a:xfrm>
            <a:custGeom>
              <a:avLst/>
              <a:gdLst>
                <a:gd name="T0" fmla="*/ 105 w 32"/>
                <a:gd name="T1" fmla="*/ 84 h 89"/>
                <a:gd name="T2" fmla="*/ 101 w 32"/>
                <a:gd name="T3" fmla="*/ 22 h 89"/>
                <a:gd name="T4" fmla="*/ 7 w 32"/>
                <a:gd name="T5" fmla="*/ 58 h 89"/>
                <a:gd name="T6" fmla="*/ 0 w 32"/>
                <a:gd name="T7" fmla="*/ 291 h 89"/>
                <a:gd name="T8" fmla="*/ 0 w 32"/>
                <a:gd name="T9" fmla="*/ 294 h 89"/>
                <a:gd name="T10" fmla="*/ 31 w 32"/>
                <a:gd name="T11" fmla="*/ 267 h 89"/>
                <a:gd name="T12" fmla="*/ 56 w 32"/>
                <a:gd name="T13" fmla="*/ 239 h 89"/>
                <a:gd name="T14" fmla="*/ 94 w 32"/>
                <a:gd name="T15" fmla="*/ 231 h 89"/>
                <a:gd name="T16" fmla="*/ 93 w 32"/>
                <a:gd name="T17" fmla="*/ 198 h 89"/>
                <a:gd name="T18" fmla="*/ 105 w 32"/>
                <a:gd name="T19" fmla="*/ 84 h 8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2" h="89">
                  <a:moveTo>
                    <a:pt x="32" y="25"/>
                  </a:moveTo>
                  <a:cubicBezTo>
                    <a:pt x="31" y="17"/>
                    <a:pt x="31" y="9"/>
                    <a:pt x="31" y="7"/>
                  </a:cubicBezTo>
                  <a:cubicBezTo>
                    <a:pt x="26" y="0"/>
                    <a:pt x="10" y="6"/>
                    <a:pt x="2" y="18"/>
                  </a:cubicBezTo>
                  <a:cubicBezTo>
                    <a:pt x="2" y="37"/>
                    <a:pt x="4" y="78"/>
                    <a:pt x="0" y="88"/>
                  </a:cubicBezTo>
                  <a:cubicBezTo>
                    <a:pt x="0" y="88"/>
                    <a:pt x="0" y="89"/>
                    <a:pt x="0" y="89"/>
                  </a:cubicBezTo>
                  <a:cubicBezTo>
                    <a:pt x="3" y="85"/>
                    <a:pt x="5" y="84"/>
                    <a:pt x="10" y="81"/>
                  </a:cubicBezTo>
                  <a:cubicBezTo>
                    <a:pt x="15" y="77"/>
                    <a:pt x="12" y="74"/>
                    <a:pt x="17" y="72"/>
                  </a:cubicBezTo>
                  <a:cubicBezTo>
                    <a:pt x="23" y="70"/>
                    <a:pt x="24" y="71"/>
                    <a:pt x="29" y="70"/>
                  </a:cubicBezTo>
                  <a:cubicBezTo>
                    <a:pt x="29" y="67"/>
                    <a:pt x="29" y="63"/>
                    <a:pt x="28" y="60"/>
                  </a:cubicBezTo>
                  <a:cubicBezTo>
                    <a:pt x="28" y="49"/>
                    <a:pt x="28" y="36"/>
                    <a:pt x="32" y="25"/>
                  </a:cubicBezTo>
                  <a:close/>
                </a:path>
              </a:pathLst>
            </a:custGeom>
            <a:solidFill>
              <a:srgbClr val="00A9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7" name="Freeform 97">
              <a:extLst>
                <a:ext uri="{FF2B5EF4-FFF2-40B4-BE49-F238E27FC236}">
                  <a16:creationId xmlns:a16="http://schemas.microsoft.com/office/drawing/2014/main" id="{A00EB580-6F4D-660D-80FD-978C0F9E3C8C}"/>
                </a:ext>
              </a:extLst>
            </p:cNvPr>
            <p:cNvSpPr>
              <a:spLocks/>
            </p:cNvSpPr>
            <p:nvPr/>
          </p:nvSpPr>
          <p:spPr bwMode="auto">
            <a:xfrm>
              <a:off x="4476" y="1483"/>
              <a:ext cx="94" cy="143"/>
            </a:xfrm>
            <a:custGeom>
              <a:avLst/>
              <a:gdLst>
                <a:gd name="T0" fmla="*/ 86 w 69"/>
                <a:gd name="T1" fmla="*/ 351 h 106"/>
                <a:gd name="T2" fmla="*/ 56 w 69"/>
                <a:gd name="T3" fmla="*/ 344 h 106"/>
                <a:gd name="T4" fmla="*/ 10 w 69"/>
                <a:gd name="T5" fmla="*/ 267 h 106"/>
                <a:gd name="T6" fmla="*/ 1 w 69"/>
                <a:gd name="T7" fmla="*/ 163 h 106"/>
                <a:gd name="T8" fmla="*/ 26 w 69"/>
                <a:gd name="T9" fmla="*/ 98 h 106"/>
                <a:gd name="T10" fmla="*/ 68 w 69"/>
                <a:gd name="T11" fmla="*/ 63 h 106"/>
                <a:gd name="T12" fmla="*/ 93 w 69"/>
                <a:gd name="T13" fmla="*/ 32 h 106"/>
                <a:gd name="T14" fmla="*/ 138 w 69"/>
                <a:gd name="T15" fmla="*/ 22 h 106"/>
                <a:gd name="T16" fmla="*/ 188 w 69"/>
                <a:gd name="T17" fmla="*/ 1 h 106"/>
                <a:gd name="T18" fmla="*/ 211 w 69"/>
                <a:gd name="T19" fmla="*/ 58 h 106"/>
                <a:gd name="T20" fmla="*/ 174 w 69"/>
                <a:gd name="T21" fmla="*/ 131 h 106"/>
                <a:gd name="T22" fmla="*/ 117 w 69"/>
                <a:gd name="T23" fmla="*/ 192 h 106"/>
                <a:gd name="T24" fmla="*/ 86 w 69"/>
                <a:gd name="T25" fmla="*/ 231 h 106"/>
                <a:gd name="T26" fmla="*/ 76 w 69"/>
                <a:gd name="T27" fmla="*/ 287 h 106"/>
                <a:gd name="T28" fmla="*/ 78 w 69"/>
                <a:gd name="T29" fmla="*/ 339 h 106"/>
                <a:gd name="T30" fmla="*/ 86 w 69"/>
                <a:gd name="T31" fmla="*/ 351 h 10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69" h="106">
                  <a:moveTo>
                    <a:pt x="25" y="106"/>
                  </a:moveTo>
                  <a:cubicBezTo>
                    <a:pt x="17" y="105"/>
                    <a:pt x="18" y="106"/>
                    <a:pt x="16" y="104"/>
                  </a:cubicBezTo>
                  <a:cubicBezTo>
                    <a:pt x="14" y="101"/>
                    <a:pt x="4" y="91"/>
                    <a:pt x="3" y="81"/>
                  </a:cubicBezTo>
                  <a:cubicBezTo>
                    <a:pt x="1" y="70"/>
                    <a:pt x="0" y="55"/>
                    <a:pt x="1" y="50"/>
                  </a:cubicBezTo>
                  <a:cubicBezTo>
                    <a:pt x="2" y="46"/>
                    <a:pt x="3" y="38"/>
                    <a:pt x="7" y="30"/>
                  </a:cubicBezTo>
                  <a:cubicBezTo>
                    <a:pt x="12" y="23"/>
                    <a:pt x="14" y="23"/>
                    <a:pt x="20" y="19"/>
                  </a:cubicBezTo>
                  <a:cubicBezTo>
                    <a:pt x="25" y="15"/>
                    <a:pt x="22" y="12"/>
                    <a:pt x="27" y="10"/>
                  </a:cubicBezTo>
                  <a:cubicBezTo>
                    <a:pt x="33" y="8"/>
                    <a:pt x="34" y="9"/>
                    <a:pt x="40" y="7"/>
                  </a:cubicBezTo>
                  <a:cubicBezTo>
                    <a:pt x="47" y="5"/>
                    <a:pt x="46" y="0"/>
                    <a:pt x="54" y="1"/>
                  </a:cubicBezTo>
                  <a:cubicBezTo>
                    <a:pt x="61" y="2"/>
                    <a:pt x="69" y="4"/>
                    <a:pt x="62" y="18"/>
                  </a:cubicBezTo>
                  <a:cubicBezTo>
                    <a:pt x="66" y="25"/>
                    <a:pt x="52" y="25"/>
                    <a:pt x="51" y="39"/>
                  </a:cubicBezTo>
                  <a:cubicBezTo>
                    <a:pt x="51" y="45"/>
                    <a:pt x="42" y="59"/>
                    <a:pt x="34" y="58"/>
                  </a:cubicBezTo>
                  <a:cubicBezTo>
                    <a:pt x="34" y="65"/>
                    <a:pt x="33" y="63"/>
                    <a:pt x="25" y="70"/>
                  </a:cubicBezTo>
                  <a:cubicBezTo>
                    <a:pt x="26" y="80"/>
                    <a:pt x="26" y="79"/>
                    <a:pt x="22" y="87"/>
                  </a:cubicBezTo>
                  <a:cubicBezTo>
                    <a:pt x="22" y="94"/>
                    <a:pt x="21" y="100"/>
                    <a:pt x="23" y="102"/>
                  </a:cubicBezTo>
                  <a:cubicBezTo>
                    <a:pt x="25" y="104"/>
                    <a:pt x="26" y="104"/>
                    <a:pt x="25" y="106"/>
                  </a:cubicBezTo>
                  <a:close/>
                </a:path>
              </a:pathLst>
            </a:cu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6" name="Freeform 106">
              <a:extLst>
                <a:ext uri="{FF2B5EF4-FFF2-40B4-BE49-F238E27FC236}">
                  <a16:creationId xmlns:a16="http://schemas.microsoft.com/office/drawing/2014/main" id="{14E9ACBC-BE02-5861-404D-5BB587D38074}"/>
                </a:ext>
              </a:extLst>
            </p:cNvPr>
            <p:cNvSpPr>
              <a:spLocks/>
            </p:cNvSpPr>
            <p:nvPr/>
          </p:nvSpPr>
          <p:spPr bwMode="auto">
            <a:xfrm>
              <a:off x="4389" y="3151"/>
              <a:ext cx="101" cy="857"/>
            </a:xfrm>
            <a:custGeom>
              <a:avLst/>
              <a:gdLst>
                <a:gd name="T0" fmla="*/ 229 w 74"/>
                <a:gd name="T1" fmla="*/ 2023 h 635"/>
                <a:gd name="T2" fmla="*/ 218 w 74"/>
                <a:gd name="T3" fmla="*/ 2011 h 635"/>
                <a:gd name="T4" fmla="*/ 210 w 74"/>
                <a:gd name="T5" fmla="*/ 2001 h 635"/>
                <a:gd name="T6" fmla="*/ 162 w 74"/>
                <a:gd name="T7" fmla="*/ 1929 h 635"/>
                <a:gd name="T8" fmla="*/ 160 w 74"/>
                <a:gd name="T9" fmla="*/ 1898 h 635"/>
                <a:gd name="T10" fmla="*/ 190 w 74"/>
                <a:gd name="T11" fmla="*/ 1858 h 635"/>
                <a:gd name="T12" fmla="*/ 190 w 74"/>
                <a:gd name="T13" fmla="*/ 1858 h 635"/>
                <a:gd name="T14" fmla="*/ 201 w 74"/>
                <a:gd name="T15" fmla="*/ 1840 h 635"/>
                <a:gd name="T16" fmla="*/ 201 w 74"/>
                <a:gd name="T17" fmla="*/ 1834 h 635"/>
                <a:gd name="T18" fmla="*/ 201 w 74"/>
                <a:gd name="T19" fmla="*/ 1834 h 635"/>
                <a:gd name="T20" fmla="*/ 216 w 74"/>
                <a:gd name="T21" fmla="*/ 1512 h 635"/>
                <a:gd name="T22" fmla="*/ 201 w 74"/>
                <a:gd name="T23" fmla="*/ 1350 h 635"/>
                <a:gd name="T24" fmla="*/ 169 w 74"/>
                <a:gd name="T25" fmla="*/ 1099 h 635"/>
                <a:gd name="T26" fmla="*/ 139 w 74"/>
                <a:gd name="T27" fmla="*/ 760 h 635"/>
                <a:gd name="T28" fmla="*/ 132 w 74"/>
                <a:gd name="T29" fmla="*/ 0 h 635"/>
                <a:gd name="T30" fmla="*/ 76 w 74"/>
                <a:gd name="T31" fmla="*/ 1 h 635"/>
                <a:gd name="T32" fmla="*/ 97 w 74"/>
                <a:gd name="T33" fmla="*/ 760 h 635"/>
                <a:gd name="T34" fmla="*/ 131 w 74"/>
                <a:gd name="T35" fmla="*/ 1104 h 635"/>
                <a:gd name="T36" fmla="*/ 168 w 74"/>
                <a:gd name="T37" fmla="*/ 1350 h 635"/>
                <a:gd name="T38" fmla="*/ 183 w 74"/>
                <a:gd name="T39" fmla="*/ 1512 h 635"/>
                <a:gd name="T40" fmla="*/ 168 w 74"/>
                <a:gd name="T41" fmla="*/ 1841 h 635"/>
                <a:gd name="T42" fmla="*/ 117 w 74"/>
                <a:gd name="T43" fmla="*/ 1900 h 635"/>
                <a:gd name="T44" fmla="*/ 14 w 74"/>
                <a:gd name="T45" fmla="*/ 2088 h 635"/>
                <a:gd name="T46" fmla="*/ 48 w 74"/>
                <a:gd name="T47" fmla="*/ 2088 h 635"/>
                <a:gd name="T48" fmla="*/ 106 w 74"/>
                <a:gd name="T49" fmla="*/ 1964 h 635"/>
                <a:gd name="T50" fmla="*/ 145 w 74"/>
                <a:gd name="T51" fmla="*/ 1962 h 635"/>
                <a:gd name="T52" fmla="*/ 183 w 74"/>
                <a:gd name="T53" fmla="*/ 2018 h 635"/>
                <a:gd name="T54" fmla="*/ 190 w 74"/>
                <a:gd name="T55" fmla="*/ 2027 h 635"/>
                <a:gd name="T56" fmla="*/ 201 w 74"/>
                <a:gd name="T57" fmla="*/ 2041 h 635"/>
                <a:gd name="T58" fmla="*/ 216 w 74"/>
                <a:gd name="T59" fmla="*/ 2107 h 635"/>
                <a:gd name="T60" fmla="*/ 250 w 74"/>
                <a:gd name="T61" fmla="*/ 2104 h 635"/>
                <a:gd name="T62" fmla="*/ 229 w 74"/>
                <a:gd name="T63" fmla="*/ 2023 h 635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74" h="635">
                  <a:moveTo>
                    <a:pt x="66" y="610"/>
                  </a:moveTo>
                  <a:cubicBezTo>
                    <a:pt x="63" y="606"/>
                    <a:pt x="63" y="606"/>
                    <a:pt x="63" y="606"/>
                  </a:cubicBezTo>
                  <a:cubicBezTo>
                    <a:pt x="61" y="603"/>
                    <a:pt x="61" y="603"/>
                    <a:pt x="61" y="603"/>
                  </a:cubicBezTo>
                  <a:cubicBezTo>
                    <a:pt x="56" y="596"/>
                    <a:pt x="52" y="588"/>
                    <a:pt x="47" y="582"/>
                  </a:cubicBezTo>
                  <a:cubicBezTo>
                    <a:pt x="45" y="580"/>
                    <a:pt x="42" y="577"/>
                    <a:pt x="46" y="572"/>
                  </a:cubicBezTo>
                  <a:cubicBezTo>
                    <a:pt x="49" y="569"/>
                    <a:pt x="52" y="565"/>
                    <a:pt x="55" y="560"/>
                  </a:cubicBezTo>
                  <a:cubicBezTo>
                    <a:pt x="55" y="560"/>
                    <a:pt x="55" y="560"/>
                    <a:pt x="55" y="560"/>
                  </a:cubicBezTo>
                  <a:cubicBezTo>
                    <a:pt x="56" y="558"/>
                    <a:pt x="57" y="556"/>
                    <a:pt x="58" y="554"/>
                  </a:cubicBezTo>
                  <a:cubicBezTo>
                    <a:pt x="58" y="554"/>
                    <a:pt x="58" y="553"/>
                    <a:pt x="58" y="553"/>
                  </a:cubicBezTo>
                  <a:cubicBezTo>
                    <a:pt x="58" y="553"/>
                    <a:pt x="58" y="553"/>
                    <a:pt x="58" y="553"/>
                  </a:cubicBezTo>
                  <a:cubicBezTo>
                    <a:pt x="69" y="526"/>
                    <a:pt x="66" y="499"/>
                    <a:pt x="62" y="456"/>
                  </a:cubicBezTo>
                  <a:cubicBezTo>
                    <a:pt x="58" y="407"/>
                    <a:pt x="58" y="407"/>
                    <a:pt x="58" y="407"/>
                  </a:cubicBezTo>
                  <a:cubicBezTo>
                    <a:pt x="55" y="373"/>
                    <a:pt x="52" y="352"/>
                    <a:pt x="49" y="331"/>
                  </a:cubicBezTo>
                  <a:cubicBezTo>
                    <a:pt x="45" y="305"/>
                    <a:pt x="41" y="279"/>
                    <a:pt x="40" y="229"/>
                  </a:cubicBezTo>
                  <a:cubicBezTo>
                    <a:pt x="38" y="143"/>
                    <a:pt x="38" y="52"/>
                    <a:pt x="38" y="0"/>
                  </a:cubicBezTo>
                  <a:cubicBezTo>
                    <a:pt x="22" y="1"/>
                    <a:pt x="22" y="1"/>
                    <a:pt x="22" y="1"/>
                  </a:cubicBezTo>
                  <a:cubicBezTo>
                    <a:pt x="22" y="53"/>
                    <a:pt x="26" y="143"/>
                    <a:pt x="28" y="229"/>
                  </a:cubicBezTo>
                  <a:cubicBezTo>
                    <a:pt x="29" y="281"/>
                    <a:pt x="33" y="306"/>
                    <a:pt x="37" y="333"/>
                  </a:cubicBezTo>
                  <a:cubicBezTo>
                    <a:pt x="40" y="353"/>
                    <a:pt x="46" y="373"/>
                    <a:pt x="48" y="407"/>
                  </a:cubicBezTo>
                  <a:cubicBezTo>
                    <a:pt x="53" y="456"/>
                    <a:pt x="53" y="456"/>
                    <a:pt x="53" y="456"/>
                  </a:cubicBezTo>
                  <a:cubicBezTo>
                    <a:pt x="58" y="502"/>
                    <a:pt x="61" y="529"/>
                    <a:pt x="48" y="555"/>
                  </a:cubicBezTo>
                  <a:cubicBezTo>
                    <a:pt x="44" y="562"/>
                    <a:pt x="40" y="565"/>
                    <a:pt x="34" y="573"/>
                  </a:cubicBezTo>
                  <a:cubicBezTo>
                    <a:pt x="19" y="593"/>
                    <a:pt x="0" y="614"/>
                    <a:pt x="4" y="629"/>
                  </a:cubicBezTo>
                  <a:cubicBezTo>
                    <a:pt x="14" y="629"/>
                    <a:pt x="14" y="629"/>
                    <a:pt x="14" y="629"/>
                  </a:cubicBezTo>
                  <a:cubicBezTo>
                    <a:pt x="12" y="622"/>
                    <a:pt x="22" y="605"/>
                    <a:pt x="31" y="592"/>
                  </a:cubicBezTo>
                  <a:cubicBezTo>
                    <a:pt x="33" y="590"/>
                    <a:pt x="40" y="589"/>
                    <a:pt x="42" y="591"/>
                  </a:cubicBezTo>
                  <a:cubicBezTo>
                    <a:pt x="46" y="596"/>
                    <a:pt x="51" y="603"/>
                    <a:pt x="53" y="608"/>
                  </a:cubicBezTo>
                  <a:cubicBezTo>
                    <a:pt x="55" y="611"/>
                    <a:pt x="55" y="611"/>
                    <a:pt x="55" y="611"/>
                  </a:cubicBezTo>
                  <a:cubicBezTo>
                    <a:pt x="58" y="615"/>
                    <a:pt x="58" y="615"/>
                    <a:pt x="58" y="615"/>
                  </a:cubicBezTo>
                  <a:cubicBezTo>
                    <a:pt x="63" y="622"/>
                    <a:pt x="63" y="627"/>
                    <a:pt x="62" y="635"/>
                  </a:cubicBezTo>
                  <a:cubicBezTo>
                    <a:pt x="72" y="634"/>
                    <a:pt x="72" y="634"/>
                    <a:pt x="72" y="634"/>
                  </a:cubicBezTo>
                  <a:cubicBezTo>
                    <a:pt x="74" y="621"/>
                    <a:pt x="70" y="617"/>
                    <a:pt x="66" y="610"/>
                  </a:cubicBezTo>
                  <a:close/>
                </a:path>
              </a:pathLst>
            </a:custGeom>
            <a:solidFill>
              <a:srgbClr val="00A9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7" name="Freeform 107">
              <a:extLst>
                <a:ext uri="{FF2B5EF4-FFF2-40B4-BE49-F238E27FC236}">
                  <a16:creationId xmlns:a16="http://schemas.microsoft.com/office/drawing/2014/main" id="{8DF5AE3E-6EAC-2766-8B38-44A6FF4A12AC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8" y="2606"/>
              <a:ext cx="101" cy="509"/>
            </a:xfrm>
            <a:custGeom>
              <a:avLst/>
              <a:gdLst>
                <a:gd name="T0" fmla="*/ 168 w 74"/>
                <a:gd name="T1" fmla="*/ 1103 h 377"/>
                <a:gd name="T2" fmla="*/ 78 w 74"/>
                <a:gd name="T3" fmla="*/ 977 h 377"/>
                <a:gd name="T4" fmla="*/ 78 w 74"/>
                <a:gd name="T5" fmla="*/ 948 h 377"/>
                <a:gd name="T6" fmla="*/ 70 w 74"/>
                <a:gd name="T7" fmla="*/ 709 h 377"/>
                <a:gd name="T8" fmla="*/ 57 w 74"/>
                <a:gd name="T9" fmla="*/ 608 h 377"/>
                <a:gd name="T10" fmla="*/ 160 w 74"/>
                <a:gd name="T11" fmla="*/ 22 h 377"/>
                <a:gd name="T12" fmla="*/ 124 w 74"/>
                <a:gd name="T13" fmla="*/ 0 h 377"/>
                <a:gd name="T14" fmla="*/ 19 w 74"/>
                <a:gd name="T15" fmla="*/ 610 h 377"/>
                <a:gd name="T16" fmla="*/ 27 w 74"/>
                <a:gd name="T17" fmla="*/ 714 h 377"/>
                <a:gd name="T18" fmla="*/ 46 w 74"/>
                <a:gd name="T19" fmla="*/ 941 h 377"/>
                <a:gd name="T20" fmla="*/ 37 w 74"/>
                <a:gd name="T21" fmla="*/ 977 h 377"/>
                <a:gd name="T22" fmla="*/ 66 w 74"/>
                <a:gd name="T23" fmla="*/ 1253 h 377"/>
                <a:gd name="T24" fmla="*/ 83 w 74"/>
                <a:gd name="T25" fmla="*/ 1245 h 377"/>
                <a:gd name="T26" fmla="*/ 66 w 74"/>
                <a:gd name="T27" fmla="*/ 1071 h 377"/>
                <a:gd name="T28" fmla="*/ 78 w 74"/>
                <a:gd name="T29" fmla="*/ 1067 h 377"/>
                <a:gd name="T30" fmla="*/ 134 w 74"/>
                <a:gd name="T31" fmla="*/ 1130 h 377"/>
                <a:gd name="T32" fmla="*/ 225 w 74"/>
                <a:gd name="T33" fmla="*/ 1250 h 377"/>
                <a:gd name="T34" fmla="*/ 257 w 74"/>
                <a:gd name="T35" fmla="*/ 1233 h 377"/>
                <a:gd name="T36" fmla="*/ 168 w 74"/>
                <a:gd name="T37" fmla="*/ 1103 h 37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74" h="377">
                  <a:moveTo>
                    <a:pt x="48" y="332"/>
                  </a:moveTo>
                  <a:cubicBezTo>
                    <a:pt x="37" y="320"/>
                    <a:pt x="26" y="309"/>
                    <a:pt x="23" y="294"/>
                  </a:cubicBezTo>
                  <a:cubicBezTo>
                    <a:pt x="23" y="285"/>
                    <a:pt x="23" y="285"/>
                    <a:pt x="23" y="285"/>
                  </a:cubicBezTo>
                  <a:cubicBezTo>
                    <a:pt x="26" y="261"/>
                    <a:pt x="23" y="237"/>
                    <a:pt x="20" y="213"/>
                  </a:cubicBezTo>
                  <a:cubicBezTo>
                    <a:pt x="17" y="183"/>
                    <a:pt x="17" y="183"/>
                    <a:pt x="17" y="183"/>
                  </a:cubicBezTo>
                  <a:cubicBezTo>
                    <a:pt x="12" y="130"/>
                    <a:pt x="14" y="56"/>
                    <a:pt x="46" y="7"/>
                  </a:cubicBezTo>
                  <a:cubicBezTo>
                    <a:pt x="36" y="0"/>
                    <a:pt x="36" y="0"/>
                    <a:pt x="36" y="0"/>
                  </a:cubicBezTo>
                  <a:cubicBezTo>
                    <a:pt x="2" y="53"/>
                    <a:pt x="0" y="129"/>
                    <a:pt x="5" y="184"/>
                  </a:cubicBezTo>
                  <a:cubicBezTo>
                    <a:pt x="8" y="215"/>
                    <a:pt x="8" y="215"/>
                    <a:pt x="8" y="215"/>
                  </a:cubicBezTo>
                  <a:cubicBezTo>
                    <a:pt x="11" y="237"/>
                    <a:pt x="15" y="261"/>
                    <a:pt x="13" y="283"/>
                  </a:cubicBezTo>
                  <a:cubicBezTo>
                    <a:pt x="11" y="294"/>
                    <a:pt x="11" y="294"/>
                    <a:pt x="11" y="294"/>
                  </a:cubicBezTo>
                  <a:cubicBezTo>
                    <a:pt x="8" y="322"/>
                    <a:pt x="5" y="350"/>
                    <a:pt x="19" y="377"/>
                  </a:cubicBezTo>
                  <a:cubicBezTo>
                    <a:pt x="24" y="375"/>
                    <a:pt x="24" y="375"/>
                    <a:pt x="24" y="375"/>
                  </a:cubicBezTo>
                  <a:cubicBezTo>
                    <a:pt x="15" y="359"/>
                    <a:pt x="17" y="340"/>
                    <a:pt x="19" y="322"/>
                  </a:cubicBezTo>
                  <a:cubicBezTo>
                    <a:pt x="19" y="320"/>
                    <a:pt x="22" y="320"/>
                    <a:pt x="23" y="321"/>
                  </a:cubicBezTo>
                  <a:cubicBezTo>
                    <a:pt x="27" y="328"/>
                    <a:pt x="33" y="334"/>
                    <a:pt x="39" y="340"/>
                  </a:cubicBezTo>
                  <a:cubicBezTo>
                    <a:pt x="49" y="352"/>
                    <a:pt x="63" y="360"/>
                    <a:pt x="65" y="376"/>
                  </a:cubicBezTo>
                  <a:cubicBezTo>
                    <a:pt x="74" y="371"/>
                    <a:pt x="74" y="371"/>
                    <a:pt x="74" y="371"/>
                  </a:cubicBezTo>
                  <a:cubicBezTo>
                    <a:pt x="71" y="351"/>
                    <a:pt x="58" y="344"/>
                    <a:pt x="48" y="332"/>
                  </a:cubicBezTo>
                  <a:close/>
                </a:path>
              </a:pathLst>
            </a:custGeom>
            <a:solidFill>
              <a:srgbClr val="00A9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8" name="Freeform 108">
              <a:extLst>
                <a:ext uri="{FF2B5EF4-FFF2-40B4-BE49-F238E27FC236}">
                  <a16:creationId xmlns:a16="http://schemas.microsoft.com/office/drawing/2014/main" id="{0D75E9BF-1748-1949-E486-A3DF1E5B77D5}"/>
                </a:ext>
              </a:extLst>
            </p:cNvPr>
            <p:cNvSpPr>
              <a:spLocks/>
            </p:cNvSpPr>
            <p:nvPr/>
          </p:nvSpPr>
          <p:spPr bwMode="auto">
            <a:xfrm>
              <a:off x="4384" y="2406"/>
              <a:ext cx="140" cy="1392"/>
            </a:xfrm>
            <a:custGeom>
              <a:avLst/>
              <a:gdLst>
                <a:gd name="T0" fmla="*/ 330 w 103"/>
                <a:gd name="T1" fmla="*/ 2627 h 1031"/>
                <a:gd name="T2" fmla="*/ 334 w 103"/>
                <a:gd name="T3" fmla="*/ 2328 h 1031"/>
                <a:gd name="T4" fmla="*/ 287 w 103"/>
                <a:gd name="T5" fmla="*/ 1881 h 1031"/>
                <a:gd name="T6" fmla="*/ 279 w 103"/>
                <a:gd name="T7" fmla="*/ 1681 h 1031"/>
                <a:gd name="T8" fmla="*/ 273 w 103"/>
                <a:gd name="T9" fmla="*/ 1260 h 1031"/>
                <a:gd name="T10" fmla="*/ 140 w 103"/>
                <a:gd name="T11" fmla="*/ 406 h 1031"/>
                <a:gd name="T12" fmla="*/ 57 w 103"/>
                <a:gd name="T13" fmla="*/ 0 h 1031"/>
                <a:gd name="T14" fmla="*/ 7 w 103"/>
                <a:gd name="T15" fmla="*/ 16 h 1031"/>
                <a:gd name="T16" fmla="*/ 86 w 103"/>
                <a:gd name="T17" fmla="*/ 420 h 1031"/>
                <a:gd name="T18" fmla="*/ 217 w 103"/>
                <a:gd name="T19" fmla="*/ 1041 h 1031"/>
                <a:gd name="T20" fmla="*/ 216 w 103"/>
                <a:gd name="T21" fmla="*/ 1084 h 1031"/>
                <a:gd name="T22" fmla="*/ 145 w 103"/>
                <a:gd name="T23" fmla="*/ 1187 h 1031"/>
                <a:gd name="T24" fmla="*/ 61 w 103"/>
                <a:gd name="T25" fmla="*/ 1342 h 1031"/>
                <a:gd name="T26" fmla="*/ 97 w 103"/>
                <a:gd name="T27" fmla="*/ 1365 h 1031"/>
                <a:gd name="T28" fmla="*/ 181 w 103"/>
                <a:gd name="T29" fmla="*/ 1214 h 1031"/>
                <a:gd name="T30" fmla="*/ 217 w 103"/>
                <a:gd name="T31" fmla="*/ 1160 h 1031"/>
                <a:gd name="T32" fmla="*/ 230 w 103"/>
                <a:gd name="T33" fmla="*/ 1167 h 1031"/>
                <a:gd name="T34" fmla="*/ 231 w 103"/>
                <a:gd name="T35" fmla="*/ 1233 h 1031"/>
                <a:gd name="T36" fmla="*/ 237 w 103"/>
                <a:gd name="T37" fmla="*/ 1681 h 1031"/>
                <a:gd name="T38" fmla="*/ 246 w 103"/>
                <a:gd name="T39" fmla="*/ 1881 h 1031"/>
                <a:gd name="T40" fmla="*/ 268 w 103"/>
                <a:gd name="T41" fmla="*/ 2153 h 1031"/>
                <a:gd name="T42" fmla="*/ 264 w 103"/>
                <a:gd name="T43" fmla="*/ 2193 h 1031"/>
                <a:gd name="T44" fmla="*/ 226 w 103"/>
                <a:gd name="T45" fmla="*/ 2228 h 1031"/>
                <a:gd name="T46" fmla="*/ 194 w 103"/>
                <a:gd name="T47" fmla="*/ 2251 h 1031"/>
                <a:gd name="T48" fmla="*/ 105 w 103"/>
                <a:gd name="T49" fmla="*/ 2426 h 1031"/>
                <a:gd name="T50" fmla="*/ 145 w 103"/>
                <a:gd name="T51" fmla="*/ 2422 h 1031"/>
                <a:gd name="T52" fmla="*/ 226 w 103"/>
                <a:gd name="T53" fmla="*/ 2279 h 1031"/>
                <a:gd name="T54" fmla="*/ 253 w 103"/>
                <a:gd name="T55" fmla="*/ 2256 h 1031"/>
                <a:gd name="T56" fmla="*/ 287 w 103"/>
                <a:gd name="T57" fmla="*/ 2270 h 1031"/>
                <a:gd name="T58" fmla="*/ 295 w 103"/>
                <a:gd name="T59" fmla="*/ 2341 h 1031"/>
                <a:gd name="T60" fmla="*/ 292 w 103"/>
                <a:gd name="T61" fmla="*/ 2630 h 1031"/>
                <a:gd name="T62" fmla="*/ 294 w 103"/>
                <a:gd name="T63" fmla="*/ 2676 h 1031"/>
                <a:gd name="T64" fmla="*/ 266 w 103"/>
                <a:gd name="T65" fmla="*/ 2784 h 1031"/>
                <a:gd name="T66" fmla="*/ 238 w 103"/>
                <a:gd name="T67" fmla="*/ 3072 h 1031"/>
                <a:gd name="T68" fmla="*/ 238 w 103"/>
                <a:gd name="T69" fmla="*/ 3143 h 1031"/>
                <a:gd name="T70" fmla="*/ 209 w 103"/>
                <a:gd name="T71" fmla="*/ 3404 h 1031"/>
                <a:gd name="T72" fmla="*/ 243 w 103"/>
                <a:gd name="T73" fmla="*/ 3425 h 1031"/>
                <a:gd name="T74" fmla="*/ 279 w 103"/>
                <a:gd name="T75" fmla="*/ 3140 h 1031"/>
                <a:gd name="T76" fmla="*/ 279 w 103"/>
                <a:gd name="T77" fmla="*/ 3072 h 1031"/>
                <a:gd name="T78" fmla="*/ 302 w 103"/>
                <a:gd name="T79" fmla="*/ 2818 h 1031"/>
                <a:gd name="T80" fmla="*/ 315 w 103"/>
                <a:gd name="T81" fmla="*/ 3213 h 1031"/>
                <a:gd name="T82" fmla="*/ 315 w 103"/>
                <a:gd name="T83" fmla="*/ 3243 h 1031"/>
                <a:gd name="T84" fmla="*/ 330 w 103"/>
                <a:gd name="T85" fmla="*/ 2627 h 1031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03" h="1031">
                  <a:moveTo>
                    <a:pt x="97" y="790"/>
                  </a:moveTo>
                  <a:cubicBezTo>
                    <a:pt x="96" y="764"/>
                    <a:pt x="103" y="733"/>
                    <a:pt x="98" y="701"/>
                  </a:cubicBezTo>
                  <a:cubicBezTo>
                    <a:pt x="91" y="656"/>
                    <a:pt x="85" y="610"/>
                    <a:pt x="84" y="566"/>
                  </a:cubicBezTo>
                  <a:cubicBezTo>
                    <a:pt x="82" y="506"/>
                    <a:pt x="82" y="506"/>
                    <a:pt x="82" y="506"/>
                  </a:cubicBezTo>
                  <a:cubicBezTo>
                    <a:pt x="80" y="474"/>
                    <a:pt x="78" y="456"/>
                    <a:pt x="80" y="379"/>
                  </a:cubicBezTo>
                  <a:cubicBezTo>
                    <a:pt x="81" y="309"/>
                    <a:pt x="60" y="202"/>
                    <a:pt x="41" y="122"/>
                  </a:cubicBezTo>
                  <a:cubicBezTo>
                    <a:pt x="27" y="69"/>
                    <a:pt x="15" y="17"/>
                    <a:pt x="17" y="0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0" y="24"/>
                    <a:pt x="11" y="69"/>
                    <a:pt x="25" y="126"/>
                  </a:cubicBezTo>
                  <a:cubicBezTo>
                    <a:pt x="39" y="184"/>
                    <a:pt x="56" y="253"/>
                    <a:pt x="64" y="313"/>
                  </a:cubicBezTo>
                  <a:cubicBezTo>
                    <a:pt x="64" y="316"/>
                    <a:pt x="64" y="325"/>
                    <a:pt x="63" y="327"/>
                  </a:cubicBezTo>
                  <a:cubicBezTo>
                    <a:pt x="58" y="338"/>
                    <a:pt x="51" y="348"/>
                    <a:pt x="43" y="357"/>
                  </a:cubicBezTo>
                  <a:cubicBezTo>
                    <a:pt x="33" y="371"/>
                    <a:pt x="22" y="384"/>
                    <a:pt x="18" y="404"/>
                  </a:cubicBezTo>
                  <a:cubicBezTo>
                    <a:pt x="28" y="411"/>
                    <a:pt x="28" y="411"/>
                    <a:pt x="28" y="411"/>
                  </a:cubicBezTo>
                  <a:cubicBezTo>
                    <a:pt x="32" y="394"/>
                    <a:pt x="43" y="378"/>
                    <a:pt x="53" y="365"/>
                  </a:cubicBezTo>
                  <a:cubicBezTo>
                    <a:pt x="57" y="360"/>
                    <a:pt x="61" y="354"/>
                    <a:pt x="64" y="349"/>
                  </a:cubicBezTo>
                  <a:cubicBezTo>
                    <a:pt x="65" y="348"/>
                    <a:pt x="67" y="349"/>
                    <a:pt x="67" y="351"/>
                  </a:cubicBezTo>
                  <a:cubicBezTo>
                    <a:pt x="68" y="358"/>
                    <a:pt x="68" y="365"/>
                    <a:pt x="68" y="371"/>
                  </a:cubicBezTo>
                  <a:cubicBezTo>
                    <a:pt x="66" y="449"/>
                    <a:pt x="68" y="474"/>
                    <a:pt x="69" y="506"/>
                  </a:cubicBezTo>
                  <a:cubicBezTo>
                    <a:pt x="72" y="566"/>
                    <a:pt x="72" y="566"/>
                    <a:pt x="72" y="566"/>
                  </a:cubicBezTo>
                  <a:cubicBezTo>
                    <a:pt x="72" y="592"/>
                    <a:pt x="75" y="620"/>
                    <a:pt x="79" y="648"/>
                  </a:cubicBezTo>
                  <a:cubicBezTo>
                    <a:pt x="79" y="650"/>
                    <a:pt x="78" y="658"/>
                    <a:pt x="77" y="660"/>
                  </a:cubicBezTo>
                  <a:cubicBezTo>
                    <a:pt x="75" y="663"/>
                    <a:pt x="71" y="666"/>
                    <a:pt x="66" y="670"/>
                  </a:cubicBezTo>
                  <a:cubicBezTo>
                    <a:pt x="57" y="678"/>
                    <a:pt x="57" y="678"/>
                    <a:pt x="57" y="678"/>
                  </a:cubicBezTo>
                  <a:cubicBezTo>
                    <a:pt x="45" y="690"/>
                    <a:pt x="30" y="710"/>
                    <a:pt x="31" y="730"/>
                  </a:cubicBezTo>
                  <a:cubicBezTo>
                    <a:pt x="43" y="729"/>
                    <a:pt x="43" y="729"/>
                    <a:pt x="43" y="729"/>
                  </a:cubicBezTo>
                  <a:cubicBezTo>
                    <a:pt x="42" y="713"/>
                    <a:pt x="56" y="696"/>
                    <a:pt x="66" y="686"/>
                  </a:cubicBezTo>
                  <a:cubicBezTo>
                    <a:pt x="74" y="679"/>
                    <a:pt x="74" y="679"/>
                    <a:pt x="74" y="679"/>
                  </a:cubicBezTo>
                  <a:cubicBezTo>
                    <a:pt x="79" y="674"/>
                    <a:pt x="83" y="679"/>
                    <a:pt x="84" y="683"/>
                  </a:cubicBezTo>
                  <a:cubicBezTo>
                    <a:pt x="85" y="690"/>
                    <a:pt x="86" y="697"/>
                    <a:pt x="87" y="704"/>
                  </a:cubicBezTo>
                  <a:cubicBezTo>
                    <a:pt x="91" y="736"/>
                    <a:pt x="84" y="766"/>
                    <a:pt x="85" y="792"/>
                  </a:cubicBezTo>
                  <a:cubicBezTo>
                    <a:pt x="86" y="796"/>
                    <a:pt x="86" y="801"/>
                    <a:pt x="86" y="805"/>
                  </a:cubicBezTo>
                  <a:cubicBezTo>
                    <a:pt x="84" y="816"/>
                    <a:pt x="81" y="827"/>
                    <a:pt x="78" y="838"/>
                  </a:cubicBezTo>
                  <a:cubicBezTo>
                    <a:pt x="71" y="865"/>
                    <a:pt x="70" y="893"/>
                    <a:pt x="70" y="924"/>
                  </a:cubicBezTo>
                  <a:cubicBezTo>
                    <a:pt x="70" y="946"/>
                    <a:pt x="70" y="946"/>
                    <a:pt x="70" y="946"/>
                  </a:cubicBezTo>
                  <a:cubicBezTo>
                    <a:pt x="71" y="975"/>
                    <a:pt x="77" y="1000"/>
                    <a:pt x="61" y="1024"/>
                  </a:cubicBezTo>
                  <a:cubicBezTo>
                    <a:pt x="71" y="1031"/>
                    <a:pt x="71" y="1031"/>
                    <a:pt x="71" y="1031"/>
                  </a:cubicBezTo>
                  <a:cubicBezTo>
                    <a:pt x="90" y="1004"/>
                    <a:pt x="83" y="975"/>
                    <a:pt x="82" y="945"/>
                  </a:cubicBezTo>
                  <a:cubicBezTo>
                    <a:pt x="82" y="924"/>
                    <a:pt x="82" y="924"/>
                    <a:pt x="82" y="924"/>
                  </a:cubicBezTo>
                  <a:cubicBezTo>
                    <a:pt x="82" y="898"/>
                    <a:pt x="81" y="873"/>
                    <a:pt x="88" y="848"/>
                  </a:cubicBezTo>
                  <a:cubicBezTo>
                    <a:pt x="89" y="914"/>
                    <a:pt x="93" y="967"/>
                    <a:pt x="93" y="967"/>
                  </a:cubicBezTo>
                  <a:cubicBezTo>
                    <a:pt x="93" y="976"/>
                    <a:pt x="93" y="976"/>
                    <a:pt x="93" y="976"/>
                  </a:cubicBezTo>
                  <a:cubicBezTo>
                    <a:pt x="93" y="975"/>
                    <a:pt x="98" y="878"/>
                    <a:pt x="97" y="790"/>
                  </a:cubicBezTo>
                  <a:close/>
                </a:path>
              </a:pathLst>
            </a:custGeom>
            <a:solidFill>
              <a:srgbClr val="00A9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9" name="Freeform 109">
              <a:extLst>
                <a:ext uri="{FF2B5EF4-FFF2-40B4-BE49-F238E27FC236}">
                  <a16:creationId xmlns:a16="http://schemas.microsoft.com/office/drawing/2014/main" id="{9BC4AB30-6F0D-D2B5-A52B-65CBCEBB200D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6" y="3151"/>
              <a:ext cx="184" cy="895"/>
            </a:xfrm>
            <a:custGeom>
              <a:avLst/>
              <a:gdLst>
                <a:gd name="T0" fmla="*/ 434 w 136"/>
                <a:gd name="T1" fmla="*/ 1681 h 663"/>
                <a:gd name="T2" fmla="*/ 364 w 136"/>
                <a:gd name="T3" fmla="*/ 1540 h 663"/>
                <a:gd name="T4" fmla="*/ 429 w 136"/>
                <a:gd name="T5" fmla="*/ 1793 h 663"/>
                <a:gd name="T6" fmla="*/ 411 w 136"/>
                <a:gd name="T7" fmla="*/ 1963 h 663"/>
                <a:gd name="T8" fmla="*/ 275 w 136"/>
                <a:gd name="T9" fmla="*/ 2095 h 663"/>
                <a:gd name="T10" fmla="*/ 208 w 136"/>
                <a:gd name="T11" fmla="*/ 2082 h 663"/>
                <a:gd name="T12" fmla="*/ 106 w 136"/>
                <a:gd name="T13" fmla="*/ 2032 h 663"/>
                <a:gd name="T14" fmla="*/ 106 w 136"/>
                <a:gd name="T15" fmla="*/ 2025 h 663"/>
                <a:gd name="T16" fmla="*/ 120 w 136"/>
                <a:gd name="T17" fmla="*/ 1995 h 663"/>
                <a:gd name="T18" fmla="*/ 285 w 136"/>
                <a:gd name="T19" fmla="*/ 1700 h 663"/>
                <a:gd name="T20" fmla="*/ 225 w 136"/>
                <a:gd name="T21" fmla="*/ 1274 h 663"/>
                <a:gd name="T22" fmla="*/ 248 w 136"/>
                <a:gd name="T23" fmla="*/ 146 h 663"/>
                <a:gd name="T24" fmla="*/ 230 w 136"/>
                <a:gd name="T25" fmla="*/ 1 h 663"/>
                <a:gd name="T26" fmla="*/ 131 w 136"/>
                <a:gd name="T27" fmla="*/ 509 h 663"/>
                <a:gd name="T28" fmla="*/ 216 w 136"/>
                <a:gd name="T29" fmla="*/ 1385 h 663"/>
                <a:gd name="T30" fmla="*/ 154 w 136"/>
                <a:gd name="T31" fmla="*/ 1918 h 663"/>
                <a:gd name="T32" fmla="*/ 78 w 136"/>
                <a:gd name="T33" fmla="*/ 1999 h 663"/>
                <a:gd name="T34" fmla="*/ 0 w 136"/>
                <a:gd name="T35" fmla="*/ 2059 h 663"/>
                <a:gd name="T36" fmla="*/ 68 w 136"/>
                <a:gd name="T37" fmla="*/ 2048 h 663"/>
                <a:gd name="T38" fmla="*/ 92 w 136"/>
                <a:gd name="T39" fmla="*/ 2067 h 663"/>
                <a:gd name="T40" fmla="*/ 47 w 136"/>
                <a:gd name="T41" fmla="*/ 2123 h 663"/>
                <a:gd name="T42" fmla="*/ 141 w 136"/>
                <a:gd name="T43" fmla="*/ 2095 h 663"/>
                <a:gd name="T44" fmla="*/ 100 w 136"/>
                <a:gd name="T45" fmla="*/ 2152 h 663"/>
                <a:gd name="T46" fmla="*/ 188 w 136"/>
                <a:gd name="T47" fmla="*/ 2107 h 663"/>
                <a:gd name="T48" fmla="*/ 206 w 136"/>
                <a:gd name="T49" fmla="*/ 2115 h 663"/>
                <a:gd name="T50" fmla="*/ 193 w 136"/>
                <a:gd name="T51" fmla="*/ 2180 h 663"/>
                <a:gd name="T52" fmla="*/ 273 w 136"/>
                <a:gd name="T53" fmla="*/ 2123 h 663"/>
                <a:gd name="T54" fmla="*/ 330 w 136"/>
                <a:gd name="T55" fmla="*/ 2144 h 663"/>
                <a:gd name="T56" fmla="*/ 353 w 136"/>
                <a:gd name="T57" fmla="*/ 2202 h 663"/>
                <a:gd name="T58" fmla="*/ 364 w 136"/>
                <a:gd name="T59" fmla="*/ 2118 h 663"/>
                <a:gd name="T60" fmla="*/ 437 w 136"/>
                <a:gd name="T61" fmla="*/ 1970 h 663"/>
                <a:gd name="T62" fmla="*/ 456 w 136"/>
                <a:gd name="T63" fmla="*/ 1786 h 663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136" h="663">
                  <a:moveTo>
                    <a:pt x="136" y="538"/>
                  </a:moveTo>
                  <a:cubicBezTo>
                    <a:pt x="135" y="528"/>
                    <a:pt x="132" y="517"/>
                    <a:pt x="129" y="506"/>
                  </a:cubicBezTo>
                  <a:cubicBezTo>
                    <a:pt x="124" y="490"/>
                    <a:pt x="117" y="475"/>
                    <a:pt x="122" y="462"/>
                  </a:cubicBezTo>
                  <a:cubicBezTo>
                    <a:pt x="109" y="464"/>
                    <a:pt x="109" y="464"/>
                    <a:pt x="109" y="464"/>
                  </a:cubicBezTo>
                  <a:cubicBezTo>
                    <a:pt x="103" y="480"/>
                    <a:pt x="116" y="492"/>
                    <a:pt x="121" y="510"/>
                  </a:cubicBezTo>
                  <a:cubicBezTo>
                    <a:pt x="124" y="521"/>
                    <a:pt x="127" y="531"/>
                    <a:pt x="128" y="540"/>
                  </a:cubicBezTo>
                  <a:cubicBezTo>
                    <a:pt x="128" y="552"/>
                    <a:pt x="126" y="569"/>
                    <a:pt x="124" y="583"/>
                  </a:cubicBezTo>
                  <a:cubicBezTo>
                    <a:pt x="123" y="591"/>
                    <a:pt x="123" y="591"/>
                    <a:pt x="123" y="591"/>
                  </a:cubicBezTo>
                  <a:cubicBezTo>
                    <a:pt x="123" y="591"/>
                    <a:pt x="125" y="617"/>
                    <a:pt x="113" y="626"/>
                  </a:cubicBezTo>
                  <a:cubicBezTo>
                    <a:pt x="108" y="630"/>
                    <a:pt x="97" y="634"/>
                    <a:pt x="82" y="631"/>
                  </a:cubicBezTo>
                  <a:cubicBezTo>
                    <a:pt x="68" y="628"/>
                    <a:pt x="68" y="628"/>
                    <a:pt x="68" y="628"/>
                  </a:cubicBezTo>
                  <a:cubicBezTo>
                    <a:pt x="66" y="628"/>
                    <a:pt x="64" y="627"/>
                    <a:pt x="62" y="627"/>
                  </a:cubicBezTo>
                  <a:cubicBezTo>
                    <a:pt x="62" y="627"/>
                    <a:pt x="57" y="624"/>
                    <a:pt x="56" y="625"/>
                  </a:cubicBezTo>
                  <a:cubicBezTo>
                    <a:pt x="43" y="622"/>
                    <a:pt x="34" y="616"/>
                    <a:pt x="32" y="612"/>
                  </a:cubicBezTo>
                  <a:cubicBezTo>
                    <a:pt x="32" y="611"/>
                    <a:pt x="32" y="611"/>
                    <a:pt x="32" y="610"/>
                  </a:cubicBezTo>
                  <a:cubicBezTo>
                    <a:pt x="32" y="610"/>
                    <a:pt x="32" y="610"/>
                    <a:pt x="32" y="610"/>
                  </a:cubicBezTo>
                  <a:cubicBezTo>
                    <a:pt x="32" y="610"/>
                    <a:pt x="32" y="610"/>
                    <a:pt x="32" y="610"/>
                  </a:cubicBezTo>
                  <a:cubicBezTo>
                    <a:pt x="32" y="607"/>
                    <a:pt x="33" y="604"/>
                    <a:pt x="36" y="601"/>
                  </a:cubicBezTo>
                  <a:cubicBezTo>
                    <a:pt x="41" y="594"/>
                    <a:pt x="46" y="589"/>
                    <a:pt x="52" y="584"/>
                  </a:cubicBezTo>
                  <a:cubicBezTo>
                    <a:pt x="67" y="571"/>
                    <a:pt x="82" y="558"/>
                    <a:pt x="85" y="512"/>
                  </a:cubicBezTo>
                  <a:cubicBezTo>
                    <a:pt x="86" y="486"/>
                    <a:pt x="81" y="460"/>
                    <a:pt x="73" y="416"/>
                  </a:cubicBezTo>
                  <a:cubicBezTo>
                    <a:pt x="67" y="384"/>
                    <a:pt x="67" y="384"/>
                    <a:pt x="67" y="384"/>
                  </a:cubicBezTo>
                  <a:cubicBezTo>
                    <a:pt x="56" y="327"/>
                    <a:pt x="44" y="241"/>
                    <a:pt x="51" y="154"/>
                  </a:cubicBezTo>
                  <a:cubicBezTo>
                    <a:pt x="54" y="105"/>
                    <a:pt x="65" y="69"/>
                    <a:pt x="74" y="44"/>
                  </a:cubicBezTo>
                  <a:cubicBezTo>
                    <a:pt x="79" y="25"/>
                    <a:pt x="85" y="11"/>
                    <a:pt x="85" y="0"/>
                  </a:cubicBezTo>
                  <a:cubicBezTo>
                    <a:pt x="69" y="1"/>
                    <a:pt x="69" y="1"/>
                    <a:pt x="69" y="1"/>
                  </a:cubicBezTo>
                  <a:cubicBezTo>
                    <a:pt x="69" y="9"/>
                    <a:pt x="67" y="23"/>
                    <a:pt x="62" y="40"/>
                  </a:cubicBezTo>
                  <a:cubicBezTo>
                    <a:pt x="54" y="66"/>
                    <a:pt x="42" y="102"/>
                    <a:pt x="39" y="153"/>
                  </a:cubicBezTo>
                  <a:cubicBezTo>
                    <a:pt x="32" y="241"/>
                    <a:pt x="47" y="327"/>
                    <a:pt x="58" y="385"/>
                  </a:cubicBezTo>
                  <a:cubicBezTo>
                    <a:pt x="64" y="417"/>
                    <a:pt x="64" y="417"/>
                    <a:pt x="64" y="417"/>
                  </a:cubicBezTo>
                  <a:cubicBezTo>
                    <a:pt x="72" y="459"/>
                    <a:pt x="79" y="490"/>
                    <a:pt x="78" y="513"/>
                  </a:cubicBezTo>
                  <a:cubicBezTo>
                    <a:pt x="75" y="554"/>
                    <a:pt x="60" y="566"/>
                    <a:pt x="46" y="578"/>
                  </a:cubicBezTo>
                  <a:cubicBezTo>
                    <a:pt x="39" y="584"/>
                    <a:pt x="33" y="589"/>
                    <a:pt x="27" y="597"/>
                  </a:cubicBezTo>
                  <a:cubicBezTo>
                    <a:pt x="26" y="599"/>
                    <a:pt x="25" y="601"/>
                    <a:pt x="24" y="602"/>
                  </a:cubicBezTo>
                  <a:cubicBezTo>
                    <a:pt x="23" y="604"/>
                    <a:pt x="17" y="612"/>
                    <a:pt x="15" y="613"/>
                  </a:cubicBezTo>
                  <a:cubicBezTo>
                    <a:pt x="12" y="616"/>
                    <a:pt x="7" y="619"/>
                    <a:pt x="0" y="620"/>
                  </a:cubicBezTo>
                  <a:cubicBezTo>
                    <a:pt x="1" y="624"/>
                    <a:pt x="1" y="624"/>
                    <a:pt x="1" y="624"/>
                  </a:cubicBezTo>
                  <a:cubicBezTo>
                    <a:pt x="10" y="621"/>
                    <a:pt x="16" y="622"/>
                    <a:pt x="20" y="617"/>
                  </a:cubicBezTo>
                  <a:cubicBezTo>
                    <a:pt x="20" y="617"/>
                    <a:pt x="21" y="617"/>
                    <a:pt x="21" y="617"/>
                  </a:cubicBezTo>
                  <a:cubicBezTo>
                    <a:pt x="22" y="618"/>
                    <a:pt x="26" y="621"/>
                    <a:pt x="27" y="622"/>
                  </a:cubicBezTo>
                  <a:cubicBezTo>
                    <a:pt x="21" y="626"/>
                    <a:pt x="16" y="630"/>
                    <a:pt x="11" y="635"/>
                  </a:cubicBezTo>
                  <a:cubicBezTo>
                    <a:pt x="14" y="639"/>
                    <a:pt x="14" y="639"/>
                    <a:pt x="14" y="639"/>
                  </a:cubicBezTo>
                  <a:cubicBezTo>
                    <a:pt x="19" y="633"/>
                    <a:pt x="28" y="631"/>
                    <a:pt x="35" y="628"/>
                  </a:cubicBezTo>
                  <a:cubicBezTo>
                    <a:pt x="36" y="629"/>
                    <a:pt x="39" y="630"/>
                    <a:pt x="42" y="631"/>
                  </a:cubicBezTo>
                  <a:cubicBezTo>
                    <a:pt x="43" y="631"/>
                    <a:pt x="43" y="633"/>
                    <a:pt x="42" y="633"/>
                  </a:cubicBezTo>
                  <a:cubicBezTo>
                    <a:pt x="37" y="637"/>
                    <a:pt x="32" y="641"/>
                    <a:pt x="30" y="648"/>
                  </a:cubicBezTo>
                  <a:cubicBezTo>
                    <a:pt x="34" y="649"/>
                    <a:pt x="34" y="649"/>
                    <a:pt x="34" y="649"/>
                  </a:cubicBezTo>
                  <a:cubicBezTo>
                    <a:pt x="37" y="640"/>
                    <a:pt x="49" y="638"/>
                    <a:pt x="56" y="634"/>
                  </a:cubicBezTo>
                  <a:cubicBezTo>
                    <a:pt x="57" y="634"/>
                    <a:pt x="58" y="635"/>
                    <a:pt x="60" y="635"/>
                  </a:cubicBezTo>
                  <a:cubicBezTo>
                    <a:pt x="60" y="635"/>
                    <a:pt x="61" y="636"/>
                    <a:pt x="61" y="637"/>
                  </a:cubicBezTo>
                  <a:cubicBezTo>
                    <a:pt x="56" y="642"/>
                    <a:pt x="53" y="648"/>
                    <a:pt x="54" y="656"/>
                  </a:cubicBezTo>
                  <a:cubicBezTo>
                    <a:pt x="58" y="656"/>
                    <a:pt x="58" y="656"/>
                    <a:pt x="58" y="656"/>
                  </a:cubicBezTo>
                  <a:cubicBezTo>
                    <a:pt x="57" y="648"/>
                    <a:pt x="67" y="639"/>
                    <a:pt x="70" y="638"/>
                  </a:cubicBezTo>
                  <a:cubicBezTo>
                    <a:pt x="73" y="637"/>
                    <a:pt x="81" y="639"/>
                    <a:pt x="81" y="639"/>
                  </a:cubicBezTo>
                  <a:cubicBezTo>
                    <a:pt x="85" y="640"/>
                    <a:pt x="88" y="640"/>
                    <a:pt x="91" y="641"/>
                  </a:cubicBezTo>
                  <a:cubicBezTo>
                    <a:pt x="95" y="641"/>
                    <a:pt x="98" y="645"/>
                    <a:pt x="98" y="645"/>
                  </a:cubicBezTo>
                  <a:cubicBezTo>
                    <a:pt x="97" y="651"/>
                    <a:pt x="100" y="657"/>
                    <a:pt x="101" y="663"/>
                  </a:cubicBezTo>
                  <a:cubicBezTo>
                    <a:pt x="106" y="663"/>
                    <a:pt x="106" y="663"/>
                    <a:pt x="106" y="663"/>
                  </a:cubicBezTo>
                  <a:cubicBezTo>
                    <a:pt x="105" y="657"/>
                    <a:pt x="105" y="651"/>
                    <a:pt x="105" y="645"/>
                  </a:cubicBezTo>
                  <a:cubicBezTo>
                    <a:pt x="105" y="645"/>
                    <a:pt x="104" y="639"/>
                    <a:pt x="109" y="638"/>
                  </a:cubicBezTo>
                  <a:cubicBezTo>
                    <a:pt x="114" y="637"/>
                    <a:pt x="117" y="635"/>
                    <a:pt x="121" y="632"/>
                  </a:cubicBezTo>
                  <a:cubicBezTo>
                    <a:pt x="130" y="625"/>
                    <a:pt x="130" y="612"/>
                    <a:pt x="131" y="593"/>
                  </a:cubicBezTo>
                  <a:cubicBezTo>
                    <a:pt x="132" y="583"/>
                    <a:pt x="132" y="583"/>
                    <a:pt x="132" y="583"/>
                  </a:cubicBezTo>
                  <a:cubicBezTo>
                    <a:pt x="134" y="568"/>
                    <a:pt x="136" y="551"/>
                    <a:pt x="136" y="538"/>
                  </a:cubicBezTo>
                  <a:close/>
                </a:path>
              </a:pathLst>
            </a:custGeom>
            <a:solidFill>
              <a:srgbClr val="00A9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0" name="Freeform 110">
              <a:extLst>
                <a:ext uri="{FF2B5EF4-FFF2-40B4-BE49-F238E27FC236}">
                  <a16:creationId xmlns:a16="http://schemas.microsoft.com/office/drawing/2014/main" id="{710C8CA9-90E3-4B57-A227-169698091F48}"/>
                </a:ext>
              </a:extLst>
            </p:cNvPr>
            <p:cNvSpPr>
              <a:spLocks/>
            </p:cNvSpPr>
            <p:nvPr/>
          </p:nvSpPr>
          <p:spPr bwMode="auto">
            <a:xfrm>
              <a:off x="4098" y="1372"/>
              <a:ext cx="184" cy="768"/>
            </a:xfrm>
            <a:custGeom>
              <a:avLst/>
              <a:gdLst>
                <a:gd name="T0" fmla="*/ 84 w 136"/>
                <a:gd name="T1" fmla="*/ 787 h 569"/>
                <a:gd name="T2" fmla="*/ 50 w 136"/>
                <a:gd name="T3" fmla="*/ 1089 h 569"/>
                <a:gd name="T4" fmla="*/ 16 w 136"/>
                <a:gd name="T5" fmla="*/ 1359 h 569"/>
                <a:gd name="T6" fmla="*/ 9 w 136"/>
                <a:gd name="T7" fmla="*/ 1672 h 569"/>
                <a:gd name="T8" fmla="*/ 16 w 136"/>
                <a:gd name="T9" fmla="*/ 1886 h 569"/>
                <a:gd name="T10" fmla="*/ 50 w 136"/>
                <a:gd name="T11" fmla="*/ 1890 h 569"/>
                <a:gd name="T12" fmla="*/ 50 w 136"/>
                <a:gd name="T13" fmla="*/ 1672 h 569"/>
                <a:gd name="T14" fmla="*/ 57 w 136"/>
                <a:gd name="T15" fmla="*/ 1370 h 569"/>
                <a:gd name="T16" fmla="*/ 92 w 136"/>
                <a:gd name="T17" fmla="*/ 1091 h 569"/>
                <a:gd name="T18" fmla="*/ 124 w 136"/>
                <a:gd name="T19" fmla="*/ 788 h 569"/>
                <a:gd name="T20" fmla="*/ 456 w 136"/>
                <a:gd name="T21" fmla="*/ 32 h 569"/>
                <a:gd name="T22" fmla="*/ 436 w 136"/>
                <a:gd name="T23" fmla="*/ 0 h 569"/>
                <a:gd name="T24" fmla="*/ 84 w 136"/>
                <a:gd name="T25" fmla="*/ 787 h 56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36" h="569">
                  <a:moveTo>
                    <a:pt x="25" y="237"/>
                  </a:moveTo>
                  <a:cubicBezTo>
                    <a:pt x="15" y="328"/>
                    <a:pt x="15" y="328"/>
                    <a:pt x="15" y="328"/>
                  </a:cubicBezTo>
                  <a:cubicBezTo>
                    <a:pt x="12" y="367"/>
                    <a:pt x="10" y="386"/>
                    <a:pt x="5" y="410"/>
                  </a:cubicBezTo>
                  <a:cubicBezTo>
                    <a:pt x="0" y="434"/>
                    <a:pt x="2" y="470"/>
                    <a:pt x="3" y="504"/>
                  </a:cubicBezTo>
                  <a:cubicBezTo>
                    <a:pt x="4" y="527"/>
                    <a:pt x="6" y="549"/>
                    <a:pt x="5" y="568"/>
                  </a:cubicBezTo>
                  <a:cubicBezTo>
                    <a:pt x="15" y="569"/>
                    <a:pt x="15" y="569"/>
                    <a:pt x="15" y="569"/>
                  </a:cubicBezTo>
                  <a:cubicBezTo>
                    <a:pt x="16" y="550"/>
                    <a:pt x="16" y="527"/>
                    <a:pt x="15" y="504"/>
                  </a:cubicBezTo>
                  <a:cubicBezTo>
                    <a:pt x="14" y="470"/>
                    <a:pt x="12" y="435"/>
                    <a:pt x="17" y="413"/>
                  </a:cubicBezTo>
                  <a:cubicBezTo>
                    <a:pt x="22" y="388"/>
                    <a:pt x="24" y="368"/>
                    <a:pt x="27" y="329"/>
                  </a:cubicBezTo>
                  <a:cubicBezTo>
                    <a:pt x="37" y="238"/>
                    <a:pt x="37" y="238"/>
                    <a:pt x="37" y="238"/>
                  </a:cubicBezTo>
                  <a:cubicBezTo>
                    <a:pt x="48" y="131"/>
                    <a:pt x="104" y="30"/>
                    <a:pt x="136" y="10"/>
                  </a:cubicBezTo>
                  <a:cubicBezTo>
                    <a:pt x="130" y="0"/>
                    <a:pt x="130" y="0"/>
                    <a:pt x="130" y="0"/>
                  </a:cubicBezTo>
                  <a:cubicBezTo>
                    <a:pt x="96" y="21"/>
                    <a:pt x="37" y="126"/>
                    <a:pt x="25" y="237"/>
                  </a:cubicBezTo>
                  <a:close/>
                </a:path>
              </a:pathLst>
            </a:custGeom>
            <a:solidFill>
              <a:srgbClr val="00A9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1" name="Freeform 111">
              <a:extLst>
                <a:ext uri="{FF2B5EF4-FFF2-40B4-BE49-F238E27FC236}">
                  <a16:creationId xmlns:a16="http://schemas.microsoft.com/office/drawing/2014/main" id="{78C0031F-A6A4-610F-4535-0AF1B4D4291D}"/>
                </a:ext>
              </a:extLst>
            </p:cNvPr>
            <p:cNvSpPr>
              <a:spLocks/>
            </p:cNvSpPr>
            <p:nvPr/>
          </p:nvSpPr>
          <p:spPr bwMode="auto">
            <a:xfrm>
              <a:off x="4009" y="2426"/>
              <a:ext cx="137" cy="75"/>
            </a:xfrm>
            <a:custGeom>
              <a:avLst/>
              <a:gdLst>
                <a:gd name="T0" fmla="*/ 130 w 101"/>
                <a:gd name="T1" fmla="*/ 165 h 55"/>
                <a:gd name="T2" fmla="*/ 342 w 101"/>
                <a:gd name="T3" fmla="*/ 97 h 55"/>
                <a:gd name="T4" fmla="*/ 313 w 101"/>
                <a:gd name="T5" fmla="*/ 83 h 55"/>
                <a:gd name="T6" fmla="*/ 140 w 101"/>
                <a:gd name="T7" fmla="*/ 134 h 55"/>
                <a:gd name="T8" fmla="*/ 45 w 101"/>
                <a:gd name="T9" fmla="*/ 1 h 55"/>
                <a:gd name="T10" fmla="*/ 9 w 101"/>
                <a:gd name="T11" fmla="*/ 0 h 55"/>
                <a:gd name="T12" fmla="*/ 130 w 101"/>
                <a:gd name="T13" fmla="*/ 165 h 5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01" h="55">
                  <a:moveTo>
                    <a:pt x="38" y="48"/>
                  </a:moveTo>
                  <a:cubicBezTo>
                    <a:pt x="60" y="55"/>
                    <a:pt x="89" y="51"/>
                    <a:pt x="101" y="28"/>
                  </a:cubicBezTo>
                  <a:cubicBezTo>
                    <a:pt x="92" y="24"/>
                    <a:pt x="92" y="24"/>
                    <a:pt x="92" y="24"/>
                  </a:cubicBezTo>
                  <a:cubicBezTo>
                    <a:pt x="83" y="41"/>
                    <a:pt x="59" y="44"/>
                    <a:pt x="41" y="39"/>
                  </a:cubicBezTo>
                  <a:cubicBezTo>
                    <a:pt x="26" y="34"/>
                    <a:pt x="10" y="21"/>
                    <a:pt x="13" y="1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0" y="22"/>
                    <a:pt x="14" y="41"/>
                    <a:pt x="38" y="48"/>
                  </a:cubicBezTo>
                  <a:close/>
                </a:path>
              </a:pathLst>
            </a:custGeom>
            <a:solidFill>
              <a:srgbClr val="00A9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2" name="Freeform 112">
              <a:extLst>
                <a:ext uri="{FF2B5EF4-FFF2-40B4-BE49-F238E27FC236}">
                  <a16:creationId xmlns:a16="http://schemas.microsoft.com/office/drawing/2014/main" id="{A8DBB517-5F5B-D255-52FE-000F376D151E}"/>
                </a:ext>
              </a:extLst>
            </p:cNvPr>
            <p:cNvSpPr>
              <a:spLocks/>
            </p:cNvSpPr>
            <p:nvPr/>
          </p:nvSpPr>
          <p:spPr bwMode="auto">
            <a:xfrm>
              <a:off x="3942" y="1885"/>
              <a:ext cx="263" cy="688"/>
            </a:xfrm>
            <a:custGeom>
              <a:avLst/>
              <a:gdLst>
                <a:gd name="T0" fmla="*/ 492 w 194"/>
                <a:gd name="T1" fmla="*/ 970 h 510"/>
                <a:gd name="T2" fmla="*/ 598 w 194"/>
                <a:gd name="T3" fmla="*/ 78 h 510"/>
                <a:gd name="T4" fmla="*/ 590 w 194"/>
                <a:gd name="T5" fmla="*/ 47 h 510"/>
                <a:gd name="T6" fmla="*/ 586 w 194"/>
                <a:gd name="T7" fmla="*/ 0 h 510"/>
                <a:gd name="T8" fmla="*/ 552 w 194"/>
                <a:gd name="T9" fmla="*/ 9 h 510"/>
                <a:gd name="T10" fmla="*/ 559 w 194"/>
                <a:gd name="T11" fmla="*/ 54 h 510"/>
                <a:gd name="T12" fmla="*/ 563 w 194"/>
                <a:gd name="T13" fmla="*/ 85 h 510"/>
                <a:gd name="T14" fmla="*/ 464 w 194"/>
                <a:gd name="T15" fmla="*/ 959 h 510"/>
                <a:gd name="T16" fmla="*/ 458 w 194"/>
                <a:gd name="T17" fmla="*/ 1356 h 510"/>
                <a:gd name="T18" fmla="*/ 407 w 194"/>
                <a:gd name="T19" fmla="*/ 1626 h 510"/>
                <a:gd name="T20" fmla="*/ 324 w 194"/>
                <a:gd name="T21" fmla="*/ 1651 h 510"/>
                <a:gd name="T22" fmla="*/ 217 w 194"/>
                <a:gd name="T23" fmla="*/ 1491 h 510"/>
                <a:gd name="T24" fmla="*/ 268 w 194"/>
                <a:gd name="T25" fmla="*/ 1174 h 510"/>
                <a:gd name="T26" fmla="*/ 296 w 194"/>
                <a:gd name="T27" fmla="*/ 1103 h 510"/>
                <a:gd name="T28" fmla="*/ 362 w 194"/>
                <a:gd name="T29" fmla="*/ 646 h 510"/>
                <a:gd name="T30" fmla="*/ 355 w 194"/>
                <a:gd name="T31" fmla="*/ 541 h 510"/>
                <a:gd name="T32" fmla="*/ 435 w 194"/>
                <a:gd name="T33" fmla="*/ 130 h 510"/>
                <a:gd name="T34" fmla="*/ 412 w 194"/>
                <a:gd name="T35" fmla="*/ 105 h 510"/>
                <a:gd name="T36" fmla="*/ 321 w 194"/>
                <a:gd name="T37" fmla="*/ 541 h 510"/>
                <a:gd name="T38" fmla="*/ 329 w 194"/>
                <a:gd name="T39" fmla="*/ 646 h 510"/>
                <a:gd name="T40" fmla="*/ 267 w 194"/>
                <a:gd name="T41" fmla="*/ 1091 h 510"/>
                <a:gd name="T42" fmla="*/ 239 w 194"/>
                <a:gd name="T43" fmla="*/ 1159 h 510"/>
                <a:gd name="T44" fmla="*/ 197 w 194"/>
                <a:gd name="T45" fmla="*/ 1268 h 510"/>
                <a:gd name="T46" fmla="*/ 161 w 194"/>
                <a:gd name="T47" fmla="*/ 1309 h 510"/>
                <a:gd name="T48" fmla="*/ 0 w 194"/>
                <a:gd name="T49" fmla="*/ 1555 h 510"/>
                <a:gd name="T50" fmla="*/ 1 w 194"/>
                <a:gd name="T51" fmla="*/ 1555 h 510"/>
                <a:gd name="T52" fmla="*/ 164 w 194"/>
                <a:gd name="T53" fmla="*/ 1338 h 510"/>
                <a:gd name="T54" fmla="*/ 175 w 194"/>
                <a:gd name="T55" fmla="*/ 1349 h 510"/>
                <a:gd name="T56" fmla="*/ 175 w 194"/>
                <a:gd name="T57" fmla="*/ 1367 h 510"/>
                <a:gd name="T58" fmla="*/ 160 w 194"/>
                <a:gd name="T59" fmla="*/ 1402 h 510"/>
                <a:gd name="T60" fmla="*/ 61 w 194"/>
                <a:gd name="T61" fmla="*/ 1500 h 510"/>
                <a:gd name="T62" fmla="*/ 68 w 194"/>
                <a:gd name="T63" fmla="*/ 1503 h 510"/>
                <a:gd name="T64" fmla="*/ 161 w 194"/>
                <a:gd name="T65" fmla="*/ 1427 h 510"/>
                <a:gd name="T66" fmla="*/ 172 w 194"/>
                <a:gd name="T67" fmla="*/ 1435 h 510"/>
                <a:gd name="T68" fmla="*/ 182 w 194"/>
                <a:gd name="T69" fmla="*/ 1497 h 510"/>
                <a:gd name="T70" fmla="*/ 310 w 194"/>
                <a:gd name="T71" fmla="*/ 1680 h 510"/>
                <a:gd name="T72" fmla="*/ 427 w 194"/>
                <a:gd name="T73" fmla="*/ 1653 h 510"/>
                <a:gd name="T74" fmla="*/ 491 w 194"/>
                <a:gd name="T75" fmla="*/ 1341 h 510"/>
                <a:gd name="T76" fmla="*/ 492 w 194"/>
                <a:gd name="T77" fmla="*/ 970 h 510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194" h="510">
                  <a:moveTo>
                    <a:pt x="146" y="293"/>
                  </a:moveTo>
                  <a:cubicBezTo>
                    <a:pt x="184" y="196"/>
                    <a:pt x="194" y="108"/>
                    <a:pt x="177" y="24"/>
                  </a:cubicBezTo>
                  <a:cubicBezTo>
                    <a:pt x="175" y="14"/>
                    <a:pt x="175" y="14"/>
                    <a:pt x="175" y="14"/>
                  </a:cubicBezTo>
                  <a:cubicBezTo>
                    <a:pt x="174" y="10"/>
                    <a:pt x="174" y="5"/>
                    <a:pt x="173" y="0"/>
                  </a:cubicBezTo>
                  <a:cubicBezTo>
                    <a:pt x="163" y="3"/>
                    <a:pt x="163" y="3"/>
                    <a:pt x="163" y="3"/>
                  </a:cubicBezTo>
                  <a:cubicBezTo>
                    <a:pt x="164" y="7"/>
                    <a:pt x="165" y="11"/>
                    <a:pt x="165" y="16"/>
                  </a:cubicBezTo>
                  <a:cubicBezTo>
                    <a:pt x="167" y="26"/>
                    <a:pt x="167" y="26"/>
                    <a:pt x="167" y="26"/>
                  </a:cubicBezTo>
                  <a:cubicBezTo>
                    <a:pt x="183" y="108"/>
                    <a:pt x="174" y="194"/>
                    <a:pt x="137" y="290"/>
                  </a:cubicBezTo>
                  <a:cubicBezTo>
                    <a:pt x="125" y="320"/>
                    <a:pt x="116" y="365"/>
                    <a:pt x="136" y="409"/>
                  </a:cubicBezTo>
                  <a:cubicBezTo>
                    <a:pt x="146" y="434"/>
                    <a:pt x="146" y="469"/>
                    <a:pt x="120" y="491"/>
                  </a:cubicBezTo>
                  <a:cubicBezTo>
                    <a:pt x="112" y="498"/>
                    <a:pt x="103" y="500"/>
                    <a:pt x="96" y="498"/>
                  </a:cubicBezTo>
                  <a:cubicBezTo>
                    <a:pt x="81" y="492"/>
                    <a:pt x="68" y="470"/>
                    <a:pt x="64" y="450"/>
                  </a:cubicBezTo>
                  <a:cubicBezTo>
                    <a:pt x="55" y="412"/>
                    <a:pt x="67" y="385"/>
                    <a:pt x="80" y="354"/>
                  </a:cubicBezTo>
                  <a:cubicBezTo>
                    <a:pt x="88" y="333"/>
                    <a:pt x="88" y="333"/>
                    <a:pt x="88" y="333"/>
                  </a:cubicBezTo>
                  <a:cubicBezTo>
                    <a:pt x="105" y="291"/>
                    <a:pt x="107" y="240"/>
                    <a:pt x="107" y="195"/>
                  </a:cubicBezTo>
                  <a:cubicBezTo>
                    <a:pt x="107" y="185"/>
                    <a:pt x="106" y="174"/>
                    <a:pt x="105" y="163"/>
                  </a:cubicBezTo>
                  <a:cubicBezTo>
                    <a:pt x="103" y="119"/>
                    <a:pt x="100" y="68"/>
                    <a:pt x="129" y="39"/>
                  </a:cubicBezTo>
                  <a:cubicBezTo>
                    <a:pt x="122" y="32"/>
                    <a:pt x="122" y="32"/>
                    <a:pt x="122" y="32"/>
                  </a:cubicBezTo>
                  <a:cubicBezTo>
                    <a:pt x="90" y="64"/>
                    <a:pt x="93" y="117"/>
                    <a:pt x="95" y="163"/>
                  </a:cubicBezTo>
                  <a:cubicBezTo>
                    <a:pt x="96" y="175"/>
                    <a:pt x="97" y="186"/>
                    <a:pt x="97" y="195"/>
                  </a:cubicBezTo>
                  <a:cubicBezTo>
                    <a:pt x="97" y="239"/>
                    <a:pt x="95" y="289"/>
                    <a:pt x="79" y="330"/>
                  </a:cubicBezTo>
                  <a:cubicBezTo>
                    <a:pt x="71" y="350"/>
                    <a:pt x="71" y="350"/>
                    <a:pt x="71" y="350"/>
                  </a:cubicBezTo>
                  <a:cubicBezTo>
                    <a:pt x="66" y="361"/>
                    <a:pt x="62" y="372"/>
                    <a:pt x="58" y="383"/>
                  </a:cubicBezTo>
                  <a:cubicBezTo>
                    <a:pt x="57" y="385"/>
                    <a:pt x="51" y="393"/>
                    <a:pt x="48" y="395"/>
                  </a:cubicBezTo>
                  <a:cubicBezTo>
                    <a:pt x="24" y="412"/>
                    <a:pt x="7" y="438"/>
                    <a:pt x="0" y="470"/>
                  </a:cubicBezTo>
                  <a:cubicBezTo>
                    <a:pt x="1" y="470"/>
                    <a:pt x="1" y="470"/>
                    <a:pt x="1" y="470"/>
                  </a:cubicBezTo>
                  <a:cubicBezTo>
                    <a:pt x="7" y="441"/>
                    <a:pt x="28" y="420"/>
                    <a:pt x="49" y="404"/>
                  </a:cubicBezTo>
                  <a:cubicBezTo>
                    <a:pt x="50" y="403"/>
                    <a:pt x="53" y="405"/>
                    <a:pt x="52" y="407"/>
                  </a:cubicBezTo>
                  <a:cubicBezTo>
                    <a:pt x="52" y="409"/>
                    <a:pt x="52" y="411"/>
                    <a:pt x="52" y="413"/>
                  </a:cubicBezTo>
                  <a:cubicBezTo>
                    <a:pt x="51" y="415"/>
                    <a:pt x="48" y="422"/>
                    <a:pt x="47" y="423"/>
                  </a:cubicBezTo>
                  <a:cubicBezTo>
                    <a:pt x="35" y="430"/>
                    <a:pt x="27" y="439"/>
                    <a:pt x="18" y="453"/>
                  </a:cubicBezTo>
                  <a:cubicBezTo>
                    <a:pt x="20" y="454"/>
                    <a:pt x="20" y="454"/>
                    <a:pt x="20" y="454"/>
                  </a:cubicBezTo>
                  <a:cubicBezTo>
                    <a:pt x="27" y="442"/>
                    <a:pt x="38" y="437"/>
                    <a:pt x="48" y="431"/>
                  </a:cubicBezTo>
                  <a:cubicBezTo>
                    <a:pt x="49" y="431"/>
                    <a:pt x="51" y="432"/>
                    <a:pt x="51" y="434"/>
                  </a:cubicBezTo>
                  <a:cubicBezTo>
                    <a:pt x="52" y="440"/>
                    <a:pt x="53" y="446"/>
                    <a:pt x="54" y="452"/>
                  </a:cubicBezTo>
                  <a:cubicBezTo>
                    <a:pt x="58" y="469"/>
                    <a:pt x="70" y="499"/>
                    <a:pt x="92" y="507"/>
                  </a:cubicBezTo>
                  <a:cubicBezTo>
                    <a:pt x="100" y="510"/>
                    <a:pt x="112" y="510"/>
                    <a:pt x="126" y="499"/>
                  </a:cubicBezTo>
                  <a:cubicBezTo>
                    <a:pt x="156" y="474"/>
                    <a:pt x="157" y="433"/>
                    <a:pt x="145" y="405"/>
                  </a:cubicBezTo>
                  <a:cubicBezTo>
                    <a:pt x="126" y="364"/>
                    <a:pt x="136" y="322"/>
                    <a:pt x="146" y="293"/>
                  </a:cubicBezTo>
                  <a:close/>
                </a:path>
              </a:pathLst>
            </a:custGeom>
            <a:solidFill>
              <a:srgbClr val="00A9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3" name="Freeform 113">
              <a:extLst>
                <a:ext uri="{FF2B5EF4-FFF2-40B4-BE49-F238E27FC236}">
                  <a16:creationId xmlns:a16="http://schemas.microsoft.com/office/drawing/2014/main" id="{706E6BB2-C267-95B9-4B7A-4A0B7B4A2578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6" y="2494"/>
              <a:ext cx="126" cy="181"/>
            </a:xfrm>
            <a:custGeom>
              <a:avLst/>
              <a:gdLst>
                <a:gd name="T0" fmla="*/ 0 w 93"/>
                <a:gd name="T1" fmla="*/ 7 h 134"/>
                <a:gd name="T2" fmla="*/ 27 w 93"/>
                <a:gd name="T3" fmla="*/ 162 h 134"/>
                <a:gd name="T4" fmla="*/ 56 w 93"/>
                <a:gd name="T5" fmla="*/ 407 h 134"/>
                <a:gd name="T6" fmla="*/ 56 w 93"/>
                <a:gd name="T7" fmla="*/ 409 h 134"/>
                <a:gd name="T8" fmla="*/ 57 w 93"/>
                <a:gd name="T9" fmla="*/ 409 h 134"/>
                <a:gd name="T10" fmla="*/ 76 w 93"/>
                <a:gd name="T11" fmla="*/ 409 h 134"/>
                <a:gd name="T12" fmla="*/ 104 w 93"/>
                <a:gd name="T13" fmla="*/ 274 h 134"/>
                <a:gd name="T14" fmla="*/ 104 w 93"/>
                <a:gd name="T15" fmla="*/ 274 h 134"/>
                <a:gd name="T16" fmla="*/ 104 w 93"/>
                <a:gd name="T17" fmla="*/ 282 h 134"/>
                <a:gd name="T18" fmla="*/ 140 w 93"/>
                <a:gd name="T19" fmla="*/ 446 h 134"/>
                <a:gd name="T20" fmla="*/ 154 w 93"/>
                <a:gd name="T21" fmla="*/ 438 h 134"/>
                <a:gd name="T22" fmla="*/ 171 w 93"/>
                <a:gd name="T23" fmla="*/ 311 h 134"/>
                <a:gd name="T24" fmla="*/ 180 w 93"/>
                <a:gd name="T25" fmla="*/ 219 h 134"/>
                <a:gd name="T26" fmla="*/ 180 w 93"/>
                <a:gd name="T27" fmla="*/ 282 h 134"/>
                <a:gd name="T28" fmla="*/ 180 w 93"/>
                <a:gd name="T29" fmla="*/ 296 h 134"/>
                <a:gd name="T30" fmla="*/ 191 w 93"/>
                <a:gd name="T31" fmla="*/ 380 h 134"/>
                <a:gd name="T32" fmla="*/ 206 w 93"/>
                <a:gd name="T33" fmla="*/ 386 h 134"/>
                <a:gd name="T34" fmla="*/ 244 w 93"/>
                <a:gd name="T35" fmla="*/ 280 h 134"/>
                <a:gd name="T36" fmla="*/ 257 w 93"/>
                <a:gd name="T37" fmla="*/ 182 h 134"/>
                <a:gd name="T38" fmla="*/ 257 w 93"/>
                <a:gd name="T39" fmla="*/ 189 h 134"/>
                <a:gd name="T40" fmla="*/ 253 w 93"/>
                <a:gd name="T41" fmla="*/ 238 h 134"/>
                <a:gd name="T42" fmla="*/ 253 w 93"/>
                <a:gd name="T43" fmla="*/ 286 h 134"/>
                <a:gd name="T44" fmla="*/ 275 w 93"/>
                <a:gd name="T45" fmla="*/ 323 h 134"/>
                <a:gd name="T46" fmla="*/ 286 w 93"/>
                <a:gd name="T47" fmla="*/ 313 h 134"/>
                <a:gd name="T48" fmla="*/ 295 w 93"/>
                <a:gd name="T49" fmla="*/ 55 h 134"/>
                <a:gd name="T50" fmla="*/ 279 w 93"/>
                <a:gd name="T51" fmla="*/ 55 h 134"/>
                <a:gd name="T52" fmla="*/ 295 w 93"/>
                <a:gd name="T53" fmla="*/ 135 h 134"/>
                <a:gd name="T54" fmla="*/ 275 w 93"/>
                <a:gd name="T55" fmla="*/ 313 h 134"/>
                <a:gd name="T56" fmla="*/ 268 w 93"/>
                <a:gd name="T57" fmla="*/ 188 h 134"/>
                <a:gd name="T58" fmla="*/ 264 w 93"/>
                <a:gd name="T59" fmla="*/ 134 h 134"/>
                <a:gd name="T60" fmla="*/ 257 w 93"/>
                <a:gd name="T61" fmla="*/ 135 h 134"/>
                <a:gd name="T62" fmla="*/ 232 w 93"/>
                <a:gd name="T63" fmla="*/ 269 h 134"/>
                <a:gd name="T64" fmla="*/ 206 w 93"/>
                <a:gd name="T65" fmla="*/ 373 h 134"/>
                <a:gd name="T66" fmla="*/ 191 w 93"/>
                <a:gd name="T67" fmla="*/ 301 h 134"/>
                <a:gd name="T68" fmla="*/ 191 w 93"/>
                <a:gd name="T69" fmla="*/ 286 h 134"/>
                <a:gd name="T70" fmla="*/ 191 w 93"/>
                <a:gd name="T71" fmla="*/ 173 h 134"/>
                <a:gd name="T72" fmla="*/ 175 w 93"/>
                <a:gd name="T73" fmla="*/ 170 h 134"/>
                <a:gd name="T74" fmla="*/ 160 w 93"/>
                <a:gd name="T75" fmla="*/ 303 h 134"/>
                <a:gd name="T76" fmla="*/ 141 w 93"/>
                <a:gd name="T77" fmla="*/ 428 h 134"/>
                <a:gd name="T78" fmla="*/ 114 w 93"/>
                <a:gd name="T79" fmla="*/ 280 h 134"/>
                <a:gd name="T80" fmla="*/ 104 w 93"/>
                <a:gd name="T81" fmla="*/ 153 h 134"/>
                <a:gd name="T82" fmla="*/ 87 w 93"/>
                <a:gd name="T83" fmla="*/ 274 h 134"/>
                <a:gd name="T84" fmla="*/ 68 w 93"/>
                <a:gd name="T85" fmla="*/ 400 h 134"/>
                <a:gd name="T86" fmla="*/ 41 w 93"/>
                <a:gd name="T87" fmla="*/ 162 h 134"/>
                <a:gd name="T88" fmla="*/ 27 w 93"/>
                <a:gd name="T89" fmla="*/ 0 h 134"/>
                <a:gd name="T90" fmla="*/ 0 w 93"/>
                <a:gd name="T91" fmla="*/ 7 h 134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93" h="134">
                  <a:moveTo>
                    <a:pt x="0" y="2"/>
                  </a:moveTo>
                  <a:cubicBezTo>
                    <a:pt x="3" y="13"/>
                    <a:pt x="8" y="31"/>
                    <a:pt x="8" y="49"/>
                  </a:cubicBezTo>
                  <a:cubicBezTo>
                    <a:pt x="9" y="78"/>
                    <a:pt x="6" y="107"/>
                    <a:pt x="16" y="122"/>
                  </a:cubicBezTo>
                  <a:cubicBezTo>
                    <a:pt x="16" y="123"/>
                    <a:pt x="16" y="123"/>
                    <a:pt x="16" y="123"/>
                  </a:cubicBezTo>
                  <a:cubicBezTo>
                    <a:pt x="17" y="123"/>
                    <a:pt x="17" y="123"/>
                    <a:pt x="17" y="123"/>
                  </a:cubicBezTo>
                  <a:cubicBezTo>
                    <a:pt x="20" y="126"/>
                    <a:pt x="22" y="123"/>
                    <a:pt x="22" y="123"/>
                  </a:cubicBezTo>
                  <a:cubicBezTo>
                    <a:pt x="28" y="120"/>
                    <a:pt x="29" y="112"/>
                    <a:pt x="31" y="82"/>
                  </a:cubicBezTo>
                  <a:cubicBezTo>
                    <a:pt x="31" y="82"/>
                    <a:pt x="31" y="82"/>
                    <a:pt x="31" y="82"/>
                  </a:cubicBezTo>
                  <a:cubicBezTo>
                    <a:pt x="31" y="83"/>
                    <a:pt x="31" y="84"/>
                    <a:pt x="31" y="85"/>
                  </a:cubicBezTo>
                  <a:cubicBezTo>
                    <a:pt x="32" y="121"/>
                    <a:pt x="33" y="133"/>
                    <a:pt x="41" y="134"/>
                  </a:cubicBezTo>
                  <a:cubicBezTo>
                    <a:pt x="46" y="132"/>
                    <a:pt x="46" y="132"/>
                    <a:pt x="46" y="132"/>
                  </a:cubicBezTo>
                  <a:cubicBezTo>
                    <a:pt x="50" y="128"/>
                    <a:pt x="50" y="118"/>
                    <a:pt x="51" y="93"/>
                  </a:cubicBezTo>
                  <a:cubicBezTo>
                    <a:pt x="52" y="84"/>
                    <a:pt x="52" y="73"/>
                    <a:pt x="53" y="66"/>
                  </a:cubicBezTo>
                  <a:cubicBezTo>
                    <a:pt x="53" y="71"/>
                    <a:pt x="53" y="79"/>
                    <a:pt x="53" y="85"/>
                  </a:cubicBezTo>
                  <a:cubicBezTo>
                    <a:pt x="53" y="86"/>
                    <a:pt x="53" y="89"/>
                    <a:pt x="53" y="89"/>
                  </a:cubicBezTo>
                  <a:cubicBezTo>
                    <a:pt x="53" y="109"/>
                    <a:pt x="54" y="111"/>
                    <a:pt x="57" y="114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8" y="116"/>
                    <a:pt x="69" y="112"/>
                    <a:pt x="72" y="84"/>
                  </a:cubicBezTo>
                  <a:cubicBezTo>
                    <a:pt x="73" y="75"/>
                    <a:pt x="74" y="63"/>
                    <a:pt x="76" y="55"/>
                  </a:cubicBezTo>
                  <a:cubicBezTo>
                    <a:pt x="76" y="56"/>
                    <a:pt x="76" y="56"/>
                    <a:pt x="76" y="57"/>
                  </a:cubicBezTo>
                  <a:cubicBezTo>
                    <a:pt x="76" y="61"/>
                    <a:pt x="76" y="67"/>
                    <a:pt x="75" y="71"/>
                  </a:cubicBezTo>
                  <a:cubicBezTo>
                    <a:pt x="75" y="77"/>
                    <a:pt x="75" y="82"/>
                    <a:pt x="75" y="86"/>
                  </a:cubicBezTo>
                  <a:cubicBezTo>
                    <a:pt x="75" y="95"/>
                    <a:pt x="77" y="97"/>
                    <a:pt x="82" y="97"/>
                  </a:cubicBezTo>
                  <a:cubicBezTo>
                    <a:pt x="83" y="97"/>
                    <a:pt x="84" y="96"/>
                    <a:pt x="85" y="94"/>
                  </a:cubicBezTo>
                  <a:cubicBezTo>
                    <a:pt x="90" y="87"/>
                    <a:pt x="93" y="32"/>
                    <a:pt x="88" y="16"/>
                  </a:cubicBezTo>
                  <a:cubicBezTo>
                    <a:pt x="83" y="16"/>
                    <a:pt x="83" y="16"/>
                    <a:pt x="83" y="16"/>
                  </a:cubicBezTo>
                  <a:cubicBezTo>
                    <a:pt x="85" y="21"/>
                    <a:pt x="88" y="30"/>
                    <a:pt x="88" y="41"/>
                  </a:cubicBezTo>
                  <a:cubicBezTo>
                    <a:pt x="88" y="54"/>
                    <a:pt x="86" y="94"/>
                    <a:pt x="82" y="94"/>
                  </a:cubicBezTo>
                  <a:cubicBezTo>
                    <a:pt x="75" y="94"/>
                    <a:pt x="80" y="63"/>
                    <a:pt x="80" y="56"/>
                  </a:cubicBezTo>
                  <a:cubicBezTo>
                    <a:pt x="80" y="48"/>
                    <a:pt x="81" y="42"/>
                    <a:pt x="78" y="40"/>
                  </a:cubicBezTo>
                  <a:cubicBezTo>
                    <a:pt x="77" y="39"/>
                    <a:pt x="77" y="40"/>
                    <a:pt x="76" y="41"/>
                  </a:cubicBezTo>
                  <a:cubicBezTo>
                    <a:pt x="69" y="42"/>
                    <a:pt x="72" y="52"/>
                    <a:pt x="69" y="81"/>
                  </a:cubicBezTo>
                  <a:cubicBezTo>
                    <a:pt x="69" y="88"/>
                    <a:pt x="66" y="112"/>
                    <a:pt x="61" y="112"/>
                  </a:cubicBezTo>
                  <a:cubicBezTo>
                    <a:pt x="57" y="113"/>
                    <a:pt x="57" y="94"/>
                    <a:pt x="57" y="90"/>
                  </a:cubicBezTo>
                  <a:cubicBezTo>
                    <a:pt x="57" y="89"/>
                    <a:pt x="57" y="86"/>
                    <a:pt x="57" y="86"/>
                  </a:cubicBezTo>
                  <a:cubicBezTo>
                    <a:pt x="57" y="64"/>
                    <a:pt x="61" y="55"/>
                    <a:pt x="57" y="52"/>
                  </a:cubicBezTo>
                  <a:cubicBezTo>
                    <a:pt x="55" y="51"/>
                    <a:pt x="54" y="50"/>
                    <a:pt x="52" y="51"/>
                  </a:cubicBezTo>
                  <a:cubicBezTo>
                    <a:pt x="45" y="52"/>
                    <a:pt x="48" y="61"/>
                    <a:pt x="47" y="91"/>
                  </a:cubicBezTo>
                  <a:cubicBezTo>
                    <a:pt x="46" y="100"/>
                    <a:pt x="49" y="129"/>
                    <a:pt x="42" y="129"/>
                  </a:cubicBezTo>
                  <a:cubicBezTo>
                    <a:pt x="34" y="130"/>
                    <a:pt x="34" y="96"/>
                    <a:pt x="34" y="84"/>
                  </a:cubicBezTo>
                  <a:cubicBezTo>
                    <a:pt x="33" y="54"/>
                    <a:pt x="37" y="46"/>
                    <a:pt x="31" y="46"/>
                  </a:cubicBezTo>
                  <a:cubicBezTo>
                    <a:pt x="24" y="46"/>
                    <a:pt x="27" y="54"/>
                    <a:pt x="26" y="82"/>
                  </a:cubicBezTo>
                  <a:cubicBezTo>
                    <a:pt x="26" y="92"/>
                    <a:pt x="28" y="118"/>
                    <a:pt x="20" y="120"/>
                  </a:cubicBezTo>
                  <a:cubicBezTo>
                    <a:pt x="13" y="122"/>
                    <a:pt x="13" y="73"/>
                    <a:pt x="12" y="49"/>
                  </a:cubicBezTo>
                  <a:cubicBezTo>
                    <a:pt x="11" y="30"/>
                    <a:pt x="11" y="12"/>
                    <a:pt x="8" y="0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00A9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4" name="Freeform 114">
              <a:extLst>
                <a:ext uri="{FF2B5EF4-FFF2-40B4-BE49-F238E27FC236}">
                  <a16:creationId xmlns:a16="http://schemas.microsoft.com/office/drawing/2014/main" id="{FDFAF6F8-D380-F48E-55D8-0CF56448705F}"/>
                </a:ext>
              </a:extLst>
            </p:cNvPr>
            <p:cNvSpPr>
              <a:spLocks/>
            </p:cNvSpPr>
            <p:nvPr/>
          </p:nvSpPr>
          <p:spPr bwMode="auto">
            <a:xfrm>
              <a:off x="4030" y="2572"/>
              <a:ext cx="25" cy="14"/>
            </a:xfrm>
            <a:custGeom>
              <a:avLst/>
              <a:gdLst>
                <a:gd name="T0" fmla="*/ 1 w 19"/>
                <a:gd name="T1" fmla="*/ 0 h 10"/>
                <a:gd name="T2" fmla="*/ 0 w 19"/>
                <a:gd name="T3" fmla="*/ 21 h 10"/>
                <a:gd name="T4" fmla="*/ 38 w 19"/>
                <a:gd name="T5" fmla="*/ 28 h 10"/>
                <a:gd name="T6" fmla="*/ 49 w 19"/>
                <a:gd name="T7" fmla="*/ 39 h 10"/>
                <a:gd name="T8" fmla="*/ 57 w 19"/>
                <a:gd name="T9" fmla="*/ 21 h 10"/>
                <a:gd name="T10" fmla="*/ 42 w 19"/>
                <a:gd name="T11" fmla="*/ 15 h 10"/>
                <a:gd name="T12" fmla="*/ 1 w 19"/>
                <a:gd name="T13" fmla="*/ 0 h 1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9" h="10">
                  <a:moveTo>
                    <a:pt x="1" y="0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5" y="6"/>
                    <a:pt x="10" y="6"/>
                    <a:pt x="13" y="7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19" y="6"/>
                    <a:pt x="19" y="6"/>
                    <a:pt x="19" y="6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1" y="1"/>
                    <a:pt x="8" y="0"/>
                    <a:pt x="1" y="0"/>
                  </a:cubicBezTo>
                  <a:close/>
                </a:path>
              </a:pathLst>
            </a:custGeom>
            <a:solidFill>
              <a:srgbClr val="00A9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5" name="Freeform 115">
              <a:extLst>
                <a:ext uri="{FF2B5EF4-FFF2-40B4-BE49-F238E27FC236}">
                  <a16:creationId xmlns:a16="http://schemas.microsoft.com/office/drawing/2014/main" id="{BD90989B-334C-C231-B82B-46813B29AB81}"/>
                </a:ext>
              </a:extLst>
            </p:cNvPr>
            <p:cNvSpPr>
              <a:spLocks/>
            </p:cNvSpPr>
            <p:nvPr/>
          </p:nvSpPr>
          <p:spPr bwMode="auto">
            <a:xfrm>
              <a:off x="4092" y="2578"/>
              <a:ext cx="23" cy="9"/>
            </a:xfrm>
            <a:custGeom>
              <a:avLst/>
              <a:gdLst>
                <a:gd name="T0" fmla="*/ 1 w 17"/>
                <a:gd name="T1" fmla="*/ 6 h 7"/>
                <a:gd name="T2" fmla="*/ 0 w 17"/>
                <a:gd name="T3" fmla="*/ 6 h 7"/>
                <a:gd name="T4" fmla="*/ 1 w 17"/>
                <a:gd name="T5" fmla="*/ 17 h 7"/>
                <a:gd name="T6" fmla="*/ 1 w 17"/>
                <a:gd name="T7" fmla="*/ 17 h 7"/>
                <a:gd name="T8" fmla="*/ 57 w 17"/>
                <a:gd name="T9" fmla="*/ 8 h 7"/>
                <a:gd name="T10" fmla="*/ 47 w 17"/>
                <a:gd name="T11" fmla="*/ 0 h 7"/>
                <a:gd name="T12" fmla="*/ 47 w 17"/>
                <a:gd name="T13" fmla="*/ 0 h 7"/>
                <a:gd name="T14" fmla="*/ 1 w 17"/>
                <a:gd name="T15" fmla="*/ 6 h 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7" h="7">
                  <a:moveTo>
                    <a:pt x="1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8" y="5"/>
                    <a:pt x="15" y="7"/>
                    <a:pt x="17" y="3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4" y="1"/>
                    <a:pt x="8" y="1"/>
                    <a:pt x="1" y="2"/>
                  </a:cubicBezTo>
                  <a:close/>
                </a:path>
              </a:pathLst>
            </a:custGeom>
            <a:solidFill>
              <a:srgbClr val="00A9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6" name="Freeform 116">
              <a:extLst>
                <a:ext uri="{FF2B5EF4-FFF2-40B4-BE49-F238E27FC236}">
                  <a16:creationId xmlns:a16="http://schemas.microsoft.com/office/drawing/2014/main" id="{6FE1E969-7520-8631-8566-4050D3A73F46}"/>
                </a:ext>
              </a:extLst>
            </p:cNvPr>
            <p:cNvSpPr>
              <a:spLocks/>
            </p:cNvSpPr>
            <p:nvPr/>
          </p:nvSpPr>
          <p:spPr bwMode="auto">
            <a:xfrm>
              <a:off x="4034" y="2487"/>
              <a:ext cx="28" cy="54"/>
            </a:xfrm>
            <a:custGeom>
              <a:avLst/>
              <a:gdLst>
                <a:gd name="T0" fmla="*/ 36 w 21"/>
                <a:gd name="T1" fmla="*/ 36 h 40"/>
                <a:gd name="T2" fmla="*/ 21 w 21"/>
                <a:gd name="T3" fmla="*/ 77 h 40"/>
                <a:gd name="T4" fmla="*/ 16 w 21"/>
                <a:gd name="T5" fmla="*/ 85 h 40"/>
                <a:gd name="T6" fmla="*/ 1 w 21"/>
                <a:gd name="T7" fmla="*/ 134 h 40"/>
                <a:gd name="T8" fmla="*/ 28 w 21"/>
                <a:gd name="T9" fmla="*/ 131 h 40"/>
                <a:gd name="T10" fmla="*/ 37 w 21"/>
                <a:gd name="T11" fmla="*/ 100 h 40"/>
                <a:gd name="T12" fmla="*/ 44 w 21"/>
                <a:gd name="T13" fmla="*/ 89 h 40"/>
                <a:gd name="T14" fmla="*/ 59 w 21"/>
                <a:gd name="T15" fmla="*/ 41 h 40"/>
                <a:gd name="T16" fmla="*/ 65 w 21"/>
                <a:gd name="T17" fmla="*/ 9 h 40"/>
                <a:gd name="T18" fmla="*/ 44 w 21"/>
                <a:gd name="T19" fmla="*/ 0 h 40"/>
                <a:gd name="T20" fmla="*/ 36 w 21"/>
                <a:gd name="T21" fmla="*/ 36 h 4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1" h="40">
                  <a:moveTo>
                    <a:pt x="11" y="11"/>
                  </a:moveTo>
                  <a:cubicBezTo>
                    <a:pt x="10" y="15"/>
                    <a:pt x="9" y="19"/>
                    <a:pt x="7" y="23"/>
                  </a:cubicBezTo>
                  <a:cubicBezTo>
                    <a:pt x="5" y="26"/>
                    <a:pt x="5" y="26"/>
                    <a:pt x="5" y="26"/>
                  </a:cubicBezTo>
                  <a:cubicBezTo>
                    <a:pt x="3" y="29"/>
                    <a:pt x="0" y="33"/>
                    <a:pt x="1" y="40"/>
                  </a:cubicBezTo>
                  <a:cubicBezTo>
                    <a:pt x="9" y="39"/>
                    <a:pt x="9" y="39"/>
                    <a:pt x="9" y="39"/>
                  </a:cubicBezTo>
                  <a:cubicBezTo>
                    <a:pt x="9" y="35"/>
                    <a:pt x="10" y="33"/>
                    <a:pt x="12" y="30"/>
                  </a:cubicBezTo>
                  <a:cubicBezTo>
                    <a:pt x="14" y="27"/>
                    <a:pt x="14" y="27"/>
                    <a:pt x="14" y="27"/>
                  </a:cubicBezTo>
                  <a:cubicBezTo>
                    <a:pt x="17" y="22"/>
                    <a:pt x="18" y="17"/>
                    <a:pt x="19" y="12"/>
                  </a:cubicBezTo>
                  <a:cubicBezTo>
                    <a:pt x="19" y="9"/>
                    <a:pt x="20" y="6"/>
                    <a:pt x="21" y="3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2" y="3"/>
                    <a:pt x="12" y="7"/>
                    <a:pt x="11" y="11"/>
                  </a:cubicBezTo>
                  <a:close/>
                </a:path>
              </a:pathLst>
            </a:custGeom>
            <a:solidFill>
              <a:srgbClr val="00A9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7" name="Freeform 117">
              <a:extLst>
                <a:ext uri="{FF2B5EF4-FFF2-40B4-BE49-F238E27FC236}">
                  <a16:creationId xmlns:a16="http://schemas.microsoft.com/office/drawing/2014/main" id="{4F7DB2A6-9DED-9BA4-0FB5-C2D1AA814878}"/>
                </a:ext>
              </a:extLst>
            </p:cNvPr>
            <p:cNvSpPr>
              <a:spLocks/>
            </p:cNvSpPr>
            <p:nvPr/>
          </p:nvSpPr>
          <p:spPr bwMode="auto">
            <a:xfrm>
              <a:off x="4072" y="2491"/>
              <a:ext cx="17" cy="76"/>
            </a:xfrm>
            <a:custGeom>
              <a:avLst/>
              <a:gdLst>
                <a:gd name="T0" fmla="*/ 16 w 13"/>
                <a:gd name="T1" fmla="*/ 0 h 56"/>
                <a:gd name="T2" fmla="*/ 9 w 13"/>
                <a:gd name="T3" fmla="*/ 65 h 56"/>
                <a:gd name="T4" fmla="*/ 1 w 13"/>
                <a:gd name="T5" fmla="*/ 133 h 56"/>
                <a:gd name="T6" fmla="*/ 1 w 13"/>
                <a:gd name="T7" fmla="*/ 143 h 56"/>
                <a:gd name="T8" fmla="*/ 0 w 13"/>
                <a:gd name="T9" fmla="*/ 174 h 56"/>
                <a:gd name="T10" fmla="*/ 17 w 13"/>
                <a:gd name="T11" fmla="*/ 190 h 56"/>
                <a:gd name="T12" fmla="*/ 27 w 13"/>
                <a:gd name="T13" fmla="*/ 143 h 56"/>
                <a:gd name="T14" fmla="*/ 27 w 13"/>
                <a:gd name="T15" fmla="*/ 133 h 56"/>
                <a:gd name="T16" fmla="*/ 31 w 13"/>
                <a:gd name="T17" fmla="*/ 72 h 56"/>
                <a:gd name="T18" fmla="*/ 38 w 13"/>
                <a:gd name="T19" fmla="*/ 0 h 56"/>
                <a:gd name="T20" fmla="*/ 16 w 13"/>
                <a:gd name="T21" fmla="*/ 0 h 5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3" h="56">
                  <a:moveTo>
                    <a:pt x="5" y="0"/>
                  </a:moveTo>
                  <a:cubicBezTo>
                    <a:pt x="5" y="7"/>
                    <a:pt x="4" y="13"/>
                    <a:pt x="3" y="19"/>
                  </a:cubicBezTo>
                  <a:cubicBezTo>
                    <a:pt x="2" y="26"/>
                    <a:pt x="1" y="32"/>
                    <a:pt x="1" y="39"/>
                  </a:cubicBezTo>
                  <a:cubicBezTo>
                    <a:pt x="1" y="42"/>
                    <a:pt x="1" y="42"/>
                    <a:pt x="1" y="42"/>
                  </a:cubicBezTo>
                  <a:cubicBezTo>
                    <a:pt x="1" y="46"/>
                    <a:pt x="1" y="49"/>
                    <a:pt x="0" y="51"/>
                  </a:cubicBezTo>
                  <a:cubicBezTo>
                    <a:pt x="6" y="56"/>
                    <a:pt x="6" y="56"/>
                    <a:pt x="6" y="56"/>
                  </a:cubicBezTo>
                  <a:cubicBezTo>
                    <a:pt x="10" y="52"/>
                    <a:pt x="9" y="46"/>
                    <a:pt x="9" y="42"/>
                  </a:cubicBezTo>
                  <a:cubicBezTo>
                    <a:pt x="9" y="39"/>
                    <a:pt x="9" y="39"/>
                    <a:pt x="9" y="39"/>
                  </a:cubicBezTo>
                  <a:cubicBezTo>
                    <a:pt x="9" y="33"/>
                    <a:pt x="10" y="27"/>
                    <a:pt x="11" y="21"/>
                  </a:cubicBezTo>
                  <a:cubicBezTo>
                    <a:pt x="12" y="14"/>
                    <a:pt x="13" y="7"/>
                    <a:pt x="13" y="0"/>
                  </a:cubicBezTo>
                  <a:lnTo>
                    <a:pt x="5" y="0"/>
                  </a:lnTo>
                  <a:close/>
                </a:path>
              </a:pathLst>
            </a:custGeom>
            <a:solidFill>
              <a:srgbClr val="00A9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8" name="Freeform 118">
              <a:extLst>
                <a:ext uri="{FF2B5EF4-FFF2-40B4-BE49-F238E27FC236}">
                  <a16:creationId xmlns:a16="http://schemas.microsoft.com/office/drawing/2014/main" id="{93550217-7663-37B7-2AC4-FBD93B9D0248}"/>
                </a:ext>
              </a:extLst>
            </p:cNvPr>
            <p:cNvSpPr>
              <a:spLocks/>
            </p:cNvSpPr>
            <p:nvPr/>
          </p:nvSpPr>
          <p:spPr bwMode="auto">
            <a:xfrm>
              <a:off x="4096" y="2490"/>
              <a:ext cx="25" cy="52"/>
            </a:xfrm>
            <a:custGeom>
              <a:avLst/>
              <a:gdLst>
                <a:gd name="T0" fmla="*/ 46 w 18"/>
                <a:gd name="T1" fmla="*/ 123 h 39"/>
                <a:gd name="T2" fmla="*/ 68 w 18"/>
                <a:gd name="T3" fmla="*/ 107 h 39"/>
                <a:gd name="T4" fmla="*/ 40 w 18"/>
                <a:gd name="T5" fmla="*/ 0 h 39"/>
                <a:gd name="T6" fmla="*/ 11 w 18"/>
                <a:gd name="T7" fmla="*/ 0 h 39"/>
                <a:gd name="T8" fmla="*/ 46 w 18"/>
                <a:gd name="T9" fmla="*/ 123 h 3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" h="39">
                  <a:moveTo>
                    <a:pt x="12" y="39"/>
                  </a:moveTo>
                  <a:cubicBezTo>
                    <a:pt x="18" y="34"/>
                    <a:pt x="18" y="34"/>
                    <a:pt x="18" y="34"/>
                  </a:cubicBezTo>
                  <a:cubicBezTo>
                    <a:pt x="13" y="26"/>
                    <a:pt x="9" y="8"/>
                    <a:pt x="11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0" y="11"/>
                    <a:pt x="6" y="30"/>
                    <a:pt x="12" y="39"/>
                  </a:cubicBezTo>
                  <a:close/>
                </a:path>
              </a:pathLst>
            </a:custGeom>
            <a:solidFill>
              <a:srgbClr val="00A9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9" name="Freeform 119">
              <a:extLst>
                <a:ext uri="{FF2B5EF4-FFF2-40B4-BE49-F238E27FC236}">
                  <a16:creationId xmlns:a16="http://schemas.microsoft.com/office/drawing/2014/main" id="{5AFDF359-6A15-51D9-D210-144D40F44A42}"/>
                </a:ext>
              </a:extLst>
            </p:cNvPr>
            <p:cNvSpPr>
              <a:spLocks/>
            </p:cNvSpPr>
            <p:nvPr/>
          </p:nvSpPr>
          <p:spPr bwMode="auto">
            <a:xfrm>
              <a:off x="4038" y="2131"/>
              <a:ext cx="114" cy="295"/>
            </a:xfrm>
            <a:custGeom>
              <a:avLst/>
              <a:gdLst>
                <a:gd name="T0" fmla="*/ 160 w 84"/>
                <a:gd name="T1" fmla="*/ 345 h 219"/>
                <a:gd name="T2" fmla="*/ 162 w 84"/>
                <a:gd name="T3" fmla="*/ 339 h 219"/>
                <a:gd name="T4" fmla="*/ 194 w 84"/>
                <a:gd name="T5" fmla="*/ 143 h 219"/>
                <a:gd name="T6" fmla="*/ 208 w 84"/>
                <a:gd name="T7" fmla="*/ 140 h 219"/>
                <a:gd name="T8" fmla="*/ 217 w 84"/>
                <a:gd name="T9" fmla="*/ 152 h 219"/>
                <a:gd name="T10" fmla="*/ 263 w 84"/>
                <a:gd name="T11" fmla="*/ 260 h 219"/>
                <a:gd name="T12" fmla="*/ 285 w 84"/>
                <a:gd name="T13" fmla="*/ 247 h 219"/>
                <a:gd name="T14" fmla="*/ 239 w 84"/>
                <a:gd name="T15" fmla="*/ 135 h 219"/>
                <a:gd name="T16" fmla="*/ 201 w 84"/>
                <a:gd name="T17" fmla="*/ 57 h 219"/>
                <a:gd name="T18" fmla="*/ 201 w 84"/>
                <a:gd name="T19" fmla="*/ 0 h 219"/>
                <a:gd name="T20" fmla="*/ 174 w 84"/>
                <a:gd name="T21" fmla="*/ 1 h 219"/>
                <a:gd name="T22" fmla="*/ 174 w 84"/>
                <a:gd name="T23" fmla="*/ 16 h 219"/>
                <a:gd name="T24" fmla="*/ 168 w 84"/>
                <a:gd name="T25" fmla="*/ 16 h 219"/>
                <a:gd name="T26" fmla="*/ 170 w 84"/>
                <a:gd name="T27" fmla="*/ 93 h 219"/>
                <a:gd name="T28" fmla="*/ 134 w 84"/>
                <a:gd name="T29" fmla="*/ 333 h 219"/>
                <a:gd name="T30" fmla="*/ 134 w 84"/>
                <a:gd name="T31" fmla="*/ 343 h 219"/>
                <a:gd name="T32" fmla="*/ 84 w 84"/>
                <a:gd name="T33" fmla="*/ 477 h 219"/>
                <a:gd name="T34" fmla="*/ 56 w 84"/>
                <a:gd name="T35" fmla="*/ 512 h 219"/>
                <a:gd name="T36" fmla="*/ 0 w 84"/>
                <a:gd name="T37" fmla="*/ 579 h 219"/>
                <a:gd name="T38" fmla="*/ 20 w 84"/>
                <a:gd name="T39" fmla="*/ 586 h 219"/>
                <a:gd name="T40" fmla="*/ 56 w 84"/>
                <a:gd name="T41" fmla="*/ 543 h 219"/>
                <a:gd name="T42" fmla="*/ 72 w 84"/>
                <a:gd name="T43" fmla="*/ 550 h 219"/>
                <a:gd name="T44" fmla="*/ 83 w 84"/>
                <a:gd name="T45" fmla="*/ 591 h 219"/>
                <a:gd name="T46" fmla="*/ 130 w 84"/>
                <a:gd name="T47" fmla="*/ 648 h 219"/>
                <a:gd name="T48" fmla="*/ 149 w 84"/>
                <a:gd name="T49" fmla="*/ 663 h 219"/>
                <a:gd name="T50" fmla="*/ 160 w 84"/>
                <a:gd name="T51" fmla="*/ 671 h 219"/>
                <a:gd name="T52" fmla="*/ 210 w 84"/>
                <a:gd name="T53" fmla="*/ 721 h 219"/>
                <a:gd name="T54" fmla="*/ 231 w 84"/>
                <a:gd name="T55" fmla="*/ 710 h 219"/>
                <a:gd name="T56" fmla="*/ 176 w 84"/>
                <a:gd name="T57" fmla="*/ 653 h 219"/>
                <a:gd name="T58" fmla="*/ 168 w 84"/>
                <a:gd name="T59" fmla="*/ 643 h 219"/>
                <a:gd name="T60" fmla="*/ 145 w 84"/>
                <a:gd name="T61" fmla="*/ 626 h 219"/>
                <a:gd name="T62" fmla="*/ 107 w 84"/>
                <a:gd name="T63" fmla="*/ 582 h 219"/>
                <a:gd name="T64" fmla="*/ 98 w 84"/>
                <a:gd name="T65" fmla="*/ 548 h 219"/>
                <a:gd name="T66" fmla="*/ 96 w 84"/>
                <a:gd name="T67" fmla="*/ 523 h 219"/>
                <a:gd name="T68" fmla="*/ 98 w 84"/>
                <a:gd name="T69" fmla="*/ 502 h 219"/>
                <a:gd name="T70" fmla="*/ 107 w 84"/>
                <a:gd name="T71" fmla="*/ 493 h 219"/>
                <a:gd name="T72" fmla="*/ 160 w 84"/>
                <a:gd name="T73" fmla="*/ 345 h 219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84" h="219">
                  <a:moveTo>
                    <a:pt x="47" y="105"/>
                  </a:moveTo>
                  <a:cubicBezTo>
                    <a:pt x="48" y="103"/>
                    <a:pt x="48" y="103"/>
                    <a:pt x="48" y="103"/>
                  </a:cubicBezTo>
                  <a:cubicBezTo>
                    <a:pt x="51" y="86"/>
                    <a:pt x="55" y="65"/>
                    <a:pt x="57" y="44"/>
                  </a:cubicBezTo>
                  <a:cubicBezTo>
                    <a:pt x="57" y="41"/>
                    <a:pt x="60" y="40"/>
                    <a:pt x="61" y="42"/>
                  </a:cubicBezTo>
                  <a:cubicBezTo>
                    <a:pt x="62" y="43"/>
                    <a:pt x="63" y="44"/>
                    <a:pt x="64" y="46"/>
                  </a:cubicBezTo>
                  <a:cubicBezTo>
                    <a:pt x="70" y="56"/>
                    <a:pt x="78" y="66"/>
                    <a:pt x="77" y="79"/>
                  </a:cubicBezTo>
                  <a:cubicBezTo>
                    <a:pt x="84" y="75"/>
                    <a:pt x="84" y="75"/>
                    <a:pt x="84" y="75"/>
                  </a:cubicBezTo>
                  <a:cubicBezTo>
                    <a:pt x="83" y="62"/>
                    <a:pt x="77" y="52"/>
                    <a:pt x="71" y="41"/>
                  </a:cubicBezTo>
                  <a:cubicBezTo>
                    <a:pt x="66" y="34"/>
                    <a:pt x="61" y="26"/>
                    <a:pt x="59" y="17"/>
                  </a:cubicBezTo>
                  <a:cubicBezTo>
                    <a:pt x="59" y="12"/>
                    <a:pt x="59" y="6"/>
                    <a:pt x="59" y="0"/>
                  </a:cubicBezTo>
                  <a:cubicBezTo>
                    <a:pt x="51" y="1"/>
                    <a:pt x="51" y="1"/>
                    <a:pt x="51" y="1"/>
                  </a:cubicBezTo>
                  <a:cubicBezTo>
                    <a:pt x="51" y="2"/>
                    <a:pt x="51" y="3"/>
                    <a:pt x="51" y="5"/>
                  </a:cubicBezTo>
                  <a:cubicBezTo>
                    <a:pt x="49" y="5"/>
                    <a:pt x="49" y="5"/>
                    <a:pt x="49" y="5"/>
                  </a:cubicBezTo>
                  <a:cubicBezTo>
                    <a:pt x="49" y="9"/>
                    <a:pt x="50" y="22"/>
                    <a:pt x="50" y="28"/>
                  </a:cubicBezTo>
                  <a:cubicBezTo>
                    <a:pt x="50" y="56"/>
                    <a:pt x="44" y="79"/>
                    <a:pt x="40" y="101"/>
                  </a:cubicBezTo>
                  <a:cubicBezTo>
                    <a:pt x="40" y="104"/>
                    <a:pt x="40" y="104"/>
                    <a:pt x="40" y="104"/>
                  </a:cubicBezTo>
                  <a:cubicBezTo>
                    <a:pt x="37" y="120"/>
                    <a:pt x="34" y="132"/>
                    <a:pt x="25" y="145"/>
                  </a:cubicBezTo>
                  <a:cubicBezTo>
                    <a:pt x="23" y="148"/>
                    <a:pt x="19" y="151"/>
                    <a:pt x="16" y="155"/>
                  </a:cubicBezTo>
                  <a:cubicBezTo>
                    <a:pt x="9" y="161"/>
                    <a:pt x="2" y="167"/>
                    <a:pt x="0" y="176"/>
                  </a:cubicBezTo>
                  <a:cubicBezTo>
                    <a:pt x="6" y="178"/>
                    <a:pt x="6" y="178"/>
                    <a:pt x="6" y="178"/>
                  </a:cubicBezTo>
                  <a:cubicBezTo>
                    <a:pt x="7" y="174"/>
                    <a:pt x="12" y="169"/>
                    <a:pt x="16" y="165"/>
                  </a:cubicBezTo>
                  <a:cubicBezTo>
                    <a:pt x="18" y="164"/>
                    <a:pt x="21" y="164"/>
                    <a:pt x="21" y="167"/>
                  </a:cubicBezTo>
                  <a:cubicBezTo>
                    <a:pt x="22" y="171"/>
                    <a:pt x="23" y="175"/>
                    <a:pt x="24" y="180"/>
                  </a:cubicBezTo>
                  <a:cubicBezTo>
                    <a:pt x="28" y="189"/>
                    <a:pt x="33" y="192"/>
                    <a:pt x="38" y="197"/>
                  </a:cubicBezTo>
                  <a:cubicBezTo>
                    <a:pt x="44" y="201"/>
                    <a:pt x="44" y="201"/>
                    <a:pt x="44" y="201"/>
                  </a:cubicBezTo>
                  <a:cubicBezTo>
                    <a:pt x="47" y="204"/>
                    <a:pt x="47" y="204"/>
                    <a:pt x="47" y="204"/>
                  </a:cubicBezTo>
                  <a:cubicBezTo>
                    <a:pt x="52" y="208"/>
                    <a:pt x="60" y="215"/>
                    <a:pt x="62" y="219"/>
                  </a:cubicBezTo>
                  <a:cubicBezTo>
                    <a:pt x="68" y="215"/>
                    <a:pt x="68" y="215"/>
                    <a:pt x="68" y="215"/>
                  </a:cubicBezTo>
                  <a:cubicBezTo>
                    <a:pt x="66" y="209"/>
                    <a:pt x="58" y="203"/>
                    <a:pt x="52" y="198"/>
                  </a:cubicBezTo>
                  <a:cubicBezTo>
                    <a:pt x="49" y="195"/>
                    <a:pt x="49" y="195"/>
                    <a:pt x="49" y="195"/>
                  </a:cubicBezTo>
                  <a:cubicBezTo>
                    <a:pt x="49" y="195"/>
                    <a:pt x="43" y="190"/>
                    <a:pt x="43" y="190"/>
                  </a:cubicBezTo>
                  <a:cubicBezTo>
                    <a:pt x="38" y="186"/>
                    <a:pt x="34" y="184"/>
                    <a:pt x="32" y="177"/>
                  </a:cubicBezTo>
                  <a:cubicBezTo>
                    <a:pt x="30" y="173"/>
                    <a:pt x="30" y="170"/>
                    <a:pt x="29" y="166"/>
                  </a:cubicBezTo>
                  <a:cubicBezTo>
                    <a:pt x="29" y="164"/>
                    <a:pt x="29" y="162"/>
                    <a:pt x="28" y="159"/>
                  </a:cubicBezTo>
                  <a:cubicBezTo>
                    <a:pt x="28" y="158"/>
                    <a:pt x="28" y="153"/>
                    <a:pt x="29" y="153"/>
                  </a:cubicBezTo>
                  <a:cubicBezTo>
                    <a:pt x="30" y="152"/>
                    <a:pt x="31" y="151"/>
                    <a:pt x="32" y="150"/>
                  </a:cubicBezTo>
                  <a:cubicBezTo>
                    <a:pt x="42" y="135"/>
                    <a:pt x="45" y="121"/>
                    <a:pt x="47" y="105"/>
                  </a:cubicBezTo>
                  <a:close/>
                </a:path>
              </a:pathLst>
            </a:custGeom>
            <a:solidFill>
              <a:srgbClr val="00A9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00" name="Freeform 120">
              <a:extLst>
                <a:ext uri="{FF2B5EF4-FFF2-40B4-BE49-F238E27FC236}">
                  <a16:creationId xmlns:a16="http://schemas.microsoft.com/office/drawing/2014/main" id="{31EE846D-5752-E7D8-9E32-7FA0B57F676F}"/>
                </a:ext>
              </a:extLst>
            </p:cNvPr>
            <p:cNvSpPr>
              <a:spLocks/>
            </p:cNvSpPr>
            <p:nvPr/>
          </p:nvSpPr>
          <p:spPr bwMode="auto">
            <a:xfrm>
              <a:off x="4153" y="1589"/>
              <a:ext cx="56" cy="129"/>
            </a:xfrm>
            <a:custGeom>
              <a:avLst/>
              <a:gdLst>
                <a:gd name="T0" fmla="*/ 1 w 41"/>
                <a:gd name="T1" fmla="*/ 124 h 95"/>
                <a:gd name="T2" fmla="*/ 1 w 41"/>
                <a:gd name="T3" fmla="*/ 182 h 95"/>
                <a:gd name="T4" fmla="*/ 14 w 41"/>
                <a:gd name="T5" fmla="*/ 323 h 95"/>
                <a:gd name="T6" fmla="*/ 37 w 41"/>
                <a:gd name="T7" fmla="*/ 323 h 95"/>
                <a:gd name="T8" fmla="*/ 107 w 41"/>
                <a:gd name="T9" fmla="*/ 168 h 95"/>
                <a:gd name="T10" fmla="*/ 142 w 41"/>
                <a:gd name="T11" fmla="*/ 114 h 95"/>
                <a:gd name="T12" fmla="*/ 126 w 41"/>
                <a:gd name="T13" fmla="*/ 83 h 95"/>
                <a:gd name="T14" fmla="*/ 107 w 41"/>
                <a:gd name="T15" fmla="*/ 119 h 95"/>
                <a:gd name="T16" fmla="*/ 86 w 41"/>
                <a:gd name="T17" fmla="*/ 149 h 95"/>
                <a:gd name="T18" fmla="*/ 37 w 41"/>
                <a:gd name="T19" fmla="*/ 225 h 95"/>
                <a:gd name="T20" fmla="*/ 30 w 41"/>
                <a:gd name="T21" fmla="*/ 217 h 95"/>
                <a:gd name="T22" fmla="*/ 30 w 41"/>
                <a:gd name="T23" fmla="*/ 182 h 95"/>
                <a:gd name="T24" fmla="*/ 30 w 41"/>
                <a:gd name="T25" fmla="*/ 143 h 95"/>
                <a:gd name="T26" fmla="*/ 30 w 41"/>
                <a:gd name="T27" fmla="*/ 119 h 95"/>
                <a:gd name="T28" fmla="*/ 27 w 41"/>
                <a:gd name="T29" fmla="*/ 68 h 95"/>
                <a:gd name="T30" fmla="*/ 36 w 41"/>
                <a:gd name="T31" fmla="*/ 1 h 95"/>
                <a:gd name="T32" fmla="*/ 7 w 41"/>
                <a:gd name="T33" fmla="*/ 0 h 95"/>
                <a:gd name="T34" fmla="*/ 1 w 41"/>
                <a:gd name="T35" fmla="*/ 124 h 9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41" h="95">
                  <a:moveTo>
                    <a:pt x="1" y="36"/>
                  </a:moveTo>
                  <a:cubicBezTo>
                    <a:pt x="1" y="41"/>
                    <a:pt x="1" y="47"/>
                    <a:pt x="1" y="54"/>
                  </a:cubicBezTo>
                  <a:cubicBezTo>
                    <a:pt x="0" y="68"/>
                    <a:pt x="2" y="79"/>
                    <a:pt x="4" y="95"/>
                  </a:cubicBezTo>
                  <a:cubicBezTo>
                    <a:pt x="11" y="95"/>
                    <a:pt x="11" y="95"/>
                    <a:pt x="11" y="95"/>
                  </a:cubicBezTo>
                  <a:cubicBezTo>
                    <a:pt x="12" y="79"/>
                    <a:pt x="21" y="63"/>
                    <a:pt x="31" y="49"/>
                  </a:cubicBezTo>
                  <a:cubicBezTo>
                    <a:pt x="41" y="34"/>
                    <a:pt x="41" y="34"/>
                    <a:pt x="41" y="34"/>
                  </a:cubicBezTo>
                  <a:cubicBezTo>
                    <a:pt x="36" y="24"/>
                    <a:pt x="36" y="24"/>
                    <a:pt x="36" y="24"/>
                  </a:cubicBezTo>
                  <a:cubicBezTo>
                    <a:pt x="36" y="24"/>
                    <a:pt x="35" y="30"/>
                    <a:pt x="31" y="35"/>
                  </a:cubicBezTo>
                  <a:cubicBezTo>
                    <a:pt x="27" y="40"/>
                    <a:pt x="25" y="44"/>
                    <a:pt x="25" y="44"/>
                  </a:cubicBezTo>
                  <a:cubicBezTo>
                    <a:pt x="20" y="51"/>
                    <a:pt x="15" y="58"/>
                    <a:pt x="11" y="66"/>
                  </a:cubicBezTo>
                  <a:cubicBezTo>
                    <a:pt x="10" y="68"/>
                    <a:pt x="9" y="66"/>
                    <a:pt x="9" y="64"/>
                  </a:cubicBezTo>
                  <a:cubicBezTo>
                    <a:pt x="9" y="60"/>
                    <a:pt x="8" y="58"/>
                    <a:pt x="9" y="54"/>
                  </a:cubicBezTo>
                  <a:cubicBezTo>
                    <a:pt x="9" y="50"/>
                    <a:pt x="9" y="46"/>
                    <a:pt x="9" y="42"/>
                  </a:cubicBezTo>
                  <a:cubicBezTo>
                    <a:pt x="9" y="40"/>
                    <a:pt x="9" y="37"/>
                    <a:pt x="9" y="35"/>
                  </a:cubicBezTo>
                  <a:cubicBezTo>
                    <a:pt x="8" y="30"/>
                    <a:pt x="8" y="25"/>
                    <a:pt x="8" y="20"/>
                  </a:cubicBezTo>
                  <a:cubicBezTo>
                    <a:pt x="8" y="14"/>
                    <a:pt x="9" y="7"/>
                    <a:pt x="10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12"/>
                    <a:pt x="0" y="24"/>
                    <a:pt x="1" y="36"/>
                  </a:cubicBezTo>
                  <a:close/>
                </a:path>
              </a:pathLst>
            </a:custGeom>
            <a:solidFill>
              <a:srgbClr val="00A9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01" name="Freeform 121">
              <a:extLst>
                <a:ext uri="{FF2B5EF4-FFF2-40B4-BE49-F238E27FC236}">
                  <a16:creationId xmlns:a16="http://schemas.microsoft.com/office/drawing/2014/main" id="{66D2FFEB-2F0E-3BA9-0272-903ABA0C54D6}"/>
                </a:ext>
              </a:extLst>
            </p:cNvPr>
            <p:cNvSpPr>
              <a:spLocks/>
            </p:cNvSpPr>
            <p:nvPr/>
          </p:nvSpPr>
          <p:spPr bwMode="auto">
            <a:xfrm>
              <a:off x="4140" y="1704"/>
              <a:ext cx="29" cy="157"/>
            </a:xfrm>
            <a:custGeom>
              <a:avLst/>
              <a:gdLst>
                <a:gd name="T0" fmla="*/ 37 w 22"/>
                <a:gd name="T1" fmla="*/ 125 h 116"/>
                <a:gd name="T2" fmla="*/ 37 w 22"/>
                <a:gd name="T3" fmla="*/ 171 h 116"/>
                <a:gd name="T4" fmla="*/ 1 w 22"/>
                <a:gd name="T5" fmla="*/ 367 h 116"/>
                <a:gd name="T6" fmla="*/ 0 w 22"/>
                <a:gd name="T7" fmla="*/ 388 h 116"/>
                <a:gd name="T8" fmla="*/ 9 w 22"/>
                <a:gd name="T9" fmla="*/ 388 h 116"/>
                <a:gd name="T10" fmla="*/ 16 w 22"/>
                <a:gd name="T11" fmla="*/ 367 h 116"/>
                <a:gd name="T12" fmla="*/ 59 w 22"/>
                <a:gd name="T13" fmla="*/ 171 h 116"/>
                <a:gd name="T14" fmla="*/ 59 w 22"/>
                <a:gd name="T15" fmla="*/ 125 h 116"/>
                <a:gd name="T16" fmla="*/ 66 w 22"/>
                <a:gd name="T17" fmla="*/ 1 h 116"/>
                <a:gd name="T18" fmla="*/ 42 w 22"/>
                <a:gd name="T19" fmla="*/ 0 h 116"/>
                <a:gd name="T20" fmla="*/ 37 w 22"/>
                <a:gd name="T21" fmla="*/ 125 h 1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2" h="116">
                  <a:moveTo>
                    <a:pt x="12" y="37"/>
                  </a:moveTo>
                  <a:cubicBezTo>
                    <a:pt x="12" y="51"/>
                    <a:pt x="12" y="51"/>
                    <a:pt x="12" y="51"/>
                  </a:cubicBezTo>
                  <a:cubicBezTo>
                    <a:pt x="11" y="71"/>
                    <a:pt x="6" y="90"/>
                    <a:pt x="1" y="109"/>
                  </a:cubicBezTo>
                  <a:cubicBezTo>
                    <a:pt x="0" y="116"/>
                    <a:pt x="0" y="116"/>
                    <a:pt x="0" y="116"/>
                  </a:cubicBezTo>
                  <a:cubicBezTo>
                    <a:pt x="3" y="116"/>
                    <a:pt x="3" y="116"/>
                    <a:pt x="3" y="116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10" y="90"/>
                    <a:pt x="19" y="72"/>
                    <a:pt x="20" y="51"/>
                  </a:cubicBezTo>
                  <a:cubicBezTo>
                    <a:pt x="20" y="37"/>
                    <a:pt x="20" y="37"/>
                    <a:pt x="20" y="37"/>
                  </a:cubicBezTo>
                  <a:cubicBezTo>
                    <a:pt x="20" y="25"/>
                    <a:pt x="21" y="13"/>
                    <a:pt x="22" y="1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3" y="12"/>
                    <a:pt x="12" y="25"/>
                    <a:pt x="12" y="37"/>
                  </a:cubicBezTo>
                  <a:close/>
                </a:path>
              </a:pathLst>
            </a:custGeom>
            <a:solidFill>
              <a:srgbClr val="00A9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02" name="Freeform 122">
              <a:extLst>
                <a:ext uri="{FF2B5EF4-FFF2-40B4-BE49-F238E27FC236}">
                  <a16:creationId xmlns:a16="http://schemas.microsoft.com/office/drawing/2014/main" id="{C4ACE14F-91FC-71CD-15DF-A3C101E64543}"/>
                </a:ext>
              </a:extLst>
            </p:cNvPr>
            <p:cNvSpPr>
              <a:spLocks/>
            </p:cNvSpPr>
            <p:nvPr/>
          </p:nvSpPr>
          <p:spPr bwMode="auto">
            <a:xfrm>
              <a:off x="4646" y="1525"/>
              <a:ext cx="31" cy="147"/>
            </a:xfrm>
            <a:custGeom>
              <a:avLst/>
              <a:gdLst>
                <a:gd name="T0" fmla="*/ 22 w 23"/>
                <a:gd name="T1" fmla="*/ 22 h 109"/>
                <a:gd name="T2" fmla="*/ 0 w 23"/>
                <a:gd name="T3" fmla="*/ 78 h 109"/>
                <a:gd name="T4" fmla="*/ 12 w 23"/>
                <a:gd name="T5" fmla="*/ 160 h 109"/>
                <a:gd name="T6" fmla="*/ 16 w 23"/>
                <a:gd name="T7" fmla="*/ 171 h 109"/>
                <a:gd name="T8" fmla="*/ 30 w 23"/>
                <a:gd name="T9" fmla="*/ 210 h 109"/>
                <a:gd name="T10" fmla="*/ 57 w 23"/>
                <a:gd name="T11" fmla="*/ 275 h 109"/>
                <a:gd name="T12" fmla="*/ 43 w 23"/>
                <a:gd name="T13" fmla="*/ 322 h 109"/>
                <a:gd name="T14" fmla="*/ 27 w 23"/>
                <a:gd name="T15" fmla="*/ 360 h 109"/>
                <a:gd name="T16" fmla="*/ 36 w 23"/>
                <a:gd name="T17" fmla="*/ 360 h 109"/>
                <a:gd name="T18" fmla="*/ 47 w 23"/>
                <a:gd name="T19" fmla="*/ 360 h 109"/>
                <a:gd name="T20" fmla="*/ 58 w 23"/>
                <a:gd name="T21" fmla="*/ 329 h 109"/>
                <a:gd name="T22" fmla="*/ 77 w 23"/>
                <a:gd name="T23" fmla="*/ 272 h 109"/>
                <a:gd name="T24" fmla="*/ 57 w 23"/>
                <a:gd name="T25" fmla="*/ 202 h 109"/>
                <a:gd name="T26" fmla="*/ 43 w 23"/>
                <a:gd name="T27" fmla="*/ 163 h 109"/>
                <a:gd name="T28" fmla="*/ 40 w 23"/>
                <a:gd name="T29" fmla="*/ 152 h 109"/>
                <a:gd name="T30" fmla="*/ 27 w 23"/>
                <a:gd name="T31" fmla="*/ 78 h 109"/>
                <a:gd name="T32" fmla="*/ 43 w 23"/>
                <a:gd name="T33" fmla="*/ 40 h 109"/>
                <a:gd name="T34" fmla="*/ 58 w 23"/>
                <a:gd name="T35" fmla="*/ 0 h 109"/>
                <a:gd name="T36" fmla="*/ 47 w 23"/>
                <a:gd name="T37" fmla="*/ 1 h 109"/>
                <a:gd name="T38" fmla="*/ 30 w 23"/>
                <a:gd name="T39" fmla="*/ 1 h 109"/>
                <a:gd name="T40" fmla="*/ 22 w 23"/>
                <a:gd name="T41" fmla="*/ 22 h 10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23" h="109">
                  <a:moveTo>
                    <a:pt x="7" y="7"/>
                  </a:moveTo>
                  <a:cubicBezTo>
                    <a:pt x="4" y="11"/>
                    <a:pt x="0" y="15"/>
                    <a:pt x="0" y="24"/>
                  </a:cubicBezTo>
                  <a:cubicBezTo>
                    <a:pt x="0" y="33"/>
                    <a:pt x="2" y="40"/>
                    <a:pt x="4" y="48"/>
                  </a:cubicBezTo>
                  <a:cubicBezTo>
                    <a:pt x="5" y="52"/>
                    <a:pt x="5" y="52"/>
                    <a:pt x="5" y="52"/>
                  </a:cubicBezTo>
                  <a:cubicBezTo>
                    <a:pt x="9" y="64"/>
                    <a:pt x="9" y="64"/>
                    <a:pt x="9" y="64"/>
                  </a:cubicBezTo>
                  <a:cubicBezTo>
                    <a:pt x="12" y="70"/>
                    <a:pt x="17" y="77"/>
                    <a:pt x="17" y="83"/>
                  </a:cubicBezTo>
                  <a:cubicBezTo>
                    <a:pt x="17" y="87"/>
                    <a:pt x="15" y="92"/>
                    <a:pt x="13" y="97"/>
                  </a:cubicBezTo>
                  <a:cubicBezTo>
                    <a:pt x="8" y="109"/>
                    <a:pt x="8" y="109"/>
                    <a:pt x="8" y="109"/>
                  </a:cubicBezTo>
                  <a:cubicBezTo>
                    <a:pt x="8" y="109"/>
                    <a:pt x="9" y="109"/>
                    <a:pt x="11" y="109"/>
                  </a:cubicBezTo>
                  <a:cubicBezTo>
                    <a:pt x="14" y="109"/>
                    <a:pt x="14" y="109"/>
                    <a:pt x="14" y="109"/>
                  </a:cubicBezTo>
                  <a:cubicBezTo>
                    <a:pt x="18" y="99"/>
                    <a:pt x="18" y="99"/>
                    <a:pt x="18" y="99"/>
                  </a:cubicBezTo>
                  <a:cubicBezTo>
                    <a:pt x="20" y="94"/>
                    <a:pt x="23" y="88"/>
                    <a:pt x="23" y="82"/>
                  </a:cubicBezTo>
                  <a:cubicBezTo>
                    <a:pt x="23" y="75"/>
                    <a:pt x="20" y="68"/>
                    <a:pt x="17" y="61"/>
                  </a:cubicBezTo>
                  <a:cubicBezTo>
                    <a:pt x="13" y="50"/>
                    <a:pt x="13" y="50"/>
                    <a:pt x="13" y="50"/>
                  </a:cubicBezTo>
                  <a:cubicBezTo>
                    <a:pt x="12" y="46"/>
                    <a:pt x="12" y="46"/>
                    <a:pt x="12" y="46"/>
                  </a:cubicBezTo>
                  <a:cubicBezTo>
                    <a:pt x="10" y="39"/>
                    <a:pt x="8" y="32"/>
                    <a:pt x="8" y="24"/>
                  </a:cubicBezTo>
                  <a:cubicBezTo>
                    <a:pt x="8" y="18"/>
                    <a:pt x="10" y="16"/>
                    <a:pt x="13" y="12"/>
                  </a:cubicBezTo>
                  <a:cubicBezTo>
                    <a:pt x="15" y="10"/>
                    <a:pt x="16" y="4"/>
                    <a:pt x="18" y="0"/>
                  </a:cubicBezTo>
                  <a:cubicBezTo>
                    <a:pt x="18" y="0"/>
                    <a:pt x="17" y="0"/>
                    <a:pt x="14" y="1"/>
                  </a:cubicBezTo>
                  <a:cubicBezTo>
                    <a:pt x="10" y="1"/>
                    <a:pt x="9" y="1"/>
                    <a:pt x="9" y="1"/>
                  </a:cubicBezTo>
                  <a:cubicBezTo>
                    <a:pt x="8" y="5"/>
                    <a:pt x="9" y="5"/>
                    <a:pt x="7" y="7"/>
                  </a:cubicBezTo>
                  <a:close/>
                </a:path>
              </a:pathLst>
            </a:custGeom>
            <a:solidFill>
              <a:srgbClr val="00A9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03" name="Freeform 123">
              <a:extLst>
                <a:ext uri="{FF2B5EF4-FFF2-40B4-BE49-F238E27FC236}">
                  <a16:creationId xmlns:a16="http://schemas.microsoft.com/office/drawing/2014/main" id="{4DE64318-9BA0-C239-CF5F-605EDCCF55E4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3" y="1588"/>
              <a:ext cx="52" cy="43"/>
            </a:xfrm>
            <a:custGeom>
              <a:avLst/>
              <a:gdLst>
                <a:gd name="T0" fmla="*/ 0 w 39"/>
                <a:gd name="T1" fmla="*/ 16 h 32"/>
                <a:gd name="T2" fmla="*/ 57 w 39"/>
                <a:gd name="T3" fmla="*/ 47 h 32"/>
                <a:gd name="T4" fmla="*/ 121 w 39"/>
                <a:gd name="T5" fmla="*/ 105 h 32"/>
                <a:gd name="T6" fmla="*/ 123 w 39"/>
                <a:gd name="T7" fmla="*/ 94 h 32"/>
                <a:gd name="T8" fmla="*/ 123 w 39"/>
                <a:gd name="T9" fmla="*/ 83 h 32"/>
                <a:gd name="T10" fmla="*/ 64 w 39"/>
                <a:gd name="T11" fmla="*/ 27 h 32"/>
                <a:gd name="T12" fmla="*/ 20 w 39"/>
                <a:gd name="T13" fmla="*/ 0 h 32"/>
                <a:gd name="T14" fmla="*/ 0 w 39"/>
                <a:gd name="T15" fmla="*/ 16 h 3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9" h="32">
                  <a:moveTo>
                    <a:pt x="0" y="5"/>
                  </a:moveTo>
                  <a:cubicBezTo>
                    <a:pt x="5" y="11"/>
                    <a:pt x="12" y="12"/>
                    <a:pt x="18" y="14"/>
                  </a:cubicBezTo>
                  <a:cubicBezTo>
                    <a:pt x="24" y="16"/>
                    <a:pt x="36" y="24"/>
                    <a:pt x="38" y="32"/>
                  </a:cubicBezTo>
                  <a:cubicBezTo>
                    <a:pt x="38" y="32"/>
                    <a:pt x="39" y="31"/>
                    <a:pt x="39" y="29"/>
                  </a:cubicBezTo>
                  <a:cubicBezTo>
                    <a:pt x="39" y="27"/>
                    <a:pt x="39" y="25"/>
                    <a:pt x="39" y="25"/>
                  </a:cubicBezTo>
                  <a:cubicBezTo>
                    <a:pt x="35" y="14"/>
                    <a:pt x="27" y="11"/>
                    <a:pt x="20" y="8"/>
                  </a:cubicBezTo>
                  <a:cubicBezTo>
                    <a:pt x="14" y="6"/>
                    <a:pt x="10" y="5"/>
                    <a:pt x="6" y="0"/>
                  </a:cubicBezTo>
                  <a:lnTo>
                    <a:pt x="0" y="5"/>
                  </a:lnTo>
                  <a:close/>
                </a:path>
              </a:pathLst>
            </a:custGeom>
            <a:solidFill>
              <a:srgbClr val="00A9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25" name="Freeform 145">
              <a:extLst>
                <a:ext uri="{FF2B5EF4-FFF2-40B4-BE49-F238E27FC236}">
                  <a16:creationId xmlns:a16="http://schemas.microsoft.com/office/drawing/2014/main" id="{D8E8064D-3E02-6BCC-1DDF-4718EF8641F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336" y="1751"/>
              <a:ext cx="405" cy="436"/>
            </a:xfrm>
            <a:custGeom>
              <a:avLst/>
              <a:gdLst>
                <a:gd name="T0" fmla="*/ 303 w 298"/>
                <a:gd name="T1" fmla="*/ 47 h 323"/>
                <a:gd name="T2" fmla="*/ 266 w 298"/>
                <a:gd name="T3" fmla="*/ 57 h 323"/>
                <a:gd name="T4" fmla="*/ 211 w 298"/>
                <a:gd name="T5" fmla="*/ 54 h 323"/>
                <a:gd name="T6" fmla="*/ 189 w 298"/>
                <a:gd name="T7" fmla="*/ 89 h 323"/>
                <a:gd name="T8" fmla="*/ 328 w 298"/>
                <a:gd name="T9" fmla="*/ 188 h 323"/>
                <a:gd name="T10" fmla="*/ 205 w 298"/>
                <a:gd name="T11" fmla="*/ 475 h 323"/>
                <a:gd name="T12" fmla="*/ 65 w 298"/>
                <a:gd name="T13" fmla="*/ 1026 h 323"/>
                <a:gd name="T14" fmla="*/ 314 w 298"/>
                <a:gd name="T15" fmla="*/ 746 h 323"/>
                <a:gd name="T16" fmla="*/ 315 w 298"/>
                <a:gd name="T17" fmla="*/ 630 h 323"/>
                <a:gd name="T18" fmla="*/ 370 w 298"/>
                <a:gd name="T19" fmla="*/ 486 h 323"/>
                <a:gd name="T20" fmla="*/ 544 w 298"/>
                <a:gd name="T21" fmla="*/ 350 h 323"/>
                <a:gd name="T22" fmla="*/ 690 w 298"/>
                <a:gd name="T23" fmla="*/ 702 h 323"/>
                <a:gd name="T24" fmla="*/ 890 w 298"/>
                <a:gd name="T25" fmla="*/ 910 h 323"/>
                <a:gd name="T26" fmla="*/ 970 w 298"/>
                <a:gd name="T27" fmla="*/ 702 h 323"/>
                <a:gd name="T28" fmla="*/ 1004 w 298"/>
                <a:gd name="T29" fmla="*/ 509 h 323"/>
                <a:gd name="T30" fmla="*/ 881 w 298"/>
                <a:gd name="T31" fmla="*/ 339 h 323"/>
                <a:gd name="T32" fmla="*/ 658 w 298"/>
                <a:gd name="T33" fmla="*/ 286 h 323"/>
                <a:gd name="T34" fmla="*/ 837 w 298"/>
                <a:gd name="T35" fmla="*/ 181 h 323"/>
                <a:gd name="T36" fmla="*/ 809 w 298"/>
                <a:gd name="T37" fmla="*/ 140 h 323"/>
                <a:gd name="T38" fmla="*/ 750 w 298"/>
                <a:gd name="T39" fmla="*/ 163 h 323"/>
                <a:gd name="T40" fmla="*/ 720 w 298"/>
                <a:gd name="T41" fmla="*/ 198 h 323"/>
                <a:gd name="T42" fmla="*/ 83 w 298"/>
                <a:gd name="T43" fmla="*/ 910 h 323"/>
                <a:gd name="T44" fmla="*/ 50 w 298"/>
                <a:gd name="T45" fmla="*/ 771 h 323"/>
                <a:gd name="T46" fmla="*/ 211 w 298"/>
                <a:gd name="T47" fmla="*/ 676 h 323"/>
                <a:gd name="T48" fmla="*/ 160 w 298"/>
                <a:gd name="T49" fmla="*/ 871 h 323"/>
                <a:gd name="T50" fmla="*/ 83 w 298"/>
                <a:gd name="T51" fmla="*/ 910 h 323"/>
                <a:gd name="T52" fmla="*/ 143 w 298"/>
                <a:gd name="T53" fmla="*/ 1027 h 323"/>
                <a:gd name="T54" fmla="*/ 88 w 298"/>
                <a:gd name="T55" fmla="*/ 937 h 323"/>
                <a:gd name="T56" fmla="*/ 266 w 298"/>
                <a:gd name="T57" fmla="*/ 842 h 323"/>
                <a:gd name="T58" fmla="*/ 249 w 298"/>
                <a:gd name="T59" fmla="*/ 702 h 323"/>
                <a:gd name="T60" fmla="*/ 273 w 298"/>
                <a:gd name="T61" fmla="*/ 752 h 323"/>
                <a:gd name="T62" fmla="*/ 355 w 298"/>
                <a:gd name="T63" fmla="*/ 416 h 323"/>
                <a:gd name="T64" fmla="*/ 276 w 298"/>
                <a:gd name="T65" fmla="*/ 618 h 323"/>
                <a:gd name="T66" fmla="*/ 258 w 298"/>
                <a:gd name="T67" fmla="*/ 655 h 323"/>
                <a:gd name="T68" fmla="*/ 170 w 298"/>
                <a:gd name="T69" fmla="*/ 576 h 323"/>
                <a:gd name="T70" fmla="*/ 302 w 298"/>
                <a:gd name="T71" fmla="*/ 444 h 323"/>
                <a:gd name="T72" fmla="*/ 715 w 298"/>
                <a:gd name="T73" fmla="*/ 485 h 323"/>
                <a:gd name="T74" fmla="*/ 643 w 298"/>
                <a:gd name="T75" fmla="*/ 339 h 323"/>
                <a:gd name="T76" fmla="*/ 950 w 298"/>
                <a:gd name="T77" fmla="*/ 410 h 323"/>
                <a:gd name="T78" fmla="*/ 943 w 298"/>
                <a:gd name="T79" fmla="*/ 525 h 323"/>
                <a:gd name="T80" fmla="*/ 715 w 298"/>
                <a:gd name="T81" fmla="*/ 485 h 323"/>
                <a:gd name="T82" fmla="*/ 762 w 298"/>
                <a:gd name="T83" fmla="*/ 827 h 323"/>
                <a:gd name="T84" fmla="*/ 883 w 298"/>
                <a:gd name="T85" fmla="*/ 860 h 323"/>
                <a:gd name="T86" fmla="*/ 890 w 298"/>
                <a:gd name="T87" fmla="*/ 795 h 323"/>
                <a:gd name="T88" fmla="*/ 894 w 298"/>
                <a:gd name="T89" fmla="*/ 771 h 323"/>
                <a:gd name="T90" fmla="*/ 938 w 298"/>
                <a:gd name="T91" fmla="*/ 676 h 323"/>
                <a:gd name="T92" fmla="*/ 828 w 298"/>
                <a:gd name="T93" fmla="*/ 751 h 323"/>
                <a:gd name="T94" fmla="*/ 811 w 298"/>
                <a:gd name="T95" fmla="*/ 759 h 323"/>
                <a:gd name="T96" fmla="*/ 739 w 298"/>
                <a:gd name="T97" fmla="*/ 751 h 323"/>
                <a:gd name="T98" fmla="*/ 741 w 298"/>
                <a:gd name="T99" fmla="*/ 645 h 323"/>
                <a:gd name="T100" fmla="*/ 930 w 298"/>
                <a:gd name="T101" fmla="*/ 655 h 323"/>
                <a:gd name="T102" fmla="*/ 942 w 298"/>
                <a:gd name="T103" fmla="*/ 630 h 323"/>
                <a:gd name="T104" fmla="*/ 741 w 298"/>
                <a:gd name="T105" fmla="*/ 618 h 323"/>
                <a:gd name="T106" fmla="*/ 742 w 298"/>
                <a:gd name="T107" fmla="*/ 553 h 323"/>
                <a:gd name="T108" fmla="*/ 970 w 298"/>
                <a:gd name="T109" fmla="*/ 582 h 323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298" h="323">
                  <a:moveTo>
                    <a:pt x="115" y="48"/>
                  </a:moveTo>
                  <a:cubicBezTo>
                    <a:pt x="108" y="39"/>
                    <a:pt x="102" y="33"/>
                    <a:pt x="97" y="29"/>
                  </a:cubicBezTo>
                  <a:cubicBezTo>
                    <a:pt x="89" y="23"/>
                    <a:pt x="89" y="14"/>
                    <a:pt x="89" y="14"/>
                  </a:cubicBezTo>
                  <a:cubicBezTo>
                    <a:pt x="91" y="6"/>
                    <a:pt x="91" y="6"/>
                    <a:pt x="91" y="6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83" y="0"/>
                    <a:pt x="79" y="14"/>
                    <a:pt x="78" y="17"/>
                  </a:cubicBezTo>
                  <a:cubicBezTo>
                    <a:pt x="78" y="19"/>
                    <a:pt x="77" y="20"/>
                    <a:pt x="75" y="17"/>
                  </a:cubicBezTo>
                  <a:cubicBezTo>
                    <a:pt x="74" y="15"/>
                    <a:pt x="69" y="10"/>
                    <a:pt x="69" y="10"/>
                  </a:cubicBezTo>
                  <a:cubicBezTo>
                    <a:pt x="62" y="16"/>
                    <a:pt x="62" y="16"/>
                    <a:pt x="62" y="16"/>
                  </a:cubicBezTo>
                  <a:cubicBezTo>
                    <a:pt x="62" y="16"/>
                    <a:pt x="65" y="19"/>
                    <a:pt x="68" y="24"/>
                  </a:cubicBezTo>
                  <a:cubicBezTo>
                    <a:pt x="69" y="25"/>
                    <a:pt x="67" y="28"/>
                    <a:pt x="63" y="27"/>
                  </a:cubicBezTo>
                  <a:cubicBezTo>
                    <a:pt x="60" y="27"/>
                    <a:pt x="55" y="27"/>
                    <a:pt x="55" y="27"/>
                  </a:cubicBezTo>
                  <a:cubicBezTo>
                    <a:pt x="52" y="36"/>
                    <a:pt x="52" y="36"/>
                    <a:pt x="52" y="36"/>
                  </a:cubicBezTo>
                  <a:cubicBezTo>
                    <a:pt x="52" y="36"/>
                    <a:pt x="64" y="34"/>
                    <a:pt x="76" y="39"/>
                  </a:cubicBezTo>
                  <a:cubicBezTo>
                    <a:pt x="84" y="42"/>
                    <a:pt x="92" y="50"/>
                    <a:pt x="96" y="56"/>
                  </a:cubicBezTo>
                  <a:cubicBezTo>
                    <a:pt x="107" y="72"/>
                    <a:pt x="111" y="87"/>
                    <a:pt x="106" y="97"/>
                  </a:cubicBezTo>
                  <a:cubicBezTo>
                    <a:pt x="102" y="107"/>
                    <a:pt x="91" y="116"/>
                    <a:pt x="81" y="125"/>
                  </a:cubicBezTo>
                  <a:cubicBezTo>
                    <a:pt x="73" y="131"/>
                    <a:pt x="66" y="137"/>
                    <a:pt x="60" y="143"/>
                  </a:cubicBezTo>
                  <a:cubicBezTo>
                    <a:pt x="49" y="156"/>
                    <a:pt x="49" y="156"/>
                    <a:pt x="49" y="156"/>
                  </a:cubicBezTo>
                  <a:cubicBezTo>
                    <a:pt x="30" y="178"/>
                    <a:pt x="9" y="202"/>
                    <a:pt x="3" y="230"/>
                  </a:cubicBezTo>
                  <a:cubicBezTo>
                    <a:pt x="0" y="247"/>
                    <a:pt x="3" y="288"/>
                    <a:pt x="19" y="309"/>
                  </a:cubicBezTo>
                  <a:cubicBezTo>
                    <a:pt x="25" y="317"/>
                    <a:pt x="32" y="322"/>
                    <a:pt x="41" y="322"/>
                  </a:cubicBezTo>
                  <a:cubicBezTo>
                    <a:pt x="49" y="323"/>
                    <a:pt x="57" y="320"/>
                    <a:pt x="64" y="312"/>
                  </a:cubicBezTo>
                  <a:cubicBezTo>
                    <a:pt x="84" y="292"/>
                    <a:pt x="94" y="243"/>
                    <a:pt x="92" y="225"/>
                  </a:cubicBezTo>
                  <a:cubicBezTo>
                    <a:pt x="91" y="217"/>
                    <a:pt x="91" y="217"/>
                    <a:pt x="91" y="217"/>
                  </a:cubicBezTo>
                  <a:cubicBezTo>
                    <a:pt x="90" y="207"/>
                    <a:pt x="89" y="201"/>
                    <a:pt x="92" y="192"/>
                  </a:cubicBezTo>
                  <a:cubicBezTo>
                    <a:pt x="93" y="191"/>
                    <a:pt x="93" y="190"/>
                    <a:pt x="93" y="190"/>
                  </a:cubicBezTo>
                  <a:cubicBezTo>
                    <a:pt x="93" y="190"/>
                    <a:pt x="93" y="190"/>
                    <a:pt x="93" y="190"/>
                  </a:cubicBezTo>
                  <a:cubicBezTo>
                    <a:pt x="94" y="187"/>
                    <a:pt x="97" y="178"/>
                    <a:pt x="97" y="178"/>
                  </a:cubicBezTo>
                  <a:cubicBezTo>
                    <a:pt x="101" y="168"/>
                    <a:pt x="105" y="158"/>
                    <a:pt x="108" y="147"/>
                  </a:cubicBezTo>
                  <a:cubicBezTo>
                    <a:pt x="113" y="131"/>
                    <a:pt x="120" y="117"/>
                    <a:pt x="128" y="107"/>
                  </a:cubicBezTo>
                  <a:cubicBezTo>
                    <a:pt x="135" y="98"/>
                    <a:pt x="140" y="99"/>
                    <a:pt x="154" y="104"/>
                  </a:cubicBezTo>
                  <a:cubicBezTo>
                    <a:pt x="159" y="105"/>
                    <a:pt x="159" y="105"/>
                    <a:pt x="159" y="105"/>
                  </a:cubicBezTo>
                  <a:cubicBezTo>
                    <a:pt x="180" y="111"/>
                    <a:pt x="188" y="123"/>
                    <a:pt x="196" y="143"/>
                  </a:cubicBezTo>
                  <a:cubicBezTo>
                    <a:pt x="201" y="155"/>
                    <a:pt x="201" y="167"/>
                    <a:pt x="201" y="180"/>
                  </a:cubicBezTo>
                  <a:cubicBezTo>
                    <a:pt x="201" y="190"/>
                    <a:pt x="200" y="200"/>
                    <a:pt x="202" y="211"/>
                  </a:cubicBezTo>
                  <a:cubicBezTo>
                    <a:pt x="203" y="215"/>
                    <a:pt x="204" y="221"/>
                    <a:pt x="204" y="227"/>
                  </a:cubicBezTo>
                  <a:cubicBezTo>
                    <a:pt x="205" y="244"/>
                    <a:pt x="209" y="261"/>
                    <a:pt x="226" y="272"/>
                  </a:cubicBezTo>
                  <a:cubicBezTo>
                    <a:pt x="238" y="280"/>
                    <a:pt x="248" y="284"/>
                    <a:pt x="261" y="274"/>
                  </a:cubicBezTo>
                  <a:cubicBezTo>
                    <a:pt x="273" y="265"/>
                    <a:pt x="273" y="256"/>
                    <a:pt x="273" y="246"/>
                  </a:cubicBezTo>
                  <a:cubicBezTo>
                    <a:pt x="274" y="236"/>
                    <a:pt x="274" y="236"/>
                    <a:pt x="274" y="236"/>
                  </a:cubicBezTo>
                  <a:cubicBezTo>
                    <a:pt x="275" y="225"/>
                    <a:pt x="278" y="220"/>
                    <a:pt x="284" y="211"/>
                  </a:cubicBezTo>
                  <a:cubicBezTo>
                    <a:pt x="287" y="208"/>
                    <a:pt x="287" y="208"/>
                    <a:pt x="287" y="208"/>
                  </a:cubicBezTo>
                  <a:cubicBezTo>
                    <a:pt x="298" y="191"/>
                    <a:pt x="296" y="174"/>
                    <a:pt x="295" y="157"/>
                  </a:cubicBezTo>
                  <a:cubicBezTo>
                    <a:pt x="294" y="153"/>
                    <a:pt x="294" y="153"/>
                    <a:pt x="294" y="153"/>
                  </a:cubicBezTo>
                  <a:cubicBezTo>
                    <a:pt x="294" y="144"/>
                    <a:pt x="294" y="144"/>
                    <a:pt x="294" y="144"/>
                  </a:cubicBezTo>
                  <a:cubicBezTo>
                    <a:pt x="294" y="135"/>
                    <a:pt x="294" y="125"/>
                    <a:pt x="288" y="116"/>
                  </a:cubicBezTo>
                  <a:cubicBezTo>
                    <a:pt x="280" y="106"/>
                    <a:pt x="268" y="104"/>
                    <a:pt x="258" y="102"/>
                  </a:cubicBezTo>
                  <a:cubicBezTo>
                    <a:pt x="249" y="101"/>
                    <a:pt x="249" y="101"/>
                    <a:pt x="249" y="101"/>
                  </a:cubicBezTo>
                  <a:cubicBezTo>
                    <a:pt x="231" y="97"/>
                    <a:pt x="213" y="94"/>
                    <a:pt x="194" y="91"/>
                  </a:cubicBezTo>
                  <a:cubicBezTo>
                    <a:pt x="192" y="91"/>
                    <a:pt x="191" y="88"/>
                    <a:pt x="193" y="86"/>
                  </a:cubicBezTo>
                  <a:cubicBezTo>
                    <a:pt x="202" y="80"/>
                    <a:pt x="210" y="71"/>
                    <a:pt x="218" y="62"/>
                  </a:cubicBezTo>
                  <a:cubicBezTo>
                    <a:pt x="220" y="59"/>
                    <a:pt x="222" y="56"/>
                    <a:pt x="225" y="54"/>
                  </a:cubicBezTo>
                  <a:cubicBezTo>
                    <a:pt x="229" y="50"/>
                    <a:pt x="239" y="50"/>
                    <a:pt x="245" y="54"/>
                  </a:cubicBezTo>
                  <a:cubicBezTo>
                    <a:pt x="249" y="51"/>
                    <a:pt x="249" y="51"/>
                    <a:pt x="249" y="51"/>
                  </a:cubicBezTo>
                  <a:cubicBezTo>
                    <a:pt x="245" y="48"/>
                    <a:pt x="241" y="47"/>
                    <a:pt x="237" y="46"/>
                  </a:cubicBezTo>
                  <a:cubicBezTo>
                    <a:pt x="236" y="46"/>
                    <a:pt x="236" y="43"/>
                    <a:pt x="237" y="42"/>
                  </a:cubicBezTo>
                  <a:cubicBezTo>
                    <a:pt x="244" y="36"/>
                    <a:pt x="251" y="32"/>
                    <a:pt x="258" y="31"/>
                  </a:cubicBezTo>
                  <a:cubicBezTo>
                    <a:pt x="257" y="26"/>
                    <a:pt x="257" y="26"/>
                    <a:pt x="257" y="26"/>
                  </a:cubicBezTo>
                  <a:cubicBezTo>
                    <a:pt x="243" y="28"/>
                    <a:pt x="231" y="38"/>
                    <a:pt x="220" y="50"/>
                  </a:cubicBezTo>
                  <a:cubicBezTo>
                    <a:pt x="220" y="50"/>
                    <a:pt x="220" y="50"/>
                    <a:pt x="220" y="50"/>
                  </a:cubicBezTo>
                  <a:cubicBezTo>
                    <a:pt x="220" y="50"/>
                    <a:pt x="220" y="50"/>
                    <a:pt x="220" y="50"/>
                  </a:cubicBezTo>
                  <a:cubicBezTo>
                    <a:pt x="217" y="53"/>
                    <a:pt x="214" y="57"/>
                    <a:pt x="211" y="60"/>
                  </a:cubicBezTo>
                  <a:cubicBezTo>
                    <a:pt x="198" y="75"/>
                    <a:pt x="186" y="85"/>
                    <a:pt x="172" y="87"/>
                  </a:cubicBezTo>
                  <a:cubicBezTo>
                    <a:pt x="151" y="88"/>
                    <a:pt x="129" y="66"/>
                    <a:pt x="115" y="48"/>
                  </a:cubicBezTo>
                  <a:close/>
                  <a:moveTo>
                    <a:pt x="24" y="274"/>
                  </a:moveTo>
                  <a:cubicBezTo>
                    <a:pt x="19" y="276"/>
                    <a:pt x="17" y="271"/>
                    <a:pt x="16" y="269"/>
                  </a:cubicBezTo>
                  <a:cubicBezTo>
                    <a:pt x="15" y="261"/>
                    <a:pt x="14" y="253"/>
                    <a:pt x="14" y="246"/>
                  </a:cubicBezTo>
                  <a:cubicBezTo>
                    <a:pt x="14" y="241"/>
                    <a:pt x="15" y="236"/>
                    <a:pt x="15" y="232"/>
                  </a:cubicBezTo>
                  <a:cubicBezTo>
                    <a:pt x="18" y="218"/>
                    <a:pt x="26" y="204"/>
                    <a:pt x="36" y="191"/>
                  </a:cubicBezTo>
                  <a:cubicBezTo>
                    <a:pt x="37" y="189"/>
                    <a:pt x="43" y="188"/>
                    <a:pt x="44" y="190"/>
                  </a:cubicBezTo>
                  <a:cubicBezTo>
                    <a:pt x="49" y="195"/>
                    <a:pt x="56" y="201"/>
                    <a:pt x="62" y="204"/>
                  </a:cubicBezTo>
                  <a:cubicBezTo>
                    <a:pt x="64" y="205"/>
                    <a:pt x="64" y="209"/>
                    <a:pt x="63" y="210"/>
                  </a:cubicBezTo>
                  <a:cubicBezTo>
                    <a:pt x="57" y="220"/>
                    <a:pt x="54" y="234"/>
                    <a:pt x="51" y="246"/>
                  </a:cubicBezTo>
                  <a:cubicBezTo>
                    <a:pt x="47" y="262"/>
                    <a:pt x="47" y="262"/>
                    <a:pt x="47" y="262"/>
                  </a:cubicBezTo>
                  <a:cubicBezTo>
                    <a:pt x="48" y="262"/>
                    <a:pt x="48" y="262"/>
                    <a:pt x="48" y="262"/>
                  </a:cubicBezTo>
                  <a:cubicBezTo>
                    <a:pt x="46" y="263"/>
                    <a:pt x="45" y="264"/>
                    <a:pt x="43" y="265"/>
                  </a:cubicBezTo>
                  <a:cubicBezTo>
                    <a:pt x="36" y="269"/>
                    <a:pt x="30" y="272"/>
                    <a:pt x="24" y="274"/>
                  </a:cubicBezTo>
                  <a:close/>
                  <a:moveTo>
                    <a:pt x="78" y="253"/>
                  </a:moveTo>
                  <a:cubicBezTo>
                    <a:pt x="74" y="272"/>
                    <a:pt x="65" y="293"/>
                    <a:pt x="55" y="304"/>
                  </a:cubicBezTo>
                  <a:cubicBezTo>
                    <a:pt x="51" y="309"/>
                    <a:pt x="46" y="311"/>
                    <a:pt x="42" y="310"/>
                  </a:cubicBezTo>
                  <a:cubicBezTo>
                    <a:pt x="37" y="310"/>
                    <a:pt x="32" y="307"/>
                    <a:pt x="28" y="302"/>
                  </a:cubicBezTo>
                  <a:cubicBezTo>
                    <a:pt x="26" y="299"/>
                    <a:pt x="24" y="295"/>
                    <a:pt x="22" y="290"/>
                  </a:cubicBezTo>
                  <a:cubicBezTo>
                    <a:pt x="21" y="288"/>
                    <a:pt x="24" y="283"/>
                    <a:pt x="26" y="282"/>
                  </a:cubicBezTo>
                  <a:cubicBezTo>
                    <a:pt x="34" y="279"/>
                    <a:pt x="42" y="275"/>
                    <a:pt x="48" y="271"/>
                  </a:cubicBezTo>
                  <a:cubicBezTo>
                    <a:pt x="57" y="266"/>
                    <a:pt x="66" y="258"/>
                    <a:pt x="74" y="251"/>
                  </a:cubicBezTo>
                  <a:cubicBezTo>
                    <a:pt x="76" y="249"/>
                    <a:pt x="78" y="250"/>
                    <a:pt x="78" y="253"/>
                  </a:cubicBezTo>
                  <a:close/>
                  <a:moveTo>
                    <a:pt x="62" y="251"/>
                  </a:moveTo>
                  <a:cubicBezTo>
                    <a:pt x="61" y="252"/>
                    <a:pt x="59" y="248"/>
                    <a:pt x="59" y="248"/>
                  </a:cubicBezTo>
                  <a:cubicBezTo>
                    <a:pt x="62" y="235"/>
                    <a:pt x="66" y="219"/>
                    <a:pt x="73" y="211"/>
                  </a:cubicBezTo>
                  <a:cubicBezTo>
                    <a:pt x="74" y="209"/>
                    <a:pt x="78" y="210"/>
                    <a:pt x="78" y="212"/>
                  </a:cubicBezTo>
                  <a:cubicBezTo>
                    <a:pt x="79" y="214"/>
                    <a:pt x="79" y="216"/>
                    <a:pt x="79" y="218"/>
                  </a:cubicBezTo>
                  <a:cubicBezTo>
                    <a:pt x="80" y="227"/>
                    <a:pt x="80" y="227"/>
                    <a:pt x="80" y="227"/>
                  </a:cubicBezTo>
                  <a:cubicBezTo>
                    <a:pt x="81" y="227"/>
                    <a:pt x="81" y="228"/>
                    <a:pt x="81" y="229"/>
                  </a:cubicBezTo>
                  <a:cubicBezTo>
                    <a:pt x="77" y="236"/>
                    <a:pt x="71" y="243"/>
                    <a:pt x="62" y="251"/>
                  </a:cubicBezTo>
                  <a:close/>
                  <a:moveTo>
                    <a:pt x="104" y="125"/>
                  </a:moveTo>
                  <a:cubicBezTo>
                    <a:pt x="101" y="131"/>
                    <a:pt x="99" y="137"/>
                    <a:pt x="97" y="144"/>
                  </a:cubicBezTo>
                  <a:cubicBezTo>
                    <a:pt x="94" y="154"/>
                    <a:pt x="90" y="163"/>
                    <a:pt x="86" y="174"/>
                  </a:cubicBezTo>
                  <a:cubicBezTo>
                    <a:pt x="81" y="186"/>
                    <a:pt x="81" y="186"/>
                    <a:pt x="81" y="186"/>
                  </a:cubicBezTo>
                  <a:cubicBezTo>
                    <a:pt x="80" y="190"/>
                    <a:pt x="79" y="193"/>
                    <a:pt x="79" y="195"/>
                  </a:cubicBezTo>
                  <a:cubicBezTo>
                    <a:pt x="78" y="196"/>
                    <a:pt x="77" y="197"/>
                    <a:pt x="76" y="198"/>
                  </a:cubicBezTo>
                  <a:cubicBezTo>
                    <a:pt x="76" y="197"/>
                    <a:pt x="76" y="197"/>
                    <a:pt x="76" y="197"/>
                  </a:cubicBezTo>
                  <a:cubicBezTo>
                    <a:pt x="75" y="198"/>
                    <a:pt x="74" y="199"/>
                    <a:pt x="71" y="199"/>
                  </a:cubicBezTo>
                  <a:cubicBezTo>
                    <a:pt x="64" y="197"/>
                    <a:pt x="56" y="190"/>
                    <a:pt x="50" y="184"/>
                  </a:cubicBezTo>
                  <a:cubicBezTo>
                    <a:pt x="46" y="180"/>
                    <a:pt x="49" y="175"/>
                    <a:pt x="50" y="173"/>
                  </a:cubicBezTo>
                  <a:cubicBezTo>
                    <a:pt x="53" y="170"/>
                    <a:pt x="56" y="167"/>
                    <a:pt x="58" y="164"/>
                  </a:cubicBezTo>
                  <a:cubicBezTo>
                    <a:pt x="70" y="151"/>
                    <a:pt x="70" y="151"/>
                    <a:pt x="70" y="151"/>
                  </a:cubicBezTo>
                  <a:cubicBezTo>
                    <a:pt x="74" y="145"/>
                    <a:pt x="81" y="140"/>
                    <a:pt x="88" y="134"/>
                  </a:cubicBezTo>
                  <a:cubicBezTo>
                    <a:pt x="93" y="130"/>
                    <a:pt x="97" y="126"/>
                    <a:pt x="102" y="122"/>
                  </a:cubicBezTo>
                  <a:cubicBezTo>
                    <a:pt x="104" y="120"/>
                    <a:pt x="105" y="121"/>
                    <a:pt x="104" y="125"/>
                  </a:cubicBezTo>
                  <a:close/>
                  <a:moveTo>
                    <a:pt x="210" y="146"/>
                  </a:moveTo>
                  <a:cubicBezTo>
                    <a:pt x="209" y="144"/>
                    <a:pt x="208" y="141"/>
                    <a:pt x="207" y="138"/>
                  </a:cubicBezTo>
                  <a:cubicBezTo>
                    <a:pt x="201" y="124"/>
                    <a:pt x="195" y="113"/>
                    <a:pt x="185" y="105"/>
                  </a:cubicBezTo>
                  <a:cubicBezTo>
                    <a:pt x="183" y="104"/>
                    <a:pt x="186" y="102"/>
                    <a:pt x="188" y="102"/>
                  </a:cubicBezTo>
                  <a:cubicBezTo>
                    <a:pt x="208" y="105"/>
                    <a:pt x="228" y="108"/>
                    <a:pt x="247" y="113"/>
                  </a:cubicBezTo>
                  <a:cubicBezTo>
                    <a:pt x="256" y="114"/>
                    <a:pt x="256" y="114"/>
                    <a:pt x="256" y="114"/>
                  </a:cubicBezTo>
                  <a:cubicBezTo>
                    <a:pt x="265" y="116"/>
                    <a:pt x="273" y="117"/>
                    <a:pt x="278" y="124"/>
                  </a:cubicBezTo>
                  <a:cubicBezTo>
                    <a:pt x="282" y="129"/>
                    <a:pt x="282" y="136"/>
                    <a:pt x="282" y="144"/>
                  </a:cubicBezTo>
                  <a:cubicBezTo>
                    <a:pt x="282" y="154"/>
                    <a:pt x="282" y="154"/>
                    <a:pt x="282" y="154"/>
                  </a:cubicBezTo>
                  <a:cubicBezTo>
                    <a:pt x="282" y="154"/>
                    <a:pt x="282" y="160"/>
                    <a:pt x="277" y="158"/>
                  </a:cubicBezTo>
                  <a:cubicBezTo>
                    <a:pt x="267" y="155"/>
                    <a:pt x="256" y="157"/>
                    <a:pt x="246" y="158"/>
                  </a:cubicBezTo>
                  <a:cubicBezTo>
                    <a:pt x="235" y="160"/>
                    <a:pt x="226" y="161"/>
                    <a:pt x="218" y="159"/>
                  </a:cubicBezTo>
                  <a:cubicBezTo>
                    <a:pt x="216" y="158"/>
                    <a:pt x="211" y="149"/>
                    <a:pt x="210" y="146"/>
                  </a:cubicBezTo>
                  <a:close/>
                  <a:moveTo>
                    <a:pt x="254" y="265"/>
                  </a:moveTo>
                  <a:cubicBezTo>
                    <a:pt x="245" y="271"/>
                    <a:pt x="242" y="271"/>
                    <a:pt x="234" y="265"/>
                  </a:cubicBezTo>
                  <a:cubicBezTo>
                    <a:pt x="226" y="259"/>
                    <a:pt x="223" y="250"/>
                    <a:pt x="224" y="249"/>
                  </a:cubicBezTo>
                  <a:cubicBezTo>
                    <a:pt x="226" y="247"/>
                    <a:pt x="228" y="246"/>
                    <a:pt x="230" y="244"/>
                  </a:cubicBezTo>
                  <a:cubicBezTo>
                    <a:pt x="233" y="241"/>
                    <a:pt x="236" y="238"/>
                    <a:pt x="240" y="236"/>
                  </a:cubicBezTo>
                  <a:cubicBezTo>
                    <a:pt x="249" y="237"/>
                    <a:pt x="255" y="244"/>
                    <a:pt x="259" y="259"/>
                  </a:cubicBezTo>
                  <a:cubicBezTo>
                    <a:pt x="258" y="261"/>
                    <a:pt x="257" y="263"/>
                    <a:pt x="254" y="265"/>
                  </a:cubicBezTo>
                  <a:close/>
                  <a:moveTo>
                    <a:pt x="262" y="234"/>
                  </a:moveTo>
                  <a:cubicBezTo>
                    <a:pt x="262" y="234"/>
                    <a:pt x="262" y="237"/>
                    <a:pt x="261" y="239"/>
                  </a:cubicBezTo>
                  <a:cubicBezTo>
                    <a:pt x="261" y="241"/>
                    <a:pt x="260" y="241"/>
                    <a:pt x="259" y="240"/>
                  </a:cubicBezTo>
                  <a:cubicBezTo>
                    <a:pt x="257" y="237"/>
                    <a:pt x="255" y="234"/>
                    <a:pt x="252" y="232"/>
                  </a:cubicBezTo>
                  <a:cubicBezTo>
                    <a:pt x="255" y="232"/>
                    <a:pt x="259" y="232"/>
                    <a:pt x="262" y="232"/>
                  </a:cubicBezTo>
                  <a:cubicBezTo>
                    <a:pt x="262" y="232"/>
                    <a:pt x="262" y="232"/>
                    <a:pt x="262" y="232"/>
                  </a:cubicBezTo>
                  <a:cubicBezTo>
                    <a:pt x="262" y="233"/>
                    <a:pt x="262" y="234"/>
                    <a:pt x="262" y="234"/>
                  </a:cubicBezTo>
                  <a:close/>
                  <a:moveTo>
                    <a:pt x="275" y="204"/>
                  </a:moveTo>
                  <a:cubicBezTo>
                    <a:pt x="270" y="211"/>
                    <a:pt x="266" y="216"/>
                    <a:pt x="264" y="224"/>
                  </a:cubicBezTo>
                  <a:cubicBezTo>
                    <a:pt x="262" y="224"/>
                    <a:pt x="262" y="224"/>
                    <a:pt x="262" y="224"/>
                  </a:cubicBezTo>
                  <a:cubicBezTo>
                    <a:pt x="256" y="224"/>
                    <a:pt x="249" y="224"/>
                    <a:pt x="243" y="226"/>
                  </a:cubicBezTo>
                  <a:cubicBezTo>
                    <a:pt x="241" y="226"/>
                    <a:pt x="240" y="227"/>
                    <a:pt x="239" y="227"/>
                  </a:cubicBezTo>
                  <a:cubicBezTo>
                    <a:pt x="239" y="227"/>
                    <a:pt x="238" y="227"/>
                    <a:pt x="238" y="227"/>
                  </a:cubicBezTo>
                  <a:cubicBezTo>
                    <a:pt x="238" y="228"/>
                    <a:pt x="238" y="228"/>
                    <a:pt x="238" y="228"/>
                  </a:cubicBezTo>
                  <a:cubicBezTo>
                    <a:pt x="232" y="231"/>
                    <a:pt x="228" y="234"/>
                    <a:pt x="224" y="238"/>
                  </a:cubicBezTo>
                  <a:cubicBezTo>
                    <a:pt x="222" y="240"/>
                    <a:pt x="217" y="239"/>
                    <a:pt x="217" y="237"/>
                  </a:cubicBezTo>
                  <a:cubicBezTo>
                    <a:pt x="216" y="233"/>
                    <a:pt x="216" y="230"/>
                    <a:pt x="216" y="226"/>
                  </a:cubicBezTo>
                  <a:cubicBezTo>
                    <a:pt x="216" y="220"/>
                    <a:pt x="215" y="214"/>
                    <a:pt x="214" y="208"/>
                  </a:cubicBezTo>
                  <a:cubicBezTo>
                    <a:pt x="214" y="205"/>
                    <a:pt x="213" y="202"/>
                    <a:pt x="213" y="199"/>
                  </a:cubicBezTo>
                  <a:cubicBezTo>
                    <a:pt x="213" y="194"/>
                    <a:pt x="217" y="194"/>
                    <a:pt x="217" y="194"/>
                  </a:cubicBezTo>
                  <a:cubicBezTo>
                    <a:pt x="229" y="194"/>
                    <a:pt x="229" y="194"/>
                    <a:pt x="229" y="194"/>
                  </a:cubicBezTo>
                  <a:cubicBezTo>
                    <a:pt x="239" y="194"/>
                    <a:pt x="250" y="193"/>
                    <a:pt x="260" y="194"/>
                  </a:cubicBezTo>
                  <a:cubicBezTo>
                    <a:pt x="265" y="194"/>
                    <a:pt x="269" y="195"/>
                    <a:pt x="272" y="197"/>
                  </a:cubicBezTo>
                  <a:cubicBezTo>
                    <a:pt x="274" y="197"/>
                    <a:pt x="275" y="204"/>
                    <a:pt x="275" y="204"/>
                  </a:cubicBezTo>
                  <a:close/>
                  <a:moveTo>
                    <a:pt x="283" y="187"/>
                  </a:moveTo>
                  <a:cubicBezTo>
                    <a:pt x="282" y="189"/>
                    <a:pt x="277" y="191"/>
                    <a:pt x="276" y="190"/>
                  </a:cubicBezTo>
                  <a:cubicBezTo>
                    <a:pt x="272" y="188"/>
                    <a:pt x="267" y="186"/>
                    <a:pt x="260" y="186"/>
                  </a:cubicBezTo>
                  <a:cubicBezTo>
                    <a:pt x="250" y="185"/>
                    <a:pt x="239" y="186"/>
                    <a:pt x="228" y="186"/>
                  </a:cubicBezTo>
                  <a:cubicBezTo>
                    <a:pt x="217" y="186"/>
                    <a:pt x="217" y="186"/>
                    <a:pt x="217" y="186"/>
                  </a:cubicBezTo>
                  <a:cubicBezTo>
                    <a:pt x="217" y="186"/>
                    <a:pt x="213" y="185"/>
                    <a:pt x="213" y="181"/>
                  </a:cubicBezTo>
                  <a:cubicBezTo>
                    <a:pt x="213" y="178"/>
                    <a:pt x="213" y="175"/>
                    <a:pt x="213" y="172"/>
                  </a:cubicBezTo>
                  <a:cubicBezTo>
                    <a:pt x="213" y="170"/>
                    <a:pt x="216" y="166"/>
                    <a:pt x="218" y="167"/>
                  </a:cubicBezTo>
                  <a:cubicBezTo>
                    <a:pt x="226" y="169"/>
                    <a:pt x="237" y="168"/>
                    <a:pt x="247" y="166"/>
                  </a:cubicBezTo>
                  <a:cubicBezTo>
                    <a:pt x="262" y="164"/>
                    <a:pt x="276" y="162"/>
                    <a:pt x="284" y="172"/>
                  </a:cubicBezTo>
                  <a:cubicBezTo>
                    <a:pt x="284" y="173"/>
                    <a:pt x="284" y="174"/>
                    <a:pt x="284" y="175"/>
                  </a:cubicBezTo>
                  <a:cubicBezTo>
                    <a:pt x="284" y="179"/>
                    <a:pt x="284" y="183"/>
                    <a:pt x="283" y="187"/>
                  </a:cubicBezTo>
                  <a:close/>
                </a:path>
              </a:pathLst>
            </a:custGeom>
            <a:solidFill>
              <a:srgbClr val="008D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42" name="Freeform 162">
              <a:extLst>
                <a:ext uri="{FF2B5EF4-FFF2-40B4-BE49-F238E27FC236}">
                  <a16:creationId xmlns:a16="http://schemas.microsoft.com/office/drawing/2014/main" id="{80287C30-4F92-F5C5-55FB-CF18765C2210}"/>
                </a:ext>
              </a:extLst>
            </p:cNvPr>
            <p:cNvSpPr>
              <a:spLocks/>
            </p:cNvSpPr>
            <p:nvPr/>
          </p:nvSpPr>
          <p:spPr bwMode="auto">
            <a:xfrm>
              <a:off x="4828" y="1363"/>
              <a:ext cx="213" cy="660"/>
            </a:xfrm>
            <a:custGeom>
              <a:avLst/>
              <a:gdLst>
                <a:gd name="T0" fmla="*/ 68 w 157"/>
                <a:gd name="T1" fmla="*/ 16 h 489"/>
                <a:gd name="T2" fmla="*/ 176 w 157"/>
                <a:gd name="T3" fmla="*/ 231 h 489"/>
                <a:gd name="T4" fmla="*/ 182 w 157"/>
                <a:gd name="T5" fmla="*/ 254 h 489"/>
                <a:gd name="T6" fmla="*/ 182 w 157"/>
                <a:gd name="T7" fmla="*/ 273 h 489"/>
                <a:gd name="T8" fmla="*/ 141 w 157"/>
                <a:gd name="T9" fmla="*/ 304 h 489"/>
                <a:gd name="T10" fmla="*/ 140 w 157"/>
                <a:gd name="T11" fmla="*/ 309 h 489"/>
                <a:gd name="T12" fmla="*/ 107 w 157"/>
                <a:gd name="T13" fmla="*/ 329 h 489"/>
                <a:gd name="T14" fmla="*/ 45 w 157"/>
                <a:gd name="T15" fmla="*/ 314 h 489"/>
                <a:gd name="T16" fmla="*/ 9 w 157"/>
                <a:gd name="T17" fmla="*/ 296 h 489"/>
                <a:gd name="T18" fmla="*/ 0 w 157"/>
                <a:gd name="T19" fmla="*/ 309 h 489"/>
                <a:gd name="T20" fmla="*/ 30 w 157"/>
                <a:gd name="T21" fmla="*/ 329 h 489"/>
                <a:gd name="T22" fmla="*/ 71 w 157"/>
                <a:gd name="T23" fmla="*/ 350 h 489"/>
                <a:gd name="T24" fmla="*/ 77 w 157"/>
                <a:gd name="T25" fmla="*/ 364 h 489"/>
                <a:gd name="T26" fmla="*/ 47 w 157"/>
                <a:gd name="T27" fmla="*/ 431 h 489"/>
                <a:gd name="T28" fmla="*/ 57 w 157"/>
                <a:gd name="T29" fmla="*/ 436 h 489"/>
                <a:gd name="T30" fmla="*/ 155 w 157"/>
                <a:gd name="T31" fmla="*/ 332 h 489"/>
                <a:gd name="T32" fmla="*/ 160 w 157"/>
                <a:gd name="T33" fmla="*/ 329 h 489"/>
                <a:gd name="T34" fmla="*/ 187 w 157"/>
                <a:gd name="T35" fmla="*/ 309 h 489"/>
                <a:gd name="T36" fmla="*/ 197 w 157"/>
                <a:gd name="T37" fmla="*/ 309 h 489"/>
                <a:gd name="T38" fmla="*/ 258 w 157"/>
                <a:gd name="T39" fmla="*/ 922 h 489"/>
                <a:gd name="T40" fmla="*/ 258 w 157"/>
                <a:gd name="T41" fmla="*/ 949 h 489"/>
                <a:gd name="T42" fmla="*/ 258 w 157"/>
                <a:gd name="T43" fmla="*/ 996 h 489"/>
                <a:gd name="T44" fmla="*/ 251 w 157"/>
                <a:gd name="T45" fmla="*/ 1130 h 489"/>
                <a:gd name="T46" fmla="*/ 239 w 157"/>
                <a:gd name="T47" fmla="*/ 1186 h 489"/>
                <a:gd name="T48" fmla="*/ 247 w 157"/>
                <a:gd name="T49" fmla="*/ 1309 h 489"/>
                <a:gd name="T50" fmla="*/ 259 w 157"/>
                <a:gd name="T51" fmla="*/ 1302 h 489"/>
                <a:gd name="T52" fmla="*/ 265 w 157"/>
                <a:gd name="T53" fmla="*/ 1193 h 489"/>
                <a:gd name="T54" fmla="*/ 278 w 157"/>
                <a:gd name="T55" fmla="*/ 1131 h 489"/>
                <a:gd name="T56" fmla="*/ 278 w 157"/>
                <a:gd name="T57" fmla="*/ 1113 h 489"/>
                <a:gd name="T58" fmla="*/ 285 w 157"/>
                <a:gd name="T59" fmla="*/ 1113 h 489"/>
                <a:gd name="T60" fmla="*/ 495 w 157"/>
                <a:gd name="T61" fmla="*/ 1624 h 489"/>
                <a:gd name="T62" fmla="*/ 532 w 157"/>
                <a:gd name="T63" fmla="*/ 1605 h 489"/>
                <a:gd name="T64" fmla="*/ 296 w 157"/>
                <a:gd name="T65" fmla="*/ 922 h 489"/>
                <a:gd name="T66" fmla="*/ 212 w 157"/>
                <a:gd name="T67" fmla="*/ 219 h 489"/>
                <a:gd name="T68" fmla="*/ 104 w 157"/>
                <a:gd name="T69" fmla="*/ 0 h 489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57" h="489">
                  <a:moveTo>
                    <a:pt x="20" y="5"/>
                  </a:moveTo>
                  <a:cubicBezTo>
                    <a:pt x="20" y="5"/>
                    <a:pt x="35" y="22"/>
                    <a:pt x="52" y="70"/>
                  </a:cubicBezTo>
                  <a:cubicBezTo>
                    <a:pt x="53" y="72"/>
                    <a:pt x="53" y="74"/>
                    <a:pt x="54" y="76"/>
                  </a:cubicBezTo>
                  <a:cubicBezTo>
                    <a:pt x="54" y="77"/>
                    <a:pt x="55" y="80"/>
                    <a:pt x="54" y="82"/>
                  </a:cubicBezTo>
                  <a:cubicBezTo>
                    <a:pt x="52" y="85"/>
                    <a:pt x="48" y="88"/>
                    <a:pt x="42" y="92"/>
                  </a:cubicBezTo>
                  <a:cubicBezTo>
                    <a:pt x="42" y="92"/>
                    <a:pt x="41" y="93"/>
                    <a:pt x="41" y="93"/>
                  </a:cubicBezTo>
                  <a:cubicBezTo>
                    <a:pt x="38" y="95"/>
                    <a:pt x="32" y="99"/>
                    <a:pt x="32" y="99"/>
                  </a:cubicBezTo>
                  <a:cubicBezTo>
                    <a:pt x="26" y="102"/>
                    <a:pt x="21" y="101"/>
                    <a:pt x="13" y="95"/>
                  </a:cubicBezTo>
                  <a:cubicBezTo>
                    <a:pt x="10" y="93"/>
                    <a:pt x="6" y="91"/>
                    <a:pt x="3" y="89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3" y="95"/>
                    <a:pt x="6" y="97"/>
                    <a:pt x="9" y="99"/>
                  </a:cubicBezTo>
                  <a:cubicBezTo>
                    <a:pt x="13" y="101"/>
                    <a:pt x="16" y="104"/>
                    <a:pt x="21" y="105"/>
                  </a:cubicBezTo>
                  <a:cubicBezTo>
                    <a:pt x="22" y="106"/>
                    <a:pt x="25" y="108"/>
                    <a:pt x="23" y="110"/>
                  </a:cubicBezTo>
                  <a:cubicBezTo>
                    <a:pt x="18" y="116"/>
                    <a:pt x="16" y="121"/>
                    <a:pt x="14" y="130"/>
                  </a:cubicBezTo>
                  <a:cubicBezTo>
                    <a:pt x="17" y="131"/>
                    <a:pt x="17" y="131"/>
                    <a:pt x="17" y="131"/>
                  </a:cubicBezTo>
                  <a:cubicBezTo>
                    <a:pt x="22" y="116"/>
                    <a:pt x="32" y="109"/>
                    <a:pt x="46" y="100"/>
                  </a:cubicBezTo>
                  <a:cubicBezTo>
                    <a:pt x="47" y="99"/>
                    <a:pt x="47" y="99"/>
                    <a:pt x="47" y="99"/>
                  </a:cubicBezTo>
                  <a:cubicBezTo>
                    <a:pt x="49" y="97"/>
                    <a:pt x="52" y="95"/>
                    <a:pt x="55" y="93"/>
                  </a:cubicBezTo>
                  <a:cubicBezTo>
                    <a:pt x="57" y="91"/>
                    <a:pt x="58" y="92"/>
                    <a:pt x="58" y="93"/>
                  </a:cubicBezTo>
                  <a:cubicBezTo>
                    <a:pt x="68" y="137"/>
                    <a:pt x="76" y="218"/>
                    <a:pt x="76" y="278"/>
                  </a:cubicBezTo>
                  <a:cubicBezTo>
                    <a:pt x="76" y="281"/>
                    <a:pt x="76" y="283"/>
                    <a:pt x="76" y="286"/>
                  </a:cubicBezTo>
                  <a:cubicBezTo>
                    <a:pt x="76" y="300"/>
                    <a:pt x="76" y="300"/>
                    <a:pt x="76" y="300"/>
                  </a:cubicBezTo>
                  <a:cubicBezTo>
                    <a:pt x="76" y="314"/>
                    <a:pt x="75" y="325"/>
                    <a:pt x="74" y="340"/>
                  </a:cubicBezTo>
                  <a:cubicBezTo>
                    <a:pt x="74" y="345"/>
                    <a:pt x="72" y="351"/>
                    <a:pt x="71" y="357"/>
                  </a:cubicBezTo>
                  <a:cubicBezTo>
                    <a:pt x="67" y="371"/>
                    <a:pt x="66" y="385"/>
                    <a:pt x="73" y="395"/>
                  </a:cubicBezTo>
                  <a:cubicBezTo>
                    <a:pt x="77" y="393"/>
                    <a:pt x="77" y="393"/>
                    <a:pt x="77" y="393"/>
                  </a:cubicBezTo>
                  <a:cubicBezTo>
                    <a:pt x="72" y="385"/>
                    <a:pt x="75" y="371"/>
                    <a:pt x="78" y="359"/>
                  </a:cubicBezTo>
                  <a:cubicBezTo>
                    <a:pt x="80" y="353"/>
                    <a:pt x="82" y="346"/>
                    <a:pt x="82" y="341"/>
                  </a:cubicBezTo>
                  <a:cubicBezTo>
                    <a:pt x="82" y="339"/>
                    <a:pt x="82" y="337"/>
                    <a:pt x="82" y="336"/>
                  </a:cubicBezTo>
                  <a:cubicBezTo>
                    <a:pt x="82" y="333"/>
                    <a:pt x="84" y="334"/>
                    <a:pt x="84" y="336"/>
                  </a:cubicBezTo>
                  <a:cubicBezTo>
                    <a:pt x="103" y="407"/>
                    <a:pt x="144" y="485"/>
                    <a:pt x="146" y="489"/>
                  </a:cubicBezTo>
                  <a:cubicBezTo>
                    <a:pt x="157" y="484"/>
                    <a:pt x="157" y="484"/>
                    <a:pt x="157" y="484"/>
                  </a:cubicBezTo>
                  <a:cubicBezTo>
                    <a:pt x="156" y="482"/>
                    <a:pt x="88" y="352"/>
                    <a:pt x="88" y="278"/>
                  </a:cubicBezTo>
                  <a:cubicBezTo>
                    <a:pt x="88" y="203"/>
                    <a:pt x="76" y="100"/>
                    <a:pt x="63" y="66"/>
                  </a:cubicBezTo>
                  <a:cubicBezTo>
                    <a:pt x="53" y="29"/>
                    <a:pt x="31" y="0"/>
                    <a:pt x="31" y="0"/>
                  </a:cubicBezTo>
                </a:path>
              </a:pathLst>
            </a:custGeom>
            <a:solidFill>
              <a:srgbClr val="00A9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43" name="Freeform 163">
              <a:extLst>
                <a:ext uri="{FF2B5EF4-FFF2-40B4-BE49-F238E27FC236}">
                  <a16:creationId xmlns:a16="http://schemas.microsoft.com/office/drawing/2014/main" id="{E62BCB8D-2508-2F7F-AE8B-F7C613426442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4" y="3151"/>
              <a:ext cx="94" cy="857"/>
            </a:xfrm>
            <a:custGeom>
              <a:avLst/>
              <a:gdLst>
                <a:gd name="T0" fmla="*/ 27 w 69"/>
                <a:gd name="T1" fmla="*/ 2023 h 635"/>
                <a:gd name="T2" fmla="*/ 37 w 69"/>
                <a:gd name="T3" fmla="*/ 2011 h 635"/>
                <a:gd name="T4" fmla="*/ 41 w 69"/>
                <a:gd name="T5" fmla="*/ 2001 h 635"/>
                <a:gd name="T6" fmla="*/ 89 w 69"/>
                <a:gd name="T7" fmla="*/ 1929 h 635"/>
                <a:gd name="T8" fmla="*/ 93 w 69"/>
                <a:gd name="T9" fmla="*/ 1898 h 635"/>
                <a:gd name="T10" fmla="*/ 63 w 69"/>
                <a:gd name="T11" fmla="*/ 1858 h 635"/>
                <a:gd name="T12" fmla="*/ 63 w 69"/>
                <a:gd name="T13" fmla="*/ 1858 h 635"/>
                <a:gd name="T14" fmla="*/ 56 w 69"/>
                <a:gd name="T15" fmla="*/ 1840 h 635"/>
                <a:gd name="T16" fmla="*/ 50 w 69"/>
                <a:gd name="T17" fmla="*/ 1834 h 635"/>
                <a:gd name="T18" fmla="*/ 50 w 69"/>
                <a:gd name="T19" fmla="*/ 1834 h 635"/>
                <a:gd name="T20" fmla="*/ 37 w 69"/>
                <a:gd name="T21" fmla="*/ 1512 h 635"/>
                <a:gd name="T22" fmla="*/ 56 w 69"/>
                <a:gd name="T23" fmla="*/ 1350 h 635"/>
                <a:gd name="T24" fmla="*/ 86 w 69"/>
                <a:gd name="T25" fmla="*/ 1099 h 635"/>
                <a:gd name="T26" fmla="*/ 117 w 69"/>
                <a:gd name="T27" fmla="*/ 760 h 635"/>
                <a:gd name="T28" fmla="*/ 124 w 69"/>
                <a:gd name="T29" fmla="*/ 0 h 635"/>
                <a:gd name="T30" fmla="*/ 180 w 69"/>
                <a:gd name="T31" fmla="*/ 1 h 635"/>
                <a:gd name="T32" fmla="*/ 159 w 69"/>
                <a:gd name="T33" fmla="*/ 760 h 635"/>
                <a:gd name="T34" fmla="*/ 124 w 69"/>
                <a:gd name="T35" fmla="*/ 1104 h 635"/>
                <a:gd name="T36" fmla="*/ 97 w 69"/>
                <a:gd name="T37" fmla="*/ 1355 h 635"/>
                <a:gd name="T38" fmla="*/ 78 w 69"/>
                <a:gd name="T39" fmla="*/ 1517 h 635"/>
                <a:gd name="T40" fmla="*/ 93 w 69"/>
                <a:gd name="T41" fmla="*/ 1849 h 635"/>
                <a:gd name="T42" fmla="*/ 138 w 69"/>
                <a:gd name="T43" fmla="*/ 1906 h 635"/>
                <a:gd name="T44" fmla="*/ 225 w 69"/>
                <a:gd name="T45" fmla="*/ 2080 h 635"/>
                <a:gd name="T46" fmla="*/ 200 w 69"/>
                <a:gd name="T47" fmla="*/ 2077 h 635"/>
                <a:gd name="T48" fmla="*/ 142 w 69"/>
                <a:gd name="T49" fmla="*/ 1956 h 635"/>
                <a:gd name="T50" fmla="*/ 113 w 69"/>
                <a:gd name="T51" fmla="*/ 1956 h 635"/>
                <a:gd name="T52" fmla="*/ 65 w 69"/>
                <a:gd name="T53" fmla="*/ 2020 h 635"/>
                <a:gd name="T54" fmla="*/ 57 w 69"/>
                <a:gd name="T55" fmla="*/ 2027 h 635"/>
                <a:gd name="T56" fmla="*/ 48 w 69"/>
                <a:gd name="T57" fmla="*/ 2043 h 635"/>
                <a:gd name="T58" fmla="*/ 41 w 69"/>
                <a:gd name="T59" fmla="*/ 2107 h 635"/>
                <a:gd name="T60" fmla="*/ 1 w 69"/>
                <a:gd name="T61" fmla="*/ 2104 h 635"/>
                <a:gd name="T62" fmla="*/ 27 w 69"/>
                <a:gd name="T63" fmla="*/ 2023 h 635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69" h="635">
                  <a:moveTo>
                    <a:pt x="8" y="610"/>
                  </a:moveTo>
                  <a:cubicBezTo>
                    <a:pt x="11" y="606"/>
                    <a:pt x="11" y="606"/>
                    <a:pt x="11" y="606"/>
                  </a:cubicBezTo>
                  <a:cubicBezTo>
                    <a:pt x="12" y="603"/>
                    <a:pt x="12" y="603"/>
                    <a:pt x="12" y="603"/>
                  </a:cubicBezTo>
                  <a:cubicBezTo>
                    <a:pt x="17" y="596"/>
                    <a:pt x="22" y="588"/>
                    <a:pt x="26" y="582"/>
                  </a:cubicBezTo>
                  <a:cubicBezTo>
                    <a:pt x="28" y="580"/>
                    <a:pt x="32" y="577"/>
                    <a:pt x="27" y="572"/>
                  </a:cubicBezTo>
                  <a:cubicBezTo>
                    <a:pt x="24" y="569"/>
                    <a:pt x="21" y="565"/>
                    <a:pt x="18" y="560"/>
                  </a:cubicBezTo>
                  <a:cubicBezTo>
                    <a:pt x="18" y="560"/>
                    <a:pt x="18" y="560"/>
                    <a:pt x="18" y="560"/>
                  </a:cubicBezTo>
                  <a:cubicBezTo>
                    <a:pt x="17" y="558"/>
                    <a:pt x="16" y="556"/>
                    <a:pt x="16" y="554"/>
                  </a:cubicBezTo>
                  <a:cubicBezTo>
                    <a:pt x="15" y="554"/>
                    <a:pt x="15" y="553"/>
                    <a:pt x="15" y="553"/>
                  </a:cubicBezTo>
                  <a:cubicBezTo>
                    <a:pt x="15" y="553"/>
                    <a:pt x="15" y="553"/>
                    <a:pt x="15" y="553"/>
                  </a:cubicBezTo>
                  <a:cubicBezTo>
                    <a:pt x="4" y="526"/>
                    <a:pt x="7" y="499"/>
                    <a:pt x="11" y="456"/>
                  </a:cubicBezTo>
                  <a:cubicBezTo>
                    <a:pt x="16" y="407"/>
                    <a:pt x="16" y="407"/>
                    <a:pt x="16" y="407"/>
                  </a:cubicBezTo>
                  <a:cubicBezTo>
                    <a:pt x="18" y="373"/>
                    <a:pt x="21" y="352"/>
                    <a:pt x="25" y="331"/>
                  </a:cubicBezTo>
                  <a:cubicBezTo>
                    <a:pt x="29" y="305"/>
                    <a:pt x="32" y="279"/>
                    <a:pt x="34" y="229"/>
                  </a:cubicBezTo>
                  <a:cubicBezTo>
                    <a:pt x="36" y="143"/>
                    <a:pt x="36" y="52"/>
                    <a:pt x="36" y="0"/>
                  </a:cubicBezTo>
                  <a:cubicBezTo>
                    <a:pt x="52" y="1"/>
                    <a:pt x="52" y="1"/>
                    <a:pt x="52" y="1"/>
                  </a:cubicBezTo>
                  <a:cubicBezTo>
                    <a:pt x="52" y="53"/>
                    <a:pt x="48" y="143"/>
                    <a:pt x="46" y="229"/>
                  </a:cubicBezTo>
                  <a:cubicBezTo>
                    <a:pt x="44" y="281"/>
                    <a:pt x="41" y="306"/>
                    <a:pt x="36" y="333"/>
                  </a:cubicBezTo>
                  <a:cubicBezTo>
                    <a:pt x="33" y="353"/>
                    <a:pt x="30" y="374"/>
                    <a:pt x="28" y="408"/>
                  </a:cubicBezTo>
                  <a:cubicBezTo>
                    <a:pt x="23" y="457"/>
                    <a:pt x="23" y="457"/>
                    <a:pt x="23" y="457"/>
                  </a:cubicBezTo>
                  <a:cubicBezTo>
                    <a:pt x="19" y="503"/>
                    <a:pt x="14" y="531"/>
                    <a:pt x="27" y="557"/>
                  </a:cubicBezTo>
                  <a:cubicBezTo>
                    <a:pt x="31" y="564"/>
                    <a:pt x="34" y="567"/>
                    <a:pt x="40" y="574"/>
                  </a:cubicBezTo>
                  <a:cubicBezTo>
                    <a:pt x="55" y="594"/>
                    <a:pt x="69" y="612"/>
                    <a:pt x="65" y="627"/>
                  </a:cubicBezTo>
                  <a:cubicBezTo>
                    <a:pt x="58" y="626"/>
                    <a:pt x="58" y="626"/>
                    <a:pt x="58" y="626"/>
                  </a:cubicBezTo>
                  <a:cubicBezTo>
                    <a:pt x="60" y="619"/>
                    <a:pt x="50" y="603"/>
                    <a:pt x="41" y="590"/>
                  </a:cubicBezTo>
                  <a:cubicBezTo>
                    <a:pt x="40" y="588"/>
                    <a:pt x="35" y="588"/>
                    <a:pt x="33" y="590"/>
                  </a:cubicBezTo>
                  <a:cubicBezTo>
                    <a:pt x="29" y="596"/>
                    <a:pt x="22" y="604"/>
                    <a:pt x="19" y="609"/>
                  </a:cubicBezTo>
                  <a:cubicBezTo>
                    <a:pt x="17" y="611"/>
                    <a:pt x="17" y="611"/>
                    <a:pt x="17" y="611"/>
                  </a:cubicBezTo>
                  <a:cubicBezTo>
                    <a:pt x="14" y="616"/>
                    <a:pt x="14" y="616"/>
                    <a:pt x="14" y="616"/>
                  </a:cubicBezTo>
                  <a:cubicBezTo>
                    <a:pt x="10" y="622"/>
                    <a:pt x="11" y="627"/>
                    <a:pt x="12" y="635"/>
                  </a:cubicBezTo>
                  <a:cubicBezTo>
                    <a:pt x="1" y="634"/>
                    <a:pt x="1" y="634"/>
                    <a:pt x="1" y="634"/>
                  </a:cubicBezTo>
                  <a:cubicBezTo>
                    <a:pt x="0" y="621"/>
                    <a:pt x="3" y="617"/>
                    <a:pt x="8" y="610"/>
                  </a:cubicBezTo>
                  <a:close/>
                </a:path>
              </a:pathLst>
            </a:custGeom>
            <a:solidFill>
              <a:srgbClr val="00A9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44" name="Freeform 164">
              <a:extLst>
                <a:ext uri="{FF2B5EF4-FFF2-40B4-BE49-F238E27FC236}">
                  <a16:creationId xmlns:a16="http://schemas.microsoft.com/office/drawing/2014/main" id="{286CC7AA-D32B-299C-77CE-AA4459545437}"/>
                </a:ext>
              </a:extLst>
            </p:cNvPr>
            <p:cNvSpPr>
              <a:spLocks/>
            </p:cNvSpPr>
            <p:nvPr/>
          </p:nvSpPr>
          <p:spPr bwMode="auto">
            <a:xfrm>
              <a:off x="4714" y="2606"/>
              <a:ext cx="100" cy="509"/>
            </a:xfrm>
            <a:custGeom>
              <a:avLst/>
              <a:gdLst>
                <a:gd name="T0" fmla="*/ 89 w 74"/>
                <a:gd name="T1" fmla="*/ 1103 h 377"/>
                <a:gd name="T2" fmla="*/ 173 w 74"/>
                <a:gd name="T3" fmla="*/ 977 h 377"/>
                <a:gd name="T4" fmla="*/ 170 w 74"/>
                <a:gd name="T5" fmla="*/ 948 h 377"/>
                <a:gd name="T6" fmla="*/ 181 w 74"/>
                <a:gd name="T7" fmla="*/ 709 h 377"/>
                <a:gd name="T8" fmla="*/ 192 w 74"/>
                <a:gd name="T9" fmla="*/ 608 h 377"/>
                <a:gd name="T10" fmla="*/ 97 w 74"/>
                <a:gd name="T11" fmla="*/ 22 h 377"/>
                <a:gd name="T12" fmla="*/ 131 w 74"/>
                <a:gd name="T13" fmla="*/ 0 h 377"/>
                <a:gd name="T14" fmla="*/ 234 w 74"/>
                <a:gd name="T15" fmla="*/ 610 h 377"/>
                <a:gd name="T16" fmla="*/ 219 w 74"/>
                <a:gd name="T17" fmla="*/ 714 h 377"/>
                <a:gd name="T18" fmla="*/ 208 w 74"/>
                <a:gd name="T19" fmla="*/ 941 h 377"/>
                <a:gd name="T20" fmla="*/ 209 w 74"/>
                <a:gd name="T21" fmla="*/ 977 h 377"/>
                <a:gd name="T22" fmla="*/ 182 w 74"/>
                <a:gd name="T23" fmla="*/ 1253 h 377"/>
                <a:gd name="T24" fmla="*/ 170 w 74"/>
                <a:gd name="T25" fmla="*/ 1245 h 377"/>
                <a:gd name="T26" fmla="*/ 182 w 74"/>
                <a:gd name="T27" fmla="*/ 1071 h 377"/>
                <a:gd name="T28" fmla="*/ 173 w 74"/>
                <a:gd name="T29" fmla="*/ 1067 h 377"/>
                <a:gd name="T30" fmla="*/ 120 w 74"/>
                <a:gd name="T31" fmla="*/ 1130 h 377"/>
                <a:gd name="T32" fmla="*/ 35 w 74"/>
                <a:gd name="T33" fmla="*/ 1250 h 377"/>
                <a:gd name="T34" fmla="*/ 0 w 74"/>
                <a:gd name="T35" fmla="*/ 1233 h 377"/>
                <a:gd name="T36" fmla="*/ 89 w 74"/>
                <a:gd name="T37" fmla="*/ 1103 h 37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74" h="377">
                  <a:moveTo>
                    <a:pt x="27" y="332"/>
                  </a:moveTo>
                  <a:cubicBezTo>
                    <a:pt x="38" y="320"/>
                    <a:pt x="48" y="309"/>
                    <a:pt x="52" y="294"/>
                  </a:cubicBezTo>
                  <a:cubicBezTo>
                    <a:pt x="51" y="285"/>
                    <a:pt x="51" y="285"/>
                    <a:pt x="51" y="285"/>
                  </a:cubicBezTo>
                  <a:cubicBezTo>
                    <a:pt x="48" y="261"/>
                    <a:pt x="51" y="237"/>
                    <a:pt x="54" y="213"/>
                  </a:cubicBezTo>
                  <a:cubicBezTo>
                    <a:pt x="58" y="183"/>
                    <a:pt x="58" y="183"/>
                    <a:pt x="58" y="183"/>
                  </a:cubicBezTo>
                  <a:cubicBezTo>
                    <a:pt x="62" y="130"/>
                    <a:pt x="60" y="56"/>
                    <a:pt x="29" y="7"/>
                  </a:cubicBezTo>
                  <a:cubicBezTo>
                    <a:pt x="39" y="0"/>
                    <a:pt x="39" y="0"/>
                    <a:pt x="39" y="0"/>
                  </a:cubicBezTo>
                  <a:cubicBezTo>
                    <a:pt x="72" y="53"/>
                    <a:pt x="74" y="129"/>
                    <a:pt x="70" y="184"/>
                  </a:cubicBezTo>
                  <a:cubicBezTo>
                    <a:pt x="66" y="215"/>
                    <a:pt x="66" y="215"/>
                    <a:pt x="66" y="215"/>
                  </a:cubicBezTo>
                  <a:cubicBezTo>
                    <a:pt x="63" y="237"/>
                    <a:pt x="59" y="261"/>
                    <a:pt x="62" y="283"/>
                  </a:cubicBezTo>
                  <a:cubicBezTo>
                    <a:pt x="63" y="294"/>
                    <a:pt x="63" y="294"/>
                    <a:pt x="63" y="294"/>
                  </a:cubicBezTo>
                  <a:cubicBezTo>
                    <a:pt x="66" y="322"/>
                    <a:pt x="70" y="350"/>
                    <a:pt x="55" y="377"/>
                  </a:cubicBezTo>
                  <a:cubicBezTo>
                    <a:pt x="51" y="375"/>
                    <a:pt x="51" y="375"/>
                    <a:pt x="51" y="375"/>
                  </a:cubicBezTo>
                  <a:cubicBezTo>
                    <a:pt x="59" y="359"/>
                    <a:pt x="57" y="340"/>
                    <a:pt x="55" y="322"/>
                  </a:cubicBezTo>
                  <a:cubicBezTo>
                    <a:pt x="55" y="320"/>
                    <a:pt x="53" y="320"/>
                    <a:pt x="52" y="321"/>
                  </a:cubicBezTo>
                  <a:cubicBezTo>
                    <a:pt x="47" y="328"/>
                    <a:pt x="41" y="334"/>
                    <a:pt x="36" y="340"/>
                  </a:cubicBezTo>
                  <a:cubicBezTo>
                    <a:pt x="26" y="352"/>
                    <a:pt x="12" y="360"/>
                    <a:pt x="10" y="376"/>
                  </a:cubicBezTo>
                  <a:cubicBezTo>
                    <a:pt x="0" y="371"/>
                    <a:pt x="0" y="371"/>
                    <a:pt x="0" y="371"/>
                  </a:cubicBezTo>
                  <a:cubicBezTo>
                    <a:pt x="4" y="351"/>
                    <a:pt x="16" y="344"/>
                    <a:pt x="27" y="332"/>
                  </a:cubicBezTo>
                  <a:close/>
                </a:path>
              </a:pathLst>
            </a:custGeom>
            <a:solidFill>
              <a:srgbClr val="00A9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45" name="Freeform 165">
              <a:extLst>
                <a:ext uri="{FF2B5EF4-FFF2-40B4-BE49-F238E27FC236}">
                  <a16:creationId xmlns:a16="http://schemas.microsoft.com/office/drawing/2014/main" id="{77ED2E5B-A845-B63D-CD63-5FDF46831B2D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4" y="3151"/>
              <a:ext cx="183" cy="895"/>
            </a:xfrm>
            <a:custGeom>
              <a:avLst/>
              <a:gdLst>
                <a:gd name="T0" fmla="*/ 27 w 135"/>
                <a:gd name="T1" fmla="*/ 1682 h 663"/>
                <a:gd name="T2" fmla="*/ 87 w 135"/>
                <a:gd name="T3" fmla="*/ 1540 h 663"/>
                <a:gd name="T4" fmla="*/ 27 w 135"/>
                <a:gd name="T5" fmla="*/ 1793 h 663"/>
                <a:gd name="T6" fmla="*/ 41 w 135"/>
                <a:gd name="T7" fmla="*/ 1963 h 663"/>
                <a:gd name="T8" fmla="*/ 175 w 135"/>
                <a:gd name="T9" fmla="*/ 2103 h 663"/>
                <a:gd name="T10" fmla="*/ 244 w 135"/>
                <a:gd name="T11" fmla="*/ 2088 h 663"/>
                <a:gd name="T12" fmla="*/ 358 w 135"/>
                <a:gd name="T13" fmla="*/ 2025 h 663"/>
                <a:gd name="T14" fmla="*/ 358 w 135"/>
                <a:gd name="T15" fmla="*/ 2022 h 663"/>
                <a:gd name="T16" fmla="*/ 343 w 135"/>
                <a:gd name="T17" fmla="*/ 1990 h 663"/>
                <a:gd name="T18" fmla="*/ 172 w 135"/>
                <a:gd name="T19" fmla="*/ 1700 h 663"/>
                <a:gd name="T20" fmla="*/ 233 w 135"/>
                <a:gd name="T21" fmla="*/ 1274 h 663"/>
                <a:gd name="T22" fmla="*/ 210 w 135"/>
                <a:gd name="T23" fmla="*/ 146 h 663"/>
                <a:gd name="T24" fmla="*/ 226 w 135"/>
                <a:gd name="T25" fmla="*/ 1 h 663"/>
                <a:gd name="T26" fmla="*/ 314 w 135"/>
                <a:gd name="T27" fmla="*/ 509 h 663"/>
                <a:gd name="T28" fmla="*/ 239 w 135"/>
                <a:gd name="T29" fmla="*/ 1394 h 663"/>
                <a:gd name="T30" fmla="*/ 306 w 135"/>
                <a:gd name="T31" fmla="*/ 1917 h 663"/>
                <a:gd name="T32" fmla="*/ 373 w 135"/>
                <a:gd name="T33" fmla="*/ 1999 h 663"/>
                <a:gd name="T34" fmla="*/ 455 w 135"/>
                <a:gd name="T35" fmla="*/ 2059 h 663"/>
                <a:gd name="T36" fmla="*/ 388 w 135"/>
                <a:gd name="T37" fmla="*/ 2048 h 663"/>
                <a:gd name="T38" fmla="*/ 369 w 135"/>
                <a:gd name="T39" fmla="*/ 2067 h 663"/>
                <a:gd name="T40" fmla="*/ 408 w 135"/>
                <a:gd name="T41" fmla="*/ 2123 h 663"/>
                <a:gd name="T42" fmla="*/ 316 w 135"/>
                <a:gd name="T43" fmla="*/ 2095 h 663"/>
                <a:gd name="T44" fmla="*/ 352 w 135"/>
                <a:gd name="T45" fmla="*/ 2152 h 663"/>
                <a:gd name="T46" fmla="*/ 267 w 135"/>
                <a:gd name="T47" fmla="*/ 2107 h 663"/>
                <a:gd name="T48" fmla="*/ 253 w 135"/>
                <a:gd name="T49" fmla="*/ 2115 h 663"/>
                <a:gd name="T50" fmla="*/ 264 w 135"/>
                <a:gd name="T51" fmla="*/ 2180 h 663"/>
                <a:gd name="T52" fmla="*/ 182 w 135"/>
                <a:gd name="T53" fmla="*/ 2123 h 663"/>
                <a:gd name="T54" fmla="*/ 129 w 135"/>
                <a:gd name="T55" fmla="*/ 2144 h 663"/>
                <a:gd name="T56" fmla="*/ 103 w 135"/>
                <a:gd name="T57" fmla="*/ 2202 h 663"/>
                <a:gd name="T58" fmla="*/ 92 w 135"/>
                <a:gd name="T59" fmla="*/ 2125 h 663"/>
                <a:gd name="T60" fmla="*/ 16 w 135"/>
                <a:gd name="T61" fmla="*/ 1980 h 663"/>
                <a:gd name="T62" fmla="*/ 1 w 135"/>
                <a:gd name="T63" fmla="*/ 1791 h 663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135" h="663">
                  <a:moveTo>
                    <a:pt x="1" y="539"/>
                  </a:moveTo>
                  <a:cubicBezTo>
                    <a:pt x="1" y="529"/>
                    <a:pt x="5" y="517"/>
                    <a:pt x="8" y="507"/>
                  </a:cubicBezTo>
                  <a:cubicBezTo>
                    <a:pt x="13" y="491"/>
                    <a:pt x="18" y="475"/>
                    <a:pt x="13" y="462"/>
                  </a:cubicBezTo>
                  <a:cubicBezTo>
                    <a:pt x="26" y="464"/>
                    <a:pt x="26" y="464"/>
                    <a:pt x="26" y="464"/>
                  </a:cubicBezTo>
                  <a:cubicBezTo>
                    <a:pt x="32" y="480"/>
                    <a:pt x="20" y="492"/>
                    <a:pt x="14" y="510"/>
                  </a:cubicBezTo>
                  <a:cubicBezTo>
                    <a:pt x="11" y="521"/>
                    <a:pt x="8" y="531"/>
                    <a:pt x="8" y="540"/>
                  </a:cubicBezTo>
                  <a:cubicBezTo>
                    <a:pt x="7" y="552"/>
                    <a:pt x="9" y="569"/>
                    <a:pt x="11" y="583"/>
                  </a:cubicBezTo>
                  <a:cubicBezTo>
                    <a:pt x="12" y="591"/>
                    <a:pt x="12" y="591"/>
                    <a:pt x="12" y="591"/>
                  </a:cubicBezTo>
                  <a:cubicBezTo>
                    <a:pt x="12" y="591"/>
                    <a:pt x="10" y="617"/>
                    <a:pt x="23" y="626"/>
                  </a:cubicBezTo>
                  <a:cubicBezTo>
                    <a:pt x="28" y="630"/>
                    <a:pt x="38" y="636"/>
                    <a:pt x="52" y="633"/>
                  </a:cubicBezTo>
                  <a:cubicBezTo>
                    <a:pt x="66" y="630"/>
                    <a:pt x="66" y="630"/>
                    <a:pt x="66" y="630"/>
                  </a:cubicBezTo>
                  <a:cubicBezTo>
                    <a:pt x="68" y="629"/>
                    <a:pt x="70" y="629"/>
                    <a:pt x="72" y="629"/>
                  </a:cubicBezTo>
                  <a:cubicBezTo>
                    <a:pt x="72" y="629"/>
                    <a:pt x="76" y="627"/>
                    <a:pt x="77" y="627"/>
                  </a:cubicBezTo>
                  <a:cubicBezTo>
                    <a:pt x="91" y="625"/>
                    <a:pt x="104" y="615"/>
                    <a:pt x="106" y="610"/>
                  </a:cubicBezTo>
                  <a:cubicBezTo>
                    <a:pt x="106" y="610"/>
                    <a:pt x="106" y="609"/>
                    <a:pt x="106" y="609"/>
                  </a:cubicBezTo>
                  <a:cubicBezTo>
                    <a:pt x="106" y="609"/>
                    <a:pt x="106" y="609"/>
                    <a:pt x="106" y="609"/>
                  </a:cubicBezTo>
                  <a:cubicBezTo>
                    <a:pt x="106" y="608"/>
                    <a:pt x="106" y="608"/>
                    <a:pt x="106" y="608"/>
                  </a:cubicBezTo>
                  <a:cubicBezTo>
                    <a:pt x="106" y="606"/>
                    <a:pt x="104" y="603"/>
                    <a:pt x="102" y="599"/>
                  </a:cubicBezTo>
                  <a:cubicBezTo>
                    <a:pt x="97" y="592"/>
                    <a:pt x="91" y="587"/>
                    <a:pt x="85" y="581"/>
                  </a:cubicBezTo>
                  <a:cubicBezTo>
                    <a:pt x="70" y="569"/>
                    <a:pt x="54" y="558"/>
                    <a:pt x="51" y="512"/>
                  </a:cubicBezTo>
                  <a:cubicBezTo>
                    <a:pt x="49" y="486"/>
                    <a:pt x="54" y="460"/>
                    <a:pt x="63" y="416"/>
                  </a:cubicBezTo>
                  <a:cubicBezTo>
                    <a:pt x="69" y="384"/>
                    <a:pt x="69" y="384"/>
                    <a:pt x="69" y="384"/>
                  </a:cubicBezTo>
                  <a:cubicBezTo>
                    <a:pt x="79" y="327"/>
                    <a:pt x="91" y="241"/>
                    <a:pt x="85" y="154"/>
                  </a:cubicBezTo>
                  <a:cubicBezTo>
                    <a:pt x="81" y="105"/>
                    <a:pt x="70" y="69"/>
                    <a:pt x="62" y="44"/>
                  </a:cubicBezTo>
                  <a:cubicBezTo>
                    <a:pt x="56" y="25"/>
                    <a:pt x="50" y="11"/>
                    <a:pt x="51" y="0"/>
                  </a:cubicBezTo>
                  <a:cubicBezTo>
                    <a:pt x="67" y="1"/>
                    <a:pt x="67" y="1"/>
                    <a:pt x="67" y="1"/>
                  </a:cubicBezTo>
                  <a:cubicBezTo>
                    <a:pt x="66" y="9"/>
                    <a:pt x="68" y="23"/>
                    <a:pt x="73" y="40"/>
                  </a:cubicBezTo>
                  <a:cubicBezTo>
                    <a:pt x="82" y="66"/>
                    <a:pt x="90" y="102"/>
                    <a:pt x="93" y="153"/>
                  </a:cubicBezTo>
                  <a:cubicBezTo>
                    <a:pt x="100" y="241"/>
                    <a:pt x="88" y="330"/>
                    <a:pt x="77" y="388"/>
                  </a:cubicBezTo>
                  <a:cubicBezTo>
                    <a:pt x="71" y="420"/>
                    <a:pt x="71" y="420"/>
                    <a:pt x="71" y="420"/>
                  </a:cubicBezTo>
                  <a:cubicBezTo>
                    <a:pt x="63" y="463"/>
                    <a:pt x="57" y="489"/>
                    <a:pt x="58" y="513"/>
                  </a:cubicBezTo>
                  <a:cubicBezTo>
                    <a:pt x="61" y="554"/>
                    <a:pt x="77" y="565"/>
                    <a:pt x="91" y="577"/>
                  </a:cubicBezTo>
                  <a:cubicBezTo>
                    <a:pt x="97" y="583"/>
                    <a:pt x="102" y="589"/>
                    <a:pt x="108" y="597"/>
                  </a:cubicBezTo>
                  <a:cubicBezTo>
                    <a:pt x="109" y="599"/>
                    <a:pt x="110" y="601"/>
                    <a:pt x="111" y="602"/>
                  </a:cubicBezTo>
                  <a:cubicBezTo>
                    <a:pt x="112" y="604"/>
                    <a:pt x="119" y="612"/>
                    <a:pt x="120" y="613"/>
                  </a:cubicBezTo>
                  <a:cubicBezTo>
                    <a:pt x="124" y="616"/>
                    <a:pt x="129" y="619"/>
                    <a:pt x="135" y="620"/>
                  </a:cubicBezTo>
                  <a:cubicBezTo>
                    <a:pt x="135" y="624"/>
                    <a:pt x="135" y="624"/>
                    <a:pt x="135" y="624"/>
                  </a:cubicBezTo>
                  <a:cubicBezTo>
                    <a:pt x="125" y="621"/>
                    <a:pt x="119" y="622"/>
                    <a:pt x="115" y="617"/>
                  </a:cubicBezTo>
                  <a:cubicBezTo>
                    <a:pt x="115" y="617"/>
                    <a:pt x="115" y="617"/>
                    <a:pt x="114" y="617"/>
                  </a:cubicBezTo>
                  <a:cubicBezTo>
                    <a:pt x="114" y="618"/>
                    <a:pt x="110" y="621"/>
                    <a:pt x="109" y="622"/>
                  </a:cubicBezTo>
                  <a:cubicBezTo>
                    <a:pt x="114" y="626"/>
                    <a:pt x="120" y="630"/>
                    <a:pt x="124" y="635"/>
                  </a:cubicBezTo>
                  <a:cubicBezTo>
                    <a:pt x="121" y="639"/>
                    <a:pt x="121" y="639"/>
                    <a:pt x="121" y="639"/>
                  </a:cubicBezTo>
                  <a:cubicBezTo>
                    <a:pt x="116" y="633"/>
                    <a:pt x="107" y="631"/>
                    <a:pt x="101" y="628"/>
                  </a:cubicBezTo>
                  <a:cubicBezTo>
                    <a:pt x="99" y="629"/>
                    <a:pt x="96" y="630"/>
                    <a:pt x="94" y="631"/>
                  </a:cubicBezTo>
                  <a:cubicBezTo>
                    <a:pt x="93" y="631"/>
                    <a:pt x="93" y="633"/>
                    <a:pt x="94" y="633"/>
                  </a:cubicBezTo>
                  <a:cubicBezTo>
                    <a:pt x="98" y="637"/>
                    <a:pt x="103" y="641"/>
                    <a:pt x="105" y="648"/>
                  </a:cubicBezTo>
                  <a:cubicBezTo>
                    <a:pt x="101" y="649"/>
                    <a:pt x="101" y="649"/>
                    <a:pt x="101" y="649"/>
                  </a:cubicBezTo>
                  <a:cubicBezTo>
                    <a:pt x="98" y="640"/>
                    <a:pt x="87" y="638"/>
                    <a:pt x="79" y="634"/>
                  </a:cubicBezTo>
                  <a:cubicBezTo>
                    <a:pt x="78" y="634"/>
                    <a:pt x="77" y="635"/>
                    <a:pt x="76" y="635"/>
                  </a:cubicBezTo>
                  <a:cubicBezTo>
                    <a:pt x="75" y="635"/>
                    <a:pt x="74" y="636"/>
                    <a:pt x="75" y="637"/>
                  </a:cubicBezTo>
                  <a:cubicBezTo>
                    <a:pt x="79" y="642"/>
                    <a:pt x="82" y="648"/>
                    <a:pt x="82" y="656"/>
                  </a:cubicBezTo>
                  <a:cubicBezTo>
                    <a:pt x="78" y="656"/>
                    <a:pt x="78" y="656"/>
                    <a:pt x="78" y="656"/>
                  </a:cubicBezTo>
                  <a:cubicBezTo>
                    <a:pt x="78" y="648"/>
                    <a:pt x="68" y="639"/>
                    <a:pt x="65" y="638"/>
                  </a:cubicBezTo>
                  <a:cubicBezTo>
                    <a:pt x="62" y="637"/>
                    <a:pt x="54" y="639"/>
                    <a:pt x="54" y="639"/>
                  </a:cubicBezTo>
                  <a:cubicBezTo>
                    <a:pt x="51" y="640"/>
                    <a:pt x="48" y="640"/>
                    <a:pt x="45" y="641"/>
                  </a:cubicBezTo>
                  <a:cubicBezTo>
                    <a:pt x="40" y="641"/>
                    <a:pt x="38" y="645"/>
                    <a:pt x="38" y="645"/>
                  </a:cubicBezTo>
                  <a:cubicBezTo>
                    <a:pt x="38" y="651"/>
                    <a:pt x="36" y="657"/>
                    <a:pt x="35" y="663"/>
                  </a:cubicBezTo>
                  <a:cubicBezTo>
                    <a:pt x="30" y="663"/>
                    <a:pt x="30" y="663"/>
                    <a:pt x="30" y="663"/>
                  </a:cubicBezTo>
                  <a:cubicBezTo>
                    <a:pt x="30" y="657"/>
                    <a:pt x="30" y="651"/>
                    <a:pt x="30" y="645"/>
                  </a:cubicBezTo>
                  <a:cubicBezTo>
                    <a:pt x="30" y="645"/>
                    <a:pt x="31" y="641"/>
                    <a:pt x="27" y="640"/>
                  </a:cubicBezTo>
                  <a:cubicBezTo>
                    <a:pt x="22" y="639"/>
                    <a:pt x="18" y="638"/>
                    <a:pt x="15" y="635"/>
                  </a:cubicBezTo>
                  <a:cubicBezTo>
                    <a:pt x="5" y="627"/>
                    <a:pt x="5" y="615"/>
                    <a:pt x="5" y="596"/>
                  </a:cubicBezTo>
                  <a:cubicBezTo>
                    <a:pt x="5" y="584"/>
                    <a:pt x="5" y="584"/>
                    <a:pt x="5" y="584"/>
                  </a:cubicBezTo>
                  <a:cubicBezTo>
                    <a:pt x="3" y="569"/>
                    <a:pt x="0" y="552"/>
                    <a:pt x="1" y="539"/>
                  </a:cubicBezTo>
                  <a:close/>
                </a:path>
              </a:pathLst>
            </a:custGeom>
            <a:solidFill>
              <a:srgbClr val="00A9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46" name="Freeform 166">
              <a:extLst>
                <a:ext uri="{FF2B5EF4-FFF2-40B4-BE49-F238E27FC236}">
                  <a16:creationId xmlns:a16="http://schemas.microsoft.com/office/drawing/2014/main" id="{1230BEAB-36B7-AF57-D17E-ADE3FF92B5AC}"/>
                </a:ext>
              </a:extLst>
            </p:cNvPr>
            <p:cNvSpPr>
              <a:spLocks/>
            </p:cNvSpPr>
            <p:nvPr/>
          </p:nvSpPr>
          <p:spPr bwMode="auto">
            <a:xfrm>
              <a:off x="4859" y="1354"/>
              <a:ext cx="186" cy="786"/>
            </a:xfrm>
            <a:custGeom>
              <a:avLst/>
              <a:gdLst>
                <a:gd name="T0" fmla="*/ 383 w 137"/>
                <a:gd name="T1" fmla="*/ 832 h 582"/>
                <a:gd name="T2" fmla="*/ 414 w 137"/>
                <a:gd name="T3" fmla="*/ 1136 h 582"/>
                <a:gd name="T4" fmla="*/ 453 w 137"/>
                <a:gd name="T5" fmla="*/ 1406 h 582"/>
                <a:gd name="T6" fmla="*/ 455 w 137"/>
                <a:gd name="T7" fmla="*/ 1721 h 582"/>
                <a:gd name="T8" fmla="*/ 448 w 137"/>
                <a:gd name="T9" fmla="*/ 1934 h 582"/>
                <a:gd name="T10" fmla="*/ 418 w 137"/>
                <a:gd name="T11" fmla="*/ 1937 h 582"/>
                <a:gd name="T12" fmla="*/ 414 w 137"/>
                <a:gd name="T13" fmla="*/ 1721 h 582"/>
                <a:gd name="T14" fmla="*/ 411 w 137"/>
                <a:gd name="T15" fmla="*/ 1417 h 582"/>
                <a:gd name="T16" fmla="*/ 372 w 137"/>
                <a:gd name="T17" fmla="*/ 1138 h 582"/>
                <a:gd name="T18" fmla="*/ 343 w 137"/>
                <a:gd name="T19" fmla="*/ 836 h 582"/>
                <a:gd name="T20" fmla="*/ 0 w 137"/>
                <a:gd name="T21" fmla="*/ 35 h 582"/>
                <a:gd name="T22" fmla="*/ 20 w 137"/>
                <a:gd name="T23" fmla="*/ 0 h 582"/>
                <a:gd name="T24" fmla="*/ 383 w 137"/>
                <a:gd name="T25" fmla="*/ 832 h 58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37" h="582">
                  <a:moveTo>
                    <a:pt x="113" y="250"/>
                  </a:moveTo>
                  <a:cubicBezTo>
                    <a:pt x="122" y="341"/>
                    <a:pt x="122" y="341"/>
                    <a:pt x="122" y="341"/>
                  </a:cubicBezTo>
                  <a:cubicBezTo>
                    <a:pt x="126" y="380"/>
                    <a:pt x="127" y="399"/>
                    <a:pt x="133" y="423"/>
                  </a:cubicBezTo>
                  <a:cubicBezTo>
                    <a:pt x="137" y="447"/>
                    <a:pt x="136" y="483"/>
                    <a:pt x="134" y="517"/>
                  </a:cubicBezTo>
                  <a:cubicBezTo>
                    <a:pt x="133" y="540"/>
                    <a:pt x="131" y="562"/>
                    <a:pt x="132" y="581"/>
                  </a:cubicBezTo>
                  <a:cubicBezTo>
                    <a:pt x="123" y="582"/>
                    <a:pt x="123" y="582"/>
                    <a:pt x="123" y="582"/>
                  </a:cubicBezTo>
                  <a:cubicBezTo>
                    <a:pt x="122" y="563"/>
                    <a:pt x="121" y="540"/>
                    <a:pt x="122" y="517"/>
                  </a:cubicBezTo>
                  <a:cubicBezTo>
                    <a:pt x="124" y="483"/>
                    <a:pt x="125" y="448"/>
                    <a:pt x="121" y="426"/>
                  </a:cubicBezTo>
                  <a:cubicBezTo>
                    <a:pt x="116" y="401"/>
                    <a:pt x="114" y="381"/>
                    <a:pt x="110" y="342"/>
                  </a:cubicBezTo>
                  <a:cubicBezTo>
                    <a:pt x="101" y="251"/>
                    <a:pt x="101" y="251"/>
                    <a:pt x="101" y="251"/>
                  </a:cubicBezTo>
                  <a:cubicBezTo>
                    <a:pt x="89" y="144"/>
                    <a:pt x="32" y="30"/>
                    <a:pt x="0" y="1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40" y="21"/>
                    <a:pt x="101" y="139"/>
                    <a:pt x="113" y="250"/>
                  </a:cubicBezTo>
                  <a:close/>
                </a:path>
              </a:pathLst>
            </a:custGeom>
            <a:solidFill>
              <a:srgbClr val="00A9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47" name="Freeform 167">
              <a:extLst>
                <a:ext uri="{FF2B5EF4-FFF2-40B4-BE49-F238E27FC236}">
                  <a16:creationId xmlns:a16="http://schemas.microsoft.com/office/drawing/2014/main" id="{7365F0F6-CF32-A4B4-9F25-C4DB26108F3D}"/>
                </a:ext>
              </a:extLst>
            </p:cNvPr>
            <p:cNvSpPr>
              <a:spLocks/>
            </p:cNvSpPr>
            <p:nvPr/>
          </p:nvSpPr>
          <p:spPr bwMode="auto">
            <a:xfrm>
              <a:off x="5026" y="1928"/>
              <a:ext cx="80" cy="435"/>
            </a:xfrm>
            <a:custGeom>
              <a:avLst/>
              <a:gdLst>
                <a:gd name="T0" fmla="*/ 164 w 59"/>
                <a:gd name="T1" fmla="*/ 1073 h 322"/>
                <a:gd name="T2" fmla="*/ 140 w 59"/>
                <a:gd name="T3" fmla="*/ 1004 h 322"/>
                <a:gd name="T4" fmla="*/ 77 w 59"/>
                <a:gd name="T5" fmla="*/ 542 h 322"/>
                <a:gd name="T6" fmla="*/ 83 w 59"/>
                <a:gd name="T7" fmla="*/ 436 h 322"/>
                <a:gd name="T8" fmla="*/ 0 w 59"/>
                <a:gd name="T9" fmla="*/ 22 h 322"/>
                <a:gd name="T10" fmla="*/ 22 w 59"/>
                <a:gd name="T11" fmla="*/ 0 h 322"/>
                <a:gd name="T12" fmla="*/ 114 w 59"/>
                <a:gd name="T13" fmla="*/ 436 h 322"/>
                <a:gd name="T14" fmla="*/ 113 w 59"/>
                <a:gd name="T15" fmla="*/ 542 h 322"/>
                <a:gd name="T16" fmla="*/ 169 w 59"/>
                <a:gd name="T17" fmla="*/ 993 h 322"/>
                <a:gd name="T18" fmla="*/ 198 w 59"/>
                <a:gd name="T19" fmla="*/ 1060 h 32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59" h="322">
                  <a:moveTo>
                    <a:pt x="49" y="322"/>
                  </a:moveTo>
                  <a:cubicBezTo>
                    <a:pt x="41" y="301"/>
                    <a:pt x="41" y="301"/>
                    <a:pt x="41" y="301"/>
                  </a:cubicBezTo>
                  <a:cubicBezTo>
                    <a:pt x="25" y="259"/>
                    <a:pt x="23" y="208"/>
                    <a:pt x="23" y="163"/>
                  </a:cubicBezTo>
                  <a:cubicBezTo>
                    <a:pt x="23" y="153"/>
                    <a:pt x="23" y="142"/>
                    <a:pt x="24" y="131"/>
                  </a:cubicBezTo>
                  <a:cubicBezTo>
                    <a:pt x="26" y="87"/>
                    <a:pt x="29" y="36"/>
                    <a:pt x="0" y="7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39" y="32"/>
                    <a:pt x="37" y="85"/>
                    <a:pt x="34" y="131"/>
                  </a:cubicBezTo>
                  <a:cubicBezTo>
                    <a:pt x="33" y="143"/>
                    <a:pt x="33" y="154"/>
                    <a:pt x="33" y="163"/>
                  </a:cubicBezTo>
                  <a:cubicBezTo>
                    <a:pt x="33" y="207"/>
                    <a:pt x="35" y="257"/>
                    <a:pt x="50" y="298"/>
                  </a:cubicBezTo>
                  <a:cubicBezTo>
                    <a:pt x="59" y="318"/>
                    <a:pt x="59" y="318"/>
                    <a:pt x="59" y="318"/>
                  </a:cubicBezTo>
                </a:path>
              </a:pathLst>
            </a:custGeom>
            <a:solidFill>
              <a:srgbClr val="00A9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48" name="Freeform 168">
              <a:extLst>
                <a:ext uri="{FF2B5EF4-FFF2-40B4-BE49-F238E27FC236}">
                  <a16:creationId xmlns:a16="http://schemas.microsoft.com/office/drawing/2014/main" id="{19645F1E-1673-E0DF-D021-7FE5A7148268}"/>
                </a:ext>
              </a:extLst>
            </p:cNvPr>
            <p:cNvSpPr>
              <a:spLocks/>
            </p:cNvSpPr>
            <p:nvPr/>
          </p:nvSpPr>
          <p:spPr bwMode="auto">
            <a:xfrm>
              <a:off x="4939" y="1885"/>
              <a:ext cx="76" cy="396"/>
            </a:xfrm>
            <a:custGeom>
              <a:avLst/>
              <a:gdLst>
                <a:gd name="T0" fmla="*/ 160 w 56"/>
                <a:gd name="T1" fmla="*/ 977 h 293"/>
                <a:gd name="T2" fmla="*/ 57 w 56"/>
                <a:gd name="T3" fmla="*/ 78 h 293"/>
                <a:gd name="T4" fmla="*/ 61 w 56"/>
                <a:gd name="T5" fmla="*/ 47 h 293"/>
                <a:gd name="T6" fmla="*/ 72 w 56"/>
                <a:gd name="T7" fmla="*/ 0 h 293"/>
                <a:gd name="T8" fmla="*/ 103 w 56"/>
                <a:gd name="T9" fmla="*/ 9 h 293"/>
                <a:gd name="T10" fmla="*/ 96 w 56"/>
                <a:gd name="T11" fmla="*/ 55 h 293"/>
                <a:gd name="T12" fmla="*/ 92 w 56"/>
                <a:gd name="T13" fmla="*/ 86 h 293"/>
                <a:gd name="T14" fmla="*/ 190 w 56"/>
                <a:gd name="T15" fmla="*/ 968 h 29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6" h="293">
                  <a:moveTo>
                    <a:pt x="47" y="293"/>
                  </a:moveTo>
                  <a:cubicBezTo>
                    <a:pt x="10" y="196"/>
                    <a:pt x="0" y="108"/>
                    <a:pt x="17" y="24"/>
                  </a:cubicBezTo>
                  <a:cubicBezTo>
                    <a:pt x="18" y="14"/>
                    <a:pt x="18" y="14"/>
                    <a:pt x="18" y="14"/>
                  </a:cubicBezTo>
                  <a:cubicBezTo>
                    <a:pt x="19" y="10"/>
                    <a:pt x="20" y="5"/>
                    <a:pt x="21" y="0"/>
                  </a:cubicBezTo>
                  <a:cubicBezTo>
                    <a:pt x="30" y="3"/>
                    <a:pt x="30" y="3"/>
                    <a:pt x="30" y="3"/>
                  </a:cubicBezTo>
                  <a:cubicBezTo>
                    <a:pt x="29" y="7"/>
                    <a:pt x="29" y="11"/>
                    <a:pt x="28" y="16"/>
                  </a:cubicBezTo>
                  <a:cubicBezTo>
                    <a:pt x="27" y="26"/>
                    <a:pt x="27" y="26"/>
                    <a:pt x="27" y="26"/>
                  </a:cubicBezTo>
                  <a:cubicBezTo>
                    <a:pt x="10" y="108"/>
                    <a:pt x="20" y="194"/>
                    <a:pt x="56" y="290"/>
                  </a:cubicBezTo>
                </a:path>
              </a:pathLst>
            </a:custGeom>
            <a:solidFill>
              <a:srgbClr val="00A9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49" name="Freeform 169">
              <a:extLst>
                <a:ext uri="{FF2B5EF4-FFF2-40B4-BE49-F238E27FC236}">
                  <a16:creationId xmlns:a16="http://schemas.microsoft.com/office/drawing/2014/main" id="{D0750B89-B1AE-9185-CB31-08F9AED0D4B7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0" y="2131"/>
              <a:ext cx="114" cy="294"/>
            </a:xfrm>
            <a:custGeom>
              <a:avLst/>
              <a:gdLst>
                <a:gd name="T0" fmla="*/ 125 w 84"/>
                <a:gd name="T1" fmla="*/ 349 h 218"/>
                <a:gd name="T2" fmla="*/ 124 w 84"/>
                <a:gd name="T3" fmla="*/ 340 h 218"/>
                <a:gd name="T4" fmla="*/ 92 w 84"/>
                <a:gd name="T5" fmla="*/ 146 h 218"/>
                <a:gd name="T6" fmla="*/ 77 w 84"/>
                <a:gd name="T7" fmla="*/ 140 h 218"/>
                <a:gd name="T8" fmla="*/ 72 w 84"/>
                <a:gd name="T9" fmla="*/ 152 h 218"/>
                <a:gd name="T10" fmla="*/ 27 w 84"/>
                <a:gd name="T11" fmla="*/ 262 h 218"/>
                <a:gd name="T12" fmla="*/ 0 w 84"/>
                <a:gd name="T13" fmla="*/ 247 h 218"/>
                <a:gd name="T14" fmla="*/ 48 w 84"/>
                <a:gd name="T15" fmla="*/ 135 h 218"/>
                <a:gd name="T16" fmla="*/ 84 w 84"/>
                <a:gd name="T17" fmla="*/ 57 h 218"/>
                <a:gd name="T18" fmla="*/ 88 w 84"/>
                <a:gd name="T19" fmla="*/ 0 h 218"/>
                <a:gd name="T20" fmla="*/ 114 w 84"/>
                <a:gd name="T21" fmla="*/ 1 h 218"/>
                <a:gd name="T22" fmla="*/ 113 w 84"/>
                <a:gd name="T23" fmla="*/ 16 h 218"/>
                <a:gd name="T24" fmla="*/ 119 w 84"/>
                <a:gd name="T25" fmla="*/ 16 h 218"/>
                <a:gd name="T26" fmla="*/ 114 w 84"/>
                <a:gd name="T27" fmla="*/ 93 h 218"/>
                <a:gd name="T28" fmla="*/ 149 w 84"/>
                <a:gd name="T29" fmla="*/ 333 h 218"/>
                <a:gd name="T30" fmla="*/ 153 w 84"/>
                <a:gd name="T31" fmla="*/ 344 h 218"/>
                <a:gd name="T32" fmla="*/ 201 w 84"/>
                <a:gd name="T33" fmla="*/ 480 h 218"/>
                <a:gd name="T34" fmla="*/ 236 w 84"/>
                <a:gd name="T35" fmla="*/ 512 h 218"/>
                <a:gd name="T36" fmla="*/ 285 w 84"/>
                <a:gd name="T37" fmla="*/ 583 h 218"/>
                <a:gd name="T38" fmla="*/ 267 w 84"/>
                <a:gd name="T39" fmla="*/ 589 h 218"/>
                <a:gd name="T40" fmla="*/ 231 w 84"/>
                <a:gd name="T41" fmla="*/ 548 h 218"/>
                <a:gd name="T42" fmla="*/ 216 w 84"/>
                <a:gd name="T43" fmla="*/ 552 h 218"/>
                <a:gd name="T44" fmla="*/ 202 w 84"/>
                <a:gd name="T45" fmla="*/ 596 h 218"/>
                <a:gd name="T46" fmla="*/ 155 w 84"/>
                <a:gd name="T47" fmla="*/ 653 h 218"/>
                <a:gd name="T48" fmla="*/ 134 w 84"/>
                <a:gd name="T49" fmla="*/ 664 h 218"/>
                <a:gd name="T50" fmla="*/ 125 w 84"/>
                <a:gd name="T51" fmla="*/ 674 h 218"/>
                <a:gd name="T52" fmla="*/ 76 w 84"/>
                <a:gd name="T53" fmla="*/ 720 h 218"/>
                <a:gd name="T54" fmla="*/ 57 w 84"/>
                <a:gd name="T55" fmla="*/ 711 h 218"/>
                <a:gd name="T56" fmla="*/ 107 w 84"/>
                <a:gd name="T57" fmla="*/ 655 h 218"/>
                <a:gd name="T58" fmla="*/ 119 w 84"/>
                <a:gd name="T59" fmla="*/ 646 h 218"/>
                <a:gd name="T60" fmla="*/ 140 w 84"/>
                <a:gd name="T61" fmla="*/ 627 h 218"/>
                <a:gd name="T62" fmla="*/ 181 w 84"/>
                <a:gd name="T63" fmla="*/ 585 h 218"/>
                <a:gd name="T64" fmla="*/ 187 w 84"/>
                <a:gd name="T65" fmla="*/ 549 h 218"/>
                <a:gd name="T66" fmla="*/ 190 w 84"/>
                <a:gd name="T67" fmla="*/ 526 h 218"/>
                <a:gd name="T68" fmla="*/ 187 w 84"/>
                <a:gd name="T69" fmla="*/ 506 h 218"/>
                <a:gd name="T70" fmla="*/ 181 w 84"/>
                <a:gd name="T71" fmla="*/ 495 h 218"/>
                <a:gd name="T72" fmla="*/ 125 w 84"/>
                <a:gd name="T73" fmla="*/ 349 h 218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84" h="218">
                  <a:moveTo>
                    <a:pt x="37" y="105"/>
                  </a:moveTo>
                  <a:cubicBezTo>
                    <a:pt x="36" y="103"/>
                    <a:pt x="36" y="103"/>
                    <a:pt x="36" y="103"/>
                  </a:cubicBezTo>
                  <a:cubicBezTo>
                    <a:pt x="33" y="86"/>
                    <a:pt x="29" y="65"/>
                    <a:pt x="27" y="44"/>
                  </a:cubicBezTo>
                  <a:cubicBezTo>
                    <a:pt x="27" y="41"/>
                    <a:pt x="24" y="40"/>
                    <a:pt x="23" y="42"/>
                  </a:cubicBezTo>
                  <a:cubicBezTo>
                    <a:pt x="22" y="43"/>
                    <a:pt x="21" y="44"/>
                    <a:pt x="21" y="46"/>
                  </a:cubicBezTo>
                  <a:cubicBezTo>
                    <a:pt x="15" y="56"/>
                    <a:pt x="6" y="66"/>
                    <a:pt x="8" y="79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1" y="62"/>
                    <a:pt x="7" y="52"/>
                    <a:pt x="14" y="41"/>
                  </a:cubicBezTo>
                  <a:cubicBezTo>
                    <a:pt x="19" y="34"/>
                    <a:pt x="23" y="26"/>
                    <a:pt x="25" y="17"/>
                  </a:cubicBezTo>
                  <a:cubicBezTo>
                    <a:pt x="25" y="12"/>
                    <a:pt x="25" y="6"/>
                    <a:pt x="26" y="0"/>
                  </a:cubicBezTo>
                  <a:cubicBezTo>
                    <a:pt x="34" y="1"/>
                    <a:pt x="34" y="1"/>
                    <a:pt x="34" y="1"/>
                  </a:cubicBezTo>
                  <a:cubicBezTo>
                    <a:pt x="34" y="2"/>
                    <a:pt x="34" y="3"/>
                    <a:pt x="33" y="5"/>
                  </a:cubicBezTo>
                  <a:cubicBezTo>
                    <a:pt x="35" y="5"/>
                    <a:pt x="35" y="5"/>
                    <a:pt x="35" y="5"/>
                  </a:cubicBezTo>
                  <a:cubicBezTo>
                    <a:pt x="35" y="9"/>
                    <a:pt x="34" y="22"/>
                    <a:pt x="34" y="28"/>
                  </a:cubicBezTo>
                  <a:cubicBezTo>
                    <a:pt x="35" y="56"/>
                    <a:pt x="40" y="79"/>
                    <a:pt x="44" y="101"/>
                  </a:cubicBezTo>
                  <a:cubicBezTo>
                    <a:pt x="45" y="104"/>
                    <a:pt x="45" y="104"/>
                    <a:pt x="45" y="104"/>
                  </a:cubicBezTo>
                  <a:cubicBezTo>
                    <a:pt x="48" y="120"/>
                    <a:pt x="50" y="132"/>
                    <a:pt x="59" y="145"/>
                  </a:cubicBezTo>
                  <a:cubicBezTo>
                    <a:pt x="61" y="148"/>
                    <a:pt x="65" y="151"/>
                    <a:pt x="69" y="155"/>
                  </a:cubicBezTo>
                  <a:cubicBezTo>
                    <a:pt x="75" y="161"/>
                    <a:pt x="82" y="167"/>
                    <a:pt x="84" y="176"/>
                  </a:cubicBezTo>
                  <a:cubicBezTo>
                    <a:pt x="79" y="178"/>
                    <a:pt x="79" y="178"/>
                    <a:pt x="79" y="178"/>
                  </a:cubicBezTo>
                  <a:cubicBezTo>
                    <a:pt x="78" y="174"/>
                    <a:pt x="72" y="169"/>
                    <a:pt x="68" y="165"/>
                  </a:cubicBezTo>
                  <a:cubicBezTo>
                    <a:pt x="67" y="164"/>
                    <a:pt x="63" y="164"/>
                    <a:pt x="63" y="167"/>
                  </a:cubicBezTo>
                  <a:cubicBezTo>
                    <a:pt x="62" y="171"/>
                    <a:pt x="62" y="175"/>
                    <a:pt x="60" y="180"/>
                  </a:cubicBezTo>
                  <a:cubicBezTo>
                    <a:pt x="57" y="189"/>
                    <a:pt x="52" y="192"/>
                    <a:pt x="46" y="197"/>
                  </a:cubicBezTo>
                  <a:cubicBezTo>
                    <a:pt x="40" y="201"/>
                    <a:pt x="40" y="201"/>
                    <a:pt x="40" y="201"/>
                  </a:cubicBezTo>
                  <a:cubicBezTo>
                    <a:pt x="37" y="204"/>
                    <a:pt x="37" y="204"/>
                    <a:pt x="37" y="204"/>
                  </a:cubicBezTo>
                  <a:cubicBezTo>
                    <a:pt x="32" y="208"/>
                    <a:pt x="24" y="214"/>
                    <a:pt x="22" y="218"/>
                  </a:cubicBezTo>
                  <a:cubicBezTo>
                    <a:pt x="17" y="215"/>
                    <a:pt x="17" y="215"/>
                    <a:pt x="17" y="215"/>
                  </a:cubicBezTo>
                  <a:cubicBezTo>
                    <a:pt x="19" y="209"/>
                    <a:pt x="26" y="203"/>
                    <a:pt x="32" y="198"/>
                  </a:cubicBezTo>
                  <a:cubicBezTo>
                    <a:pt x="35" y="195"/>
                    <a:pt x="35" y="195"/>
                    <a:pt x="35" y="195"/>
                  </a:cubicBezTo>
                  <a:cubicBezTo>
                    <a:pt x="35" y="195"/>
                    <a:pt x="41" y="190"/>
                    <a:pt x="41" y="190"/>
                  </a:cubicBezTo>
                  <a:cubicBezTo>
                    <a:pt x="46" y="186"/>
                    <a:pt x="50" y="184"/>
                    <a:pt x="53" y="177"/>
                  </a:cubicBezTo>
                  <a:cubicBezTo>
                    <a:pt x="54" y="173"/>
                    <a:pt x="54" y="170"/>
                    <a:pt x="55" y="166"/>
                  </a:cubicBezTo>
                  <a:cubicBezTo>
                    <a:pt x="55" y="164"/>
                    <a:pt x="56" y="162"/>
                    <a:pt x="56" y="159"/>
                  </a:cubicBezTo>
                  <a:cubicBezTo>
                    <a:pt x="57" y="158"/>
                    <a:pt x="56" y="153"/>
                    <a:pt x="55" y="153"/>
                  </a:cubicBezTo>
                  <a:cubicBezTo>
                    <a:pt x="54" y="152"/>
                    <a:pt x="53" y="151"/>
                    <a:pt x="53" y="150"/>
                  </a:cubicBezTo>
                  <a:cubicBezTo>
                    <a:pt x="42" y="135"/>
                    <a:pt x="40" y="121"/>
                    <a:pt x="37" y="105"/>
                  </a:cubicBezTo>
                  <a:close/>
                </a:path>
              </a:pathLst>
            </a:custGeom>
            <a:solidFill>
              <a:srgbClr val="00A9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50" name="Freeform 170">
              <a:extLst>
                <a:ext uri="{FF2B5EF4-FFF2-40B4-BE49-F238E27FC236}">
                  <a16:creationId xmlns:a16="http://schemas.microsoft.com/office/drawing/2014/main" id="{229AC316-B7ED-77EA-A92A-E89B56FCC26C}"/>
                </a:ext>
              </a:extLst>
            </p:cNvPr>
            <p:cNvSpPr>
              <a:spLocks/>
            </p:cNvSpPr>
            <p:nvPr/>
          </p:nvSpPr>
          <p:spPr bwMode="auto">
            <a:xfrm>
              <a:off x="4933" y="1589"/>
              <a:ext cx="57" cy="129"/>
            </a:xfrm>
            <a:custGeom>
              <a:avLst/>
              <a:gdLst>
                <a:gd name="T0" fmla="*/ 140 w 42"/>
                <a:gd name="T1" fmla="*/ 124 h 95"/>
                <a:gd name="T2" fmla="*/ 140 w 42"/>
                <a:gd name="T3" fmla="*/ 182 h 95"/>
                <a:gd name="T4" fmla="*/ 130 w 42"/>
                <a:gd name="T5" fmla="*/ 323 h 95"/>
                <a:gd name="T6" fmla="*/ 103 w 42"/>
                <a:gd name="T7" fmla="*/ 323 h 95"/>
                <a:gd name="T8" fmla="*/ 35 w 42"/>
                <a:gd name="T9" fmla="*/ 168 h 95"/>
                <a:gd name="T10" fmla="*/ 0 w 42"/>
                <a:gd name="T11" fmla="*/ 114 h 95"/>
                <a:gd name="T12" fmla="*/ 19 w 42"/>
                <a:gd name="T13" fmla="*/ 83 h 95"/>
                <a:gd name="T14" fmla="*/ 35 w 42"/>
                <a:gd name="T15" fmla="*/ 119 h 95"/>
                <a:gd name="T16" fmla="*/ 57 w 42"/>
                <a:gd name="T17" fmla="*/ 149 h 95"/>
                <a:gd name="T18" fmla="*/ 103 w 42"/>
                <a:gd name="T19" fmla="*/ 225 h 95"/>
                <a:gd name="T20" fmla="*/ 113 w 42"/>
                <a:gd name="T21" fmla="*/ 217 h 95"/>
                <a:gd name="T22" fmla="*/ 113 w 42"/>
                <a:gd name="T23" fmla="*/ 182 h 95"/>
                <a:gd name="T24" fmla="*/ 107 w 42"/>
                <a:gd name="T25" fmla="*/ 143 h 95"/>
                <a:gd name="T26" fmla="*/ 113 w 42"/>
                <a:gd name="T27" fmla="*/ 119 h 95"/>
                <a:gd name="T28" fmla="*/ 113 w 42"/>
                <a:gd name="T29" fmla="*/ 68 h 95"/>
                <a:gd name="T30" fmla="*/ 107 w 42"/>
                <a:gd name="T31" fmla="*/ 1 h 95"/>
                <a:gd name="T32" fmla="*/ 134 w 42"/>
                <a:gd name="T33" fmla="*/ 0 h 95"/>
                <a:gd name="T34" fmla="*/ 140 w 42"/>
                <a:gd name="T35" fmla="*/ 124 h 9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42" h="95">
                  <a:moveTo>
                    <a:pt x="41" y="36"/>
                  </a:moveTo>
                  <a:cubicBezTo>
                    <a:pt x="40" y="41"/>
                    <a:pt x="40" y="47"/>
                    <a:pt x="41" y="54"/>
                  </a:cubicBezTo>
                  <a:cubicBezTo>
                    <a:pt x="41" y="68"/>
                    <a:pt x="39" y="79"/>
                    <a:pt x="38" y="95"/>
                  </a:cubicBezTo>
                  <a:cubicBezTo>
                    <a:pt x="30" y="95"/>
                    <a:pt x="30" y="95"/>
                    <a:pt x="30" y="95"/>
                  </a:cubicBezTo>
                  <a:cubicBezTo>
                    <a:pt x="29" y="79"/>
                    <a:pt x="20" y="63"/>
                    <a:pt x="10" y="49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5" y="24"/>
                    <a:pt x="5" y="24"/>
                    <a:pt x="5" y="24"/>
                  </a:cubicBezTo>
                  <a:cubicBezTo>
                    <a:pt x="5" y="24"/>
                    <a:pt x="6" y="30"/>
                    <a:pt x="10" y="35"/>
                  </a:cubicBezTo>
                  <a:cubicBezTo>
                    <a:pt x="14" y="40"/>
                    <a:pt x="17" y="44"/>
                    <a:pt x="17" y="44"/>
                  </a:cubicBezTo>
                  <a:cubicBezTo>
                    <a:pt x="21" y="51"/>
                    <a:pt x="27" y="58"/>
                    <a:pt x="30" y="66"/>
                  </a:cubicBezTo>
                  <a:cubicBezTo>
                    <a:pt x="31" y="68"/>
                    <a:pt x="33" y="66"/>
                    <a:pt x="33" y="64"/>
                  </a:cubicBezTo>
                  <a:cubicBezTo>
                    <a:pt x="33" y="60"/>
                    <a:pt x="33" y="58"/>
                    <a:pt x="33" y="54"/>
                  </a:cubicBezTo>
                  <a:cubicBezTo>
                    <a:pt x="33" y="50"/>
                    <a:pt x="32" y="46"/>
                    <a:pt x="32" y="42"/>
                  </a:cubicBezTo>
                  <a:cubicBezTo>
                    <a:pt x="32" y="40"/>
                    <a:pt x="32" y="37"/>
                    <a:pt x="33" y="35"/>
                  </a:cubicBezTo>
                  <a:cubicBezTo>
                    <a:pt x="33" y="30"/>
                    <a:pt x="33" y="25"/>
                    <a:pt x="33" y="20"/>
                  </a:cubicBezTo>
                  <a:cubicBezTo>
                    <a:pt x="33" y="14"/>
                    <a:pt x="33" y="7"/>
                    <a:pt x="32" y="1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42" y="12"/>
                    <a:pt x="41" y="24"/>
                    <a:pt x="41" y="36"/>
                  </a:cubicBezTo>
                  <a:close/>
                </a:path>
              </a:pathLst>
            </a:custGeom>
            <a:solidFill>
              <a:srgbClr val="00A9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51" name="Freeform 171">
              <a:extLst>
                <a:ext uri="{FF2B5EF4-FFF2-40B4-BE49-F238E27FC236}">
                  <a16:creationId xmlns:a16="http://schemas.microsoft.com/office/drawing/2014/main" id="{48AE08DD-9A46-B944-C6B0-A31E2FC865D5}"/>
                </a:ext>
              </a:extLst>
            </p:cNvPr>
            <p:cNvSpPr>
              <a:spLocks/>
            </p:cNvSpPr>
            <p:nvPr/>
          </p:nvSpPr>
          <p:spPr bwMode="auto">
            <a:xfrm>
              <a:off x="4973" y="1704"/>
              <a:ext cx="31" cy="157"/>
            </a:xfrm>
            <a:custGeom>
              <a:avLst/>
              <a:gdLst>
                <a:gd name="T0" fmla="*/ 32 w 23"/>
                <a:gd name="T1" fmla="*/ 125 h 116"/>
                <a:gd name="T2" fmla="*/ 36 w 23"/>
                <a:gd name="T3" fmla="*/ 171 h 116"/>
                <a:gd name="T4" fmla="*/ 69 w 23"/>
                <a:gd name="T5" fmla="*/ 367 h 116"/>
                <a:gd name="T6" fmla="*/ 77 w 23"/>
                <a:gd name="T7" fmla="*/ 388 h 116"/>
                <a:gd name="T8" fmla="*/ 66 w 23"/>
                <a:gd name="T9" fmla="*/ 388 h 116"/>
                <a:gd name="T10" fmla="*/ 57 w 23"/>
                <a:gd name="T11" fmla="*/ 367 h 116"/>
                <a:gd name="T12" fmla="*/ 9 w 23"/>
                <a:gd name="T13" fmla="*/ 171 h 116"/>
                <a:gd name="T14" fmla="*/ 7 w 23"/>
                <a:gd name="T15" fmla="*/ 125 h 116"/>
                <a:gd name="T16" fmla="*/ 0 w 23"/>
                <a:gd name="T17" fmla="*/ 1 h 116"/>
                <a:gd name="T18" fmla="*/ 27 w 23"/>
                <a:gd name="T19" fmla="*/ 0 h 116"/>
                <a:gd name="T20" fmla="*/ 32 w 23"/>
                <a:gd name="T21" fmla="*/ 125 h 1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3" h="116">
                  <a:moveTo>
                    <a:pt x="10" y="37"/>
                  </a:moveTo>
                  <a:cubicBezTo>
                    <a:pt x="11" y="51"/>
                    <a:pt x="11" y="51"/>
                    <a:pt x="11" y="51"/>
                  </a:cubicBezTo>
                  <a:cubicBezTo>
                    <a:pt x="11" y="71"/>
                    <a:pt x="16" y="90"/>
                    <a:pt x="21" y="109"/>
                  </a:cubicBezTo>
                  <a:cubicBezTo>
                    <a:pt x="23" y="116"/>
                    <a:pt x="23" y="116"/>
                    <a:pt x="23" y="116"/>
                  </a:cubicBezTo>
                  <a:cubicBezTo>
                    <a:pt x="20" y="116"/>
                    <a:pt x="20" y="116"/>
                    <a:pt x="20" y="116"/>
                  </a:cubicBezTo>
                  <a:cubicBezTo>
                    <a:pt x="17" y="109"/>
                    <a:pt x="17" y="109"/>
                    <a:pt x="17" y="109"/>
                  </a:cubicBezTo>
                  <a:cubicBezTo>
                    <a:pt x="12" y="90"/>
                    <a:pt x="3" y="72"/>
                    <a:pt x="3" y="51"/>
                  </a:cubicBezTo>
                  <a:cubicBezTo>
                    <a:pt x="2" y="37"/>
                    <a:pt x="2" y="37"/>
                    <a:pt x="2" y="37"/>
                  </a:cubicBezTo>
                  <a:cubicBezTo>
                    <a:pt x="2" y="25"/>
                    <a:pt x="2" y="13"/>
                    <a:pt x="0" y="1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10" y="12"/>
                    <a:pt x="10" y="25"/>
                    <a:pt x="10" y="37"/>
                  </a:cubicBezTo>
                  <a:close/>
                </a:path>
              </a:pathLst>
            </a:custGeom>
            <a:solidFill>
              <a:srgbClr val="00A9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52" name="Freeform 172">
              <a:extLst>
                <a:ext uri="{FF2B5EF4-FFF2-40B4-BE49-F238E27FC236}">
                  <a16:creationId xmlns:a16="http://schemas.microsoft.com/office/drawing/2014/main" id="{E81D647D-5BA6-1F3A-7FF7-4DFDB87C6A60}"/>
                </a:ext>
              </a:extLst>
            </p:cNvPr>
            <p:cNvSpPr>
              <a:spLocks/>
            </p:cNvSpPr>
            <p:nvPr/>
          </p:nvSpPr>
          <p:spPr bwMode="auto">
            <a:xfrm>
              <a:off x="4566" y="1591"/>
              <a:ext cx="6" cy="12"/>
            </a:xfrm>
            <a:custGeom>
              <a:avLst/>
              <a:gdLst>
                <a:gd name="T0" fmla="*/ 10 w 5"/>
                <a:gd name="T1" fmla="*/ 0 h 9"/>
                <a:gd name="T2" fmla="*/ 0 w 5"/>
                <a:gd name="T3" fmla="*/ 28 h 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" h="9">
                  <a:moveTo>
                    <a:pt x="5" y="0"/>
                  </a:moveTo>
                  <a:cubicBezTo>
                    <a:pt x="2" y="2"/>
                    <a:pt x="0" y="5"/>
                    <a:pt x="0" y="9"/>
                  </a:cubicBezTo>
                </a:path>
              </a:pathLst>
            </a:custGeom>
            <a:noFill/>
            <a:ln w="4763" cap="flat">
              <a:solidFill>
                <a:srgbClr val="F5D3D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53" name="Freeform 173">
              <a:extLst>
                <a:ext uri="{FF2B5EF4-FFF2-40B4-BE49-F238E27FC236}">
                  <a16:creationId xmlns:a16="http://schemas.microsoft.com/office/drawing/2014/main" id="{707CA19F-D2EA-0583-F601-0223BAEFFD2E}"/>
                </a:ext>
              </a:extLst>
            </p:cNvPr>
            <p:cNvSpPr>
              <a:spLocks/>
            </p:cNvSpPr>
            <p:nvPr/>
          </p:nvSpPr>
          <p:spPr bwMode="auto">
            <a:xfrm>
              <a:off x="4556" y="1615"/>
              <a:ext cx="11" cy="15"/>
            </a:xfrm>
            <a:custGeom>
              <a:avLst/>
              <a:gdLst>
                <a:gd name="T0" fmla="*/ 29 w 8"/>
                <a:gd name="T1" fmla="*/ 35 h 11"/>
                <a:gd name="T2" fmla="*/ 19 w 8"/>
                <a:gd name="T3" fmla="*/ 0 h 11"/>
                <a:gd name="T4" fmla="*/ 0 w 8"/>
                <a:gd name="T5" fmla="*/ 37 h 1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" h="11">
                  <a:moveTo>
                    <a:pt x="8" y="10"/>
                  </a:moveTo>
                  <a:cubicBezTo>
                    <a:pt x="7" y="8"/>
                    <a:pt x="8" y="3"/>
                    <a:pt x="5" y="0"/>
                  </a:cubicBezTo>
                  <a:cubicBezTo>
                    <a:pt x="1" y="2"/>
                    <a:pt x="1" y="7"/>
                    <a:pt x="0" y="11"/>
                  </a:cubicBezTo>
                </a:path>
              </a:pathLst>
            </a:custGeom>
            <a:noFill/>
            <a:ln w="4763" cap="flat">
              <a:solidFill>
                <a:srgbClr val="F5D3D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54" name="Freeform 174">
              <a:extLst>
                <a:ext uri="{FF2B5EF4-FFF2-40B4-BE49-F238E27FC236}">
                  <a16:creationId xmlns:a16="http://schemas.microsoft.com/office/drawing/2014/main" id="{729E23C8-C2AC-313B-39E4-66FA02C3C82C}"/>
                </a:ext>
              </a:extLst>
            </p:cNvPr>
            <p:cNvSpPr>
              <a:spLocks/>
            </p:cNvSpPr>
            <p:nvPr/>
          </p:nvSpPr>
          <p:spPr bwMode="auto">
            <a:xfrm>
              <a:off x="4581" y="1556"/>
              <a:ext cx="9" cy="14"/>
            </a:xfrm>
            <a:custGeom>
              <a:avLst/>
              <a:gdLst>
                <a:gd name="T0" fmla="*/ 19 w 7"/>
                <a:gd name="T1" fmla="*/ 0 h 11"/>
                <a:gd name="T2" fmla="*/ 19 w 7"/>
                <a:gd name="T3" fmla="*/ 29 h 11"/>
                <a:gd name="T4" fmla="*/ 8 w 7"/>
                <a:gd name="T5" fmla="*/ 1 h 1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" h="11">
                  <a:moveTo>
                    <a:pt x="7" y="0"/>
                  </a:moveTo>
                  <a:cubicBezTo>
                    <a:pt x="7" y="4"/>
                    <a:pt x="7" y="8"/>
                    <a:pt x="7" y="11"/>
                  </a:cubicBezTo>
                  <a:cubicBezTo>
                    <a:pt x="3" y="10"/>
                    <a:pt x="0" y="5"/>
                    <a:pt x="3" y="1"/>
                  </a:cubicBezTo>
                </a:path>
              </a:pathLst>
            </a:custGeom>
            <a:noFill/>
            <a:ln w="4763" cap="flat">
              <a:solidFill>
                <a:srgbClr val="F5D3D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55" name="Freeform 175">
              <a:extLst>
                <a:ext uri="{FF2B5EF4-FFF2-40B4-BE49-F238E27FC236}">
                  <a16:creationId xmlns:a16="http://schemas.microsoft.com/office/drawing/2014/main" id="{60A1EAF4-8B90-3087-0826-D8D84D9276DF}"/>
                </a:ext>
              </a:extLst>
            </p:cNvPr>
            <p:cNvSpPr>
              <a:spLocks/>
            </p:cNvSpPr>
            <p:nvPr/>
          </p:nvSpPr>
          <p:spPr bwMode="auto">
            <a:xfrm>
              <a:off x="4415" y="1236"/>
              <a:ext cx="38" cy="39"/>
            </a:xfrm>
            <a:custGeom>
              <a:avLst/>
              <a:gdLst>
                <a:gd name="T0" fmla="*/ 96 w 28"/>
                <a:gd name="T1" fmla="*/ 94 h 29"/>
                <a:gd name="T2" fmla="*/ 77 w 28"/>
                <a:gd name="T3" fmla="*/ 83 h 29"/>
                <a:gd name="T4" fmla="*/ 68 w 28"/>
                <a:gd name="T5" fmla="*/ 36 h 29"/>
                <a:gd name="T6" fmla="*/ 68 w 28"/>
                <a:gd name="T7" fmla="*/ 36 h 29"/>
                <a:gd name="T8" fmla="*/ 84 w 28"/>
                <a:gd name="T9" fmla="*/ 12 h 29"/>
                <a:gd name="T10" fmla="*/ 72 w 28"/>
                <a:gd name="T11" fmla="*/ 0 h 29"/>
                <a:gd name="T12" fmla="*/ 57 w 28"/>
                <a:gd name="T13" fmla="*/ 12 h 29"/>
                <a:gd name="T14" fmla="*/ 37 w 28"/>
                <a:gd name="T15" fmla="*/ 16 h 29"/>
                <a:gd name="T16" fmla="*/ 10 w 28"/>
                <a:gd name="T17" fmla="*/ 0 h 29"/>
                <a:gd name="T18" fmla="*/ 0 w 28"/>
                <a:gd name="T19" fmla="*/ 16 h 29"/>
                <a:gd name="T20" fmla="*/ 30 w 28"/>
                <a:gd name="T21" fmla="*/ 36 h 29"/>
                <a:gd name="T22" fmla="*/ 48 w 28"/>
                <a:gd name="T23" fmla="*/ 65 h 29"/>
                <a:gd name="T24" fmla="*/ 50 w 28"/>
                <a:gd name="T25" fmla="*/ 83 h 29"/>
                <a:gd name="T26" fmla="*/ 37 w 28"/>
                <a:gd name="T27" fmla="*/ 87 h 29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8" h="29">
                  <a:moveTo>
                    <a:pt x="28" y="29"/>
                  </a:moveTo>
                  <a:cubicBezTo>
                    <a:pt x="24" y="29"/>
                    <a:pt x="23" y="25"/>
                    <a:pt x="23" y="25"/>
                  </a:cubicBezTo>
                  <a:cubicBezTo>
                    <a:pt x="20" y="11"/>
                    <a:pt x="20" y="11"/>
                    <a:pt x="20" y="11"/>
                  </a:cubicBezTo>
                  <a:cubicBezTo>
                    <a:pt x="20" y="11"/>
                    <a:pt x="20" y="11"/>
                    <a:pt x="20" y="11"/>
                  </a:cubicBezTo>
                  <a:cubicBezTo>
                    <a:pt x="21" y="9"/>
                    <a:pt x="22" y="6"/>
                    <a:pt x="25" y="4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19" y="1"/>
                    <a:pt x="18" y="3"/>
                    <a:pt x="17" y="4"/>
                  </a:cubicBezTo>
                  <a:cubicBezTo>
                    <a:pt x="16" y="5"/>
                    <a:pt x="12" y="5"/>
                    <a:pt x="11" y="5"/>
                  </a:cubicBezTo>
                  <a:cubicBezTo>
                    <a:pt x="8" y="3"/>
                    <a:pt x="5" y="1"/>
                    <a:pt x="3" y="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3" y="6"/>
                    <a:pt x="6" y="9"/>
                    <a:pt x="9" y="11"/>
                  </a:cubicBezTo>
                  <a:cubicBezTo>
                    <a:pt x="12" y="13"/>
                    <a:pt x="14" y="20"/>
                    <a:pt x="14" y="20"/>
                  </a:cubicBezTo>
                  <a:cubicBezTo>
                    <a:pt x="15" y="25"/>
                    <a:pt x="15" y="25"/>
                    <a:pt x="15" y="25"/>
                  </a:cubicBezTo>
                  <a:cubicBezTo>
                    <a:pt x="15" y="25"/>
                    <a:pt x="15" y="28"/>
                    <a:pt x="11" y="27"/>
                  </a:cubicBezTo>
                </a:path>
              </a:pathLst>
            </a:custGeom>
            <a:solidFill>
              <a:srgbClr val="00A9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56" name="Freeform 176">
              <a:extLst>
                <a:ext uri="{FF2B5EF4-FFF2-40B4-BE49-F238E27FC236}">
                  <a16:creationId xmlns:a16="http://schemas.microsoft.com/office/drawing/2014/main" id="{50D0D671-91DC-B2C7-E01B-7F3835C7B6FE}"/>
                </a:ext>
              </a:extLst>
            </p:cNvPr>
            <p:cNvSpPr>
              <a:spLocks/>
            </p:cNvSpPr>
            <p:nvPr/>
          </p:nvSpPr>
          <p:spPr bwMode="auto">
            <a:xfrm>
              <a:off x="4468" y="1080"/>
              <a:ext cx="52" cy="202"/>
            </a:xfrm>
            <a:custGeom>
              <a:avLst/>
              <a:gdLst>
                <a:gd name="T0" fmla="*/ 85 w 38"/>
                <a:gd name="T1" fmla="*/ 285 h 149"/>
                <a:gd name="T2" fmla="*/ 70 w 38"/>
                <a:gd name="T3" fmla="*/ 335 h 149"/>
                <a:gd name="T4" fmla="*/ 36 w 38"/>
                <a:gd name="T5" fmla="*/ 492 h 149"/>
                <a:gd name="T6" fmla="*/ 26 w 38"/>
                <a:gd name="T7" fmla="*/ 503 h 149"/>
                <a:gd name="T8" fmla="*/ 14 w 38"/>
                <a:gd name="T9" fmla="*/ 496 h 149"/>
                <a:gd name="T10" fmla="*/ 7 w 38"/>
                <a:gd name="T11" fmla="*/ 481 h 149"/>
                <a:gd name="T12" fmla="*/ 36 w 38"/>
                <a:gd name="T13" fmla="*/ 310 h 149"/>
                <a:gd name="T14" fmla="*/ 57 w 38"/>
                <a:gd name="T15" fmla="*/ 218 h 149"/>
                <a:gd name="T16" fmla="*/ 70 w 38"/>
                <a:gd name="T17" fmla="*/ 160 h 149"/>
                <a:gd name="T18" fmla="*/ 85 w 38"/>
                <a:gd name="T19" fmla="*/ 27 h 149"/>
                <a:gd name="T20" fmla="*/ 116 w 38"/>
                <a:gd name="T21" fmla="*/ 1 h 149"/>
                <a:gd name="T22" fmla="*/ 131 w 38"/>
                <a:gd name="T23" fmla="*/ 12 h 149"/>
                <a:gd name="T24" fmla="*/ 126 w 38"/>
                <a:gd name="T25" fmla="*/ 57 h 149"/>
                <a:gd name="T26" fmla="*/ 116 w 38"/>
                <a:gd name="T27" fmla="*/ 125 h 149"/>
                <a:gd name="T28" fmla="*/ 105 w 38"/>
                <a:gd name="T29" fmla="*/ 197 h 149"/>
                <a:gd name="T30" fmla="*/ 85 w 38"/>
                <a:gd name="T31" fmla="*/ 285 h 14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8" h="149">
                  <a:moveTo>
                    <a:pt x="24" y="84"/>
                  </a:moveTo>
                  <a:cubicBezTo>
                    <a:pt x="20" y="99"/>
                    <a:pt x="20" y="99"/>
                    <a:pt x="20" y="99"/>
                  </a:cubicBezTo>
                  <a:cubicBezTo>
                    <a:pt x="15" y="115"/>
                    <a:pt x="11" y="129"/>
                    <a:pt x="10" y="146"/>
                  </a:cubicBezTo>
                  <a:cubicBezTo>
                    <a:pt x="10" y="147"/>
                    <a:pt x="8" y="149"/>
                    <a:pt x="7" y="149"/>
                  </a:cubicBezTo>
                  <a:cubicBezTo>
                    <a:pt x="6" y="148"/>
                    <a:pt x="5" y="148"/>
                    <a:pt x="4" y="147"/>
                  </a:cubicBezTo>
                  <a:cubicBezTo>
                    <a:pt x="3" y="147"/>
                    <a:pt x="2" y="143"/>
                    <a:pt x="2" y="142"/>
                  </a:cubicBezTo>
                  <a:cubicBezTo>
                    <a:pt x="0" y="127"/>
                    <a:pt x="6" y="109"/>
                    <a:pt x="10" y="92"/>
                  </a:cubicBezTo>
                  <a:cubicBezTo>
                    <a:pt x="13" y="83"/>
                    <a:pt x="15" y="74"/>
                    <a:pt x="17" y="65"/>
                  </a:cubicBezTo>
                  <a:cubicBezTo>
                    <a:pt x="20" y="47"/>
                    <a:pt x="20" y="47"/>
                    <a:pt x="20" y="47"/>
                  </a:cubicBezTo>
                  <a:cubicBezTo>
                    <a:pt x="22" y="35"/>
                    <a:pt x="24" y="22"/>
                    <a:pt x="24" y="8"/>
                  </a:cubicBezTo>
                  <a:cubicBezTo>
                    <a:pt x="26" y="5"/>
                    <a:pt x="29" y="3"/>
                    <a:pt x="33" y="1"/>
                  </a:cubicBezTo>
                  <a:cubicBezTo>
                    <a:pt x="34" y="0"/>
                    <a:pt x="37" y="2"/>
                    <a:pt x="37" y="4"/>
                  </a:cubicBezTo>
                  <a:cubicBezTo>
                    <a:pt x="36" y="9"/>
                    <a:pt x="38" y="11"/>
                    <a:pt x="36" y="17"/>
                  </a:cubicBezTo>
                  <a:cubicBezTo>
                    <a:pt x="33" y="37"/>
                    <a:pt x="33" y="37"/>
                    <a:pt x="33" y="37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29" y="68"/>
                    <a:pt x="27" y="74"/>
                    <a:pt x="24" y="84"/>
                  </a:cubicBezTo>
                  <a:close/>
                </a:path>
              </a:pathLst>
            </a:custGeom>
            <a:noFill/>
            <a:ln w="47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57" name="Freeform 177">
              <a:extLst>
                <a:ext uri="{FF2B5EF4-FFF2-40B4-BE49-F238E27FC236}">
                  <a16:creationId xmlns:a16="http://schemas.microsoft.com/office/drawing/2014/main" id="{265F617D-BD9F-9BE1-E955-A4A7BE54FDB9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4" y="2422"/>
              <a:ext cx="137" cy="75"/>
            </a:xfrm>
            <a:custGeom>
              <a:avLst/>
              <a:gdLst>
                <a:gd name="T0" fmla="*/ 217 w 101"/>
                <a:gd name="T1" fmla="*/ 165 h 55"/>
                <a:gd name="T2" fmla="*/ 0 w 101"/>
                <a:gd name="T3" fmla="*/ 102 h 55"/>
                <a:gd name="T4" fmla="*/ 30 w 101"/>
                <a:gd name="T5" fmla="*/ 83 h 55"/>
                <a:gd name="T6" fmla="*/ 208 w 101"/>
                <a:gd name="T7" fmla="*/ 134 h 55"/>
                <a:gd name="T8" fmla="*/ 301 w 101"/>
                <a:gd name="T9" fmla="*/ 1 h 55"/>
                <a:gd name="T10" fmla="*/ 335 w 101"/>
                <a:gd name="T11" fmla="*/ 0 h 55"/>
                <a:gd name="T12" fmla="*/ 217 w 101"/>
                <a:gd name="T13" fmla="*/ 165 h 5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01" h="55">
                  <a:moveTo>
                    <a:pt x="64" y="48"/>
                  </a:moveTo>
                  <a:cubicBezTo>
                    <a:pt x="42" y="55"/>
                    <a:pt x="13" y="51"/>
                    <a:pt x="0" y="29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9" y="41"/>
                    <a:pt x="42" y="45"/>
                    <a:pt x="61" y="39"/>
                  </a:cubicBezTo>
                  <a:cubicBezTo>
                    <a:pt x="76" y="34"/>
                    <a:pt x="91" y="22"/>
                    <a:pt x="89" y="1"/>
                  </a:cubicBezTo>
                  <a:cubicBezTo>
                    <a:pt x="99" y="0"/>
                    <a:pt x="99" y="0"/>
                    <a:pt x="99" y="0"/>
                  </a:cubicBezTo>
                  <a:cubicBezTo>
                    <a:pt x="101" y="22"/>
                    <a:pt x="87" y="41"/>
                    <a:pt x="64" y="48"/>
                  </a:cubicBezTo>
                  <a:close/>
                </a:path>
              </a:pathLst>
            </a:custGeom>
            <a:solidFill>
              <a:srgbClr val="00A9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58" name="Freeform 178">
              <a:extLst>
                <a:ext uri="{FF2B5EF4-FFF2-40B4-BE49-F238E27FC236}">
                  <a16:creationId xmlns:a16="http://schemas.microsoft.com/office/drawing/2014/main" id="{54745B5D-E8B6-A43A-826F-D0F3B8C15786}"/>
                </a:ext>
              </a:extLst>
            </p:cNvPr>
            <p:cNvSpPr>
              <a:spLocks/>
            </p:cNvSpPr>
            <p:nvPr/>
          </p:nvSpPr>
          <p:spPr bwMode="auto">
            <a:xfrm>
              <a:off x="4986" y="2272"/>
              <a:ext cx="215" cy="299"/>
            </a:xfrm>
            <a:custGeom>
              <a:avLst/>
              <a:gdLst>
                <a:gd name="T0" fmla="*/ 298 w 158"/>
                <a:gd name="T1" fmla="*/ 202 h 221"/>
                <a:gd name="T2" fmla="*/ 340 w 158"/>
                <a:gd name="T3" fmla="*/ 311 h 221"/>
                <a:gd name="T4" fmla="*/ 373 w 158"/>
                <a:gd name="T5" fmla="*/ 352 h 221"/>
                <a:gd name="T6" fmla="*/ 543 w 158"/>
                <a:gd name="T7" fmla="*/ 606 h 221"/>
                <a:gd name="T8" fmla="*/ 539 w 158"/>
                <a:gd name="T9" fmla="*/ 603 h 221"/>
                <a:gd name="T10" fmla="*/ 373 w 158"/>
                <a:gd name="T11" fmla="*/ 380 h 221"/>
                <a:gd name="T12" fmla="*/ 361 w 158"/>
                <a:gd name="T13" fmla="*/ 395 h 221"/>
                <a:gd name="T14" fmla="*/ 363 w 158"/>
                <a:gd name="T15" fmla="*/ 411 h 221"/>
                <a:gd name="T16" fmla="*/ 380 w 158"/>
                <a:gd name="T17" fmla="*/ 446 h 221"/>
                <a:gd name="T18" fmla="*/ 476 w 158"/>
                <a:gd name="T19" fmla="*/ 549 h 221"/>
                <a:gd name="T20" fmla="*/ 474 w 158"/>
                <a:gd name="T21" fmla="*/ 553 h 221"/>
                <a:gd name="T22" fmla="*/ 378 w 158"/>
                <a:gd name="T23" fmla="*/ 476 h 221"/>
                <a:gd name="T24" fmla="*/ 363 w 158"/>
                <a:gd name="T25" fmla="*/ 483 h 221"/>
                <a:gd name="T26" fmla="*/ 354 w 158"/>
                <a:gd name="T27" fmla="*/ 548 h 221"/>
                <a:gd name="T28" fmla="*/ 222 w 158"/>
                <a:gd name="T29" fmla="*/ 728 h 221"/>
                <a:gd name="T30" fmla="*/ 106 w 158"/>
                <a:gd name="T31" fmla="*/ 701 h 221"/>
                <a:gd name="T32" fmla="*/ 45 w 158"/>
                <a:gd name="T33" fmla="*/ 388 h 221"/>
                <a:gd name="T34" fmla="*/ 37 w 158"/>
                <a:gd name="T35" fmla="*/ 12 h 221"/>
                <a:gd name="T36" fmla="*/ 68 w 158"/>
                <a:gd name="T37" fmla="*/ 0 h 221"/>
                <a:gd name="T38" fmla="*/ 76 w 158"/>
                <a:gd name="T39" fmla="*/ 400 h 221"/>
                <a:gd name="T40" fmla="*/ 127 w 158"/>
                <a:gd name="T41" fmla="*/ 674 h 221"/>
                <a:gd name="T42" fmla="*/ 211 w 158"/>
                <a:gd name="T43" fmla="*/ 695 h 221"/>
                <a:gd name="T44" fmla="*/ 320 w 158"/>
                <a:gd name="T45" fmla="*/ 534 h 221"/>
                <a:gd name="T46" fmla="*/ 265 w 158"/>
                <a:gd name="T47" fmla="*/ 216 h 22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58" h="221">
                  <a:moveTo>
                    <a:pt x="87" y="60"/>
                  </a:moveTo>
                  <a:cubicBezTo>
                    <a:pt x="91" y="71"/>
                    <a:pt x="96" y="82"/>
                    <a:pt x="99" y="93"/>
                  </a:cubicBezTo>
                  <a:cubicBezTo>
                    <a:pt x="100" y="96"/>
                    <a:pt x="107" y="103"/>
                    <a:pt x="109" y="105"/>
                  </a:cubicBezTo>
                  <a:cubicBezTo>
                    <a:pt x="134" y="122"/>
                    <a:pt x="150" y="148"/>
                    <a:pt x="158" y="181"/>
                  </a:cubicBezTo>
                  <a:cubicBezTo>
                    <a:pt x="157" y="180"/>
                    <a:pt x="157" y="180"/>
                    <a:pt x="157" y="180"/>
                  </a:cubicBezTo>
                  <a:cubicBezTo>
                    <a:pt x="150" y="151"/>
                    <a:pt x="130" y="130"/>
                    <a:pt x="109" y="114"/>
                  </a:cubicBezTo>
                  <a:cubicBezTo>
                    <a:pt x="107" y="113"/>
                    <a:pt x="105" y="115"/>
                    <a:pt x="105" y="118"/>
                  </a:cubicBezTo>
                  <a:cubicBezTo>
                    <a:pt x="106" y="119"/>
                    <a:pt x="106" y="121"/>
                    <a:pt x="106" y="123"/>
                  </a:cubicBezTo>
                  <a:cubicBezTo>
                    <a:pt x="106" y="125"/>
                    <a:pt x="109" y="132"/>
                    <a:pt x="111" y="133"/>
                  </a:cubicBezTo>
                  <a:cubicBezTo>
                    <a:pt x="122" y="141"/>
                    <a:pt x="131" y="149"/>
                    <a:pt x="139" y="164"/>
                  </a:cubicBezTo>
                  <a:cubicBezTo>
                    <a:pt x="138" y="165"/>
                    <a:pt x="138" y="165"/>
                    <a:pt x="138" y="165"/>
                  </a:cubicBezTo>
                  <a:cubicBezTo>
                    <a:pt x="131" y="153"/>
                    <a:pt x="120" y="148"/>
                    <a:pt x="110" y="142"/>
                  </a:cubicBezTo>
                  <a:cubicBezTo>
                    <a:pt x="109" y="141"/>
                    <a:pt x="106" y="143"/>
                    <a:pt x="106" y="144"/>
                  </a:cubicBezTo>
                  <a:cubicBezTo>
                    <a:pt x="106" y="150"/>
                    <a:pt x="105" y="156"/>
                    <a:pt x="103" y="163"/>
                  </a:cubicBezTo>
                  <a:cubicBezTo>
                    <a:pt x="99" y="179"/>
                    <a:pt x="87" y="210"/>
                    <a:pt x="65" y="217"/>
                  </a:cubicBezTo>
                  <a:cubicBezTo>
                    <a:pt x="57" y="220"/>
                    <a:pt x="45" y="221"/>
                    <a:pt x="31" y="209"/>
                  </a:cubicBezTo>
                  <a:cubicBezTo>
                    <a:pt x="1" y="184"/>
                    <a:pt x="0" y="143"/>
                    <a:pt x="13" y="116"/>
                  </a:cubicBezTo>
                  <a:cubicBezTo>
                    <a:pt x="31" y="74"/>
                    <a:pt x="22" y="32"/>
                    <a:pt x="11" y="4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32" y="30"/>
                    <a:pt x="42" y="75"/>
                    <a:pt x="22" y="120"/>
                  </a:cubicBezTo>
                  <a:cubicBezTo>
                    <a:pt x="11" y="144"/>
                    <a:pt x="11" y="180"/>
                    <a:pt x="37" y="201"/>
                  </a:cubicBezTo>
                  <a:cubicBezTo>
                    <a:pt x="46" y="208"/>
                    <a:pt x="54" y="210"/>
                    <a:pt x="62" y="208"/>
                  </a:cubicBezTo>
                  <a:cubicBezTo>
                    <a:pt x="77" y="203"/>
                    <a:pt x="89" y="180"/>
                    <a:pt x="93" y="160"/>
                  </a:cubicBezTo>
                  <a:cubicBezTo>
                    <a:pt x="102" y="122"/>
                    <a:pt x="91" y="95"/>
                    <a:pt x="77" y="64"/>
                  </a:cubicBezTo>
                </a:path>
              </a:pathLst>
            </a:custGeom>
            <a:solidFill>
              <a:srgbClr val="00A9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59" name="Freeform 179">
              <a:extLst>
                <a:ext uri="{FF2B5EF4-FFF2-40B4-BE49-F238E27FC236}">
                  <a16:creationId xmlns:a16="http://schemas.microsoft.com/office/drawing/2014/main" id="{92FBE43F-7843-0C7F-4B01-E8048AA6D451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9" y="2491"/>
              <a:ext cx="127" cy="180"/>
            </a:xfrm>
            <a:custGeom>
              <a:avLst/>
              <a:gdLst>
                <a:gd name="T0" fmla="*/ 313 w 94"/>
                <a:gd name="T1" fmla="*/ 7 h 133"/>
                <a:gd name="T2" fmla="*/ 290 w 94"/>
                <a:gd name="T3" fmla="*/ 161 h 133"/>
                <a:gd name="T4" fmla="*/ 257 w 94"/>
                <a:gd name="T5" fmla="*/ 399 h 133"/>
                <a:gd name="T6" fmla="*/ 257 w 94"/>
                <a:gd name="T7" fmla="*/ 401 h 133"/>
                <a:gd name="T8" fmla="*/ 254 w 94"/>
                <a:gd name="T9" fmla="*/ 401 h 133"/>
                <a:gd name="T10" fmla="*/ 238 w 94"/>
                <a:gd name="T11" fmla="*/ 406 h 133"/>
                <a:gd name="T12" fmla="*/ 209 w 94"/>
                <a:gd name="T13" fmla="*/ 275 h 133"/>
                <a:gd name="T14" fmla="*/ 209 w 94"/>
                <a:gd name="T15" fmla="*/ 273 h 133"/>
                <a:gd name="T16" fmla="*/ 209 w 94"/>
                <a:gd name="T17" fmla="*/ 282 h 133"/>
                <a:gd name="T18" fmla="*/ 173 w 94"/>
                <a:gd name="T19" fmla="*/ 447 h 133"/>
                <a:gd name="T20" fmla="*/ 161 w 94"/>
                <a:gd name="T21" fmla="*/ 440 h 133"/>
                <a:gd name="T22" fmla="*/ 141 w 94"/>
                <a:gd name="T23" fmla="*/ 310 h 133"/>
                <a:gd name="T24" fmla="*/ 135 w 94"/>
                <a:gd name="T25" fmla="*/ 218 h 133"/>
                <a:gd name="T26" fmla="*/ 134 w 94"/>
                <a:gd name="T27" fmla="*/ 282 h 133"/>
                <a:gd name="T28" fmla="*/ 134 w 94"/>
                <a:gd name="T29" fmla="*/ 296 h 133"/>
                <a:gd name="T30" fmla="*/ 120 w 94"/>
                <a:gd name="T31" fmla="*/ 379 h 133"/>
                <a:gd name="T32" fmla="*/ 105 w 94"/>
                <a:gd name="T33" fmla="*/ 387 h 133"/>
                <a:gd name="T34" fmla="*/ 69 w 94"/>
                <a:gd name="T35" fmla="*/ 279 h 133"/>
                <a:gd name="T36" fmla="*/ 58 w 94"/>
                <a:gd name="T37" fmla="*/ 181 h 133"/>
                <a:gd name="T38" fmla="*/ 58 w 94"/>
                <a:gd name="T39" fmla="*/ 188 h 133"/>
                <a:gd name="T40" fmla="*/ 58 w 94"/>
                <a:gd name="T41" fmla="*/ 238 h 133"/>
                <a:gd name="T42" fmla="*/ 63 w 94"/>
                <a:gd name="T43" fmla="*/ 286 h 133"/>
                <a:gd name="T44" fmla="*/ 43 w 94"/>
                <a:gd name="T45" fmla="*/ 322 h 133"/>
                <a:gd name="T46" fmla="*/ 27 w 94"/>
                <a:gd name="T47" fmla="*/ 313 h 133"/>
                <a:gd name="T48" fmla="*/ 20 w 94"/>
                <a:gd name="T49" fmla="*/ 50 h 133"/>
                <a:gd name="T50" fmla="*/ 36 w 94"/>
                <a:gd name="T51" fmla="*/ 50 h 133"/>
                <a:gd name="T52" fmla="*/ 16 w 94"/>
                <a:gd name="T53" fmla="*/ 134 h 133"/>
                <a:gd name="T54" fmla="*/ 36 w 94"/>
                <a:gd name="T55" fmla="*/ 305 h 133"/>
                <a:gd name="T56" fmla="*/ 43 w 94"/>
                <a:gd name="T57" fmla="*/ 191 h 133"/>
                <a:gd name="T58" fmla="*/ 55 w 94"/>
                <a:gd name="T59" fmla="*/ 134 h 133"/>
                <a:gd name="T60" fmla="*/ 58 w 94"/>
                <a:gd name="T61" fmla="*/ 134 h 133"/>
                <a:gd name="T62" fmla="*/ 84 w 94"/>
                <a:gd name="T63" fmla="*/ 273 h 133"/>
                <a:gd name="T64" fmla="*/ 105 w 94"/>
                <a:gd name="T65" fmla="*/ 378 h 133"/>
                <a:gd name="T66" fmla="*/ 120 w 94"/>
                <a:gd name="T67" fmla="*/ 295 h 133"/>
                <a:gd name="T68" fmla="*/ 120 w 94"/>
                <a:gd name="T69" fmla="*/ 282 h 133"/>
                <a:gd name="T70" fmla="*/ 124 w 94"/>
                <a:gd name="T71" fmla="*/ 171 h 133"/>
                <a:gd name="T72" fmla="*/ 141 w 94"/>
                <a:gd name="T73" fmla="*/ 169 h 133"/>
                <a:gd name="T74" fmla="*/ 153 w 94"/>
                <a:gd name="T75" fmla="*/ 294 h 133"/>
                <a:gd name="T76" fmla="*/ 173 w 94"/>
                <a:gd name="T77" fmla="*/ 434 h 133"/>
                <a:gd name="T78" fmla="*/ 197 w 94"/>
                <a:gd name="T79" fmla="*/ 275 h 133"/>
                <a:gd name="T80" fmla="*/ 209 w 94"/>
                <a:gd name="T81" fmla="*/ 152 h 133"/>
                <a:gd name="T82" fmla="*/ 219 w 94"/>
                <a:gd name="T83" fmla="*/ 275 h 133"/>
                <a:gd name="T84" fmla="*/ 246 w 94"/>
                <a:gd name="T85" fmla="*/ 392 h 133"/>
                <a:gd name="T86" fmla="*/ 276 w 94"/>
                <a:gd name="T87" fmla="*/ 161 h 133"/>
                <a:gd name="T88" fmla="*/ 286 w 94"/>
                <a:gd name="T89" fmla="*/ 0 h 133"/>
                <a:gd name="T90" fmla="*/ 313 w 94"/>
                <a:gd name="T91" fmla="*/ 7 h 133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94" h="133">
                  <a:moveTo>
                    <a:pt x="94" y="2"/>
                  </a:moveTo>
                  <a:cubicBezTo>
                    <a:pt x="91" y="13"/>
                    <a:pt x="87" y="30"/>
                    <a:pt x="87" y="48"/>
                  </a:cubicBezTo>
                  <a:cubicBezTo>
                    <a:pt x="86" y="77"/>
                    <a:pt x="87" y="104"/>
                    <a:pt x="77" y="119"/>
                  </a:cubicBezTo>
                  <a:cubicBezTo>
                    <a:pt x="77" y="120"/>
                    <a:pt x="77" y="120"/>
                    <a:pt x="77" y="120"/>
                  </a:cubicBezTo>
                  <a:cubicBezTo>
                    <a:pt x="76" y="120"/>
                    <a:pt x="76" y="120"/>
                    <a:pt x="76" y="120"/>
                  </a:cubicBezTo>
                  <a:cubicBezTo>
                    <a:pt x="74" y="122"/>
                    <a:pt x="72" y="121"/>
                    <a:pt x="71" y="121"/>
                  </a:cubicBezTo>
                  <a:cubicBezTo>
                    <a:pt x="65" y="118"/>
                    <a:pt x="64" y="111"/>
                    <a:pt x="63" y="82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3" y="82"/>
                    <a:pt x="63" y="83"/>
                    <a:pt x="63" y="84"/>
                  </a:cubicBezTo>
                  <a:cubicBezTo>
                    <a:pt x="62" y="120"/>
                    <a:pt x="60" y="132"/>
                    <a:pt x="52" y="133"/>
                  </a:cubicBezTo>
                  <a:cubicBezTo>
                    <a:pt x="48" y="131"/>
                    <a:pt x="48" y="131"/>
                    <a:pt x="48" y="131"/>
                  </a:cubicBezTo>
                  <a:cubicBezTo>
                    <a:pt x="43" y="128"/>
                    <a:pt x="43" y="118"/>
                    <a:pt x="42" y="92"/>
                  </a:cubicBezTo>
                  <a:cubicBezTo>
                    <a:pt x="42" y="84"/>
                    <a:pt x="42" y="73"/>
                    <a:pt x="41" y="65"/>
                  </a:cubicBezTo>
                  <a:cubicBezTo>
                    <a:pt x="40" y="71"/>
                    <a:pt x="40" y="78"/>
                    <a:pt x="40" y="84"/>
                  </a:cubicBezTo>
                  <a:cubicBezTo>
                    <a:pt x="40" y="85"/>
                    <a:pt x="40" y="88"/>
                    <a:pt x="40" y="89"/>
                  </a:cubicBezTo>
                  <a:cubicBezTo>
                    <a:pt x="40" y="108"/>
                    <a:pt x="40" y="110"/>
                    <a:pt x="36" y="113"/>
                  </a:cubicBezTo>
                  <a:cubicBezTo>
                    <a:pt x="32" y="115"/>
                    <a:pt x="32" y="115"/>
                    <a:pt x="32" y="115"/>
                  </a:cubicBezTo>
                  <a:cubicBezTo>
                    <a:pt x="26" y="115"/>
                    <a:pt x="24" y="111"/>
                    <a:pt x="21" y="83"/>
                  </a:cubicBezTo>
                  <a:cubicBezTo>
                    <a:pt x="20" y="74"/>
                    <a:pt x="19" y="62"/>
                    <a:pt x="18" y="54"/>
                  </a:cubicBezTo>
                  <a:cubicBezTo>
                    <a:pt x="18" y="55"/>
                    <a:pt x="18" y="55"/>
                    <a:pt x="18" y="56"/>
                  </a:cubicBezTo>
                  <a:cubicBezTo>
                    <a:pt x="18" y="61"/>
                    <a:pt x="18" y="66"/>
                    <a:pt x="18" y="71"/>
                  </a:cubicBezTo>
                  <a:cubicBezTo>
                    <a:pt x="18" y="76"/>
                    <a:pt x="19" y="81"/>
                    <a:pt x="19" y="85"/>
                  </a:cubicBezTo>
                  <a:cubicBezTo>
                    <a:pt x="19" y="94"/>
                    <a:pt x="18" y="95"/>
                    <a:pt x="13" y="96"/>
                  </a:cubicBezTo>
                  <a:cubicBezTo>
                    <a:pt x="12" y="96"/>
                    <a:pt x="10" y="95"/>
                    <a:pt x="8" y="93"/>
                  </a:cubicBezTo>
                  <a:cubicBezTo>
                    <a:pt x="1" y="83"/>
                    <a:pt x="0" y="32"/>
                    <a:pt x="6" y="15"/>
                  </a:cubicBezTo>
                  <a:cubicBezTo>
                    <a:pt x="11" y="15"/>
                    <a:pt x="11" y="15"/>
                    <a:pt x="11" y="15"/>
                  </a:cubicBezTo>
                  <a:cubicBezTo>
                    <a:pt x="9" y="20"/>
                    <a:pt x="5" y="29"/>
                    <a:pt x="5" y="40"/>
                  </a:cubicBezTo>
                  <a:cubicBezTo>
                    <a:pt x="5" y="53"/>
                    <a:pt x="7" y="91"/>
                    <a:pt x="11" y="91"/>
                  </a:cubicBezTo>
                  <a:cubicBezTo>
                    <a:pt x="19" y="91"/>
                    <a:pt x="13" y="65"/>
                    <a:pt x="13" y="57"/>
                  </a:cubicBezTo>
                  <a:cubicBezTo>
                    <a:pt x="13" y="49"/>
                    <a:pt x="13" y="42"/>
                    <a:pt x="16" y="40"/>
                  </a:cubicBezTo>
                  <a:cubicBezTo>
                    <a:pt x="17" y="38"/>
                    <a:pt x="16" y="40"/>
                    <a:pt x="18" y="40"/>
                  </a:cubicBezTo>
                  <a:cubicBezTo>
                    <a:pt x="24" y="41"/>
                    <a:pt x="22" y="52"/>
                    <a:pt x="25" y="81"/>
                  </a:cubicBezTo>
                  <a:cubicBezTo>
                    <a:pt x="25" y="88"/>
                    <a:pt x="27" y="111"/>
                    <a:pt x="32" y="112"/>
                  </a:cubicBezTo>
                  <a:cubicBezTo>
                    <a:pt x="37" y="112"/>
                    <a:pt x="36" y="93"/>
                    <a:pt x="36" y="88"/>
                  </a:cubicBezTo>
                  <a:cubicBezTo>
                    <a:pt x="36" y="87"/>
                    <a:pt x="36" y="85"/>
                    <a:pt x="36" y="84"/>
                  </a:cubicBezTo>
                  <a:cubicBezTo>
                    <a:pt x="36" y="62"/>
                    <a:pt x="33" y="54"/>
                    <a:pt x="37" y="51"/>
                  </a:cubicBezTo>
                  <a:cubicBezTo>
                    <a:pt x="38" y="50"/>
                    <a:pt x="40" y="50"/>
                    <a:pt x="42" y="50"/>
                  </a:cubicBezTo>
                  <a:cubicBezTo>
                    <a:pt x="48" y="52"/>
                    <a:pt x="45" y="58"/>
                    <a:pt x="46" y="87"/>
                  </a:cubicBezTo>
                  <a:cubicBezTo>
                    <a:pt x="46" y="97"/>
                    <a:pt x="44" y="128"/>
                    <a:pt x="52" y="129"/>
                  </a:cubicBezTo>
                  <a:cubicBezTo>
                    <a:pt x="59" y="129"/>
                    <a:pt x="58" y="93"/>
                    <a:pt x="59" y="82"/>
                  </a:cubicBezTo>
                  <a:cubicBezTo>
                    <a:pt x="59" y="52"/>
                    <a:pt x="56" y="45"/>
                    <a:pt x="63" y="45"/>
                  </a:cubicBezTo>
                  <a:cubicBezTo>
                    <a:pt x="69" y="46"/>
                    <a:pt x="65" y="54"/>
                    <a:pt x="66" y="82"/>
                  </a:cubicBezTo>
                  <a:cubicBezTo>
                    <a:pt x="67" y="92"/>
                    <a:pt x="66" y="116"/>
                    <a:pt x="74" y="117"/>
                  </a:cubicBezTo>
                  <a:cubicBezTo>
                    <a:pt x="82" y="119"/>
                    <a:pt x="83" y="72"/>
                    <a:pt x="83" y="48"/>
                  </a:cubicBezTo>
                  <a:cubicBezTo>
                    <a:pt x="84" y="29"/>
                    <a:pt x="83" y="11"/>
                    <a:pt x="86" y="0"/>
                  </a:cubicBezTo>
                  <a:lnTo>
                    <a:pt x="94" y="2"/>
                  </a:lnTo>
                  <a:close/>
                </a:path>
              </a:pathLst>
            </a:custGeom>
            <a:solidFill>
              <a:srgbClr val="00A9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60" name="Freeform 180">
              <a:extLst>
                <a:ext uri="{FF2B5EF4-FFF2-40B4-BE49-F238E27FC236}">
                  <a16:creationId xmlns:a16="http://schemas.microsoft.com/office/drawing/2014/main" id="{65CABA13-6172-38B0-9FF6-C0A90DCE32BA}"/>
                </a:ext>
              </a:extLst>
            </p:cNvPr>
            <p:cNvSpPr>
              <a:spLocks/>
            </p:cNvSpPr>
            <p:nvPr/>
          </p:nvSpPr>
          <p:spPr bwMode="auto">
            <a:xfrm>
              <a:off x="5085" y="2568"/>
              <a:ext cx="26" cy="14"/>
            </a:xfrm>
            <a:custGeom>
              <a:avLst/>
              <a:gdLst>
                <a:gd name="T0" fmla="*/ 67 w 19"/>
                <a:gd name="T1" fmla="*/ 0 h 10"/>
                <a:gd name="T2" fmla="*/ 64 w 19"/>
                <a:gd name="T3" fmla="*/ 20 h 10"/>
                <a:gd name="T4" fmla="*/ 14 w 19"/>
                <a:gd name="T5" fmla="*/ 29 h 10"/>
                <a:gd name="T6" fmla="*/ 1 w 19"/>
                <a:gd name="T7" fmla="*/ 39 h 10"/>
                <a:gd name="T8" fmla="*/ 0 w 19"/>
                <a:gd name="T9" fmla="*/ 21 h 10"/>
                <a:gd name="T10" fmla="*/ 19 w 19"/>
                <a:gd name="T11" fmla="*/ 15 h 10"/>
                <a:gd name="T12" fmla="*/ 67 w 19"/>
                <a:gd name="T13" fmla="*/ 0 h 1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9" h="10">
                  <a:moveTo>
                    <a:pt x="19" y="0"/>
                  </a:moveTo>
                  <a:cubicBezTo>
                    <a:pt x="18" y="5"/>
                    <a:pt x="18" y="5"/>
                    <a:pt x="18" y="5"/>
                  </a:cubicBezTo>
                  <a:cubicBezTo>
                    <a:pt x="14" y="5"/>
                    <a:pt x="7" y="6"/>
                    <a:pt x="4" y="8"/>
                  </a:cubicBezTo>
                  <a:cubicBezTo>
                    <a:pt x="1" y="10"/>
                    <a:pt x="1" y="10"/>
                    <a:pt x="1" y="1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8" y="2"/>
                    <a:pt x="12" y="0"/>
                    <a:pt x="19" y="0"/>
                  </a:cubicBezTo>
                  <a:close/>
                </a:path>
              </a:pathLst>
            </a:custGeom>
            <a:solidFill>
              <a:srgbClr val="00A9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61" name="Freeform 181">
              <a:extLst>
                <a:ext uri="{FF2B5EF4-FFF2-40B4-BE49-F238E27FC236}">
                  <a16:creationId xmlns:a16="http://schemas.microsoft.com/office/drawing/2014/main" id="{3CF17B61-5894-338B-9295-A81996A6235A}"/>
                </a:ext>
              </a:extLst>
            </p:cNvPr>
            <p:cNvSpPr>
              <a:spLocks/>
            </p:cNvSpPr>
            <p:nvPr/>
          </p:nvSpPr>
          <p:spPr bwMode="auto">
            <a:xfrm>
              <a:off x="5026" y="2573"/>
              <a:ext cx="23" cy="14"/>
            </a:xfrm>
            <a:custGeom>
              <a:avLst/>
              <a:gdLst>
                <a:gd name="T0" fmla="*/ 55 w 17"/>
                <a:gd name="T1" fmla="*/ 21 h 10"/>
                <a:gd name="T2" fmla="*/ 57 w 17"/>
                <a:gd name="T3" fmla="*/ 21 h 10"/>
                <a:gd name="T4" fmla="*/ 55 w 17"/>
                <a:gd name="T5" fmla="*/ 39 h 10"/>
                <a:gd name="T6" fmla="*/ 55 w 17"/>
                <a:gd name="T7" fmla="*/ 39 h 10"/>
                <a:gd name="T8" fmla="*/ 0 w 17"/>
                <a:gd name="T9" fmla="*/ 11 h 10"/>
                <a:gd name="T10" fmla="*/ 7 w 17"/>
                <a:gd name="T11" fmla="*/ 0 h 10"/>
                <a:gd name="T12" fmla="*/ 7 w 17"/>
                <a:gd name="T13" fmla="*/ 0 h 10"/>
                <a:gd name="T14" fmla="*/ 55 w 17"/>
                <a:gd name="T15" fmla="*/ 21 h 1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7" h="10">
                  <a:moveTo>
                    <a:pt x="16" y="6"/>
                  </a:moveTo>
                  <a:cubicBezTo>
                    <a:pt x="17" y="6"/>
                    <a:pt x="17" y="6"/>
                    <a:pt x="17" y="6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9" y="9"/>
                    <a:pt x="3" y="8"/>
                    <a:pt x="0" y="3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1"/>
                    <a:pt x="9" y="4"/>
                    <a:pt x="16" y="6"/>
                  </a:cubicBezTo>
                  <a:close/>
                </a:path>
              </a:pathLst>
            </a:custGeom>
            <a:solidFill>
              <a:srgbClr val="00A9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62" name="Freeform 182">
              <a:extLst>
                <a:ext uri="{FF2B5EF4-FFF2-40B4-BE49-F238E27FC236}">
                  <a16:creationId xmlns:a16="http://schemas.microsoft.com/office/drawing/2014/main" id="{1E519386-7832-9494-679C-D54B2C911C30}"/>
                </a:ext>
              </a:extLst>
            </p:cNvPr>
            <p:cNvSpPr>
              <a:spLocks/>
            </p:cNvSpPr>
            <p:nvPr/>
          </p:nvSpPr>
          <p:spPr bwMode="auto">
            <a:xfrm>
              <a:off x="5079" y="2483"/>
              <a:ext cx="28" cy="54"/>
            </a:xfrm>
            <a:custGeom>
              <a:avLst/>
              <a:gdLst>
                <a:gd name="T0" fmla="*/ 36 w 21"/>
                <a:gd name="T1" fmla="*/ 36 h 40"/>
                <a:gd name="T2" fmla="*/ 48 w 21"/>
                <a:gd name="T3" fmla="*/ 77 h 40"/>
                <a:gd name="T4" fmla="*/ 49 w 21"/>
                <a:gd name="T5" fmla="*/ 85 h 40"/>
                <a:gd name="T6" fmla="*/ 64 w 21"/>
                <a:gd name="T7" fmla="*/ 134 h 40"/>
                <a:gd name="T8" fmla="*/ 37 w 21"/>
                <a:gd name="T9" fmla="*/ 131 h 40"/>
                <a:gd name="T10" fmla="*/ 31 w 21"/>
                <a:gd name="T11" fmla="*/ 100 h 40"/>
                <a:gd name="T12" fmla="*/ 27 w 21"/>
                <a:gd name="T13" fmla="*/ 89 h 40"/>
                <a:gd name="T14" fmla="*/ 9 w 21"/>
                <a:gd name="T15" fmla="*/ 43 h 40"/>
                <a:gd name="T16" fmla="*/ 0 w 21"/>
                <a:gd name="T17" fmla="*/ 9 h 40"/>
                <a:gd name="T18" fmla="*/ 21 w 21"/>
                <a:gd name="T19" fmla="*/ 0 h 40"/>
                <a:gd name="T20" fmla="*/ 36 w 21"/>
                <a:gd name="T21" fmla="*/ 36 h 4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1" h="40">
                  <a:moveTo>
                    <a:pt x="11" y="11"/>
                  </a:moveTo>
                  <a:cubicBezTo>
                    <a:pt x="12" y="15"/>
                    <a:pt x="12" y="19"/>
                    <a:pt x="15" y="23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9" y="30"/>
                    <a:pt x="21" y="33"/>
                    <a:pt x="20" y="40"/>
                  </a:cubicBezTo>
                  <a:cubicBezTo>
                    <a:pt x="12" y="39"/>
                    <a:pt x="12" y="39"/>
                    <a:pt x="12" y="39"/>
                  </a:cubicBezTo>
                  <a:cubicBezTo>
                    <a:pt x="13" y="35"/>
                    <a:pt x="12" y="34"/>
                    <a:pt x="10" y="30"/>
                  </a:cubicBezTo>
                  <a:cubicBezTo>
                    <a:pt x="8" y="27"/>
                    <a:pt x="8" y="27"/>
                    <a:pt x="8" y="27"/>
                  </a:cubicBezTo>
                  <a:cubicBezTo>
                    <a:pt x="5" y="22"/>
                    <a:pt x="4" y="18"/>
                    <a:pt x="3" y="13"/>
                  </a:cubicBezTo>
                  <a:cubicBezTo>
                    <a:pt x="2" y="9"/>
                    <a:pt x="1" y="6"/>
                    <a:pt x="0" y="3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9" y="4"/>
                    <a:pt x="10" y="8"/>
                    <a:pt x="11" y="11"/>
                  </a:cubicBezTo>
                  <a:close/>
                </a:path>
              </a:pathLst>
            </a:custGeom>
            <a:solidFill>
              <a:srgbClr val="00A9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63" name="Freeform 183">
              <a:extLst>
                <a:ext uri="{FF2B5EF4-FFF2-40B4-BE49-F238E27FC236}">
                  <a16:creationId xmlns:a16="http://schemas.microsoft.com/office/drawing/2014/main" id="{53B400EF-1171-1CF9-458B-B3B967700C79}"/>
                </a:ext>
              </a:extLst>
            </p:cNvPr>
            <p:cNvSpPr>
              <a:spLocks/>
            </p:cNvSpPr>
            <p:nvPr/>
          </p:nvSpPr>
          <p:spPr bwMode="auto">
            <a:xfrm>
              <a:off x="5051" y="2488"/>
              <a:ext cx="19" cy="75"/>
            </a:xfrm>
            <a:custGeom>
              <a:avLst/>
              <a:gdLst>
                <a:gd name="T0" fmla="*/ 27 w 14"/>
                <a:gd name="T1" fmla="*/ 0 h 55"/>
                <a:gd name="T2" fmla="*/ 35 w 14"/>
                <a:gd name="T3" fmla="*/ 65 h 55"/>
                <a:gd name="T4" fmla="*/ 41 w 14"/>
                <a:gd name="T5" fmla="*/ 132 h 55"/>
                <a:gd name="T6" fmla="*/ 41 w 14"/>
                <a:gd name="T7" fmla="*/ 142 h 55"/>
                <a:gd name="T8" fmla="*/ 48 w 14"/>
                <a:gd name="T9" fmla="*/ 177 h 55"/>
                <a:gd name="T10" fmla="*/ 26 w 14"/>
                <a:gd name="T11" fmla="*/ 190 h 55"/>
                <a:gd name="T12" fmla="*/ 14 w 14"/>
                <a:gd name="T13" fmla="*/ 142 h 55"/>
                <a:gd name="T14" fmla="*/ 14 w 14"/>
                <a:gd name="T15" fmla="*/ 132 h 55"/>
                <a:gd name="T16" fmla="*/ 7 w 14"/>
                <a:gd name="T17" fmla="*/ 68 h 55"/>
                <a:gd name="T18" fmla="*/ 0 w 14"/>
                <a:gd name="T19" fmla="*/ 0 h 55"/>
                <a:gd name="T20" fmla="*/ 27 w 14"/>
                <a:gd name="T21" fmla="*/ 0 h 5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4" h="55">
                  <a:moveTo>
                    <a:pt x="8" y="0"/>
                  </a:moveTo>
                  <a:cubicBezTo>
                    <a:pt x="8" y="6"/>
                    <a:pt x="9" y="12"/>
                    <a:pt x="10" y="19"/>
                  </a:cubicBezTo>
                  <a:cubicBezTo>
                    <a:pt x="11" y="25"/>
                    <a:pt x="12" y="31"/>
                    <a:pt x="12" y="38"/>
                  </a:cubicBezTo>
                  <a:cubicBezTo>
                    <a:pt x="12" y="41"/>
                    <a:pt x="12" y="41"/>
                    <a:pt x="12" y="41"/>
                  </a:cubicBezTo>
                  <a:cubicBezTo>
                    <a:pt x="12" y="45"/>
                    <a:pt x="12" y="49"/>
                    <a:pt x="14" y="51"/>
                  </a:cubicBezTo>
                  <a:cubicBezTo>
                    <a:pt x="7" y="55"/>
                    <a:pt x="7" y="55"/>
                    <a:pt x="7" y="55"/>
                  </a:cubicBezTo>
                  <a:cubicBezTo>
                    <a:pt x="4" y="51"/>
                    <a:pt x="4" y="46"/>
                    <a:pt x="4" y="41"/>
                  </a:cubicBezTo>
                  <a:cubicBezTo>
                    <a:pt x="4" y="38"/>
                    <a:pt x="4" y="38"/>
                    <a:pt x="4" y="38"/>
                  </a:cubicBezTo>
                  <a:cubicBezTo>
                    <a:pt x="4" y="32"/>
                    <a:pt x="3" y="26"/>
                    <a:pt x="2" y="20"/>
                  </a:cubicBezTo>
                  <a:cubicBezTo>
                    <a:pt x="1" y="13"/>
                    <a:pt x="0" y="7"/>
                    <a:pt x="0" y="0"/>
                  </a:cubicBezTo>
                  <a:lnTo>
                    <a:pt x="8" y="0"/>
                  </a:lnTo>
                  <a:close/>
                </a:path>
              </a:pathLst>
            </a:custGeom>
            <a:solidFill>
              <a:srgbClr val="00A9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64" name="Freeform 184">
              <a:extLst>
                <a:ext uri="{FF2B5EF4-FFF2-40B4-BE49-F238E27FC236}">
                  <a16:creationId xmlns:a16="http://schemas.microsoft.com/office/drawing/2014/main" id="{87F52FBD-76F3-5676-D252-55BA785B2207}"/>
                </a:ext>
              </a:extLst>
            </p:cNvPr>
            <p:cNvSpPr>
              <a:spLocks/>
            </p:cNvSpPr>
            <p:nvPr/>
          </p:nvSpPr>
          <p:spPr bwMode="auto">
            <a:xfrm>
              <a:off x="5020" y="2486"/>
              <a:ext cx="26" cy="52"/>
            </a:xfrm>
            <a:custGeom>
              <a:avLst/>
              <a:gdLst>
                <a:gd name="T0" fmla="*/ 26 w 19"/>
                <a:gd name="T1" fmla="*/ 123 h 39"/>
                <a:gd name="T2" fmla="*/ 0 w 19"/>
                <a:gd name="T3" fmla="*/ 112 h 39"/>
                <a:gd name="T4" fmla="*/ 26 w 19"/>
                <a:gd name="T5" fmla="*/ 1 h 39"/>
                <a:gd name="T6" fmla="*/ 55 w 19"/>
                <a:gd name="T7" fmla="*/ 0 h 39"/>
                <a:gd name="T8" fmla="*/ 26 w 19"/>
                <a:gd name="T9" fmla="*/ 123 h 3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9" h="39">
                  <a:moveTo>
                    <a:pt x="7" y="39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6" y="27"/>
                    <a:pt x="10" y="8"/>
                    <a:pt x="7" y="1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9" y="12"/>
                    <a:pt x="13" y="31"/>
                    <a:pt x="7" y="39"/>
                  </a:cubicBezTo>
                  <a:close/>
                </a:path>
              </a:pathLst>
            </a:custGeom>
            <a:solidFill>
              <a:srgbClr val="00A9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65" name="Freeform 185">
              <a:extLst>
                <a:ext uri="{FF2B5EF4-FFF2-40B4-BE49-F238E27FC236}">
                  <a16:creationId xmlns:a16="http://schemas.microsoft.com/office/drawing/2014/main" id="{53CB62F1-4E12-5ABF-38C4-582DE818A564}"/>
                </a:ext>
              </a:extLst>
            </p:cNvPr>
            <p:cNvSpPr>
              <a:spLocks/>
            </p:cNvSpPr>
            <p:nvPr/>
          </p:nvSpPr>
          <p:spPr bwMode="auto">
            <a:xfrm>
              <a:off x="4425" y="1959"/>
              <a:ext cx="101" cy="251"/>
            </a:xfrm>
            <a:custGeom>
              <a:avLst/>
              <a:gdLst>
                <a:gd name="T0" fmla="*/ 246 w 75"/>
                <a:gd name="T1" fmla="*/ 244 h 186"/>
                <a:gd name="T2" fmla="*/ 171 w 75"/>
                <a:gd name="T3" fmla="*/ 359 h 186"/>
                <a:gd name="T4" fmla="*/ 0 w 75"/>
                <a:gd name="T5" fmla="*/ 617 h 186"/>
                <a:gd name="T6" fmla="*/ 193 w 75"/>
                <a:gd name="T7" fmla="*/ 312 h 186"/>
                <a:gd name="T8" fmla="*/ 230 w 75"/>
                <a:gd name="T9" fmla="*/ 177 h 186"/>
                <a:gd name="T10" fmla="*/ 225 w 75"/>
                <a:gd name="T11" fmla="*/ 0 h 186"/>
                <a:gd name="T12" fmla="*/ 246 w 75"/>
                <a:gd name="T13" fmla="*/ 244 h 18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5" h="186">
                  <a:moveTo>
                    <a:pt x="75" y="73"/>
                  </a:moveTo>
                  <a:cubicBezTo>
                    <a:pt x="74" y="84"/>
                    <a:pt x="70" y="92"/>
                    <a:pt x="52" y="108"/>
                  </a:cubicBezTo>
                  <a:cubicBezTo>
                    <a:pt x="35" y="125"/>
                    <a:pt x="7" y="165"/>
                    <a:pt x="0" y="186"/>
                  </a:cubicBezTo>
                  <a:cubicBezTo>
                    <a:pt x="9" y="143"/>
                    <a:pt x="50" y="104"/>
                    <a:pt x="59" y="94"/>
                  </a:cubicBezTo>
                  <a:cubicBezTo>
                    <a:pt x="68" y="83"/>
                    <a:pt x="70" y="74"/>
                    <a:pt x="70" y="53"/>
                  </a:cubicBezTo>
                  <a:cubicBezTo>
                    <a:pt x="70" y="33"/>
                    <a:pt x="71" y="21"/>
                    <a:pt x="68" y="0"/>
                  </a:cubicBezTo>
                  <a:cubicBezTo>
                    <a:pt x="68" y="0"/>
                    <a:pt x="75" y="57"/>
                    <a:pt x="75" y="7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66" name="Freeform 186">
              <a:extLst>
                <a:ext uri="{FF2B5EF4-FFF2-40B4-BE49-F238E27FC236}">
                  <a16:creationId xmlns:a16="http://schemas.microsoft.com/office/drawing/2014/main" id="{7912C89E-05C4-DC38-0AA5-44981483E718}"/>
                </a:ext>
              </a:extLst>
            </p:cNvPr>
            <p:cNvSpPr>
              <a:spLocks/>
            </p:cNvSpPr>
            <p:nvPr/>
          </p:nvSpPr>
          <p:spPr bwMode="auto">
            <a:xfrm>
              <a:off x="4383" y="2646"/>
              <a:ext cx="23" cy="315"/>
            </a:xfrm>
            <a:custGeom>
              <a:avLst/>
              <a:gdLst>
                <a:gd name="T0" fmla="*/ 1 w 17"/>
                <a:gd name="T1" fmla="*/ 0 h 233"/>
                <a:gd name="T2" fmla="*/ 57 w 17"/>
                <a:gd name="T3" fmla="*/ 779 h 23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7" h="233">
                  <a:moveTo>
                    <a:pt x="1" y="0"/>
                  </a:moveTo>
                  <a:cubicBezTo>
                    <a:pt x="0" y="27"/>
                    <a:pt x="6" y="188"/>
                    <a:pt x="17" y="233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67" name="Freeform 187">
              <a:extLst>
                <a:ext uri="{FF2B5EF4-FFF2-40B4-BE49-F238E27FC236}">
                  <a16:creationId xmlns:a16="http://schemas.microsoft.com/office/drawing/2014/main" id="{AE6352D0-FEFF-F5B8-FFC7-E13B826178BA}"/>
                </a:ext>
              </a:extLst>
            </p:cNvPr>
            <p:cNvSpPr>
              <a:spLocks/>
            </p:cNvSpPr>
            <p:nvPr/>
          </p:nvSpPr>
          <p:spPr bwMode="auto">
            <a:xfrm>
              <a:off x="4425" y="2583"/>
              <a:ext cx="46" cy="213"/>
            </a:xfrm>
            <a:custGeom>
              <a:avLst/>
              <a:gdLst>
                <a:gd name="T0" fmla="*/ 0 w 34"/>
                <a:gd name="T1" fmla="*/ 0 h 158"/>
                <a:gd name="T2" fmla="*/ 114 w 34"/>
                <a:gd name="T3" fmla="*/ 522 h 15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4" h="158">
                  <a:moveTo>
                    <a:pt x="0" y="0"/>
                  </a:moveTo>
                  <a:cubicBezTo>
                    <a:pt x="9" y="14"/>
                    <a:pt x="33" y="141"/>
                    <a:pt x="34" y="158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68" name="Freeform 188">
              <a:extLst>
                <a:ext uri="{FF2B5EF4-FFF2-40B4-BE49-F238E27FC236}">
                  <a16:creationId xmlns:a16="http://schemas.microsoft.com/office/drawing/2014/main" id="{F84762C2-ED11-1839-3B05-5CECFD4E4E85}"/>
                </a:ext>
              </a:extLst>
            </p:cNvPr>
            <p:cNvSpPr>
              <a:spLocks/>
            </p:cNvSpPr>
            <p:nvPr/>
          </p:nvSpPr>
          <p:spPr bwMode="auto">
            <a:xfrm>
              <a:off x="4288" y="2460"/>
              <a:ext cx="25" cy="135"/>
            </a:xfrm>
            <a:custGeom>
              <a:avLst/>
              <a:gdLst>
                <a:gd name="T0" fmla="*/ 32 w 19"/>
                <a:gd name="T1" fmla="*/ 0 h 100"/>
                <a:gd name="T2" fmla="*/ 45 w 19"/>
                <a:gd name="T3" fmla="*/ 89 h 100"/>
                <a:gd name="T4" fmla="*/ 9 w 19"/>
                <a:gd name="T5" fmla="*/ 332 h 100"/>
                <a:gd name="T6" fmla="*/ 55 w 19"/>
                <a:gd name="T7" fmla="*/ 74 h 1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" h="100">
                  <a:moveTo>
                    <a:pt x="11" y="0"/>
                  </a:moveTo>
                  <a:cubicBezTo>
                    <a:pt x="16" y="9"/>
                    <a:pt x="16" y="16"/>
                    <a:pt x="15" y="27"/>
                  </a:cubicBezTo>
                  <a:cubicBezTo>
                    <a:pt x="14" y="38"/>
                    <a:pt x="0" y="81"/>
                    <a:pt x="3" y="100"/>
                  </a:cubicBezTo>
                  <a:cubicBezTo>
                    <a:pt x="4" y="82"/>
                    <a:pt x="19" y="39"/>
                    <a:pt x="18" y="2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69" name="Freeform 189">
              <a:extLst>
                <a:ext uri="{FF2B5EF4-FFF2-40B4-BE49-F238E27FC236}">
                  <a16:creationId xmlns:a16="http://schemas.microsoft.com/office/drawing/2014/main" id="{47BAD5FA-773D-C8AE-4BE4-1C7393C20652}"/>
                </a:ext>
              </a:extLst>
            </p:cNvPr>
            <p:cNvSpPr>
              <a:spLocks/>
            </p:cNvSpPr>
            <p:nvPr/>
          </p:nvSpPr>
          <p:spPr bwMode="auto">
            <a:xfrm>
              <a:off x="4271" y="1272"/>
              <a:ext cx="158" cy="103"/>
            </a:xfrm>
            <a:custGeom>
              <a:avLst/>
              <a:gdLst>
                <a:gd name="T0" fmla="*/ 0 w 116"/>
                <a:gd name="T1" fmla="*/ 258 h 76"/>
                <a:gd name="T2" fmla="*/ 399 w 116"/>
                <a:gd name="T3" fmla="*/ 7 h 76"/>
                <a:gd name="T4" fmla="*/ 0 w 116"/>
                <a:gd name="T5" fmla="*/ 258 h 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6" h="76">
                  <a:moveTo>
                    <a:pt x="0" y="76"/>
                  </a:moveTo>
                  <a:cubicBezTo>
                    <a:pt x="9" y="53"/>
                    <a:pt x="60" y="0"/>
                    <a:pt x="116" y="2"/>
                  </a:cubicBezTo>
                  <a:cubicBezTo>
                    <a:pt x="99" y="6"/>
                    <a:pt x="47" y="10"/>
                    <a:pt x="0" y="7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70" name="Freeform 190">
              <a:extLst>
                <a:ext uri="{FF2B5EF4-FFF2-40B4-BE49-F238E27FC236}">
                  <a16:creationId xmlns:a16="http://schemas.microsoft.com/office/drawing/2014/main" id="{24E5C989-5F73-DEDA-78A8-72E6B3E3B11E}"/>
                </a:ext>
              </a:extLst>
            </p:cNvPr>
            <p:cNvSpPr>
              <a:spLocks/>
            </p:cNvSpPr>
            <p:nvPr/>
          </p:nvSpPr>
          <p:spPr bwMode="auto">
            <a:xfrm>
              <a:off x="4487" y="1319"/>
              <a:ext cx="19" cy="184"/>
            </a:xfrm>
            <a:custGeom>
              <a:avLst/>
              <a:gdLst>
                <a:gd name="T0" fmla="*/ 26 w 14"/>
                <a:gd name="T1" fmla="*/ 456 h 136"/>
                <a:gd name="T2" fmla="*/ 27 w 14"/>
                <a:gd name="T3" fmla="*/ 261 h 136"/>
                <a:gd name="T4" fmla="*/ 0 w 14"/>
                <a:gd name="T5" fmla="*/ 0 h 136"/>
                <a:gd name="T6" fmla="*/ 26 w 14"/>
                <a:gd name="T7" fmla="*/ 456 h 13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4" h="136">
                  <a:moveTo>
                    <a:pt x="7" y="136"/>
                  </a:moveTo>
                  <a:cubicBezTo>
                    <a:pt x="7" y="136"/>
                    <a:pt x="7" y="120"/>
                    <a:pt x="8" y="78"/>
                  </a:cubicBezTo>
                  <a:cubicBezTo>
                    <a:pt x="8" y="36"/>
                    <a:pt x="8" y="11"/>
                    <a:pt x="0" y="0"/>
                  </a:cubicBezTo>
                  <a:cubicBezTo>
                    <a:pt x="14" y="25"/>
                    <a:pt x="12" y="86"/>
                    <a:pt x="7" y="13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71" name="Freeform 191">
              <a:extLst>
                <a:ext uri="{FF2B5EF4-FFF2-40B4-BE49-F238E27FC236}">
                  <a16:creationId xmlns:a16="http://schemas.microsoft.com/office/drawing/2014/main" id="{C546F214-733D-C1BE-CFC7-90D222EE5DF8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5" y="1670"/>
              <a:ext cx="21" cy="207"/>
            </a:xfrm>
            <a:custGeom>
              <a:avLst/>
              <a:gdLst>
                <a:gd name="T0" fmla="*/ 57 w 15"/>
                <a:gd name="T1" fmla="*/ 0 h 153"/>
                <a:gd name="T2" fmla="*/ 1 w 15"/>
                <a:gd name="T3" fmla="*/ 513 h 15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5" h="153">
                  <a:moveTo>
                    <a:pt x="15" y="0"/>
                  </a:moveTo>
                  <a:cubicBezTo>
                    <a:pt x="14" y="13"/>
                    <a:pt x="0" y="116"/>
                    <a:pt x="1" y="153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72" name="Freeform 192">
              <a:extLst>
                <a:ext uri="{FF2B5EF4-FFF2-40B4-BE49-F238E27FC236}">
                  <a16:creationId xmlns:a16="http://schemas.microsoft.com/office/drawing/2014/main" id="{E9A7E25B-7ABF-A759-6EA9-A43339D43CFD}"/>
                </a:ext>
              </a:extLst>
            </p:cNvPr>
            <p:cNvSpPr>
              <a:spLocks/>
            </p:cNvSpPr>
            <p:nvPr/>
          </p:nvSpPr>
          <p:spPr bwMode="auto">
            <a:xfrm>
              <a:off x="4127" y="1776"/>
              <a:ext cx="70" cy="197"/>
            </a:xfrm>
            <a:custGeom>
              <a:avLst/>
              <a:gdLst>
                <a:gd name="T0" fmla="*/ 0 w 51"/>
                <a:gd name="T1" fmla="*/ 484 h 146"/>
                <a:gd name="T2" fmla="*/ 181 w 51"/>
                <a:gd name="T3" fmla="*/ 0 h 146"/>
                <a:gd name="T4" fmla="*/ 0 w 51"/>
                <a:gd name="T5" fmla="*/ 484 h 14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1" h="146">
                  <a:moveTo>
                    <a:pt x="0" y="146"/>
                  </a:moveTo>
                  <a:cubicBezTo>
                    <a:pt x="49" y="52"/>
                    <a:pt x="49" y="17"/>
                    <a:pt x="51" y="0"/>
                  </a:cubicBezTo>
                  <a:cubicBezTo>
                    <a:pt x="49" y="22"/>
                    <a:pt x="14" y="124"/>
                    <a:pt x="0" y="14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73" name="Freeform 193">
              <a:extLst>
                <a:ext uri="{FF2B5EF4-FFF2-40B4-BE49-F238E27FC236}">
                  <a16:creationId xmlns:a16="http://schemas.microsoft.com/office/drawing/2014/main" id="{CC401156-599C-846C-435D-C4114B683757}"/>
                </a:ext>
              </a:extLst>
            </p:cNvPr>
            <p:cNvSpPr>
              <a:spLocks/>
            </p:cNvSpPr>
            <p:nvPr/>
          </p:nvSpPr>
          <p:spPr bwMode="auto">
            <a:xfrm>
              <a:off x="4043" y="2474"/>
              <a:ext cx="72" cy="23"/>
            </a:xfrm>
            <a:custGeom>
              <a:avLst/>
              <a:gdLst>
                <a:gd name="T0" fmla="*/ 0 w 53"/>
                <a:gd name="T1" fmla="*/ 0 h 17"/>
                <a:gd name="T2" fmla="*/ 181 w 53"/>
                <a:gd name="T3" fmla="*/ 20 h 17"/>
                <a:gd name="T4" fmla="*/ 0 w 53"/>
                <a:gd name="T5" fmla="*/ 0 h 1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3" h="17">
                  <a:moveTo>
                    <a:pt x="0" y="0"/>
                  </a:moveTo>
                  <a:cubicBezTo>
                    <a:pt x="6" y="8"/>
                    <a:pt x="34" y="17"/>
                    <a:pt x="53" y="6"/>
                  </a:cubicBezTo>
                  <a:cubicBezTo>
                    <a:pt x="45" y="8"/>
                    <a:pt x="13" y="1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74" name="Freeform 194">
              <a:extLst>
                <a:ext uri="{FF2B5EF4-FFF2-40B4-BE49-F238E27FC236}">
                  <a16:creationId xmlns:a16="http://schemas.microsoft.com/office/drawing/2014/main" id="{2815B276-2336-C46A-923C-69C0E439AF97}"/>
                </a:ext>
              </a:extLst>
            </p:cNvPr>
            <p:cNvSpPr>
              <a:spLocks/>
            </p:cNvSpPr>
            <p:nvPr/>
          </p:nvSpPr>
          <p:spPr bwMode="auto">
            <a:xfrm>
              <a:off x="4335" y="2791"/>
              <a:ext cx="11" cy="121"/>
            </a:xfrm>
            <a:custGeom>
              <a:avLst/>
              <a:gdLst>
                <a:gd name="T0" fmla="*/ 1 w 8"/>
                <a:gd name="T1" fmla="*/ 0 h 90"/>
                <a:gd name="T2" fmla="*/ 29 w 8"/>
                <a:gd name="T3" fmla="*/ 294 h 9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" h="90">
                  <a:moveTo>
                    <a:pt x="1" y="0"/>
                  </a:moveTo>
                  <a:cubicBezTo>
                    <a:pt x="0" y="19"/>
                    <a:pt x="0" y="66"/>
                    <a:pt x="8" y="9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75" name="Freeform 195">
              <a:extLst>
                <a:ext uri="{FF2B5EF4-FFF2-40B4-BE49-F238E27FC236}">
                  <a16:creationId xmlns:a16="http://schemas.microsoft.com/office/drawing/2014/main" id="{CED389FD-BBDC-9222-FDD0-FAD2FF8B09DF}"/>
                </a:ext>
              </a:extLst>
            </p:cNvPr>
            <p:cNvSpPr>
              <a:spLocks/>
            </p:cNvSpPr>
            <p:nvPr/>
          </p:nvSpPr>
          <p:spPr bwMode="auto">
            <a:xfrm>
              <a:off x="4376" y="3370"/>
              <a:ext cx="21" cy="251"/>
            </a:xfrm>
            <a:custGeom>
              <a:avLst/>
              <a:gdLst>
                <a:gd name="T0" fmla="*/ 49 w 16"/>
                <a:gd name="T1" fmla="*/ 617 h 186"/>
                <a:gd name="T2" fmla="*/ 12 w 16"/>
                <a:gd name="T3" fmla="*/ 0 h 186"/>
                <a:gd name="T4" fmla="*/ 49 w 16"/>
                <a:gd name="T5" fmla="*/ 617 h 18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" h="186">
                  <a:moveTo>
                    <a:pt x="16" y="186"/>
                  </a:moveTo>
                  <a:cubicBezTo>
                    <a:pt x="0" y="106"/>
                    <a:pt x="4" y="10"/>
                    <a:pt x="4" y="0"/>
                  </a:cubicBezTo>
                  <a:cubicBezTo>
                    <a:pt x="4" y="23"/>
                    <a:pt x="7" y="153"/>
                    <a:pt x="16" y="18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76" name="Freeform 196">
              <a:extLst>
                <a:ext uri="{FF2B5EF4-FFF2-40B4-BE49-F238E27FC236}">
                  <a16:creationId xmlns:a16="http://schemas.microsoft.com/office/drawing/2014/main" id="{FEC45211-6043-F07E-3F97-C2C630B1D5EA}"/>
                </a:ext>
              </a:extLst>
            </p:cNvPr>
            <p:cNvSpPr>
              <a:spLocks/>
            </p:cNvSpPr>
            <p:nvPr/>
          </p:nvSpPr>
          <p:spPr bwMode="auto">
            <a:xfrm>
              <a:off x="4400" y="3934"/>
              <a:ext cx="31" cy="51"/>
            </a:xfrm>
            <a:custGeom>
              <a:avLst/>
              <a:gdLst>
                <a:gd name="T0" fmla="*/ 77 w 23"/>
                <a:gd name="T1" fmla="*/ 0 h 38"/>
                <a:gd name="T2" fmla="*/ 0 w 23"/>
                <a:gd name="T3" fmla="*/ 122 h 3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3" h="38">
                  <a:moveTo>
                    <a:pt x="23" y="0"/>
                  </a:moveTo>
                  <a:cubicBezTo>
                    <a:pt x="15" y="12"/>
                    <a:pt x="2" y="26"/>
                    <a:pt x="0" y="38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77" name="Freeform 197">
              <a:extLst>
                <a:ext uri="{FF2B5EF4-FFF2-40B4-BE49-F238E27FC236}">
                  <a16:creationId xmlns:a16="http://schemas.microsoft.com/office/drawing/2014/main" id="{A3E8522D-E01C-BDA8-A497-73F4068CD375}"/>
                </a:ext>
              </a:extLst>
            </p:cNvPr>
            <p:cNvSpPr>
              <a:spLocks/>
            </p:cNvSpPr>
            <p:nvPr/>
          </p:nvSpPr>
          <p:spPr bwMode="auto">
            <a:xfrm>
              <a:off x="4662" y="3941"/>
              <a:ext cx="31" cy="43"/>
            </a:xfrm>
            <a:custGeom>
              <a:avLst/>
              <a:gdLst>
                <a:gd name="T0" fmla="*/ 77 w 23"/>
                <a:gd name="T1" fmla="*/ 0 h 32"/>
                <a:gd name="T2" fmla="*/ 0 w 23"/>
                <a:gd name="T3" fmla="*/ 105 h 3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3" h="32">
                  <a:moveTo>
                    <a:pt x="23" y="0"/>
                  </a:moveTo>
                  <a:cubicBezTo>
                    <a:pt x="14" y="9"/>
                    <a:pt x="4" y="23"/>
                    <a:pt x="0" y="3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78" name="Freeform 198">
              <a:extLst>
                <a:ext uri="{FF2B5EF4-FFF2-40B4-BE49-F238E27FC236}">
                  <a16:creationId xmlns:a16="http://schemas.microsoft.com/office/drawing/2014/main" id="{10292003-F88A-555C-8180-A3EA77C474F0}"/>
                </a:ext>
              </a:extLst>
            </p:cNvPr>
            <p:cNvSpPr>
              <a:spLocks/>
            </p:cNvSpPr>
            <p:nvPr/>
          </p:nvSpPr>
          <p:spPr bwMode="auto">
            <a:xfrm>
              <a:off x="4686" y="3405"/>
              <a:ext cx="32" cy="212"/>
            </a:xfrm>
            <a:custGeom>
              <a:avLst/>
              <a:gdLst>
                <a:gd name="T0" fmla="*/ 49 w 23"/>
                <a:gd name="T1" fmla="*/ 0 h 157"/>
                <a:gd name="T2" fmla="*/ 0 w 23"/>
                <a:gd name="T3" fmla="*/ 521 h 157"/>
                <a:gd name="T4" fmla="*/ 49 w 23"/>
                <a:gd name="T5" fmla="*/ 0 h 15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3" h="157">
                  <a:moveTo>
                    <a:pt x="13" y="0"/>
                  </a:moveTo>
                  <a:cubicBezTo>
                    <a:pt x="16" y="14"/>
                    <a:pt x="12" y="115"/>
                    <a:pt x="0" y="157"/>
                  </a:cubicBezTo>
                  <a:cubicBezTo>
                    <a:pt x="10" y="132"/>
                    <a:pt x="23" y="47"/>
                    <a:pt x="1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79" name="Freeform 199">
              <a:extLst>
                <a:ext uri="{FF2B5EF4-FFF2-40B4-BE49-F238E27FC236}">
                  <a16:creationId xmlns:a16="http://schemas.microsoft.com/office/drawing/2014/main" id="{DB189643-625A-DD90-F063-EC6D910F6BE3}"/>
                </a:ext>
              </a:extLst>
            </p:cNvPr>
            <p:cNvSpPr>
              <a:spLocks/>
            </p:cNvSpPr>
            <p:nvPr/>
          </p:nvSpPr>
          <p:spPr bwMode="auto">
            <a:xfrm>
              <a:off x="4642" y="2866"/>
              <a:ext cx="16" cy="349"/>
            </a:xfrm>
            <a:custGeom>
              <a:avLst/>
              <a:gdLst>
                <a:gd name="T0" fmla="*/ 21 w 12"/>
                <a:gd name="T1" fmla="*/ 0 h 258"/>
                <a:gd name="T2" fmla="*/ 20 w 12"/>
                <a:gd name="T3" fmla="*/ 275 h 258"/>
                <a:gd name="T4" fmla="*/ 1 w 12"/>
                <a:gd name="T5" fmla="*/ 863 h 258"/>
                <a:gd name="T6" fmla="*/ 36 w 12"/>
                <a:gd name="T7" fmla="*/ 258 h 258"/>
                <a:gd name="T8" fmla="*/ 21 w 12"/>
                <a:gd name="T9" fmla="*/ 0 h 2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" h="258">
                  <a:moveTo>
                    <a:pt x="7" y="0"/>
                  </a:moveTo>
                  <a:cubicBezTo>
                    <a:pt x="5" y="17"/>
                    <a:pt x="7" y="40"/>
                    <a:pt x="6" y="82"/>
                  </a:cubicBezTo>
                  <a:cubicBezTo>
                    <a:pt x="6" y="124"/>
                    <a:pt x="0" y="247"/>
                    <a:pt x="1" y="258"/>
                  </a:cubicBezTo>
                  <a:cubicBezTo>
                    <a:pt x="6" y="228"/>
                    <a:pt x="12" y="102"/>
                    <a:pt x="11" y="77"/>
                  </a:cubicBezTo>
                  <a:cubicBezTo>
                    <a:pt x="10" y="52"/>
                    <a:pt x="6" y="3"/>
                    <a:pt x="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0" name="Freeform 200">
              <a:extLst>
                <a:ext uri="{FF2B5EF4-FFF2-40B4-BE49-F238E27FC236}">
                  <a16:creationId xmlns:a16="http://schemas.microsoft.com/office/drawing/2014/main" id="{6EF86166-D9FD-78F2-56AF-A18681F05EE7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7" y="2106"/>
              <a:ext cx="104" cy="139"/>
            </a:xfrm>
            <a:custGeom>
              <a:avLst/>
              <a:gdLst>
                <a:gd name="T0" fmla="*/ 0 w 77"/>
                <a:gd name="T1" fmla="*/ 0 h 103"/>
                <a:gd name="T2" fmla="*/ 255 w 77"/>
                <a:gd name="T3" fmla="*/ 343 h 103"/>
                <a:gd name="T4" fmla="*/ 0 w 77"/>
                <a:gd name="T5" fmla="*/ 0 h 10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7" h="103">
                  <a:moveTo>
                    <a:pt x="0" y="0"/>
                  </a:moveTo>
                  <a:cubicBezTo>
                    <a:pt x="17" y="5"/>
                    <a:pt x="54" y="49"/>
                    <a:pt x="77" y="103"/>
                  </a:cubicBezTo>
                  <a:cubicBezTo>
                    <a:pt x="74" y="86"/>
                    <a:pt x="49" y="19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1" name="Freeform 201">
              <a:extLst>
                <a:ext uri="{FF2B5EF4-FFF2-40B4-BE49-F238E27FC236}">
                  <a16:creationId xmlns:a16="http://schemas.microsoft.com/office/drawing/2014/main" id="{2D65EF5D-72F3-5AE9-D0C4-DA033AEBB64B}"/>
                </a:ext>
              </a:extLst>
            </p:cNvPr>
            <p:cNvSpPr>
              <a:spLocks/>
            </p:cNvSpPr>
            <p:nvPr/>
          </p:nvSpPr>
          <p:spPr bwMode="auto">
            <a:xfrm>
              <a:off x="4696" y="1264"/>
              <a:ext cx="171" cy="113"/>
            </a:xfrm>
            <a:custGeom>
              <a:avLst/>
              <a:gdLst>
                <a:gd name="T0" fmla="*/ 428 w 126"/>
                <a:gd name="T1" fmla="*/ 274 h 84"/>
                <a:gd name="T2" fmla="*/ 0 w 126"/>
                <a:gd name="T3" fmla="*/ 9 h 84"/>
                <a:gd name="T4" fmla="*/ 428 w 126"/>
                <a:gd name="T5" fmla="*/ 274 h 8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6" h="84">
                  <a:moveTo>
                    <a:pt x="126" y="84"/>
                  </a:moveTo>
                  <a:cubicBezTo>
                    <a:pt x="90" y="25"/>
                    <a:pt x="16" y="0"/>
                    <a:pt x="0" y="3"/>
                  </a:cubicBezTo>
                  <a:cubicBezTo>
                    <a:pt x="43" y="5"/>
                    <a:pt x="99" y="29"/>
                    <a:pt x="126" y="8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2" name="Freeform 202">
              <a:extLst>
                <a:ext uri="{FF2B5EF4-FFF2-40B4-BE49-F238E27FC236}">
                  <a16:creationId xmlns:a16="http://schemas.microsoft.com/office/drawing/2014/main" id="{CCCF1BCF-6AF5-F1BE-4755-AADA66FBC22F}"/>
                </a:ext>
              </a:extLst>
            </p:cNvPr>
            <p:cNvSpPr>
              <a:spLocks/>
            </p:cNvSpPr>
            <p:nvPr/>
          </p:nvSpPr>
          <p:spPr bwMode="auto">
            <a:xfrm>
              <a:off x="4940" y="1916"/>
              <a:ext cx="30" cy="247"/>
            </a:xfrm>
            <a:custGeom>
              <a:avLst/>
              <a:gdLst>
                <a:gd name="T0" fmla="*/ 63 w 22"/>
                <a:gd name="T1" fmla="*/ 0 h 183"/>
                <a:gd name="T2" fmla="*/ 76 w 22"/>
                <a:gd name="T3" fmla="*/ 606 h 183"/>
                <a:gd name="T4" fmla="*/ 63 w 22"/>
                <a:gd name="T5" fmla="*/ 0 h 18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" h="183">
                  <a:moveTo>
                    <a:pt x="18" y="0"/>
                  </a:moveTo>
                  <a:cubicBezTo>
                    <a:pt x="14" y="25"/>
                    <a:pt x="0" y="93"/>
                    <a:pt x="22" y="183"/>
                  </a:cubicBezTo>
                  <a:cubicBezTo>
                    <a:pt x="17" y="148"/>
                    <a:pt x="8" y="64"/>
                    <a:pt x="1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3" name="Freeform 203">
              <a:extLst>
                <a:ext uri="{FF2B5EF4-FFF2-40B4-BE49-F238E27FC236}">
                  <a16:creationId xmlns:a16="http://schemas.microsoft.com/office/drawing/2014/main" id="{37EA9094-93D1-0B43-9989-80B0607D67FF}"/>
                </a:ext>
              </a:extLst>
            </p:cNvPr>
            <p:cNvSpPr>
              <a:spLocks/>
            </p:cNvSpPr>
            <p:nvPr/>
          </p:nvSpPr>
          <p:spPr bwMode="auto">
            <a:xfrm>
              <a:off x="5073" y="2394"/>
              <a:ext cx="75" cy="85"/>
            </a:xfrm>
            <a:custGeom>
              <a:avLst/>
              <a:gdLst>
                <a:gd name="T0" fmla="*/ 0 w 55"/>
                <a:gd name="T1" fmla="*/ 209 h 63"/>
                <a:gd name="T2" fmla="*/ 89 w 55"/>
                <a:gd name="T3" fmla="*/ 0 h 63"/>
                <a:gd name="T4" fmla="*/ 0 w 55"/>
                <a:gd name="T5" fmla="*/ 209 h 6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5" h="63">
                  <a:moveTo>
                    <a:pt x="0" y="63"/>
                  </a:moveTo>
                  <a:cubicBezTo>
                    <a:pt x="16" y="60"/>
                    <a:pt x="48" y="43"/>
                    <a:pt x="26" y="0"/>
                  </a:cubicBezTo>
                  <a:cubicBezTo>
                    <a:pt x="36" y="17"/>
                    <a:pt x="55" y="55"/>
                    <a:pt x="0" y="6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4" name="Freeform 204">
              <a:extLst>
                <a:ext uri="{FF2B5EF4-FFF2-40B4-BE49-F238E27FC236}">
                  <a16:creationId xmlns:a16="http://schemas.microsoft.com/office/drawing/2014/main" id="{059FAB5C-D7C6-EA68-9947-B99E054935D8}"/>
                </a:ext>
              </a:extLst>
            </p:cNvPr>
            <p:cNvSpPr>
              <a:spLocks/>
            </p:cNvSpPr>
            <p:nvPr/>
          </p:nvSpPr>
          <p:spPr bwMode="auto">
            <a:xfrm>
              <a:off x="4338" y="1943"/>
              <a:ext cx="89" cy="140"/>
            </a:xfrm>
            <a:custGeom>
              <a:avLst/>
              <a:gdLst>
                <a:gd name="T0" fmla="*/ 218 w 66"/>
                <a:gd name="T1" fmla="*/ 0 h 104"/>
                <a:gd name="T2" fmla="*/ 16 w 66"/>
                <a:gd name="T3" fmla="*/ 341 h 104"/>
                <a:gd name="T4" fmla="*/ 218 w 66"/>
                <a:gd name="T5" fmla="*/ 0 h 10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6" h="104">
                  <a:moveTo>
                    <a:pt x="66" y="0"/>
                  </a:moveTo>
                  <a:cubicBezTo>
                    <a:pt x="48" y="14"/>
                    <a:pt x="0" y="68"/>
                    <a:pt x="5" y="104"/>
                  </a:cubicBezTo>
                  <a:cubicBezTo>
                    <a:pt x="5" y="83"/>
                    <a:pt x="35" y="30"/>
                    <a:pt x="6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5" name="Freeform 205">
              <a:extLst>
                <a:ext uri="{FF2B5EF4-FFF2-40B4-BE49-F238E27FC236}">
                  <a16:creationId xmlns:a16="http://schemas.microsoft.com/office/drawing/2014/main" id="{28A17C2D-7827-172F-ADA4-CA2BAEE81C4F}"/>
                </a:ext>
              </a:extLst>
            </p:cNvPr>
            <p:cNvSpPr>
              <a:spLocks/>
            </p:cNvSpPr>
            <p:nvPr/>
          </p:nvSpPr>
          <p:spPr bwMode="auto">
            <a:xfrm>
              <a:off x="4543" y="1885"/>
              <a:ext cx="77" cy="97"/>
            </a:xfrm>
            <a:custGeom>
              <a:avLst/>
              <a:gdLst>
                <a:gd name="T0" fmla="*/ 0 w 57"/>
                <a:gd name="T1" fmla="*/ 0 h 72"/>
                <a:gd name="T2" fmla="*/ 115 w 57"/>
                <a:gd name="T3" fmla="*/ 69 h 72"/>
                <a:gd name="T4" fmla="*/ 168 w 57"/>
                <a:gd name="T5" fmla="*/ 237 h 72"/>
                <a:gd name="T6" fmla="*/ 0 w 57"/>
                <a:gd name="T7" fmla="*/ 0 h 7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7" h="72">
                  <a:moveTo>
                    <a:pt x="0" y="0"/>
                  </a:moveTo>
                  <a:cubicBezTo>
                    <a:pt x="16" y="5"/>
                    <a:pt x="25" y="12"/>
                    <a:pt x="35" y="21"/>
                  </a:cubicBezTo>
                  <a:cubicBezTo>
                    <a:pt x="45" y="30"/>
                    <a:pt x="50" y="52"/>
                    <a:pt x="50" y="72"/>
                  </a:cubicBezTo>
                  <a:cubicBezTo>
                    <a:pt x="50" y="44"/>
                    <a:pt x="57" y="11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6" name="Freeform 206">
              <a:extLst>
                <a:ext uri="{FF2B5EF4-FFF2-40B4-BE49-F238E27FC236}">
                  <a16:creationId xmlns:a16="http://schemas.microsoft.com/office/drawing/2014/main" id="{2B3E3B47-8063-4FB9-B15A-F66FF6110EDD}"/>
                </a:ext>
              </a:extLst>
            </p:cNvPr>
            <p:cNvSpPr>
              <a:spLocks/>
            </p:cNvSpPr>
            <p:nvPr/>
          </p:nvSpPr>
          <p:spPr bwMode="auto">
            <a:xfrm>
              <a:off x="4487" y="1195"/>
              <a:ext cx="22" cy="76"/>
            </a:xfrm>
            <a:custGeom>
              <a:avLst/>
              <a:gdLst>
                <a:gd name="T0" fmla="*/ 56 w 16"/>
                <a:gd name="T1" fmla="*/ 0 h 56"/>
                <a:gd name="T2" fmla="*/ 0 w 16"/>
                <a:gd name="T3" fmla="*/ 190 h 5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6" h="56">
                  <a:moveTo>
                    <a:pt x="16" y="0"/>
                  </a:moveTo>
                  <a:cubicBezTo>
                    <a:pt x="10" y="11"/>
                    <a:pt x="0" y="40"/>
                    <a:pt x="0" y="5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323" name="Rectangle 4322">
            <a:extLst>
              <a:ext uri="{FF2B5EF4-FFF2-40B4-BE49-F238E27FC236}">
                <a16:creationId xmlns:a16="http://schemas.microsoft.com/office/drawing/2014/main" id="{B7DAB9A9-F9D6-C78E-990A-44BD35C51891}"/>
              </a:ext>
            </a:extLst>
          </p:cNvPr>
          <p:cNvSpPr/>
          <p:nvPr/>
        </p:nvSpPr>
        <p:spPr>
          <a:xfrm>
            <a:off x="5442656" y="1537780"/>
            <a:ext cx="1531089" cy="1642730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24" name="Rectangle 4323">
            <a:extLst>
              <a:ext uri="{FF2B5EF4-FFF2-40B4-BE49-F238E27FC236}">
                <a16:creationId xmlns:a16="http://schemas.microsoft.com/office/drawing/2014/main" id="{C55C6F58-AA99-0E37-05CC-65A4B994CCD1}"/>
              </a:ext>
            </a:extLst>
          </p:cNvPr>
          <p:cNvSpPr/>
          <p:nvPr/>
        </p:nvSpPr>
        <p:spPr>
          <a:xfrm>
            <a:off x="3588500" y="1729165"/>
            <a:ext cx="967563" cy="898452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326" name="Connecteur droit 4325">
            <a:extLst>
              <a:ext uri="{FF2B5EF4-FFF2-40B4-BE49-F238E27FC236}">
                <a16:creationId xmlns:a16="http://schemas.microsoft.com/office/drawing/2014/main" id="{53B18FB8-6532-D809-B69F-941A83B6CDAC}"/>
              </a:ext>
            </a:extLst>
          </p:cNvPr>
          <p:cNvCxnSpPr/>
          <p:nvPr/>
        </p:nvCxnSpPr>
        <p:spPr>
          <a:xfrm flipV="1">
            <a:off x="4556063" y="1537780"/>
            <a:ext cx="886593" cy="191385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27" name="Connecteur droit 4326">
            <a:extLst>
              <a:ext uri="{FF2B5EF4-FFF2-40B4-BE49-F238E27FC236}">
                <a16:creationId xmlns:a16="http://schemas.microsoft.com/office/drawing/2014/main" id="{45CCE838-4182-A6EE-5EE5-E5FCA1EE5FC4}"/>
              </a:ext>
            </a:extLst>
          </p:cNvPr>
          <p:cNvCxnSpPr>
            <a:cxnSpLocks/>
          </p:cNvCxnSpPr>
          <p:nvPr/>
        </p:nvCxnSpPr>
        <p:spPr>
          <a:xfrm>
            <a:off x="4556062" y="2627617"/>
            <a:ext cx="886593" cy="552893"/>
          </a:xfrm>
          <a:prstGeom prst="line">
            <a:avLst/>
          </a:prstGeom>
          <a:ln w="12700">
            <a:solidFill>
              <a:schemeClr val="tx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53" name="Rectangle 4952">
            <a:extLst>
              <a:ext uri="{FF2B5EF4-FFF2-40B4-BE49-F238E27FC236}">
                <a16:creationId xmlns:a16="http://schemas.microsoft.com/office/drawing/2014/main" id="{48B22E75-0E1F-483D-0A5F-56A8EC14A152}"/>
              </a:ext>
            </a:extLst>
          </p:cNvPr>
          <p:cNvSpPr/>
          <p:nvPr/>
        </p:nvSpPr>
        <p:spPr>
          <a:xfrm>
            <a:off x="5442655" y="3547517"/>
            <a:ext cx="1531089" cy="1104493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54" name="Rectangle 4953">
            <a:extLst>
              <a:ext uri="{FF2B5EF4-FFF2-40B4-BE49-F238E27FC236}">
                <a16:creationId xmlns:a16="http://schemas.microsoft.com/office/drawing/2014/main" id="{B42DC6F7-BB4E-2216-B19B-1EDD70D800B7}"/>
              </a:ext>
            </a:extLst>
          </p:cNvPr>
          <p:cNvSpPr/>
          <p:nvPr/>
        </p:nvSpPr>
        <p:spPr>
          <a:xfrm>
            <a:off x="3702374" y="2651841"/>
            <a:ext cx="720039" cy="466307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955" name="Connecteur droit 4954">
            <a:extLst>
              <a:ext uri="{FF2B5EF4-FFF2-40B4-BE49-F238E27FC236}">
                <a16:creationId xmlns:a16="http://schemas.microsoft.com/office/drawing/2014/main" id="{B8CAFB8D-63D6-4D23-2BE9-BBFDF1004C27}"/>
              </a:ext>
            </a:extLst>
          </p:cNvPr>
          <p:cNvCxnSpPr>
            <a:cxnSpLocks/>
          </p:cNvCxnSpPr>
          <p:nvPr/>
        </p:nvCxnSpPr>
        <p:spPr>
          <a:xfrm>
            <a:off x="4422413" y="3118148"/>
            <a:ext cx="1020242" cy="1533862"/>
          </a:xfrm>
          <a:prstGeom prst="line">
            <a:avLst/>
          </a:prstGeom>
          <a:ln w="12700">
            <a:solidFill>
              <a:schemeClr val="tx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58" name="Connecteur droit 4957">
            <a:extLst>
              <a:ext uri="{FF2B5EF4-FFF2-40B4-BE49-F238E27FC236}">
                <a16:creationId xmlns:a16="http://schemas.microsoft.com/office/drawing/2014/main" id="{48605317-E08A-BBB6-1C65-8A54A1E5DD70}"/>
              </a:ext>
            </a:extLst>
          </p:cNvPr>
          <p:cNvCxnSpPr>
            <a:cxnSpLocks/>
          </p:cNvCxnSpPr>
          <p:nvPr/>
        </p:nvCxnSpPr>
        <p:spPr>
          <a:xfrm>
            <a:off x="4422412" y="2651841"/>
            <a:ext cx="1020242" cy="895676"/>
          </a:xfrm>
          <a:prstGeom prst="line">
            <a:avLst/>
          </a:prstGeom>
          <a:ln w="12700">
            <a:solidFill>
              <a:schemeClr val="tx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5066" name="Group 3">
            <a:extLst>
              <a:ext uri="{FF2B5EF4-FFF2-40B4-BE49-F238E27FC236}">
                <a16:creationId xmlns:a16="http://schemas.microsoft.com/office/drawing/2014/main" id="{71F61B1C-58D4-6A20-DA7E-29C608B97BF7}"/>
              </a:ext>
            </a:extLst>
          </p:cNvPr>
          <p:cNvGrpSpPr>
            <a:grpSpLocks/>
          </p:cNvGrpSpPr>
          <p:nvPr/>
        </p:nvGrpSpPr>
        <p:grpSpPr bwMode="auto">
          <a:xfrm>
            <a:off x="5559453" y="4955147"/>
            <a:ext cx="1371050" cy="1140257"/>
            <a:chOff x="963" y="697"/>
            <a:chExt cx="3600" cy="2994"/>
          </a:xfrm>
        </p:grpSpPr>
        <p:sp>
          <p:nvSpPr>
            <p:cNvPr id="5067" name="Freeform 4">
              <a:extLst>
                <a:ext uri="{FF2B5EF4-FFF2-40B4-BE49-F238E27FC236}">
                  <a16:creationId xmlns:a16="http://schemas.microsoft.com/office/drawing/2014/main" id="{92FF9D62-CB0C-2A2E-15E1-2F538EB642CB}"/>
                </a:ext>
              </a:extLst>
            </p:cNvPr>
            <p:cNvSpPr>
              <a:spLocks/>
            </p:cNvSpPr>
            <p:nvPr/>
          </p:nvSpPr>
          <p:spPr bwMode="auto">
            <a:xfrm>
              <a:off x="1846" y="2479"/>
              <a:ext cx="1200" cy="891"/>
            </a:xfrm>
            <a:custGeom>
              <a:avLst/>
              <a:gdLst>
                <a:gd name="T0" fmla="*/ 41084 w 359"/>
                <a:gd name="T1" fmla="*/ 13401 h 250"/>
                <a:gd name="T2" fmla="*/ 36558 w 359"/>
                <a:gd name="T3" fmla="*/ 9502 h 250"/>
                <a:gd name="T4" fmla="*/ 36826 w 359"/>
                <a:gd name="T5" fmla="*/ 4206 h 250"/>
                <a:gd name="T6" fmla="*/ 36826 w 359"/>
                <a:gd name="T7" fmla="*/ 634 h 250"/>
                <a:gd name="T8" fmla="*/ 34850 w 359"/>
                <a:gd name="T9" fmla="*/ 495 h 250"/>
                <a:gd name="T10" fmla="*/ 34850 w 359"/>
                <a:gd name="T11" fmla="*/ 4345 h 250"/>
                <a:gd name="T12" fmla="*/ 34101 w 359"/>
                <a:gd name="T13" fmla="*/ 10646 h 250"/>
                <a:gd name="T14" fmla="*/ 29352 w 359"/>
                <a:gd name="T15" fmla="*/ 17428 h 250"/>
                <a:gd name="T16" fmla="*/ 28459 w 359"/>
                <a:gd name="T17" fmla="*/ 18380 h 250"/>
                <a:gd name="T18" fmla="*/ 22479 w 359"/>
                <a:gd name="T19" fmla="*/ 25493 h 250"/>
                <a:gd name="T20" fmla="*/ 20838 w 359"/>
                <a:gd name="T21" fmla="*/ 22585 h 250"/>
                <a:gd name="T22" fmla="*/ 19608 w 359"/>
                <a:gd name="T23" fmla="*/ 20500 h 250"/>
                <a:gd name="T24" fmla="*/ 13855 w 359"/>
                <a:gd name="T25" fmla="*/ 12766 h 250"/>
                <a:gd name="T26" fmla="*/ 11619 w 359"/>
                <a:gd name="T27" fmla="*/ 11775 h 250"/>
                <a:gd name="T28" fmla="*/ 7621 w 359"/>
                <a:gd name="T29" fmla="*/ 8878 h 250"/>
                <a:gd name="T30" fmla="*/ 7621 w 359"/>
                <a:gd name="T31" fmla="*/ 7609 h 250"/>
                <a:gd name="T32" fmla="*/ 7989 w 359"/>
                <a:gd name="T33" fmla="*/ 2081 h 250"/>
                <a:gd name="T34" fmla="*/ 7621 w 359"/>
                <a:gd name="T35" fmla="*/ 317 h 250"/>
                <a:gd name="T36" fmla="*/ 6234 w 359"/>
                <a:gd name="T37" fmla="*/ 813 h 250"/>
                <a:gd name="T38" fmla="*/ 5485 w 359"/>
                <a:gd name="T39" fmla="*/ 6921 h 250"/>
                <a:gd name="T40" fmla="*/ 5485 w 359"/>
                <a:gd name="T41" fmla="*/ 7238 h 250"/>
                <a:gd name="T42" fmla="*/ 5753 w 359"/>
                <a:gd name="T43" fmla="*/ 9373 h 250"/>
                <a:gd name="T44" fmla="*/ 5485 w 359"/>
                <a:gd name="T45" fmla="*/ 12271 h 250"/>
                <a:gd name="T46" fmla="*/ 4258 w 359"/>
                <a:gd name="T47" fmla="*/ 14213 h 250"/>
                <a:gd name="T48" fmla="*/ 3252 w 359"/>
                <a:gd name="T49" fmla="*/ 15165 h 250"/>
                <a:gd name="T50" fmla="*/ 1384 w 359"/>
                <a:gd name="T51" fmla="*/ 19509 h 250"/>
                <a:gd name="T52" fmla="*/ 368 w 359"/>
                <a:gd name="T53" fmla="*/ 22268 h 250"/>
                <a:gd name="T54" fmla="*/ 368 w 359"/>
                <a:gd name="T55" fmla="*/ 24032 h 250"/>
                <a:gd name="T56" fmla="*/ 1865 w 359"/>
                <a:gd name="T57" fmla="*/ 24032 h 250"/>
                <a:gd name="T58" fmla="*/ 3252 w 359"/>
                <a:gd name="T59" fmla="*/ 20322 h 250"/>
                <a:gd name="T60" fmla="*/ 4750 w 359"/>
                <a:gd name="T61" fmla="*/ 16933 h 250"/>
                <a:gd name="T62" fmla="*/ 5485 w 359"/>
                <a:gd name="T63" fmla="*/ 16120 h 250"/>
                <a:gd name="T64" fmla="*/ 7508 w 359"/>
                <a:gd name="T65" fmla="*/ 13083 h 250"/>
                <a:gd name="T66" fmla="*/ 7508 w 359"/>
                <a:gd name="T67" fmla="*/ 12410 h 250"/>
                <a:gd name="T68" fmla="*/ 11094 w 359"/>
                <a:gd name="T69" fmla="*/ 14352 h 250"/>
                <a:gd name="T70" fmla="*/ 12993 w 359"/>
                <a:gd name="T71" fmla="*/ 15165 h 250"/>
                <a:gd name="T72" fmla="*/ 17967 w 359"/>
                <a:gd name="T73" fmla="*/ 21772 h 250"/>
                <a:gd name="T74" fmla="*/ 19230 w 359"/>
                <a:gd name="T75" fmla="*/ 24225 h 250"/>
                <a:gd name="T76" fmla="*/ 20838 w 359"/>
                <a:gd name="T77" fmla="*/ 27564 h 250"/>
                <a:gd name="T78" fmla="*/ 20995 w 359"/>
                <a:gd name="T79" fmla="*/ 27564 h 250"/>
                <a:gd name="T80" fmla="*/ 15353 w 359"/>
                <a:gd name="T81" fmla="*/ 39518 h 250"/>
                <a:gd name="T82" fmla="*/ 17218 w 359"/>
                <a:gd name="T83" fmla="*/ 40341 h 250"/>
                <a:gd name="T84" fmla="*/ 29733 w 359"/>
                <a:gd name="T85" fmla="*/ 20322 h 250"/>
                <a:gd name="T86" fmla="*/ 30592 w 359"/>
                <a:gd name="T87" fmla="*/ 19370 h 250"/>
                <a:gd name="T88" fmla="*/ 35442 w 359"/>
                <a:gd name="T89" fmla="*/ 12588 h 250"/>
                <a:gd name="T90" fmla="*/ 40559 w 359"/>
                <a:gd name="T91" fmla="*/ 15981 h 250"/>
                <a:gd name="T92" fmla="*/ 43808 w 359"/>
                <a:gd name="T93" fmla="*/ 17428 h 250"/>
                <a:gd name="T94" fmla="*/ 44814 w 359"/>
                <a:gd name="T95" fmla="*/ 15343 h 250"/>
                <a:gd name="T96" fmla="*/ 41084 w 359"/>
                <a:gd name="T97" fmla="*/ 13401 h 250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359" h="250">
                  <a:moveTo>
                    <a:pt x="329" y="83"/>
                  </a:moveTo>
                  <a:cubicBezTo>
                    <a:pt x="309" y="78"/>
                    <a:pt x="297" y="74"/>
                    <a:pt x="293" y="59"/>
                  </a:cubicBezTo>
                  <a:cubicBezTo>
                    <a:pt x="296" y="48"/>
                    <a:pt x="295" y="37"/>
                    <a:pt x="295" y="26"/>
                  </a:cubicBezTo>
                  <a:cubicBezTo>
                    <a:pt x="294" y="19"/>
                    <a:pt x="294" y="12"/>
                    <a:pt x="295" y="4"/>
                  </a:cubicBezTo>
                  <a:cubicBezTo>
                    <a:pt x="279" y="3"/>
                    <a:pt x="279" y="3"/>
                    <a:pt x="279" y="3"/>
                  </a:cubicBezTo>
                  <a:cubicBezTo>
                    <a:pt x="278" y="11"/>
                    <a:pt x="278" y="19"/>
                    <a:pt x="279" y="27"/>
                  </a:cubicBezTo>
                  <a:cubicBezTo>
                    <a:pt x="279" y="41"/>
                    <a:pt x="280" y="53"/>
                    <a:pt x="273" y="66"/>
                  </a:cubicBezTo>
                  <a:cubicBezTo>
                    <a:pt x="264" y="83"/>
                    <a:pt x="249" y="95"/>
                    <a:pt x="235" y="108"/>
                  </a:cubicBezTo>
                  <a:cubicBezTo>
                    <a:pt x="228" y="114"/>
                    <a:pt x="228" y="114"/>
                    <a:pt x="228" y="114"/>
                  </a:cubicBezTo>
                  <a:cubicBezTo>
                    <a:pt x="211" y="129"/>
                    <a:pt x="195" y="143"/>
                    <a:pt x="180" y="158"/>
                  </a:cubicBezTo>
                  <a:cubicBezTo>
                    <a:pt x="176" y="152"/>
                    <a:pt x="171" y="146"/>
                    <a:pt x="167" y="140"/>
                  </a:cubicBezTo>
                  <a:cubicBezTo>
                    <a:pt x="163" y="135"/>
                    <a:pt x="160" y="131"/>
                    <a:pt x="157" y="127"/>
                  </a:cubicBezTo>
                  <a:cubicBezTo>
                    <a:pt x="147" y="110"/>
                    <a:pt x="132" y="88"/>
                    <a:pt x="111" y="79"/>
                  </a:cubicBezTo>
                  <a:cubicBezTo>
                    <a:pt x="105" y="77"/>
                    <a:pt x="99" y="75"/>
                    <a:pt x="93" y="73"/>
                  </a:cubicBezTo>
                  <a:cubicBezTo>
                    <a:pt x="77" y="69"/>
                    <a:pt x="65" y="65"/>
                    <a:pt x="61" y="55"/>
                  </a:cubicBezTo>
                  <a:cubicBezTo>
                    <a:pt x="61" y="52"/>
                    <a:pt x="61" y="50"/>
                    <a:pt x="61" y="47"/>
                  </a:cubicBezTo>
                  <a:cubicBezTo>
                    <a:pt x="59" y="35"/>
                    <a:pt x="58" y="24"/>
                    <a:pt x="64" y="13"/>
                  </a:cubicBezTo>
                  <a:cubicBezTo>
                    <a:pt x="66" y="9"/>
                    <a:pt x="65" y="4"/>
                    <a:pt x="61" y="2"/>
                  </a:cubicBezTo>
                  <a:cubicBezTo>
                    <a:pt x="57" y="0"/>
                    <a:pt x="52" y="2"/>
                    <a:pt x="50" y="5"/>
                  </a:cubicBezTo>
                  <a:cubicBezTo>
                    <a:pt x="43" y="18"/>
                    <a:pt x="43" y="31"/>
                    <a:pt x="44" y="43"/>
                  </a:cubicBezTo>
                  <a:cubicBezTo>
                    <a:pt x="44" y="44"/>
                    <a:pt x="44" y="44"/>
                    <a:pt x="44" y="45"/>
                  </a:cubicBezTo>
                  <a:cubicBezTo>
                    <a:pt x="44" y="50"/>
                    <a:pt x="44" y="54"/>
                    <a:pt x="46" y="58"/>
                  </a:cubicBezTo>
                  <a:cubicBezTo>
                    <a:pt x="46" y="65"/>
                    <a:pt x="46" y="70"/>
                    <a:pt x="44" y="76"/>
                  </a:cubicBezTo>
                  <a:cubicBezTo>
                    <a:pt x="43" y="81"/>
                    <a:pt x="39" y="84"/>
                    <a:pt x="34" y="88"/>
                  </a:cubicBezTo>
                  <a:cubicBezTo>
                    <a:pt x="26" y="94"/>
                    <a:pt x="26" y="94"/>
                    <a:pt x="26" y="94"/>
                  </a:cubicBezTo>
                  <a:cubicBezTo>
                    <a:pt x="19" y="102"/>
                    <a:pt x="15" y="112"/>
                    <a:pt x="11" y="121"/>
                  </a:cubicBezTo>
                  <a:cubicBezTo>
                    <a:pt x="9" y="127"/>
                    <a:pt x="6" y="134"/>
                    <a:pt x="3" y="138"/>
                  </a:cubicBezTo>
                  <a:cubicBezTo>
                    <a:pt x="0" y="141"/>
                    <a:pt x="0" y="146"/>
                    <a:pt x="3" y="149"/>
                  </a:cubicBezTo>
                  <a:cubicBezTo>
                    <a:pt x="7" y="152"/>
                    <a:pt x="12" y="152"/>
                    <a:pt x="15" y="149"/>
                  </a:cubicBezTo>
                  <a:cubicBezTo>
                    <a:pt x="20" y="142"/>
                    <a:pt x="23" y="134"/>
                    <a:pt x="26" y="126"/>
                  </a:cubicBezTo>
                  <a:cubicBezTo>
                    <a:pt x="29" y="118"/>
                    <a:pt x="32" y="111"/>
                    <a:pt x="38" y="105"/>
                  </a:cubicBezTo>
                  <a:cubicBezTo>
                    <a:pt x="38" y="105"/>
                    <a:pt x="44" y="100"/>
                    <a:pt x="44" y="100"/>
                  </a:cubicBezTo>
                  <a:cubicBezTo>
                    <a:pt x="50" y="95"/>
                    <a:pt x="57" y="90"/>
                    <a:pt x="60" y="81"/>
                  </a:cubicBezTo>
                  <a:cubicBezTo>
                    <a:pt x="60" y="80"/>
                    <a:pt x="60" y="78"/>
                    <a:pt x="60" y="77"/>
                  </a:cubicBezTo>
                  <a:cubicBezTo>
                    <a:pt x="69" y="83"/>
                    <a:pt x="80" y="86"/>
                    <a:pt x="89" y="89"/>
                  </a:cubicBezTo>
                  <a:cubicBezTo>
                    <a:pt x="95" y="90"/>
                    <a:pt x="100" y="92"/>
                    <a:pt x="104" y="94"/>
                  </a:cubicBezTo>
                  <a:cubicBezTo>
                    <a:pt x="122" y="101"/>
                    <a:pt x="135" y="121"/>
                    <a:pt x="144" y="135"/>
                  </a:cubicBezTo>
                  <a:cubicBezTo>
                    <a:pt x="146" y="140"/>
                    <a:pt x="150" y="145"/>
                    <a:pt x="154" y="150"/>
                  </a:cubicBezTo>
                  <a:cubicBezTo>
                    <a:pt x="160" y="157"/>
                    <a:pt x="166" y="165"/>
                    <a:pt x="167" y="171"/>
                  </a:cubicBezTo>
                  <a:cubicBezTo>
                    <a:pt x="167" y="171"/>
                    <a:pt x="167" y="171"/>
                    <a:pt x="168" y="171"/>
                  </a:cubicBezTo>
                  <a:cubicBezTo>
                    <a:pt x="150" y="192"/>
                    <a:pt x="134" y="215"/>
                    <a:pt x="123" y="245"/>
                  </a:cubicBezTo>
                  <a:cubicBezTo>
                    <a:pt x="138" y="250"/>
                    <a:pt x="138" y="250"/>
                    <a:pt x="138" y="250"/>
                  </a:cubicBezTo>
                  <a:cubicBezTo>
                    <a:pt x="159" y="195"/>
                    <a:pt x="197" y="162"/>
                    <a:pt x="238" y="126"/>
                  </a:cubicBezTo>
                  <a:cubicBezTo>
                    <a:pt x="245" y="120"/>
                    <a:pt x="245" y="120"/>
                    <a:pt x="245" y="120"/>
                  </a:cubicBezTo>
                  <a:cubicBezTo>
                    <a:pt x="260" y="108"/>
                    <a:pt x="274" y="95"/>
                    <a:pt x="284" y="78"/>
                  </a:cubicBezTo>
                  <a:cubicBezTo>
                    <a:pt x="294" y="91"/>
                    <a:pt x="310" y="95"/>
                    <a:pt x="325" y="99"/>
                  </a:cubicBezTo>
                  <a:cubicBezTo>
                    <a:pt x="335" y="101"/>
                    <a:pt x="344" y="104"/>
                    <a:pt x="351" y="108"/>
                  </a:cubicBezTo>
                  <a:cubicBezTo>
                    <a:pt x="359" y="95"/>
                    <a:pt x="359" y="95"/>
                    <a:pt x="359" y="95"/>
                  </a:cubicBezTo>
                  <a:cubicBezTo>
                    <a:pt x="350" y="89"/>
                    <a:pt x="339" y="86"/>
                    <a:pt x="329" y="83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68" name="Freeform 5">
              <a:extLst>
                <a:ext uri="{FF2B5EF4-FFF2-40B4-BE49-F238E27FC236}">
                  <a16:creationId xmlns:a16="http://schemas.microsoft.com/office/drawing/2014/main" id="{8A3E2FC7-CCF6-05C3-D268-88D54343EB7B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8" y="964"/>
              <a:ext cx="528" cy="681"/>
            </a:xfrm>
            <a:custGeom>
              <a:avLst/>
              <a:gdLst>
                <a:gd name="T0" fmla="*/ 19700 w 158"/>
                <a:gd name="T1" fmla="*/ 24384 h 191"/>
                <a:gd name="T2" fmla="*/ 11984 w 158"/>
                <a:gd name="T3" fmla="*/ 17631 h 191"/>
                <a:gd name="T4" fmla="*/ 8622 w 158"/>
                <a:gd name="T5" fmla="*/ 14237 h 191"/>
                <a:gd name="T6" fmla="*/ 4622 w 158"/>
                <a:gd name="T7" fmla="*/ 10336 h 191"/>
                <a:gd name="T8" fmla="*/ 2246 w 158"/>
                <a:gd name="T9" fmla="*/ 178 h 191"/>
                <a:gd name="T10" fmla="*/ 257 w 158"/>
                <a:gd name="T11" fmla="*/ 0 h 191"/>
                <a:gd name="T12" fmla="*/ 3886 w 158"/>
                <a:gd name="T13" fmla="*/ 13731 h 191"/>
                <a:gd name="T14" fmla="*/ 7091 w 158"/>
                <a:gd name="T15" fmla="*/ 26199 h 191"/>
                <a:gd name="T16" fmla="*/ 9103 w 158"/>
                <a:gd name="T17" fmla="*/ 26342 h 191"/>
                <a:gd name="T18" fmla="*/ 6981 w 158"/>
                <a:gd name="T19" fmla="*/ 15813 h 191"/>
                <a:gd name="T20" fmla="*/ 7235 w 158"/>
                <a:gd name="T21" fmla="*/ 16184 h 191"/>
                <a:gd name="T22" fmla="*/ 11088 w 158"/>
                <a:gd name="T23" fmla="*/ 19895 h 191"/>
                <a:gd name="T24" fmla="*/ 14216 w 158"/>
                <a:gd name="T25" fmla="*/ 21803 h 191"/>
                <a:gd name="T26" fmla="*/ 10854 w 158"/>
                <a:gd name="T27" fmla="*/ 29098 h 191"/>
                <a:gd name="T28" fmla="*/ 12207 w 158"/>
                <a:gd name="T29" fmla="*/ 30866 h 191"/>
                <a:gd name="T30" fmla="*/ 15970 w 158"/>
                <a:gd name="T31" fmla="*/ 23621 h 191"/>
                <a:gd name="T32" fmla="*/ 18326 w 158"/>
                <a:gd name="T33" fmla="*/ 26342 h 191"/>
                <a:gd name="T34" fmla="*/ 19700 w 158"/>
                <a:gd name="T35" fmla="*/ 24384 h 19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58" h="191">
                  <a:moveTo>
                    <a:pt x="158" y="151"/>
                  </a:moveTo>
                  <a:cubicBezTo>
                    <a:pt x="135" y="130"/>
                    <a:pt x="124" y="120"/>
                    <a:pt x="96" y="109"/>
                  </a:cubicBezTo>
                  <a:cubicBezTo>
                    <a:pt x="87" y="105"/>
                    <a:pt x="78" y="97"/>
                    <a:pt x="69" y="88"/>
                  </a:cubicBezTo>
                  <a:cubicBezTo>
                    <a:pt x="59" y="79"/>
                    <a:pt x="49" y="69"/>
                    <a:pt x="37" y="64"/>
                  </a:cubicBezTo>
                  <a:cubicBezTo>
                    <a:pt x="26" y="44"/>
                    <a:pt x="17" y="24"/>
                    <a:pt x="18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33"/>
                    <a:pt x="16" y="59"/>
                    <a:pt x="31" y="85"/>
                  </a:cubicBezTo>
                  <a:cubicBezTo>
                    <a:pt x="45" y="110"/>
                    <a:pt x="59" y="134"/>
                    <a:pt x="57" y="162"/>
                  </a:cubicBezTo>
                  <a:cubicBezTo>
                    <a:pt x="73" y="163"/>
                    <a:pt x="73" y="163"/>
                    <a:pt x="73" y="163"/>
                  </a:cubicBezTo>
                  <a:cubicBezTo>
                    <a:pt x="74" y="139"/>
                    <a:pt x="66" y="118"/>
                    <a:pt x="56" y="98"/>
                  </a:cubicBezTo>
                  <a:cubicBezTo>
                    <a:pt x="57" y="99"/>
                    <a:pt x="57" y="99"/>
                    <a:pt x="58" y="100"/>
                  </a:cubicBezTo>
                  <a:cubicBezTo>
                    <a:pt x="68" y="109"/>
                    <a:pt x="78" y="119"/>
                    <a:pt x="89" y="123"/>
                  </a:cubicBezTo>
                  <a:cubicBezTo>
                    <a:pt x="99" y="127"/>
                    <a:pt x="107" y="131"/>
                    <a:pt x="114" y="135"/>
                  </a:cubicBezTo>
                  <a:cubicBezTo>
                    <a:pt x="112" y="154"/>
                    <a:pt x="100" y="168"/>
                    <a:pt x="87" y="180"/>
                  </a:cubicBezTo>
                  <a:cubicBezTo>
                    <a:pt x="98" y="191"/>
                    <a:pt x="98" y="191"/>
                    <a:pt x="98" y="191"/>
                  </a:cubicBezTo>
                  <a:cubicBezTo>
                    <a:pt x="110" y="180"/>
                    <a:pt x="124" y="165"/>
                    <a:pt x="128" y="146"/>
                  </a:cubicBezTo>
                  <a:cubicBezTo>
                    <a:pt x="134" y="150"/>
                    <a:pt x="140" y="156"/>
                    <a:pt x="147" y="163"/>
                  </a:cubicBezTo>
                  <a:lnTo>
                    <a:pt x="158" y="151"/>
                  </a:lnTo>
                  <a:close/>
                </a:path>
              </a:pathLst>
            </a:cu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69" name="Freeform 6">
              <a:extLst>
                <a:ext uri="{FF2B5EF4-FFF2-40B4-BE49-F238E27FC236}">
                  <a16:creationId xmlns:a16="http://schemas.microsoft.com/office/drawing/2014/main" id="{1EED9934-5AB6-8F73-7CC3-E2E2D89EE09E}"/>
                </a:ext>
              </a:extLst>
            </p:cNvPr>
            <p:cNvSpPr>
              <a:spLocks/>
            </p:cNvSpPr>
            <p:nvPr/>
          </p:nvSpPr>
          <p:spPr bwMode="auto">
            <a:xfrm>
              <a:off x="2979" y="1545"/>
              <a:ext cx="80" cy="100"/>
            </a:xfrm>
            <a:custGeom>
              <a:avLst/>
              <a:gdLst>
                <a:gd name="T0" fmla="*/ 2857 w 24"/>
                <a:gd name="T1" fmla="*/ 2461 h 28"/>
                <a:gd name="T2" fmla="*/ 1857 w 24"/>
                <a:gd name="T3" fmla="*/ 639 h 28"/>
                <a:gd name="T4" fmla="*/ 1967 w 24"/>
                <a:gd name="T5" fmla="*/ 0 h 28"/>
                <a:gd name="T6" fmla="*/ 0 w 24"/>
                <a:gd name="T7" fmla="*/ 2782 h 28"/>
                <a:gd name="T8" fmla="*/ 1367 w 24"/>
                <a:gd name="T9" fmla="*/ 4554 h 28"/>
                <a:gd name="T10" fmla="*/ 2967 w 24"/>
                <a:gd name="T11" fmla="*/ 2461 h 28"/>
                <a:gd name="T12" fmla="*/ 2857 w 24"/>
                <a:gd name="T13" fmla="*/ 2461 h 2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4" h="28">
                  <a:moveTo>
                    <a:pt x="23" y="15"/>
                  </a:moveTo>
                  <a:cubicBezTo>
                    <a:pt x="20" y="12"/>
                    <a:pt x="13" y="9"/>
                    <a:pt x="15" y="4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1" y="6"/>
                    <a:pt x="6" y="12"/>
                    <a:pt x="0" y="17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5" y="24"/>
                    <a:pt x="20" y="20"/>
                    <a:pt x="24" y="15"/>
                  </a:cubicBezTo>
                  <a:cubicBezTo>
                    <a:pt x="23" y="15"/>
                    <a:pt x="23" y="15"/>
                    <a:pt x="23" y="15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70" name="Freeform 7">
              <a:extLst>
                <a:ext uri="{FF2B5EF4-FFF2-40B4-BE49-F238E27FC236}">
                  <a16:creationId xmlns:a16="http://schemas.microsoft.com/office/drawing/2014/main" id="{1B8575A7-EACE-B241-8AA3-B8D52577888A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7" y="1983"/>
              <a:ext cx="481" cy="339"/>
            </a:xfrm>
            <a:custGeom>
              <a:avLst/>
              <a:gdLst>
                <a:gd name="T0" fmla="*/ 17663 w 144"/>
                <a:gd name="T1" fmla="*/ 2905 h 95"/>
                <a:gd name="T2" fmla="*/ 17931 w 144"/>
                <a:gd name="T3" fmla="*/ 318 h 95"/>
                <a:gd name="T4" fmla="*/ 11437 w 144"/>
                <a:gd name="T5" fmla="*/ 1770 h 95"/>
                <a:gd name="T6" fmla="*/ 5368 w 144"/>
                <a:gd name="T7" fmla="*/ 2776 h 95"/>
                <a:gd name="T8" fmla="*/ 5368 w 144"/>
                <a:gd name="T9" fmla="*/ 2905 h 95"/>
                <a:gd name="T10" fmla="*/ 2980 w 144"/>
                <a:gd name="T11" fmla="*/ 2584 h 95"/>
                <a:gd name="T12" fmla="*/ 1607 w 144"/>
                <a:gd name="T13" fmla="*/ 1948 h 95"/>
                <a:gd name="T14" fmla="*/ 0 w 144"/>
                <a:gd name="T15" fmla="*/ 3411 h 95"/>
                <a:gd name="T16" fmla="*/ 3137 w 144"/>
                <a:gd name="T17" fmla="*/ 5181 h 95"/>
                <a:gd name="T18" fmla="*/ 4473 w 144"/>
                <a:gd name="T19" fmla="*/ 5360 h 95"/>
                <a:gd name="T20" fmla="*/ 5959 w 144"/>
                <a:gd name="T21" fmla="*/ 7322 h 95"/>
                <a:gd name="T22" fmla="*/ 6975 w 144"/>
                <a:gd name="T23" fmla="*/ 9092 h 95"/>
                <a:gd name="T24" fmla="*/ 13568 w 144"/>
                <a:gd name="T25" fmla="*/ 14770 h 95"/>
                <a:gd name="T26" fmla="*/ 14570 w 144"/>
                <a:gd name="T27" fmla="*/ 15408 h 95"/>
                <a:gd name="T28" fmla="*/ 14427 w 144"/>
                <a:gd name="T29" fmla="*/ 15216 h 95"/>
                <a:gd name="T30" fmla="*/ 16067 w 144"/>
                <a:gd name="T31" fmla="*/ 13639 h 95"/>
                <a:gd name="T32" fmla="*/ 14203 w 144"/>
                <a:gd name="T33" fmla="*/ 12315 h 95"/>
                <a:gd name="T34" fmla="*/ 8458 w 144"/>
                <a:gd name="T35" fmla="*/ 7451 h 95"/>
                <a:gd name="T36" fmla="*/ 7709 w 144"/>
                <a:gd name="T37" fmla="*/ 5820 h 95"/>
                <a:gd name="T38" fmla="*/ 7599 w 144"/>
                <a:gd name="T39" fmla="*/ 5681 h 95"/>
                <a:gd name="T40" fmla="*/ 12072 w 144"/>
                <a:gd name="T41" fmla="*/ 4229 h 95"/>
                <a:gd name="T42" fmla="*/ 17663 w 144"/>
                <a:gd name="T43" fmla="*/ 2905 h 95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144" h="95">
                  <a:moveTo>
                    <a:pt x="142" y="18"/>
                  </a:moveTo>
                  <a:cubicBezTo>
                    <a:pt x="144" y="2"/>
                    <a:pt x="144" y="2"/>
                    <a:pt x="144" y="2"/>
                  </a:cubicBezTo>
                  <a:cubicBezTo>
                    <a:pt x="125" y="0"/>
                    <a:pt x="108" y="6"/>
                    <a:pt x="92" y="11"/>
                  </a:cubicBezTo>
                  <a:cubicBezTo>
                    <a:pt x="74" y="17"/>
                    <a:pt x="60" y="23"/>
                    <a:pt x="43" y="17"/>
                  </a:cubicBezTo>
                  <a:cubicBezTo>
                    <a:pt x="43" y="18"/>
                    <a:pt x="43" y="18"/>
                    <a:pt x="43" y="18"/>
                  </a:cubicBezTo>
                  <a:cubicBezTo>
                    <a:pt x="36" y="15"/>
                    <a:pt x="29" y="15"/>
                    <a:pt x="24" y="16"/>
                  </a:cubicBezTo>
                  <a:cubicBezTo>
                    <a:pt x="18" y="16"/>
                    <a:pt x="16" y="16"/>
                    <a:pt x="13" y="12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9" y="33"/>
                    <a:pt x="19" y="32"/>
                    <a:pt x="25" y="32"/>
                  </a:cubicBezTo>
                  <a:cubicBezTo>
                    <a:pt x="30" y="31"/>
                    <a:pt x="33" y="31"/>
                    <a:pt x="36" y="33"/>
                  </a:cubicBezTo>
                  <a:cubicBezTo>
                    <a:pt x="42" y="36"/>
                    <a:pt x="44" y="39"/>
                    <a:pt x="48" y="45"/>
                  </a:cubicBezTo>
                  <a:cubicBezTo>
                    <a:pt x="56" y="56"/>
                    <a:pt x="56" y="56"/>
                    <a:pt x="56" y="56"/>
                  </a:cubicBezTo>
                  <a:cubicBezTo>
                    <a:pt x="73" y="78"/>
                    <a:pt x="95" y="86"/>
                    <a:pt x="109" y="91"/>
                  </a:cubicBezTo>
                  <a:cubicBezTo>
                    <a:pt x="112" y="92"/>
                    <a:pt x="116" y="94"/>
                    <a:pt x="117" y="95"/>
                  </a:cubicBezTo>
                  <a:cubicBezTo>
                    <a:pt x="116" y="94"/>
                    <a:pt x="116" y="94"/>
                    <a:pt x="116" y="94"/>
                  </a:cubicBezTo>
                  <a:cubicBezTo>
                    <a:pt x="129" y="84"/>
                    <a:pt x="129" y="84"/>
                    <a:pt x="129" y="84"/>
                  </a:cubicBezTo>
                  <a:cubicBezTo>
                    <a:pt x="126" y="81"/>
                    <a:pt x="122" y="79"/>
                    <a:pt x="114" y="76"/>
                  </a:cubicBezTo>
                  <a:cubicBezTo>
                    <a:pt x="102" y="71"/>
                    <a:pt x="83" y="64"/>
                    <a:pt x="68" y="46"/>
                  </a:cubicBezTo>
                  <a:cubicBezTo>
                    <a:pt x="62" y="36"/>
                    <a:pt x="62" y="36"/>
                    <a:pt x="62" y="36"/>
                  </a:cubicBezTo>
                  <a:cubicBezTo>
                    <a:pt x="61" y="36"/>
                    <a:pt x="61" y="36"/>
                    <a:pt x="61" y="35"/>
                  </a:cubicBezTo>
                  <a:cubicBezTo>
                    <a:pt x="74" y="35"/>
                    <a:pt x="85" y="30"/>
                    <a:pt x="97" y="26"/>
                  </a:cubicBezTo>
                  <a:cubicBezTo>
                    <a:pt x="112" y="21"/>
                    <a:pt x="126" y="16"/>
                    <a:pt x="142" y="18"/>
                  </a:cubicBezTo>
                  <a:close/>
                </a:path>
              </a:pathLst>
            </a:cu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71" name="Freeform 8">
              <a:extLst>
                <a:ext uri="{FF2B5EF4-FFF2-40B4-BE49-F238E27FC236}">
                  <a16:creationId xmlns:a16="http://schemas.microsoft.com/office/drawing/2014/main" id="{7F41319E-319A-27E1-F18C-9D3B0409F8D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3" y="1331"/>
              <a:ext cx="1641" cy="1123"/>
            </a:xfrm>
            <a:custGeom>
              <a:avLst/>
              <a:gdLst>
                <a:gd name="T0" fmla="*/ 59280 w 491"/>
                <a:gd name="T1" fmla="*/ 5986 h 315"/>
                <a:gd name="T2" fmla="*/ 54544 w 491"/>
                <a:gd name="T3" fmla="*/ 12456 h 315"/>
                <a:gd name="T4" fmla="*/ 49651 w 491"/>
                <a:gd name="T5" fmla="*/ 17259 h 315"/>
                <a:gd name="T6" fmla="*/ 48154 w 491"/>
                <a:gd name="T7" fmla="*/ 22114 h 315"/>
                <a:gd name="T8" fmla="*/ 44648 w 491"/>
                <a:gd name="T9" fmla="*/ 28774 h 315"/>
                <a:gd name="T10" fmla="*/ 44648 w 491"/>
                <a:gd name="T11" fmla="*/ 28774 h 315"/>
                <a:gd name="T12" fmla="*/ 38044 w 491"/>
                <a:gd name="T13" fmla="*/ 30364 h 315"/>
                <a:gd name="T14" fmla="*/ 32817 w 491"/>
                <a:gd name="T15" fmla="*/ 31494 h 315"/>
                <a:gd name="T16" fmla="*/ 32325 w 491"/>
                <a:gd name="T17" fmla="*/ 30542 h 315"/>
                <a:gd name="T18" fmla="*/ 26584 w 491"/>
                <a:gd name="T19" fmla="*/ 25825 h 315"/>
                <a:gd name="T20" fmla="*/ 23068 w 491"/>
                <a:gd name="T21" fmla="*/ 23601 h 315"/>
                <a:gd name="T22" fmla="*/ 19602 w 491"/>
                <a:gd name="T23" fmla="*/ 19394 h 315"/>
                <a:gd name="T24" fmla="*/ 14488 w 491"/>
                <a:gd name="T25" fmla="*/ 13726 h 315"/>
                <a:gd name="T26" fmla="*/ 18328 w 491"/>
                <a:gd name="T27" fmla="*/ 2086 h 315"/>
                <a:gd name="T28" fmla="*/ 17102 w 491"/>
                <a:gd name="T29" fmla="*/ 0 h 315"/>
                <a:gd name="T30" fmla="*/ 12242 w 491"/>
                <a:gd name="T31" fmla="*/ 12774 h 315"/>
                <a:gd name="T32" fmla="*/ 9853 w 491"/>
                <a:gd name="T33" fmla="*/ 12913 h 315"/>
                <a:gd name="T34" fmla="*/ 8098 w 491"/>
                <a:gd name="T35" fmla="*/ 13091 h 315"/>
                <a:gd name="T36" fmla="*/ 3138 w 491"/>
                <a:gd name="T37" fmla="*/ 11465 h 315"/>
                <a:gd name="T38" fmla="*/ 481 w 491"/>
                <a:gd name="T39" fmla="*/ 10510 h 315"/>
                <a:gd name="T40" fmla="*/ 0 w 491"/>
                <a:gd name="T41" fmla="*/ 12913 h 315"/>
                <a:gd name="T42" fmla="*/ 2503 w 491"/>
                <a:gd name="T43" fmla="*/ 13904 h 315"/>
                <a:gd name="T44" fmla="*/ 7988 w 491"/>
                <a:gd name="T45" fmla="*/ 15683 h 315"/>
                <a:gd name="T46" fmla="*/ 10120 w 491"/>
                <a:gd name="T47" fmla="*/ 15494 h 315"/>
                <a:gd name="T48" fmla="*/ 12466 w 491"/>
                <a:gd name="T49" fmla="*/ 15494 h 315"/>
                <a:gd name="T50" fmla="*/ 18108 w 491"/>
                <a:gd name="T51" fmla="*/ 21162 h 315"/>
                <a:gd name="T52" fmla="*/ 18586 w 491"/>
                <a:gd name="T53" fmla="*/ 21658 h 315"/>
                <a:gd name="T54" fmla="*/ 15080 w 491"/>
                <a:gd name="T55" fmla="*/ 25686 h 315"/>
                <a:gd name="T56" fmla="*/ 9963 w 491"/>
                <a:gd name="T57" fmla="*/ 34710 h 315"/>
                <a:gd name="T58" fmla="*/ 10230 w 491"/>
                <a:gd name="T59" fmla="*/ 41052 h 315"/>
                <a:gd name="T60" fmla="*/ 9595 w 491"/>
                <a:gd name="T61" fmla="*/ 49252 h 315"/>
                <a:gd name="T62" fmla="*/ 11236 w 491"/>
                <a:gd name="T63" fmla="*/ 50892 h 315"/>
                <a:gd name="T64" fmla="*/ 12242 w 491"/>
                <a:gd name="T65" fmla="*/ 40685 h 315"/>
                <a:gd name="T66" fmla="*/ 11985 w 491"/>
                <a:gd name="T67" fmla="*/ 35066 h 315"/>
                <a:gd name="T68" fmla="*/ 16196 w 491"/>
                <a:gd name="T69" fmla="*/ 27772 h 315"/>
                <a:gd name="T70" fmla="*/ 19973 w 491"/>
                <a:gd name="T71" fmla="*/ 23601 h 315"/>
                <a:gd name="T72" fmla="*/ 21948 w 491"/>
                <a:gd name="T73" fmla="*/ 25686 h 315"/>
                <a:gd name="T74" fmla="*/ 25835 w 491"/>
                <a:gd name="T75" fmla="*/ 28089 h 315"/>
                <a:gd name="T76" fmla="*/ 30684 w 491"/>
                <a:gd name="T77" fmla="*/ 32132 h 315"/>
                <a:gd name="T78" fmla="*/ 30841 w 491"/>
                <a:gd name="T79" fmla="*/ 32485 h 315"/>
                <a:gd name="T80" fmla="*/ 30841 w 491"/>
                <a:gd name="T81" fmla="*/ 32485 h 315"/>
                <a:gd name="T82" fmla="*/ 31319 w 491"/>
                <a:gd name="T83" fmla="*/ 33440 h 315"/>
                <a:gd name="T84" fmla="*/ 32325 w 491"/>
                <a:gd name="T85" fmla="*/ 45858 h 315"/>
                <a:gd name="T86" fmla="*/ 34047 w 491"/>
                <a:gd name="T87" fmla="*/ 47166 h 315"/>
                <a:gd name="T88" fmla="*/ 33823 w 491"/>
                <a:gd name="T89" fmla="*/ 34253 h 315"/>
                <a:gd name="T90" fmla="*/ 38558 w 491"/>
                <a:gd name="T91" fmla="*/ 32945 h 315"/>
                <a:gd name="T92" fmla="*/ 47038 w 491"/>
                <a:gd name="T93" fmla="*/ 32132 h 315"/>
                <a:gd name="T94" fmla="*/ 48264 w 491"/>
                <a:gd name="T95" fmla="*/ 30225 h 315"/>
                <a:gd name="T96" fmla="*/ 47529 w 491"/>
                <a:gd name="T97" fmla="*/ 29537 h 315"/>
                <a:gd name="T98" fmla="*/ 50019 w 491"/>
                <a:gd name="T99" fmla="*/ 22927 h 315"/>
                <a:gd name="T100" fmla="*/ 51292 w 491"/>
                <a:gd name="T101" fmla="*/ 18581 h 315"/>
                <a:gd name="T102" fmla="*/ 55517 w 491"/>
                <a:gd name="T103" fmla="*/ 14538 h 315"/>
                <a:gd name="T104" fmla="*/ 61255 w 491"/>
                <a:gd name="T105" fmla="*/ 5986 h 315"/>
                <a:gd name="T106" fmla="*/ 59280 w 491"/>
                <a:gd name="T107" fmla="*/ 5986 h 315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491" h="315">
                  <a:moveTo>
                    <a:pt x="475" y="37"/>
                  </a:moveTo>
                  <a:cubicBezTo>
                    <a:pt x="475" y="55"/>
                    <a:pt x="457" y="65"/>
                    <a:pt x="437" y="77"/>
                  </a:cubicBezTo>
                  <a:cubicBezTo>
                    <a:pt x="422" y="85"/>
                    <a:pt x="407" y="93"/>
                    <a:pt x="398" y="107"/>
                  </a:cubicBezTo>
                  <a:cubicBezTo>
                    <a:pt x="392" y="115"/>
                    <a:pt x="389" y="125"/>
                    <a:pt x="386" y="137"/>
                  </a:cubicBezTo>
                  <a:cubicBezTo>
                    <a:pt x="379" y="156"/>
                    <a:pt x="373" y="176"/>
                    <a:pt x="358" y="178"/>
                  </a:cubicBezTo>
                  <a:cubicBezTo>
                    <a:pt x="358" y="178"/>
                    <a:pt x="358" y="178"/>
                    <a:pt x="358" y="178"/>
                  </a:cubicBezTo>
                  <a:cubicBezTo>
                    <a:pt x="341" y="179"/>
                    <a:pt x="323" y="184"/>
                    <a:pt x="305" y="188"/>
                  </a:cubicBezTo>
                  <a:cubicBezTo>
                    <a:pt x="292" y="192"/>
                    <a:pt x="269" y="198"/>
                    <a:pt x="263" y="195"/>
                  </a:cubicBezTo>
                  <a:cubicBezTo>
                    <a:pt x="261" y="193"/>
                    <a:pt x="260" y="191"/>
                    <a:pt x="259" y="189"/>
                  </a:cubicBezTo>
                  <a:cubicBezTo>
                    <a:pt x="247" y="174"/>
                    <a:pt x="230" y="167"/>
                    <a:pt x="213" y="160"/>
                  </a:cubicBezTo>
                  <a:cubicBezTo>
                    <a:pt x="204" y="156"/>
                    <a:pt x="194" y="151"/>
                    <a:pt x="185" y="146"/>
                  </a:cubicBezTo>
                  <a:cubicBezTo>
                    <a:pt x="175" y="139"/>
                    <a:pt x="167" y="130"/>
                    <a:pt x="157" y="120"/>
                  </a:cubicBezTo>
                  <a:cubicBezTo>
                    <a:pt x="145" y="106"/>
                    <a:pt x="132" y="93"/>
                    <a:pt x="116" y="85"/>
                  </a:cubicBezTo>
                  <a:cubicBezTo>
                    <a:pt x="105" y="66"/>
                    <a:pt x="129" y="27"/>
                    <a:pt x="147" y="13"/>
                  </a:cubicBezTo>
                  <a:cubicBezTo>
                    <a:pt x="137" y="0"/>
                    <a:pt x="137" y="0"/>
                    <a:pt x="137" y="0"/>
                  </a:cubicBezTo>
                  <a:cubicBezTo>
                    <a:pt x="119" y="15"/>
                    <a:pt x="94" y="51"/>
                    <a:pt x="98" y="79"/>
                  </a:cubicBezTo>
                  <a:cubicBezTo>
                    <a:pt x="91" y="79"/>
                    <a:pt x="85" y="80"/>
                    <a:pt x="79" y="80"/>
                  </a:cubicBezTo>
                  <a:cubicBezTo>
                    <a:pt x="74" y="81"/>
                    <a:pt x="69" y="82"/>
                    <a:pt x="65" y="81"/>
                  </a:cubicBezTo>
                  <a:cubicBezTo>
                    <a:pt x="52" y="80"/>
                    <a:pt x="38" y="76"/>
                    <a:pt x="25" y="71"/>
                  </a:cubicBezTo>
                  <a:cubicBezTo>
                    <a:pt x="4" y="65"/>
                    <a:pt x="4" y="65"/>
                    <a:pt x="4" y="65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20" y="86"/>
                    <a:pt x="20" y="86"/>
                    <a:pt x="20" y="86"/>
                  </a:cubicBezTo>
                  <a:cubicBezTo>
                    <a:pt x="34" y="91"/>
                    <a:pt x="49" y="96"/>
                    <a:pt x="64" y="97"/>
                  </a:cubicBezTo>
                  <a:cubicBezTo>
                    <a:pt x="70" y="98"/>
                    <a:pt x="76" y="97"/>
                    <a:pt x="81" y="96"/>
                  </a:cubicBezTo>
                  <a:cubicBezTo>
                    <a:pt x="88" y="95"/>
                    <a:pt x="94" y="94"/>
                    <a:pt x="100" y="96"/>
                  </a:cubicBezTo>
                  <a:cubicBezTo>
                    <a:pt x="117" y="100"/>
                    <a:pt x="131" y="116"/>
                    <a:pt x="145" y="131"/>
                  </a:cubicBezTo>
                  <a:cubicBezTo>
                    <a:pt x="147" y="132"/>
                    <a:pt x="148" y="133"/>
                    <a:pt x="149" y="134"/>
                  </a:cubicBezTo>
                  <a:cubicBezTo>
                    <a:pt x="142" y="144"/>
                    <a:pt x="132" y="152"/>
                    <a:pt x="121" y="159"/>
                  </a:cubicBezTo>
                  <a:cubicBezTo>
                    <a:pt x="104" y="172"/>
                    <a:pt x="84" y="186"/>
                    <a:pt x="80" y="215"/>
                  </a:cubicBezTo>
                  <a:cubicBezTo>
                    <a:pt x="78" y="228"/>
                    <a:pt x="80" y="241"/>
                    <a:pt x="82" y="254"/>
                  </a:cubicBezTo>
                  <a:cubicBezTo>
                    <a:pt x="85" y="273"/>
                    <a:pt x="88" y="291"/>
                    <a:pt x="77" y="305"/>
                  </a:cubicBezTo>
                  <a:cubicBezTo>
                    <a:pt x="90" y="315"/>
                    <a:pt x="90" y="315"/>
                    <a:pt x="90" y="315"/>
                  </a:cubicBezTo>
                  <a:cubicBezTo>
                    <a:pt x="104" y="295"/>
                    <a:pt x="101" y="273"/>
                    <a:pt x="98" y="252"/>
                  </a:cubicBezTo>
                  <a:cubicBezTo>
                    <a:pt x="96" y="240"/>
                    <a:pt x="94" y="228"/>
                    <a:pt x="96" y="217"/>
                  </a:cubicBezTo>
                  <a:cubicBezTo>
                    <a:pt x="99" y="195"/>
                    <a:pt x="113" y="184"/>
                    <a:pt x="130" y="172"/>
                  </a:cubicBezTo>
                  <a:cubicBezTo>
                    <a:pt x="141" y="165"/>
                    <a:pt x="152" y="157"/>
                    <a:pt x="160" y="146"/>
                  </a:cubicBezTo>
                  <a:cubicBezTo>
                    <a:pt x="165" y="151"/>
                    <a:pt x="171" y="155"/>
                    <a:pt x="176" y="159"/>
                  </a:cubicBezTo>
                  <a:cubicBezTo>
                    <a:pt x="186" y="166"/>
                    <a:pt x="197" y="170"/>
                    <a:pt x="207" y="174"/>
                  </a:cubicBezTo>
                  <a:cubicBezTo>
                    <a:pt x="222" y="181"/>
                    <a:pt x="237" y="187"/>
                    <a:pt x="246" y="199"/>
                  </a:cubicBezTo>
                  <a:cubicBezTo>
                    <a:pt x="246" y="199"/>
                    <a:pt x="247" y="200"/>
                    <a:pt x="247" y="201"/>
                  </a:cubicBezTo>
                  <a:cubicBezTo>
                    <a:pt x="247" y="201"/>
                    <a:pt x="247" y="201"/>
                    <a:pt x="247" y="201"/>
                  </a:cubicBezTo>
                  <a:cubicBezTo>
                    <a:pt x="248" y="203"/>
                    <a:pt x="249" y="205"/>
                    <a:pt x="251" y="207"/>
                  </a:cubicBezTo>
                  <a:cubicBezTo>
                    <a:pt x="264" y="229"/>
                    <a:pt x="270" y="265"/>
                    <a:pt x="259" y="284"/>
                  </a:cubicBezTo>
                  <a:cubicBezTo>
                    <a:pt x="273" y="292"/>
                    <a:pt x="273" y="292"/>
                    <a:pt x="273" y="292"/>
                  </a:cubicBezTo>
                  <a:cubicBezTo>
                    <a:pt x="286" y="270"/>
                    <a:pt x="282" y="237"/>
                    <a:pt x="271" y="212"/>
                  </a:cubicBezTo>
                  <a:cubicBezTo>
                    <a:pt x="282" y="211"/>
                    <a:pt x="295" y="208"/>
                    <a:pt x="309" y="204"/>
                  </a:cubicBezTo>
                  <a:cubicBezTo>
                    <a:pt x="334" y="197"/>
                    <a:pt x="364" y="189"/>
                    <a:pt x="377" y="199"/>
                  </a:cubicBezTo>
                  <a:cubicBezTo>
                    <a:pt x="387" y="187"/>
                    <a:pt x="387" y="187"/>
                    <a:pt x="387" y="187"/>
                  </a:cubicBezTo>
                  <a:cubicBezTo>
                    <a:pt x="385" y="186"/>
                    <a:pt x="383" y="184"/>
                    <a:pt x="381" y="183"/>
                  </a:cubicBezTo>
                  <a:cubicBezTo>
                    <a:pt x="391" y="172"/>
                    <a:pt x="396" y="156"/>
                    <a:pt x="401" y="142"/>
                  </a:cubicBezTo>
                  <a:cubicBezTo>
                    <a:pt x="404" y="131"/>
                    <a:pt x="407" y="122"/>
                    <a:pt x="411" y="115"/>
                  </a:cubicBezTo>
                  <a:cubicBezTo>
                    <a:pt x="418" y="105"/>
                    <a:pt x="431" y="98"/>
                    <a:pt x="445" y="90"/>
                  </a:cubicBezTo>
                  <a:cubicBezTo>
                    <a:pt x="466" y="78"/>
                    <a:pt x="491" y="65"/>
                    <a:pt x="491" y="37"/>
                  </a:cubicBezTo>
                  <a:lnTo>
                    <a:pt x="475" y="37"/>
                  </a:ln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72" name="Freeform 9">
              <a:extLst>
                <a:ext uri="{FF2B5EF4-FFF2-40B4-BE49-F238E27FC236}">
                  <a16:creationId xmlns:a16="http://schemas.microsoft.com/office/drawing/2014/main" id="{1F72D41B-E22C-B258-AC09-8BB94B81479B}"/>
                </a:ext>
              </a:extLst>
            </p:cNvPr>
            <p:cNvSpPr>
              <a:spLocks/>
            </p:cNvSpPr>
            <p:nvPr/>
          </p:nvSpPr>
          <p:spPr bwMode="auto">
            <a:xfrm>
              <a:off x="3056" y="2810"/>
              <a:ext cx="354" cy="114"/>
            </a:xfrm>
            <a:custGeom>
              <a:avLst/>
              <a:gdLst>
                <a:gd name="T0" fmla="*/ 0 w 106"/>
                <a:gd name="T1" fmla="*/ 3210 h 32"/>
                <a:gd name="T2" fmla="*/ 13181 w 106"/>
                <a:gd name="T3" fmla="*/ 2398 h 32"/>
                <a:gd name="T4" fmla="*/ 12814 w 106"/>
                <a:gd name="T5" fmla="*/ 0 h 32"/>
                <a:gd name="T6" fmla="*/ 748 w 106"/>
                <a:gd name="T7" fmla="*/ 812 h 32"/>
                <a:gd name="T8" fmla="*/ 0 w 106"/>
                <a:gd name="T9" fmla="*/ 321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6" h="32">
                  <a:moveTo>
                    <a:pt x="0" y="20"/>
                  </a:moveTo>
                  <a:cubicBezTo>
                    <a:pt x="31" y="32"/>
                    <a:pt x="73" y="24"/>
                    <a:pt x="106" y="15"/>
                  </a:cubicBezTo>
                  <a:cubicBezTo>
                    <a:pt x="103" y="0"/>
                    <a:pt x="103" y="0"/>
                    <a:pt x="103" y="0"/>
                  </a:cubicBezTo>
                  <a:cubicBezTo>
                    <a:pt x="74" y="7"/>
                    <a:pt x="33" y="15"/>
                    <a:pt x="6" y="5"/>
                  </a:cubicBezTo>
                  <a:lnTo>
                    <a:pt x="0" y="20"/>
                  </a:lnTo>
                  <a:close/>
                </a:path>
              </a:pathLst>
            </a:cu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73" name="Freeform 10">
              <a:extLst>
                <a:ext uri="{FF2B5EF4-FFF2-40B4-BE49-F238E27FC236}">
                  <a16:creationId xmlns:a16="http://schemas.microsoft.com/office/drawing/2014/main" id="{84409273-4863-972C-D939-0489E2AAAF9B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2" y="1463"/>
              <a:ext cx="842" cy="884"/>
            </a:xfrm>
            <a:custGeom>
              <a:avLst/>
              <a:gdLst>
                <a:gd name="T0" fmla="*/ 31405 w 252"/>
                <a:gd name="T1" fmla="*/ 0 h 248"/>
                <a:gd name="T2" fmla="*/ 29430 w 252"/>
                <a:gd name="T3" fmla="*/ 0 h 248"/>
                <a:gd name="T4" fmla="*/ 24695 w 252"/>
                <a:gd name="T5" fmla="*/ 6480 h 248"/>
                <a:gd name="T6" fmla="*/ 19804 w 252"/>
                <a:gd name="T7" fmla="*/ 11321 h 248"/>
                <a:gd name="T8" fmla="*/ 18320 w 252"/>
                <a:gd name="T9" fmla="*/ 16122 h 248"/>
                <a:gd name="T10" fmla="*/ 14849 w 252"/>
                <a:gd name="T11" fmla="*/ 22781 h 248"/>
                <a:gd name="T12" fmla="*/ 14849 w 252"/>
                <a:gd name="T13" fmla="*/ 22781 h 248"/>
                <a:gd name="T14" fmla="*/ 8240 w 252"/>
                <a:gd name="T15" fmla="*/ 24371 h 248"/>
                <a:gd name="T16" fmla="*/ 2980 w 252"/>
                <a:gd name="T17" fmla="*/ 25501 h 248"/>
                <a:gd name="T18" fmla="*/ 2499 w 252"/>
                <a:gd name="T19" fmla="*/ 24549 h 248"/>
                <a:gd name="T20" fmla="*/ 1383 w 252"/>
                <a:gd name="T21" fmla="*/ 23098 h 248"/>
                <a:gd name="T22" fmla="*/ 635 w 252"/>
                <a:gd name="T23" fmla="*/ 23415 h 248"/>
                <a:gd name="T24" fmla="*/ 481 w 252"/>
                <a:gd name="T25" fmla="*/ 24371 h 248"/>
                <a:gd name="T26" fmla="*/ 0 w 252"/>
                <a:gd name="T27" fmla="*/ 25044 h 248"/>
                <a:gd name="T28" fmla="*/ 859 w 252"/>
                <a:gd name="T29" fmla="*/ 26135 h 248"/>
                <a:gd name="T30" fmla="*/ 1006 w 252"/>
                <a:gd name="T31" fmla="*/ 26491 h 248"/>
                <a:gd name="T32" fmla="*/ 1006 w 252"/>
                <a:gd name="T33" fmla="*/ 26491 h 248"/>
                <a:gd name="T34" fmla="*/ 1497 w 252"/>
                <a:gd name="T35" fmla="*/ 27443 h 248"/>
                <a:gd name="T36" fmla="*/ 2757 w 252"/>
                <a:gd name="T37" fmla="*/ 39224 h 248"/>
                <a:gd name="T38" fmla="*/ 4735 w 252"/>
                <a:gd name="T39" fmla="*/ 39719 h 248"/>
                <a:gd name="T40" fmla="*/ 3996 w 252"/>
                <a:gd name="T41" fmla="*/ 28256 h 248"/>
                <a:gd name="T42" fmla="*/ 8731 w 252"/>
                <a:gd name="T43" fmla="*/ 26948 h 248"/>
                <a:gd name="T44" fmla="*/ 17194 w 252"/>
                <a:gd name="T45" fmla="*/ 26135 h 248"/>
                <a:gd name="T46" fmla="*/ 18464 w 252"/>
                <a:gd name="T47" fmla="*/ 24232 h 248"/>
                <a:gd name="T48" fmla="*/ 17685 w 252"/>
                <a:gd name="T49" fmla="*/ 23558 h 248"/>
                <a:gd name="T50" fmla="*/ 20185 w 252"/>
                <a:gd name="T51" fmla="*/ 16939 h 248"/>
                <a:gd name="T52" fmla="*/ 21448 w 252"/>
                <a:gd name="T53" fmla="*/ 12590 h 248"/>
                <a:gd name="T54" fmla="*/ 25668 w 252"/>
                <a:gd name="T55" fmla="*/ 8562 h 248"/>
                <a:gd name="T56" fmla="*/ 31405 w 252"/>
                <a:gd name="T57" fmla="*/ 0 h 24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52" h="248">
                  <a:moveTo>
                    <a:pt x="252" y="0"/>
                  </a:moveTo>
                  <a:cubicBezTo>
                    <a:pt x="236" y="0"/>
                    <a:pt x="236" y="0"/>
                    <a:pt x="236" y="0"/>
                  </a:cubicBezTo>
                  <a:cubicBezTo>
                    <a:pt x="236" y="18"/>
                    <a:pt x="218" y="28"/>
                    <a:pt x="198" y="40"/>
                  </a:cubicBezTo>
                  <a:cubicBezTo>
                    <a:pt x="183" y="48"/>
                    <a:pt x="168" y="56"/>
                    <a:pt x="159" y="70"/>
                  </a:cubicBezTo>
                  <a:cubicBezTo>
                    <a:pt x="153" y="78"/>
                    <a:pt x="150" y="88"/>
                    <a:pt x="147" y="100"/>
                  </a:cubicBezTo>
                  <a:cubicBezTo>
                    <a:pt x="140" y="119"/>
                    <a:pt x="134" y="139"/>
                    <a:pt x="119" y="141"/>
                  </a:cubicBezTo>
                  <a:cubicBezTo>
                    <a:pt x="119" y="141"/>
                    <a:pt x="119" y="141"/>
                    <a:pt x="119" y="141"/>
                  </a:cubicBezTo>
                  <a:cubicBezTo>
                    <a:pt x="102" y="142"/>
                    <a:pt x="84" y="147"/>
                    <a:pt x="66" y="151"/>
                  </a:cubicBezTo>
                  <a:cubicBezTo>
                    <a:pt x="53" y="155"/>
                    <a:pt x="30" y="161"/>
                    <a:pt x="24" y="158"/>
                  </a:cubicBezTo>
                  <a:cubicBezTo>
                    <a:pt x="22" y="156"/>
                    <a:pt x="21" y="154"/>
                    <a:pt x="20" y="152"/>
                  </a:cubicBezTo>
                  <a:cubicBezTo>
                    <a:pt x="17" y="149"/>
                    <a:pt x="14" y="146"/>
                    <a:pt x="11" y="143"/>
                  </a:cubicBezTo>
                  <a:cubicBezTo>
                    <a:pt x="10" y="145"/>
                    <a:pt x="7" y="145"/>
                    <a:pt x="5" y="145"/>
                  </a:cubicBezTo>
                  <a:cubicBezTo>
                    <a:pt x="5" y="147"/>
                    <a:pt x="4" y="149"/>
                    <a:pt x="4" y="151"/>
                  </a:cubicBezTo>
                  <a:cubicBezTo>
                    <a:pt x="1" y="149"/>
                    <a:pt x="0" y="151"/>
                    <a:pt x="0" y="155"/>
                  </a:cubicBezTo>
                  <a:cubicBezTo>
                    <a:pt x="2" y="157"/>
                    <a:pt x="5" y="159"/>
                    <a:pt x="7" y="162"/>
                  </a:cubicBezTo>
                  <a:cubicBezTo>
                    <a:pt x="7" y="162"/>
                    <a:pt x="8" y="163"/>
                    <a:pt x="8" y="164"/>
                  </a:cubicBezTo>
                  <a:cubicBezTo>
                    <a:pt x="8" y="164"/>
                    <a:pt x="8" y="164"/>
                    <a:pt x="8" y="164"/>
                  </a:cubicBezTo>
                  <a:cubicBezTo>
                    <a:pt x="9" y="166"/>
                    <a:pt x="10" y="168"/>
                    <a:pt x="12" y="170"/>
                  </a:cubicBezTo>
                  <a:cubicBezTo>
                    <a:pt x="24" y="191"/>
                    <a:pt x="31" y="224"/>
                    <a:pt x="22" y="243"/>
                  </a:cubicBezTo>
                  <a:cubicBezTo>
                    <a:pt x="26" y="247"/>
                    <a:pt x="32" y="248"/>
                    <a:pt x="38" y="246"/>
                  </a:cubicBezTo>
                  <a:cubicBezTo>
                    <a:pt x="46" y="225"/>
                    <a:pt x="41" y="197"/>
                    <a:pt x="32" y="175"/>
                  </a:cubicBezTo>
                  <a:cubicBezTo>
                    <a:pt x="43" y="174"/>
                    <a:pt x="56" y="171"/>
                    <a:pt x="70" y="167"/>
                  </a:cubicBezTo>
                  <a:cubicBezTo>
                    <a:pt x="95" y="160"/>
                    <a:pt x="125" y="152"/>
                    <a:pt x="138" y="162"/>
                  </a:cubicBezTo>
                  <a:cubicBezTo>
                    <a:pt x="148" y="150"/>
                    <a:pt x="148" y="150"/>
                    <a:pt x="148" y="150"/>
                  </a:cubicBezTo>
                  <a:cubicBezTo>
                    <a:pt x="146" y="149"/>
                    <a:pt x="144" y="147"/>
                    <a:pt x="142" y="146"/>
                  </a:cubicBezTo>
                  <a:cubicBezTo>
                    <a:pt x="152" y="135"/>
                    <a:pt x="157" y="119"/>
                    <a:pt x="162" y="105"/>
                  </a:cubicBezTo>
                  <a:cubicBezTo>
                    <a:pt x="165" y="94"/>
                    <a:pt x="168" y="85"/>
                    <a:pt x="172" y="78"/>
                  </a:cubicBezTo>
                  <a:cubicBezTo>
                    <a:pt x="179" y="68"/>
                    <a:pt x="192" y="61"/>
                    <a:pt x="206" y="53"/>
                  </a:cubicBezTo>
                  <a:cubicBezTo>
                    <a:pt x="227" y="41"/>
                    <a:pt x="252" y="28"/>
                    <a:pt x="252" y="0"/>
                  </a:cubicBezTo>
                  <a:close/>
                </a:path>
              </a:pathLst>
            </a:cu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74" name="Freeform 11">
              <a:extLst>
                <a:ext uri="{FF2B5EF4-FFF2-40B4-BE49-F238E27FC236}">
                  <a16:creationId xmlns:a16="http://schemas.microsoft.com/office/drawing/2014/main" id="{CF5C5044-CD5E-3EBF-6449-607623AEC429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5" y="2760"/>
              <a:ext cx="171" cy="104"/>
            </a:xfrm>
            <a:custGeom>
              <a:avLst/>
              <a:gdLst>
                <a:gd name="T0" fmla="*/ 2642 w 51"/>
                <a:gd name="T1" fmla="*/ 642 h 29"/>
                <a:gd name="T2" fmla="*/ 640 w 51"/>
                <a:gd name="T3" fmla="*/ 0 h 29"/>
                <a:gd name="T4" fmla="*/ 114 w 51"/>
                <a:gd name="T5" fmla="*/ 2496 h 29"/>
                <a:gd name="T6" fmla="*/ 2146 w 51"/>
                <a:gd name="T7" fmla="*/ 3317 h 29"/>
                <a:gd name="T8" fmla="*/ 5428 w 51"/>
                <a:gd name="T9" fmla="*/ 4798 h 29"/>
                <a:gd name="T10" fmla="*/ 6441 w 51"/>
                <a:gd name="T11" fmla="*/ 2625 h 29"/>
                <a:gd name="T12" fmla="*/ 2642 w 51"/>
                <a:gd name="T13" fmla="*/ 642 h 2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1" h="29">
                  <a:moveTo>
                    <a:pt x="21" y="4"/>
                  </a:moveTo>
                  <a:cubicBezTo>
                    <a:pt x="15" y="3"/>
                    <a:pt x="10" y="1"/>
                    <a:pt x="5" y="0"/>
                  </a:cubicBezTo>
                  <a:cubicBezTo>
                    <a:pt x="1" y="4"/>
                    <a:pt x="0" y="10"/>
                    <a:pt x="1" y="15"/>
                  </a:cubicBezTo>
                  <a:cubicBezTo>
                    <a:pt x="7" y="17"/>
                    <a:pt x="12" y="19"/>
                    <a:pt x="17" y="20"/>
                  </a:cubicBezTo>
                  <a:cubicBezTo>
                    <a:pt x="27" y="22"/>
                    <a:pt x="36" y="25"/>
                    <a:pt x="43" y="29"/>
                  </a:cubicBezTo>
                  <a:cubicBezTo>
                    <a:pt x="51" y="16"/>
                    <a:pt x="51" y="16"/>
                    <a:pt x="51" y="16"/>
                  </a:cubicBezTo>
                  <a:cubicBezTo>
                    <a:pt x="42" y="10"/>
                    <a:pt x="31" y="7"/>
                    <a:pt x="21" y="4"/>
                  </a:cubicBezTo>
                  <a:close/>
                </a:path>
              </a:pathLst>
            </a:cu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75" name="Oval 12">
              <a:extLst>
                <a:ext uri="{FF2B5EF4-FFF2-40B4-BE49-F238E27FC236}">
                  <a16:creationId xmlns:a16="http://schemas.microsoft.com/office/drawing/2014/main" id="{B35D6547-4C56-9A4E-FAD1-1705F79D1D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92" y="1958"/>
              <a:ext cx="7" cy="8"/>
            </a:xfrm>
            <a:prstGeom prst="ellipse">
              <a:avLst/>
            </a:pr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076" name="Oval 13">
              <a:extLst>
                <a:ext uri="{FF2B5EF4-FFF2-40B4-BE49-F238E27FC236}">
                  <a16:creationId xmlns:a16="http://schemas.microsoft.com/office/drawing/2014/main" id="{E348EEEA-D5E2-BD33-0A39-3CACF1665C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02" y="1976"/>
              <a:ext cx="10" cy="11"/>
            </a:xfrm>
            <a:prstGeom prst="ellipse">
              <a:avLst/>
            </a:pr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077" name="Oval 14">
              <a:extLst>
                <a:ext uri="{FF2B5EF4-FFF2-40B4-BE49-F238E27FC236}">
                  <a16:creationId xmlns:a16="http://schemas.microsoft.com/office/drawing/2014/main" id="{6F9FF20C-F019-9037-5D68-FC2323DE4F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19" y="1973"/>
              <a:ext cx="6" cy="10"/>
            </a:xfrm>
            <a:prstGeom prst="ellipse">
              <a:avLst/>
            </a:pr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078" name="Oval 15">
              <a:extLst>
                <a:ext uri="{FF2B5EF4-FFF2-40B4-BE49-F238E27FC236}">
                  <a16:creationId xmlns:a16="http://schemas.microsoft.com/office/drawing/2014/main" id="{F749C54E-BB9C-A288-3C47-4CC109FB38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19" y="1983"/>
              <a:ext cx="6" cy="11"/>
            </a:xfrm>
            <a:prstGeom prst="ellipse">
              <a:avLst/>
            </a:pr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079" name="Oval 16">
              <a:extLst>
                <a:ext uri="{FF2B5EF4-FFF2-40B4-BE49-F238E27FC236}">
                  <a16:creationId xmlns:a16="http://schemas.microsoft.com/office/drawing/2014/main" id="{C9E4EEDD-741C-D954-D989-336CEFB406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2" y="1994"/>
              <a:ext cx="7" cy="7"/>
            </a:xfrm>
            <a:prstGeom prst="ellipse">
              <a:avLst/>
            </a:pr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080" name="Oval 17">
              <a:extLst>
                <a:ext uri="{FF2B5EF4-FFF2-40B4-BE49-F238E27FC236}">
                  <a16:creationId xmlns:a16="http://schemas.microsoft.com/office/drawing/2014/main" id="{2CB22A8E-77DD-BEA1-11BB-BDF8859F41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2" y="1976"/>
              <a:ext cx="7" cy="11"/>
            </a:xfrm>
            <a:prstGeom prst="ellipse">
              <a:avLst/>
            </a:pr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081" name="Oval 18">
              <a:extLst>
                <a:ext uri="{FF2B5EF4-FFF2-40B4-BE49-F238E27FC236}">
                  <a16:creationId xmlns:a16="http://schemas.microsoft.com/office/drawing/2014/main" id="{DC946F42-AB78-49F2-0BE1-B8D7AD4057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42" y="1973"/>
              <a:ext cx="7" cy="7"/>
            </a:xfrm>
            <a:prstGeom prst="ellipse">
              <a:avLst/>
            </a:pr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082" name="Oval 19">
              <a:extLst>
                <a:ext uri="{FF2B5EF4-FFF2-40B4-BE49-F238E27FC236}">
                  <a16:creationId xmlns:a16="http://schemas.microsoft.com/office/drawing/2014/main" id="{E4CF5D03-500D-D97F-AB2E-A3BA74D5F3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49" y="1987"/>
              <a:ext cx="6" cy="7"/>
            </a:xfrm>
            <a:prstGeom prst="ellipse">
              <a:avLst/>
            </a:pr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083" name="Oval 20">
              <a:extLst>
                <a:ext uri="{FF2B5EF4-FFF2-40B4-BE49-F238E27FC236}">
                  <a16:creationId xmlns:a16="http://schemas.microsoft.com/office/drawing/2014/main" id="{ED844838-06A8-F16A-E898-E99E33D0D4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9" y="1983"/>
              <a:ext cx="6" cy="11"/>
            </a:xfrm>
            <a:prstGeom prst="ellipse">
              <a:avLst/>
            </a:pr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084" name="Oval 21">
              <a:extLst>
                <a:ext uri="{FF2B5EF4-FFF2-40B4-BE49-F238E27FC236}">
                  <a16:creationId xmlns:a16="http://schemas.microsoft.com/office/drawing/2014/main" id="{7A053AE5-5B5C-839A-14ED-53E8D1E59D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9" y="2005"/>
              <a:ext cx="6" cy="7"/>
            </a:xfrm>
            <a:prstGeom prst="ellipse">
              <a:avLst/>
            </a:pr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085" name="Oval 22">
              <a:extLst>
                <a:ext uri="{FF2B5EF4-FFF2-40B4-BE49-F238E27FC236}">
                  <a16:creationId xmlns:a16="http://schemas.microsoft.com/office/drawing/2014/main" id="{C6EAE52C-189A-E5FA-1793-CDC7253520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49" y="2012"/>
              <a:ext cx="10" cy="11"/>
            </a:xfrm>
            <a:prstGeom prst="ellipse">
              <a:avLst/>
            </a:pr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086" name="Oval 23">
              <a:extLst>
                <a:ext uri="{FF2B5EF4-FFF2-40B4-BE49-F238E27FC236}">
                  <a16:creationId xmlns:a16="http://schemas.microsoft.com/office/drawing/2014/main" id="{A203ECDC-E23B-860D-5865-5C586ED8A4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9" y="1994"/>
              <a:ext cx="10" cy="11"/>
            </a:xfrm>
            <a:prstGeom prst="ellipse">
              <a:avLst/>
            </a:pr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087" name="Oval 24">
              <a:extLst>
                <a:ext uri="{FF2B5EF4-FFF2-40B4-BE49-F238E27FC236}">
                  <a16:creationId xmlns:a16="http://schemas.microsoft.com/office/drawing/2014/main" id="{8E6EE5F9-6462-FA3B-79E5-4A5FFED6CA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69" y="2001"/>
              <a:ext cx="7" cy="11"/>
            </a:xfrm>
            <a:prstGeom prst="ellipse">
              <a:avLst/>
            </a:pr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088" name="Oval 25">
              <a:extLst>
                <a:ext uri="{FF2B5EF4-FFF2-40B4-BE49-F238E27FC236}">
                  <a16:creationId xmlns:a16="http://schemas.microsoft.com/office/drawing/2014/main" id="{A9474945-A334-93EB-FFB1-8D784FA709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5" y="1980"/>
              <a:ext cx="7" cy="7"/>
            </a:xfrm>
            <a:prstGeom prst="ellipse">
              <a:avLst/>
            </a:pr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089" name="Oval 26">
              <a:extLst>
                <a:ext uri="{FF2B5EF4-FFF2-40B4-BE49-F238E27FC236}">
                  <a16:creationId xmlns:a16="http://schemas.microsoft.com/office/drawing/2014/main" id="{48A14730-6DF1-3C73-8DD8-596C95E1D5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45" y="1976"/>
              <a:ext cx="10" cy="11"/>
            </a:xfrm>
            <a:prstGeom prst="ellipse">
              <a:avLst/>
            </a:pr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090" name="Oval 27">
              <a:extLst>
                <a:ext uri="{FF2B5EF4-FFF2-40B4-BE49-F238E27FC236}">
                  <a16:creationId xmlns:a16="http://schemas.microsoft.com/office/drawing/2014/main" id="{88A514FC-5787-EB0B-7218-2AC0BEB02C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49" y="1998"/>
              <a:ext cx="10" cy="10"/>
            </a:xfrm>
            <a:prstGeom prst="ellipse">
              <a:avLst/>
            </a:pr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091" name="Oval 28">
              <a:extLst>
                <a:ext uri="{FF2B5EF4-FFF2-40B4-BE49-F238E27FC236}">
                  <a16:creationId xmlns:a16="http://schemas.microsoft.com/office/drawing/2014/main" id="{7D6F4229-9C00-5D6B-6E50-4097A0F91D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9" y="2015"/>
              <a:ext cx="10" cy="8"/>
            </a:xfrm>
            <a:prstGeom prst="ellipse">
              <a:avLst/>
            </a:pr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092" name="Oval 29">
              <a:extLst>
                <a:ext uri="{FF2B5EF4-FFF2-40B4-BE49-F238E27FC236}">
                  <a16:creationId xmlns:a16="http://schemas.microsoft.com/office/drawing/2014/main" id="{6F4A0149-A866-DEC4-C09D-8173F7564D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42" y="2026"/>
              <a:ext cx="7" cy="11"/>
            </a:xfrm>
            <a:prstGeom prst="ellipse">
              <a:avLst/>
            </a:pr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093" name="Oval 30">
              <a:extLst>
                <a:ext uri="{FF2B5EF4-FFF2-40B4-BE49-F238E27FC236}">
                  <a16:creationId xmlns:a16="http://schemas.microsoft.com/office/drawing/2014/main" id="{20BDA6D0-0B29-D71E-6310-CB01F30A47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9" y="2008"/>
              <a:ext cx="6" cy="7"/>
            </a:xfrm>
            <a:prstGeom prst="ellipse">
              <a:avLst/>
            </a:pr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094" name="Oval 31">
              <a:extLst>
                <a:ext uri="{FF2B5EF4-FFF2-40B4-BE49-F238E27FC236}">
                  <a16:creationId xmlns:a16="http://schemas.microsoft.com/office/drawing/2014/main" id="{4B87B726-8149-E579-DBF8-DEE7718975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65" y="1987"/>
              <a:ext cx="7" cy="7"/>
            </a:xfrm>
            <a:prstGeom prst="ellipse">
              <a:avLst/>
            </a:pr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095" name="Oval 32">
              <a:extLst>
                <a:ext uri="{FF2B5EF4-FFF2-40B4-BE49-F238E27FC236}">
                  <a16:creationId xmlns:a16="http://schemas.microsoft.com/office/drawing/2014/main" id="{D1C78D9E-00D6-74C6-5FE4-2A0A6AB2CD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9" y="2008"/>
              <a:ext cx="6" cy="7"/>
            </a:xfrm>
            <a:prstGeom prst="ellipse">
              <a:avLst/>
            </a:pr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096" name="Oval 33">
              <a:extLst>
                <a:ext uri="{FF2B5EF4-FFF2-40B4-BE49-F238E27FC236}">
                  <a16:creationId xmlns:a16="http://schemas.microsoft.com/office/drawing/2014/main" id="{6272FD96-EA23-75F4-67C7-FCEA977249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9" y="1994"/>
              <a:ext cx="6" cy="11"/>
            </a:xfrm>
            <a:prstGeom prst="ellipse">
              <a:avLst/>
            </a:pr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097" name="Oval 34">
              <a:extLst>
                <a:ext uri="{FF2B5EF4-FFF2-40B4-BE49-F238E27FC236}">
                  <a16:creationId xmlns:a16="http://schemas.microsoft.com/office/drawing/2014/main" id="{569C6F92-6263-4215-3B06-823D2D1B79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2" y="1973"/>
              <a:ext cx="7" cy="7"/>
            </a:xfrm>
            <a:prstGeom prst="ellipse">
              <a:avLst/>
            </a:pr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098" name="Oval 35">
              <a:extLst>
                <a:ext uri="{FF2B5EF4-FFF2-40B4-BE49-F238E27FC236}">
                  <a16:creationId xmlns:a16="http://schemas.microsoft.com/office/drawing/2014/main" id="{2283E491-EF1D-7AED-2D75-91D95BE3CC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5" y="1958"/>
              <a:ext cx="7" cy="8"/>
            </a:xfrm>
            <a:prstGeom prst="ellipse">
              <a:avLst/>
            </a:pr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099" name="Oval 36">
              <a:extLst>
                <a:ext uri="{FF2B5EF4-FFF2-40B4-BE49-F238E27FC236}">
                  <a16:creationId xmlns:a16="http://schemas.microsoft.com/office/drawing/2014/main" id="{107E60D2-F5FC-E0A8-FD81-40FE57DA7E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5" y="1966"/>
              <a:ext cx="7" cy="10"/>
            </a:xfrm>
            <a:prstGeom prst="ellipse">
              <a:avLst/>
            </a:pr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100" name="Oval 37">
              <a:extLst>
                <a:ext uri="{FF2B5EF4-FFF2-40B4-BE49-F238E27FC236}">
                  <a16:creationId xmlns:a16="http://schemas.microsoft.com/office/drawing/2014/main" id="{0D0C0AA0-C651-77B9-3F09-3FA17D0FEE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12" y="1958"/>
              <a:ext cx="7" cy="8"/>
            </a:xfrm>
            <a:prstGeom prst="ellipse">
              <a:avLst/>
            </a:pr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101" name="Oval 38">
              <a:extLst>
                <a:ext uri="{FF2B5EF4-FFF2-40B4-BE49-F238E27FC236}">
                  <a16:creationId xmlns:a16="http://schemas.microsoft.com/office/drawing/2014/main" id="{27AE4BF5-0956-AC2D-6749-C14DD88554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09" y="1969"/>
              <a:ext cx="6" cy="7"/>
            </a:xfrm>
            <a:prstGeom prst="ellipse">
              <a:avLst/>
            </a:pr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102" name="Oval 39">
              <a:extLst>
                <a:ext uri="{FF2B5EF4-FFF2-40B4-BE49-F238E27FC236}">
                  <a16:creationId xmlns:a16="http://schemas.microsoft.com/office/drawing/2014/main" id="{E3B86781-D7C2-D82B-74D8-C1F2E6CB87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2" y="1944"/>
              <a:ext cx="7" cy="7"/>
            </a:xfrm>
            <a:prstGeom prst="ellipse">
              <a:avLst/>
            </a:pr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103" name="Oval 40">
              <a:extLst>
                <a:ext uri="{FF2B5EF4-FFF2-40B4-BE49-F238E27FC236}">
                  <a16:creationId xmlns:a16="http://schemas.microsoft.com/office/drawing/2014/main" id="{7BB892D0-F045-5D45-3039-EB0F0443D8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5" y="1966"/>
              <a:ext cx="7" cy="7"/>
            </a:xfrm>
            <a:prstGeom prst="ellipse">
              <a:avLst/>
            </a:pr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104" name="Oval 41">
              <a:extLst>
                <a:ext uri="{FF2B5EF4-FFF2-40B4-BE49-F238E27FC236}">
                  <a16:creationId xmlns:a16="http://schemas.microsoft.com/office/drawing/2014/main" id="{6707E317-790D-DCC5-192F-5726E1B2C9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92" y="1976"/>
              <a:ext cx="10" cy="11"/>
            </a:xfrm>
            <a:prstGeom prst="ellipse">
              <a:avLst/>
            </a:pr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105" name="Oval 42">
              <a:extLst>
                <a:ext uri="{FF2B5EF4-FFF2-40B4-BE49-F238E27FC236}">
                  <a16:creationId xmlns:a16="http://schemas.microsoft.com/office/drawing/2014/main" id="{F816F5CE-108C-652C-C2F0-07B2B6C598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02" y="1987"/>
              <a:ext cx="7" cy="11"/>
            </a:xfrm>
            <a:prstGeom prst="ellipse">
              <a:avLst/>
            </a:pr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106" name="Oval 43">
              <a:extLst>
                <a:ext uri="{FF2B5EF4-FFF2-40B4-BE49-F238E27FC236}">
                  <a16:creationId xmlns:a16="http://schemas.microsoft.com/office/drawing/2014/main" id="{1CD11752-A5B8-E03C-FDC2-D0FD270C3C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09" y="1994"/>
              <a:ext cx="10" cy="11"/>
            </a:xfrm>
            <a:prstGeom prst="ellipse">
              <a:avLst/>
            </a:pr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107" name="Oval 44">
              <a:extLst>
                <a:ext uri="{FF2B5EF4-FFF2-40B4-BE49-F238E27FC236}">
                  <a16:creationId xmlns:a16="http://schemas.microsoft.com/office/drawing/2014/main" id="{029B385F-ECEF-704B-6F3C-FEC21BD285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19" y="2005"/>
              <a:ext cx="6" cy="7"/>
            </a:xfrm>
            <a:prstGeom prst="ellipse">
              <a:avLst/>
            </a:pr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108" name="Oval 45">
              <a:extLst>
                <a:ext uri="{FF2B5EF4-FFF2-40B4-BE49-F238E27FC236}">
                  <a16:creationId xmlns:a16="http://schemas.microsoft.com/office/drawing/2014/main" id="{F8048FE2-EB6F-0795-6FF1-DE735655B7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2" y="1994"/>
              <a:ext cx="7" cy="7"/>
            </a:xfrm>
            <a:prstGeom prst="ellipse">
              <a:avLst/>
            </a:pr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109" name="Oval 46">
              <a:extLst>
                <a:ext uri="{FF2B5EF4-FFF2-40B4-BE49-F238E27FC236}">
                  <a16:creationId xmlns:a16="http://schemas.microsoft.com/office/drawing/2014/main" id="{F194D37E-BC52-A080-4B6A-0CEB6E481C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9" y="1987"/>
              <a:ext cx="10" cy="7"/>
            </a:xfrm>
            <a:prstGeom prst="ellipse">
              <a:avLst/>
            </a:pr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110" name="Oval 47">
              <a:extLst>
                <a:ext uri="{FF2B5EF4-FFF2-40B4-BE49-F238E27FC236}">
                  <a16:creationId xmlns:a16="http://schemas.microsoft.com/office/drawing/2014/main" id="{E6BE44C9-0530-2648-3B5D-B253100544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2" y="1951"/>
              <a:ext cx="7" cy="11"/>
            </a:xfrm>
            <a:prstGeom prst="ellipse">
              <a:avLst/>
            </a:pr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111" name="Oval 48">
              <a:extLst>
                <a:ext uri="{FF2B5EF4-FFF2-40B4-BE49-F238E27FC236}">
                  <a16:creationId xmlns:a16="http://schemas.microsoft.com/office/drawing/2014/main" id="{74488076-0A8A-AF6D-040D-C431C46C96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99" y="1948"/>
              <a:ext cx="3" cy="7"/>
            </a:xfrm>
            <a:prstGeom prst="ellipse">
              <a:avLst/>
            </a:pr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112" name="Oval 49">
              <a:extLst>
                <a:ext uri="{FF2B5EF4-FFF2-40B4-BE49-F238E27FC236}">
                  <a16:creationId xmlns:a16="http://schemas.microsoft.com/office/drawing/2014/main" id="{4EFB93A8-8FC9-9782-9FB6-794054DE39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2" y="1958"/>
              <a:ext cx="3" cy="4"/>
            </a:xfrm>
            <a:prstGeom prst="ellipse">
              <a:avLst/>
            </a:pr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113" name="Oval 50">
              <a:extLst>
                <a:ext uri="{FF2B5EF4-FFF2-40B4-BE49-F238E27FC236}">
                  <a16:creationId xmlns:a16="http://schemas.microsoft.com/office/drawing/2014/main" id="{55985FAA-D106-329B-D86A-2CF0AC6357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5" y="1944"/>
              <a:ext cx="4" cy="4"/>
            </a:xfrm>
            <a:prstGeom prst="ellipse">
              <a:avLst/>
            </a:pr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114" name="Oval 51">
              <a:extLst>
                <a:ext uri="{FF2B5EF4-FFF2-40B4-BE49-F238E27FC236}">
                  <a16:creationId xmlns:a16="http://schemas.microsoft.com/office/drawing/2014/main" id="{7366A965-48DC-C78A-E357-8FF65816E0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12" y="1944"/>
              <a:ext cx="3" cy="4"/>
            </a:xfrm>
            <a:prstGeom prst="ellipse">
              <a:avLst/>
            </a:pr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115" name="Oval 52">
              <a:extLst>
                <a:ext uri="{FF2B5EF4-FFF2-40B4-BE49-F238E27FC236}">
                  <a16:creationId xmlns:a16="http://schemas.microsoft.com/office/drawing/2014/main" id="{3DAB795E-BE97-B97D-CF97-3C967E808D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05" y="1958"/>
              <a:ext cx="4" cy="4"/>
            </a:xfrm>
            <a:prstGeom prst="ellipse">
              <a:avLst/>
            </a:pr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116" name="Oval 53">
              <a:extLst>
                <a:ext uri="{FF2B5EF4-FFF2-40B4-BE49-F238E27FC236}">
                  <a16:creationId xmlns:a16="http://schemas.microsoft.com/office/drawing/2014/main" id="{AA44FF17-6C99-5A2D-DB65-C0F2473E4E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49" y="1969"/>
              <a:ext cx="3" cy="4"/>
            </a:xfrm>
            <a:prstGeom prst="ellipse">
              <a:avLst/>
            </a:pr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117" name="Oval 54">
              <a:extLst>
                <a:ext uri="{FF2B5EF4-FFF2-40B4-BE49-F238E27FC236}">
                  <a16:creationId xmlns:a16="http://schemas.microsoft.com/office/drawing/2014/main" id="{68C6EF3F-7315-FFB8-C393-7E1C9B649B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95" y="1987"/>
              <a:ext cx="4" cy="3"/>
            </a:xfrm>
            <a:prstGeom prst="ellipse">
              <a:avLst/>
            </a:pr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118" name="Oval 55">
              <a:extLst>
                <a:ext uri="{FF2B5EF4-FFF2-40B4-BE49-F238E27FC236}">
                  <a16:creationId xmlns:a16="http://schemas.microsoft.com/office/drawing/2014/main" id="{812F4758-183B-2EF0-5683-717EB367FD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9" y="2047"/>
              <a:ext cx="3" cy="4"/>
            </a:xfrm>
            <a:prstGeom prst="ellipse">
              <a:avLst/>
            </a:pr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119" name="Oval 56">
              <a:extLst>
                <a:ext uri="{FF2B5EF4-FFF2-40B4-BE49-F238E27FC236}">
                  <a16:creationId xmlns:a16="http://schemas.microsoft.com/office/drawing/2014/main" id="{CBE1A016-03F8-46AD-1868-BDB30E3095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2" y="2055"/>
              <a:ext cx="4" cy="3"/>
            </a:xfrm>
            <a:prstGeom prst="ellipse">
              <a:avLst/>
            </a:pr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120" name="Oval 57">
              <a:extLst>
                <a:ext uri="{FF2B5EF4-FFF2-40B4-BE49-F238E27FC236}">
                  <a16:creationId xmlns:a16="http://schemas.microsoft.com/office/drawing/2014/main" id="{73D38EF4-5EFF-A9A0-3014-93A65724E6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96" y="2040"/>
              <a:ext cx="3" cy="4"/>
            </a:xfrm>
            <a:prstGeom prst="ellipse">
              <a:avLst/>
            </a:pr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121" name="Oval 58">
              <a:extLst>
                <a:ext uri="{FF2B5EF4-FFF2-40B4-BE49-F238E27FC236}">
                  <a16:creationId xmlns:a16="http://schemas.microsoft.com/office/drawing/2014/main" id="{F043A8CE-F732-EE2C-4702-015D95141E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89" y="2033"/>
              <a:ext cx="3" cy="4"/>
            </a:xfrm>
            <a:prstGeom prst="ellipse">
              <a:avLst/>
            </a:pr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122" name="Oval 59">
              <a:extLst>
                <a:ext uri="{FF2B5EF4-FFF2-40B4-BE49-F238E27FC236}">
                  <a16:creationId xmlns:a16="http://schemas.microsoft.com/office/drawing/2014/main" id="{F445FB88-DB9B-1838-4E9A-FCDF4BA118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89" y="2083"/>
              <a:ext cx="3" cy="4"/>
            </a:xfrm>
            <a:prstGeom prst="ellipse">
              <a:avLst/>
            </a:pr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123" name="Oval 60">
              <a:extLst>
                <a:ext uri="{FF2B5EF4-FFF2-40B4-BE49-F238E27FC236}">
                  <a16:creationId xmlns:a16="http://schemas.microsoft.com/office/drawing/2014/main" id="{1DD10F83-D873-8F71-E3C6-BF0472C7DE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9" y="1994"/>
              <a:ext cx="3" cy="4"/>
            </a:xfrm>
            <a:prstGeom prst="ellipse">
              <a:avLst/>
            </a:pr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124" name="Oval 61">
              <a:extLst>
                <a:ext uri="{FF2B5EF4-FFF2-40B4-BE49-F238E27FC236}">
                  <a16:creationId xmlns:a16="http://schemas.microsoft.com/office/drawing/2014/main" id="{7225C0F7-D8A5-E4DC-EC0D-ED4A812575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65" y="2051"/>
              <a:ext cx="7" cy="7"/>
            </a:xfrm>
            <a:prstGeom prst="ellipse">
              <a:avLst/>
            </a:pr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125" name="Oval 62">
              <a:extLst>
                <a:ext uri="{FF2B5EF4-FFF2-40B4-BE49-F238E27FC236}">
                  <a16:creationId xmlns:a16="http://schemas.microsoft.com/office/drawing/2014/main" id="{88C9BB41-62A6-FDF3-B0D3-45678B477F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2" y="2033"/>
              <a:ext cx="4" cy="7"/>
            </a:xfrm>
            <a:prstGeom prst="ellipse">
              <a:avLst/>
            </a:pr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126" name="Oval 63">
              <a:extLst>
                <a:ext uri="{FF2B5EF4-FFF2-40B4-BE49-F238E27FC236}">
                  <a16:creationId xmlns:a16="http://schemas.microsoft.com/office/drawing/2014/main" id="{6017B13A-B91D-9877-D4CD-BCBC1D27DB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65" y="2015"/>
              <a:ext cx="4" cy="8"/>
            </a:xfrm>
            <a:prstGeom prst="ellipse">
              <a:avLst/>
            </a:pr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127" name="Oval 64">
              <a:extLst>
                <a:ext uri="{FF2B5EF4-FFF2-40B4-BE49-F238E27FC236}">
                  <a16:creationId xmlns:a16="http://schemas.microsoft.com/office/drawing/2014/main" id="{7BBE0BCE-44B6-9975-D3CB-2EC75DB513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9" y="2030"/>
              <a:ext cx="6" cy="3"/>
            </a:xfrm>
            <a:prstGeom prst="ellipse">
              <a:avLst/>
            </a:pr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128" name="Oval 65">
              <a:extLst>
                <a:ext uri="{FF2B5EF4-FFF2-40B4-BE49-F238E27FC236}">
                  <a16:creationId xmlns:a16="http://schemas.microsoft.com/office/drawing/2014/main" id="{FEEBB9A2-B25C-2341-5FBB-2A2E6D2A05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2" y="2033"/>
              <a:ext cx="3" cy="7"/>
            </a:xfrm>
            <a:prstGeom prst="ellipse">
              <a:avLst/>
            </a:pr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129" name="Oval 66">
              <a:extLst>
                <a:ext uri="{FF2B5EF4-FFF2-40B4-BE49-F238E27FC236}">
                  <a16:creationId xmlns:a16="http://schemas.microsoft.com/office/drawing/2014/main" id="{8A623102-248B-0FDE-72CC-C896456D4D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2" y="2040"/>
              <a:ext cx="3" cy="7"/>
            </a:xfrm>
            <a:prstGeom prst="ellipse">
              <a:avLst/>
            </a:pr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130" name="Oval 67">
              <a:extLst>
                <a:ext uri="{FF2B5EF4-FFF2-40B4-BE49-F238E27FC236}">
                  <a16:creationId xmlns:a16="http://schemas.microsoft.com/office/drawing/2014/main" id="{EDF31A04-3D2A-E00B-6507-321BB2D56B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9" y="2055"/>
              <a:ext cx="3" cy="3"/>
            </a:xfrm>
            <a:prstGeom prst="ellipse">
              <a:avLst/>
            </a:pr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131" name="Oval 68">
              <a:extLst>
                <a:ext uri="{FF2B5EF4-FFF2-40B4-BE49-F238E27FC236}">
                  <a16:creationId xmlns:a16="http://schemas.microsoft.com/office/drawing/2014/main" id="{ACAC2C0A-7D42-918B-58D4-BFF0FEAD62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6" y="2015"/>
              <a:ext cx="3" cy="8"/>
            </a:xfrm>
            <a:prstGeom prst="ellipse">
              <a:avLst/>
            </a:pr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132" name="Oval 69">
              <a:extLst>
                <a:ext uri="{FF2B5EF4-FFF2-40B4-BE49-F238E27FC236}">
                  <a16:creationId xmlns:a16="http://schemas.microsoft.com/office/drawing/2014/main" id="{38B5BC9C-59E1-A493-9794-E6B2493EE4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82" y="2008"/>
              <a:ext cx="7" cy="7"/>
            </a:xfrm>
            <a:prstGeom prst="ellipse">
              <a:avLst/>
            </a:pr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133" name="Oval 70">
              <a:extLst>
                <a:ext uri="{FF2B5EF4-FFF2-40B4-BE49-F238E27FC236}">
                  <a16:creationId xmlns:a16="http://schemas.microsoft.com/office/drawing/2014/main" id="{B405BD96-4318-DBF8-D422-46944D0AD5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9" y="1994"/>
              <a:ext cx="6" cy="7"/>
            </a:xfrm>
            <a:prstGeom prst="ellipse">
              <a:avLst/>
            </a:pr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134" name="Oval 71">
              <a:extLst>
                <a:ext uri="{FF2B5EF4-FFF2-40B4-BE49-F238E27FC236}">
                  <a16:creationId xmlns:a16="http://schemas.microsoft.com/office/drawing/2014/main" id="{C24A8DDA-05A8-8FB7-458E-A48D66DA33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2" y="2001"/>
              <a:ext cx="7" cy="7"/>
            </a:xfrm>
            <a:prstGeom prst="ellipse">
              <a:avLst/>
            </a:pr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135" name="Oval 72">
              <a:extLst>
                <a:ext uri="{FF2B5EF4-FFF2-40B4-BE49-F238E27FC236}">
                  <a16:creationId xmlns:a16="http://schemas.microsoft.com/office/drawing/2014/main" id="{019E89D4-0B3F-1D1B-CF05-5ACC564D39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89" y="2023"/>
              <a:ext cx="7" cy="3"/>
            </a:xfrm>
            <a:prstGeom prst="ellipse">
              <a:avLst/>
            </a:pr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136" name="Oval 73">
              <a:extLst>
                <a:ext uri="{FF2B5EF4-FFF2-40B4-BE49-F238E27FC236}">
                  <a16:creationId xmlns:a16="http://schemas.microsoft.com/office/drawing/2014/main" id="{BC695348-4452-B891-8315-0B4E5EE228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82" y="2037"/>
              <a:ext cx="7" cy="7"/>
            </a:xfrm>
            <a:prstGeom prst="ellipse">
              <a:avLst/>
            </a:pr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137" name="Oval 74">
              <a:extLst>
                <a:ext uri="{FF2B5EF4-FFF2-40B4-BE49-F238E27FC236}">
                  <a16:creationId xmlns:a16="http://schemas.microsoft.com/office/drawing/2014/main" id="{61B0AC8F-7156-AA95-1014-4C172B87DC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89" y="2047"/>
              <a:ext cx="7" cy="8"/>
            </a:xfrm>
            <a:prstGeom prst="ellipse">
              <a:avLst/>
            </a:pr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138" name="Freeform 75">
              <a:extLst>
                <a:ext uri="{FF2B5EF4-FFF2-40B4-BE49-F238E27FC236}">
                  <a16:creationId xmlns:a16="http://schemas.microsoft.com/office/drawing/2014/main" id="{AD6BFB81-E6C2-243D-2649-03599B55FA99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2" y="1541"/>
              <a:ext cx="7" cy="7"/>
            </a:xfrm>
            <a:custGeom>
              <a:avLst/>
              <a:gdLst>
                <a:gd name="T0" fmla="*/ 308 w 2"/>
                <a:gd name="T1" fmla="*/ 308 h 2"/>
                <a:gd name="T2" fmla="*/ 0 w 2"/>
                <a:gd name="T3" fmla="*/ 308 h 2"/>
                <a:gd name="T4" fmla="*/ 0 w 2"/>
                <a:gd name="T5" fmla="*/ 172 h 2"/>
                <a:gd name="T6" fmla="*/ 172 w 2"/>
                <a:gd name="T7" fmla="*/ 0 h 2"/>
                <a:gd name="T8" fmla="*/ 308 w 2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2" y="2"/>
                  </a:moveTo>
                  <a:cubicBezTo>
                    <a:pt x="2" y="2"/>
                    <a:pt x="1" y="2"/>
                    <a:pt x="0" y="2"/>
                  </a:cubicBezTo>
                  <a:cubicBezTo>
                    <a:pt x="0" y="2"/>
                    <a:pt x="0" y="1"/>
                    <a:pt x="0" y="1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2" y="0"/>
                    <a:pt x="2" y="1"/>
                    <a:pt x="2" y="2"/>
                  </a:cubicBezTo>
                  <a:close/>
                </a:path>
              </a:pathLst>
            </a:cu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9" name="Freeform 76">
              <a:extLst>
                <a:ext uri="{FF2B5EF4-FFF2-40B4-BE49-F238E27FC236}">
                  <a16:creationId xmlns:a16="http://schemas.microsoft.com/office/drawing/2014/main" id="{81ACEC32-21EA-1663-366F-99215DC1CD8E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9" y="1520"/>
              <a:ext cx="6" cy="7"/>
            </a:xfrm>
            <a:custGeom>
              <a:avLst/>
              <a:gdLst>
                <a:gd name="T0" fmla="*/ 162 w 2"/>
                <a:gd name="T1" fmla="*/ 308 h 2"/>
                <a:gd name="T2" fmla="*/ 81 w 2"/>
                <a:gd name="T3" fmla="*/ 308 h 2"/>
                <a:gd name="T4" fmla="*/ 0 w 2"/>
                <a:gd name="T5" fmla="*/ 172 h 2"/>
                <a:gd name="T6" fmla="*/ 81 w 2"/>
                <a:gd name="T7" fmla="*/ 0 h 2"/>
                <a:gd name="T8" fmla="*/ 162 w 2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2" y="2"/>
                  </a:moveTo>
                  <a:cubicBezTo>
                    <a:pt x="2" y="2"/>
                    <a:pt x="1" y="2"/>
                    <a:pt x="1" y="2"/>
                  </a:cubicBezTo>
                  <a:cubicBezTo>
                    <a:pt x="0" y="2"/>
                    <a:pt x="0" y="1"/>
                    <a:pt x="0" y="1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2" y="0"/>
                    <a:pt x="2" y="1"/>
                    <a:pt x="2" y="2"/>
                  </a:cubicBezTo>
                  <a:close/>
                </a:path>
              </a:pathLst>
            </a:cu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0" name="Freeform 77">
              <a:extLst>
                <a:ext uri="{FF2B5EF4-FFF2-40B4-BE49-F238E27FC236}">
                  <a16:creationId xmlns:a16="http://schemas.microsoft.com/office/drawing/2014/main" id="{C9126146-74EB-58D0-3FC4-8C15CD1D395E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2" y="1516"/>
              <a:ext cx="10" cy="7"/>
            </a:xfrm>
            <a:custGeom>
              <a:avLst/>
              <a:gdLst>
                <a:gd name="T0" fmla="*/ 257 w 3"/>
                <a:gd name="T1" fmla="*/ 172 h 2"/>
                <a:gd name="T2" fmla="*/ 110 w 3"/>
                <a:gd name="T3" fmla="*/ 308 h 2"/>
                <a:gd name="T4" fmla="*/ 0 w 3"/>
                <a:gd name="T5" fmla="*/ 0 h 2"/>
                <a:gd name="T6" fmla="*/ 257 w 3"/>
                <a:gd name="T7" fmla="*/ 0 h 2"/>
                <a:gd name="T8" fmla="*/ 257 w 3"/>
                <a:gd name="T9" fmla="*/ 17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2" y="1"/>
                  </a:moveTo>
                  <a:cubicBezTo>
                    <a:pt x="2" y="2"/>
                    <a:pt x="1" y="2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ubicBezTo>
                    <a:pt x="0" y="0"/>
                    <a:pt x="1" y="0"/>
                    <a:pt x="2" y="0"/>
                  </a:cubicBezTo>
                  <a:cubicBezTo>
                    <a:pt x="2" y="0"/>
                    <a:pt x="3" y="1"/>
                    <a:pt x="2" y="1"/>
                  </a:cubicBezTo>
                  <a:close/>
                </a:path>
              </a:pathLst>
            </a:cu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1" name="Freeform 78">
              <a:extLst>
                <a:ext uri="{FF2B5EF4-FFF2-40B4-BE49-F238E27FC236}">
                  <a16:creationId xmlns:a16="http://schemas.microsoft.com/office/drawing/2014/main" id="{48996296-79C1-6445-7427-22CD8432CD84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5" y="1506"/>
              <a:ext cx="10" cy="10"/>
            </a:xfrm>
            <a:custGeom>
              <a:avLst/>
              <a:gdLst>
                <a:gd name="T0" fmla="*/ 367 w 3"/>
                <a:gd name="T1" fmla="*/ 257 h 3"/>
                <a:gd name="T2" fmla="*/ 110 w 3"/>
                <a:gd name="T3" fmla="*/ 257 h 3"/>
                <a:gd name="T4" fmla="*/ 110 w 3"/>
                <a:gd name="T5" fmla="*/ 110 h 3"/>
                <a:gd name="T6" fmla="*/ 257 w 3"/>
                <a:gd name="T7" fmla="*/ 0 h 3"/>
                <a:gd name="T8" fmla="*/ 367 w 3"/>
                <a:gd name="T9" fmla="*/ 25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3" y="2"/>
                  </a:moveTo>
                  <a:cubicBezTo>
                    <a:pt x="2" y="2"/>
                    <a:pt x="2" y="3"/>
                    <a:pt x="1" y="2"/>
                  </a:cubicBezTo>
                  <a:cubicBezTo>
                    <a:pt x="1" y="2"/>
                    <a:pt x="0" y="1"/>
                    <a:pt x="1" y="1"/>
                  </a:cubicBezTo>
                  <a:cubicBezTo>
                    <a:pt x="1" y="0"/>
                    <a:pt x="2" y="0"/>
                    <a:pt x="2" y="0"/>
                  </a:cubicBezTo>
                  <a:cubicBezTo>
                    <a:pt x="3" y="0"/>
                    <a:pt x="3" y="1"/>
                    <a:pt x="3" y="2"/>
                  </a:cubicBezTo>
                  <a:close/>
                </a:path>
              </a:pathLst>
            </a:cu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2" name="Freeform 79">
              <a:extLst>
                <a:ext uri="{FF2B5EF4-FFF2-40B4-BE49-F238E27FC236}">
                  <a16:creationId xmlns:a16="http://schemas.microsoft.com/office/drawing/2014/main" id="{20F64884-0BAA-0DB8-70AE-78AFB3EA2A77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9" y="1491"/>
              <a:ext cx="10" cy="11"/>
            </a:xfrm>
            <a:custGeom>
              <a:avLst/>
              <a:gdLst>
                <a:gd name="T0" fmla="*/ 257 w 3"/>
                <a:gd name="T1" fmla="*/ 348 h 3"/>
                <a:gd name="T2" fmla="*/ 110 w 3"/>
                <a:gd name="T3" fmla="*/ 539 h 3"/>
                <a:gd name="T4" fmla="*/ 0 w 3"/>
                <a:gd name="T5" fmla="*/ 202 h 3"/>
                <a:gd name="T6" fmla="*/ 257 w 3"/>
                <a:gd name="T7" fmla="*/ 0 h 3"/>
                <a:gd name="T8" fmla="*/ 257 w 3"/>
                <a:gd name="T9" fmla="*/ 348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2" y="2"/>
                  </a:moveTo>
                  <a:cubicBezTo>
                    <a:pt x="2" y="3"/>
                    <a:pt x="1" y="3"/>
                    <a:pt x="1" y="3"/>
                  </a:cubicBezTo>
                  <a:cubicBezTo>
                    <a:pt x="0" y="2"/>
                    <a:pt x="0" y="2"/>
                    <a:pt x="0" y="1"/>
                  </a:cubicBezTo>
                  <a:cubicBezTo>
                    <a:pt x="0" y="0"/>
                    <a:pt x="1" y="0"/>
                    <a:pt x="2" y="0"/>
                  </a:cubicBezTo>
                  <a:cubicBezTo>
                    <a:pt x="2" y="1"/>
                    <a:pt x="3" y="1"/>
                    <a:pt x="2" y="2"/>
                  </a:cubicBezTo>
                  <a:close/>
                </a:path>
              </a:pathLst>
            </a:cu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3" name="Freeform 80">
              <a:extLst>
                <a:ext uri="{FF2B5EF4-FFF2-40B4-BE49-F238E27FC236}">
                  <a16:creationId xmlns:a16="http://schemas.microsoft.com/office/drawing/2014/main" id="{3C13BC0E-9A62-25EA-F1AA-359F8E0E3277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2" y="1506"/>
              <a:ext cx="7" cy="10"/>
            </a:xfrm>
            <a:custGeom>
              <a:avLst/>
              <a:gdLst>
                <a:gd name="T0" fmla="*/ 308 w 2"/>
                <a:gd name="T1" fmla="*/ 257 h 3"/>
                <a:gd name="T2" fmla="*/ 0 w 2"/>
                <a:gd name="T3" fmla="*/ 257 h 3"/>
                <a:gd name="T4" fmla="*/ 0 w 2"/>
                <a:gd name="T5" fmla="*/ 110 h 3"/>
                <a:gd name="T6" fmla="*/ 172 w 2"/>
                <a:gd name="T7" fmla="*/ 0 h 3"/>
                <a:gd name="T8" fmla="*/ 308 w 2"/>
                <a:gd name="T9" fmla="*/ 25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2" y="2"/>
                  </a:moveTo>
                  <a:cubicBezTo>
                    <a:pt x="2" y="2"/>
                    <a:pt x="1" y="3"/>
                    <a:pt x="0" y="2"/>
                  </a:cubicBezTo>
                  <a:cubicBezTo>
                    <a:pt x="0" y="2"/>
                    <a:pt x="0" y="1"/>
                    <a:pt x="0" y="1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2" y="1"/>
                    <a:pt x="2" y="1"/>
                    <a:pt x="2" y="2"/>
                  </a:cubicBezTo>
                  <a:close/>
                </a:path>
              </a:pathLst>
            </a:cu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4" name="Freeform 81">
              <a:extLst>
                <a:ext uri="{FF2B5EF4-FFF2-40B4-BE49-F238E27FC236}">
                  <a16:creationId xmlns:a16="http://schemas.microsoft.com/office/drawing/2014/main" id="{93DB5513-AFF6-FA86-0ED8-F5A29313FB2D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9" y="1506"/>
              <a:ext cx="10" cy="10"/>
            </a:xfrm>
            <a:custGeom>
              <a:avLst/>
              <a:gdLst>
                <a:gd name="T0" fmla="*/ 367 w 3"/>
                <a:gd name="T1" fmla="*/ 257 h 3"/>
                <a:gd name="T2" fmla="*/ 110 w 3"/>
                <a:gd name="T3" fmla="*/ 257 h 3"/>
                <a:gd name="T4" fmla="*/ 110 w 3"/>
                <a:gd name="T5" fmla="*/ 110 h 3"/>
                <a:gd name="T6" fmla="*/ 257 w 3"/>
                <a:gd name="T7" fmla="*/ 0 h 3"/>
                <a:gd name="T8" fmla="*/ 367 w 3"/>
                <a:gd name="T9" fmla="*/ 25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3" y="2"/>
                  </a:moveTo>
                  <a:cubicBezTo>
                    <a:pt x="2" y="2"/>
                    <a:pt x="2" y="3"/>
                    <a:pt x="1" y="2"/>
                  </a:cubicBezTo>
                  <a:cubicBezTo>
                    <a:pt x="1" y="2"/>
                    <a:pt x="0" y="1"/>
                    <a:pt x="1" y="1"/>
                  </a:cubicBezTo>
                  <a:cubicBezTo>
                    <a:pt x="1" y="0"/>
                    <a:pt x="2" y="0"/>
                    <a:pt x="2" y="0"/>
                  </a:cubicBezTo>
                  <a:cubicBezTo>
                    <a:pt x="3" y="1"/>
                    <a:pt x="3" y="1"/>
                    <a:pt x="3" y="2"/>
                  </a:cubicBezTo>
                  <a:close/>
                </a:path>
              </a:pathLst>
            </a:cu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5" name="Freeform 82">
              <a:extLst>
                <a:ext uri="{FF2B5EF4-FFF2-40B4-BE49-F238E27FC236}">
                  <a16:creationId xmlns:a16="http://schemas.microsoft.com/office/drawing/2014/main" id="{3AAE82BC-FE85-56EC-15CD-28BDD0E1CFAF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2" y="1491"/>
              <a:ext cx="7" cy="8"/>
            </a:xfrm>
            <a:custGeom>
              <a:avLst/>
              <a:gdLst>
                <a:gd name="T0" fmla="*/ 308 w 2"/>
                <a:gd name="T1" fmla="*/ 512 h 2"/>
                <a:gd name="T2" fmla="*/ 0 w 2"/>
                <a:gd name="T3" fmla="*/ 512 h 2"/>
                <a:gd name="T4" fmla="*/ 0 w 2"/>
                <a:gd name="T5" fmla="*/ 256 h 2"/>
                <a:gd name="T6" fmla="*/ 172 w 2"/>
                <a:gd name="T7" fmla="*/ 0 h 2"/>
                <a:gd name="T8" fmla="*/ 308 w 2"/>
                <a:gd name="T9" fmla="*/ 51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2" y="2"/>
                  </a:moveTo>
                  <a:cubicBezTo>
                    <a:pt x="2" y="2"/>
                    <a:pt x="1" y="2"/>
                    <a:pt x="0" y="2"/>
                  </a:cubicBezTo>
                  <a:cubicBezTo>
                    <a:pt x="0" y="2"/>
                    <a:pt x="0" y="1"/>
                    <a:pt x="0" y="1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2" y="0"/>
                    <a:pt x="2" y="1"/>
                    <a:pt x="2" y="2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6" name="Freeform 83">
              <a:extLst>
                <a:ext uri="{FF2B5EF4-FFF2-40B4-BE49-F238E27FC236}">
                  <a16:creationId xmlns:a16="http://schemas.microsoft.com/office/drawing/2014/main" id="{3FE8BD2F-A153-E95D-7BEB-624926EC3E24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9" y="1495"/>
              <a:ext cx="6" cy="11"/>
            </a:xfrm>
            <a:custGeom>
              <a:avLst/>
              <a:gdLst>
                <a:gd name="T0" fmla="*/ 162 w 2"/>
                <a:gd name="T1" fmla="*/ 348 h 3"/>
                <a:gd name="T2" fmla="*/ 81 w 2"/>
                <a:gd name="T3" fmla="*/ 539 h 3"/>
                <a:gd name="T4" fmla="*/ 0 w 2"/>
                <a:gd name="T5" fmla="*/ 202 h 3"/>
                <a:gd name="T6" fmla="*/ 162 w 2"/>
                <a:gd name="T7" fmla="*/ 202 h 3"/>
                <a:gd name="T8" fmla="*/ 162 w 2"/>
                <a:gd name="T9" fmla="*/ 348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2" y="2"/>
                  </a:moveTo>
                  <a:cubicBezTo>
                    <a:pt x="2" y="3"/>
                    <a:pt x="1" y="3"/>
                    <a:pt x="1" y="3"/>
                  </a:cubicBezTo>
                  <a:cubicBezTo>
                    <a:pt x="0" y="3"/>
                    <a:pt x="0" y="2"/>
                    <a:pt x="0" y="1"/>
                  </a:cubicBezTo>
                  <a:cubicBezTo>
                    <a:pt x="0" y="1"/>
                    <a:pt x="1" y="0"/>
                    <a:pt x="2" y="1"/>
                  </a:cubicBezTo>
                  <a:cubicBezTo>
                    <a:pt x="2" y="1"/>
                    <a:pt x="2" y="2"/>
                    <a:pt x="2" y="2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7" name="Freeform 84">
              <a:extLst>
                <a:ext uri="{FF2B5EF4-FFF2-40B4-BE49-F238E27FC236}">
                  <a16:creationId xmlns:a16="http://schemas.microsoft.com/office/drawing/2014/main" id="{EA7E6EAD-FDEB-68F7-2FA5-A0DED14352F1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5" y="1481"/>
              <a:ext cx="10" cy="7"/>
            </a:xfrm>
            <a:custGeom>
              <a:avLst/>
              <a:gdLst>
                <a:gd name="T0" fmla="*/ 257 w 3"/>
                <a:gd name="T1" fmla="*/ 172 h 2"/>
                <a:gd name="T2" fmla="*/ 110 w 3"/>
                <a:gd name="T3" fmla="*/ 308 h 2"/>
                <a:gd name="T4" fmla="*/ 0 w 3"/>
                <a:gd name="T5" fmla="*/ 172 h 2"/>
                <a:gd name="T6" fmla="*/ 257 w 3"/>
                <a:gd name="T7" fmla="*/ 0 h 2"/>
                <a:gd name="T8" fmla="*/ 257 w 3"/>
                <a:gd name="T9" fmla="*/ 17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2" y="1"/>
                  </a:moveTo>
                  <a:cubicBezTo>
                    <a:pt x="2" y="2"/>
                    <a:pt x="2" y="2"/>
                    <a:pt x="1" y="2"/>
                  </a:cubicBezTo>
                  <a:cubicBezTo>
                    <a:pt x="0" y="2"/>
                    <a:pt x="0" y="1"/>
                    <a:pt x="0" y="1"/>
                  </a:cubicBezTo>
                  <a:cubicBezTo>
                    <a:pt x="1" y="0"/>
                    <a:pt x="1" y="0"/>
                    <a:pt x="2" y="0"/>
                  </a:cubicBezTo>
                  <a:cubicBezTo>
                    <a:pt x="2" y="0"/>
                    <a:pt x="3" y="1"/>
                    <a:pt x="2" y="1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8" name="Freeform 85">
              <a:extLst>
                <a:ext uri="{FF2B5EF4-FFF2-40B4-BE49-F238E27FC236}">
                  <a16:creationId xmlns:a16="http://schemas.microsoft.com/office/drawing/2014/main" id="{3D33921D-BC51-7317-D1EC-62A655EFC9D8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9" y="1466"/>
              <a:ext cx="6" cy="8"/>
            </a:xfrm>
            <a:custGeom>
              <a:avLst/>
              <a:gdLst>
                <a:gd name="T0" fmla="*/ 162 w 2"/>
                <a:gd name="T1" fmla="*/ 512 h 2"/>
                <a:gd name="T2" fmla="*/ 81 w 2"/>
                <a:gd name="T3" fmla="*/ 512 h 2"/>
                <a:gd name="T4" fmla="*/ 0 w 2"/>
                <a:gd name="T5" fmla="*/ 256 h 2"/>
                <a:gd name="T6" fmla="*/ 162 w 2"/>
                <a:gd name="T7" fmla="*/ 0 h 2"/>
                <a:gd name="T8" fmla="*/ 162 w 2"/>
                <a:gd name="T9" fmla="*/ 51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2" y="2"/>
                  </a:moveTo>
                  <a:cubicBezTo>
                    <a:pt x="2" y="2"/>
                    <a:pt x="1" y="2"/>
                    <a:pt x="1" y="2"/>
                  </a:cubicBezTo>
                  <a:cubicBezTo>
                    <a:pt x="0" y="2"/>
                    <a:pt x="0" y="1"/>
                    <a:pt x="0" y="1"/>
                  </a:cubicBezTo>
                  <a:cubicBezTo>
                    <a:pt x="0" y="0"/>
                    <a:pt x="1" y="0"/>
                    <a:pt x="2" y="0"/>
                  </a:cubicBezTo>
                  <a:cubicBezTo>
                    <a:pt x="2" y="0"/>
                    <a:pt x="2" y="1"/>
                    <a:pt x="2" y="2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9" name="Freeform 86">
              <a:extLst>
                <a:ext uri="{FF2B5EF4-FFF2-40B4-BE49-F238E27FC236}">
                  <a16:creationId xmlns:a16="http://schemas.microsoft.com/office/drawing/2014/main" id="{C2C5D3D6-94E5-0DFF-99E6-9821CD62999E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2" y="1477"/>
              <a:ext cx="10" cy="11"/>
            </a:xfrm>
            <a:custGeom>
              <a:avLst/>
              <a:gdLst>
                <a:gd name="T0" fmla="*/ 367 w 3"/>
                <a:gd name="T1" fmla="*/ 348 h 3"/>
                <a:gd name="T2" fmla="*/ 110 w 3"/>
                <a:gd name="T3" fmla="*/ 348 h 3"/>
                <a:gd name="T4" fmla="*/ 0 w 3"/>
                <a:gd name="T5" fmla="*/ 202 h 3"/>
                <a:gd name="T6" fmla="*/ 257 w 3"/>
                <a:gd name="T7" fmla="*/ 0 h 3"/>
                <a:gd name="T8" fmla="*/ 367 w 3"/>
                <a:gd name="T9" fmla="*/ 348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3" y="2"/>
                  </a:moveTo>
                  <a:cubicBezTo>
                    <a:pt x="2" y="2"/>
                    <a:pt x="2" y="3"/>
                    <a:pt x="1" y="2"/>
                  </a:cubicBezTo>
                  <a:cubicBezTo>
                    <a:pt x="0" y="2"/>
                    <a:pt x="0" y="2"/>
                    <a:pt x="0" y="1"/>
                  </a:cubicBezTo>
                  <a:cubicBezTo>
                    <a:pt x="1" y="0"/>
                    <a:pt x="1" y="0"/>
                    <a:pt x="2" y="0"/>
                  </a:cubicBezTo>
                  <a:cubicBezTo>
                    <a:pt x="3" y="1"/>
                    <a:pt x="3" y="1"/>
                    <a:pt x="3" y="2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0" name="Freeform 87">
              <a:extLst>
                <a:ext uri="{FF2B5EF4-FFF2-40B4-BE49-F238E27FC236}">
                  <a16:creationId xmlns:a16="http://schemas.microsoft.com/office/drawing/2014/main" id="{45B16DA2-31C9-3012-F9BA-85FECC84C9D5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9" y="1466"/>
              <a:ext cx="6" cy="11"/>
            </a:xfrm>
            <a:custGeom>
              <a:avLst/>
              <a:gdLst>
                <a:gd name="T0" fmla="*/ 162 w 2"/>
                <a:gd name="T1" fmla="*/ 348 h 3"/>
                <a:gd name="T2" fmla="*/ 0 w 2"/>
                <a:gd name="T3" fmla="*/ 348 h 3"/>
                <a:gd name="T4" fmla="*/ 0 w 2"/>
                <a:gd name="T5" fmla="*/ 202 h 3"/>
                <a:gd name="T6" fmla="*/ 81 w 2"/>
                <a:gd name="T7" fmla="*/ 0 h 3"/>
                <a:gd name="T8" fmla="*/ 162 w 2"/>
                <a:gd name="T9" fmla="*/ 348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2" y="2"/>
                  </a:moveTo>
                  <a:cubicBezTo>
                    <a:pt x="2" y="2"/>
                    <a:pt x="1" y="3"/>
                    <a:pt x="0" y="2"/>
                  </a:cubicBezTo>
                  <a:cubicBezTo>
                    <a:pt x="0" y="2"/>
                    <a:pt x="0" y="2"/>
                    <a:pt x="0" y="1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2" y="1"/>
                    <a:pt x="2" y="1"/>
                    <a:pt x="2" y="2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1" name="Freeform 88">
              <a:extLst>
                <a:ext uri="{FF2B5EF4-FFF2-40B4-BE49-F238E27FC236}">
                  <a16:creationId xmlns:a16="http://schemas.microsoft.com/office/drawing/2014/main" id="{5C3D1A91-759B-E1B2-916A-21A1F5CA4AE2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2" y="1491"/>
              <a:ext cx="7" cy="11"/>
            </a:xfrm>
            <a:custGeom>
              <a:avLst/>
              <a:gdLst>
                <a:gd name="T0" fmla="*/ 308 w 2"/>
                <a:gd name="T1" fmla="*/ 348 h 3"/>
                <a:gd name="T2" fmla="*/ 0 w 2"/>
                <a:gd name="T3" fmla="*/ 539 h 3"/>
                <a:gd name="T4" fmla="*/ 0 w 2"/>
                <a:gd name="T5" fmla="*/ 202 h 3"/>
                <a:gd name="T6" fmla="*/ 172 w 2"/>
                <a:gd name="T7" fmla="*/ 202 h 3"/>
                <a:gd name="T8" fmla="*/ 308 w 2"/>
                <a:gd name="T9" fmla="*/ 348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2" y="2"/>
                  </a:moveTo>
                  <a:cubicBezTo>
                    <a:pt x="2" y="3"/>
                    <a:pt x="1" y="3"/>
                    <a:pt x="0" y="3"/>
                  </a:cubicBezTo>
                  <a:cubicBezTo>
                    <a:pt x="0" y="3"/>
                    <a:pt x="0" y="2"/>
                    <a:pt x="0" y="1"/>
                  </a:cubicBezTo>
                  <a:cubicBezTo>
                    <a:pt x="0" y="1"/>
                    <a:pt x="1" y="0"/>
                    <a:pt x="1" y="1"/>
                  </a:cubicBezTo>
                  <a:cubicBezTo>
                    <a:pt x="2" y="1"/>
                    <a:pt x="2" y="2"/>
                    <a:pt x="2" y="2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2" name="Freeform 89">
              <a:extLst>
                <a:ext uri="{FF2B5EF4-FFF2-40B4-BE49-F238E27FC236}">
                  <a16:creationId xmlns:a16="http://schemas.microsoft.com/office/drawing/2014/main" id="{689FFB1A-8B59-318C-3A35-9C7F1AE84830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9" y="1499"/>
              <a:ext cx="6" cy="10"/>
            </a:xfrm>
            <a:custGeom>
              <a:avLst/>
              <a:gdLst>
                <a:gd name="T0" fmla="*/ 162 w 2"/>
                <a:gd name="T1" fmla="*/ 257 h 3"/>
                <a:gd name="T2" fmla="*/ 81 w 2"/>
                <a:gd name="T3" fmla="*/ 367 h 3"/>
                <a:gd name="T4" fmla="*/ 0 w 2"/>
                <a:gd name="T5" fmla="*/ 110 h 3"/>
                <a:gd name="T6" fmla="*/ 162 w 2"/>
                <a:gd name="T7" fmla="*/ 110 h 3"/>
                <a:gd name="T8" fmla="*/ 162 w 2"/>
                <a:gd name="T9" fmla="*/ 25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2" y="2"/>
                  </a:moveTo>
                  <a:cubicBezTo>
                    <a:pt x="2" y="3"/>
                    <a:pt x="1" y="3"/>
                    <a:pt x="1" y="3"/>
                  </a:cubicBezTo>
                  <a:cubicBezTo>
                    <a:pt x="0" y="2"/>
                    <a:pt x="0" y="2"/>
                    <a:pt x="0" y="1"/>
                  </a:cubicBezTo>
                  <a:cubicBezTo>
                    <a:pt x="0" y="1"/>
                    <a:pt x="1" y="0"/>
                    <a:pt x="2" y="1"/>
                  </a:cubicBezTo>
                  <a:cubicBezTo>
                    <a:pt x="2" y="1"/>
                    <a:pt x="2" y="2"/>
                    <a:pt x="2" y="2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3" name="Freeform 90">
              <a:extLst>
                <a:ext uri="{FF2B5EF4-FFF2-40B4-BE49-F238E27FC236}">
                  <a16:creationId xmlns:a16="http://schemas.microsoft.com/office/drawing/2014/main" id="{2014ABA5-3500-DDA7-1D47-294200BEEA27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2" y="1477"/>
              <a:ext cx="10" cy="11"/>
            </a:xfrm>
            <a:custGeom>
              <a:avLst/>
              <a:gdLst>
                <a:gd name="T0" fmla="*/ 367 w 3"/>
                <a:gd name="T1" fmla="*/ 348 h 3"/>
                <a:gd name="T2" fmla="*/ 110 w 3"/>
                <a:gd name="T3" fmla="*/ 539 h 3"/>
                <a:gd name="T4" fmla="*/ 110 w 3"/>
                <a:gd name="T5" fmla="*/ 202 h 3"/>
                <a:gd name="T6" fmla="*/ 257 w 3"/>
                <a:gd name="T7" fmla="*/ 202 h 3"/>
                <a:gd name="T8" fmla="*/ 367 w 3"/>
                <a:gd name="T9" fmla="*/ 348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3" y="2"/>
                  </a:moveTo>
                  <a:cubicBezTo>
                    <a:pt x="2" y="3"/>
                    <a:pt x="2" y="3"/>
                    <a:pt x="1" y="3"/>
                  </a:cubicBezTo>
                  <a:cubicBezTo>
                    <a:pt x="1" y="2"/>
                    <a:pt x="0" y="2"/>
                    <a:pt x="1" y="1"/>
                  </a:cubicBezTo>
                  <a:cubicBezTo>
                    <a:pt x="1" y="1"/>
                    <a:pt x="2" y="0"/>
                    <a:pt x="2" y="1"/>
                  </a:cubicBezTo>
                  <a:cubicBezTo>
                    <a:pt x="3" y="1"/>
                    <a:pt x="3" y="1"/>
                    <a:pt x="3" y="2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4" name="Freeform 91">
              <a:extLst>
                <a:ext uri="{FF2B5EF4-FFF2-40B4-BE49-F238E27FC236}">
                  <a16:creationId xmlns:a16="http://schemas.microsoft.com/office/drawing/2014/main" id="{91985B31-DF78-3691-687C-DBD1E4D887CB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9" y="1466"/>
              <a:ext cx="6" cy="11"/>
            </a:xfrm>
            <a:custGeom>
              <a:avLst/>
              <a:gdLst>
                <a:gd name="T0" fmla="*/ 162 w 2"/>
                <a:gd name="T1" fmla="*/ 348 h 3"/>
                <a:gd name="T2" fmla="*/ 81 w 2"/>
                <a:gd name="T3" fmla="*/ 539 h 3"/>
                <a:gd name="T4" fmla="*/ 0 w 2"/>
                <a:gd name="T5" fmla="*/ 202 h 3"/>
                <a:gd name="T6" fmla="*/ 162 w 2"/>
                <a:gd name="T7" fmla="*/ 202 h 3"/>
                <a:gd name="T8" fmla="*/ 162 w 2"/>
                <a:gd name="T9" fmla="*/ 348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2" y="2"/>
                  </a:moveTo>
                  <a:cubicBezTo>
                    <a:pt x="2" y="3"/>
                    <a:pt x="1" y="3"/>
                    <a:pt x="1" y="3"/>
                  </a:cubicBezTo>
                  <a:cubicBezTo>
                    <a:pt x="0" y="3"/>
                    <a:pt x="0" y="2"/>
                    <a:pt x="0" y="1"/>
                  </a:cubicBezTo>
                  <a:cubicBezTo>
                    <a:pt x="0" y="1"/>
                    <a:pt x="1" y="0"/>
                    <a:pt x="2" y="1"/>
                  </a:cubicBezTo>
                  <a:cubicBezTo>
                    <a:pt x="2" y="1"/>
                    <a:pt x="2" y="2"/>
                    <a:pt x="2" y="2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5" name="Freeform 92">
              <a:extLst>
                <a:ext uri="{FF2B5EF4-FFF2-40B4-BE49-F238E27FC236}">
                  <a16:creationId xmlns:a16="http://schemas.microsoft.com/office/drawing/2014/main" id="{58C3DFC1-448A-CA1C-600C-920648E6E5CB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2" y="1456"/>
              <a:ext cx="7" cy="10"/>
            </a:xfrm>
            <a:custGeom>
              <a:avLst/>
              <a:gdLst>
                <a:gd name="T0" fmla="*/ 308 w 2"/>
                <a:gd name="T1" fmla="*/ 257 h 3"/>
                <a:gd name="T2" fmla="*/ 0 w 2"/>
                <a:gd name="T3" fmla="*/ 257 h 3"/>
                <a:gd name="T4" fmla="*/ 0 w 2"/>
                <a:gd name="T5" fmla="*/ 110 h 3"/>
                <a:gd name="T6" fmla="*/ 172 w 2"/>
                <a:gd name="T7" fmla="*/ 0 h 3"/>
                <a:gd name="T8" fmla="*/ 308 w 2"/>
                <a:gd name="T9" fmla="*/ 25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2" y="2"/>
                  </a:moveTo>
                  <a:cubicBezTo>
                    <a:pt x="2" y="2"/>
                    <a:pt x="1" y="3"/>
                    <a:pt x="0" y="2"/>
                  </a:cubicBezTo>
                  <a:cubicBezTo>
                    <a:pt x="0" y="2"/>
                    <a:pt x="0" y="1"/>
                    <a:pt x="0" y="1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2" y="0"/>
                    <a:pt x="2" y="1"/>
                    <a:pt x="2" y="2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6" name="Freeform 93">
              <a:extLst>
                <a:ext uri="{FF2B5EF4-FFF2-40B4-BE49-F238E27FC236}">
                  <a16:creationId xmlns:a16="http://schemas.microsoft.com/office/drawing/2014/main" id="{D5AC4E80-02A6-0F40-F6DD-A03B966271F0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9" y="1466"/>
              <a:ext cx="6" cy="11"/>
            </a:xfrm>
            <a:custGeom>
              <a:avLst/>
              <a:gdLst>
                <a:gd name="T0" fmla="*/ 162 w 2"/>
                <a:gd name="T1" fmla="*/ 348 h 3"/>
                <a:gd name="T2" fmla="*/ 81 w 2"/>
                <a:gd name="T3" fmla="*/ 348 h 3"/>
                <a:gd name="T4" fmla="*/ 0 w 2"/>
                <a:gd name="T5" fmla="*/ 202 h 3"/>
                <a:gd name="T6" fmla="*/ 162 w 2"/>
                <a:gd name="T7" fmla="*/ 0 h 3"/>
                <a:gd name="T8" fmla="*/ 162 w 2"/>
                <a:gd name="T9" fmla="*/ 348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2" y="2"/>
                  </a:moveTo>
                  <a:cubicBezTo>
                    <a:pt x="2" y="2"/>
                    <a:pt x="1" y="3"/>
                    <a:pt x="1" y="2"/>
                  </a:cubicBezTo>
                  <a:cubicBezTo>
                    <a:pt x="0" y="2"/>
                    <a:pt x="0" y="2"/>
                    <a:pt x="0" y="1"/>
                  </a:cubicBezTo>
                  <a:cubicBezTo>
                    <a:pt x="0" y="0"/>
                    <a:pt x="1" y="0"/>
                    <a:pt x="2" y="0"/>
                  </a:cubicBezTo>
                  <a:cubicBezTo>
                    <a:pt x="2" y="1"/>
                    <a:pt x="2" y="1"/>
                    <a:pt x="2" y="2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7" name="Freeform 94">
              <a:extLst>
                <a:ext uri="{FF2B5EF4-FFF2-40B4-BE49-F238E27FC236}">
                  <a16:creationId xmlns:a16="http://schemas.microsoft.com/office/drawing/2014/main" id="{CA5D45A1-A0BC-E21A-209A-4DA9E1EBB591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5" y="1484"/>
              <a:ext cx="10" cy="7"/>
            </a:xfrm>
            <a:custGeom>
              <a:avLst/>
              <a:gdLst>
                <a:gd name="T0" fmla="*/ 257 w 3"/>
                <a:gd name="T1" fmla="*/ 172 h 2"/>
                <a:gd name="T2" fmla="*/ 110 w 3"/>
                <a:gd name="T3" fmla="*/ 308 h 2"/>
                <a:gd name="T4" fmla="*/ 0 w 3"/>
                <a:gd name="T5" fmla="*/ 0 h 2"/>
                <a:gd name="T6" fmla="*/ 257 w 3"/>
                <a:gd name="T7" fmla="*/ 0 h 2"/>
                <a:gd name="T8" fmla="*/ 257 w 3"/>
                <a:gd name="T9" fmla="*/ 17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2" y="1"/>
                  </a:moveTo>
                  <a:cubicBezTo>
                    <a:pt x="2" y="2"/>
                    <a:pt x="1" y="2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ubicBezTo>
                    <a:pt x="0" y="0"/>
                    <a:pt x="1" y="0"/>
                    <a:pt x="2" y="0"/>
                  </a:cubicBezTo>
                  <a:cubicBezTo>
                    <a:pt x="2" y="0"/>
                    <a:pt x="3" y="1"/>
                    <a:pt x="2" y="1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8" name="Freeform 95">
              <a:extLst>
                <a:ext uri="{FF2B5EF4-FFF2-40B4-BE49-F238E27FC236}">
                  <a16:creationId xmlns:a16="http://schemas.microsoft.com/office/drawing/2014/main" id="{C807896B-4E28-8FAC-04F6-0C0583907FF3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5" y="1481"/>
              <a:ext cx="10" cy="7"/>
            </a:xfrm>
            <a:custGeom>
              <a:avLst/>
              <a:gdLst>
                <a:gd name="T0" fmla="*/ 367 w 3"/>
                <a:gd name="T1" fmla="*/ 308 h 2"/>
                <a:gd name="T2" fmla="*/ 110 w 3"/>
                <a:gd name="T3" fmla="*/ 308 h 2"/>
                <a:gd name="T4" fmla="*/ 110 w 3"/>
                <a:gd name="T5" fmla="*/ 172 h 2"/>
                <a:gd name="T6" fmla="*/ 257 w 3"/>
                <a:gd name="T7" fmla="*/ 0 h 2"/>
                <a:gd name="T8" fmla="*/ 367 w 3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3" y="2"/>
                  </a:moveTo>
                  <a:cubicBezTo>
                    <a:pt x="2" y="2"/>
                    <a:pt x="2" y="2"/>
                    <a:pt x="1" y="2"/>
                  </a:cubicBezTo>
                  <a:cubicBezTo>
                    <a:pt x="1" y="2"/>
                    <a:pt x="0" y="1"/>
                    <a:pt x="1" y="1"/>
                  </a:cubicBezTo>
                  <a:cubicBezTo>
                    <a:pt x="1" y="0"/>
                    <a:pt x="1" y="0"/>
                    <a:pt x="2" y="0"/>
                  </a:cubicBezTo>
                  <a:cubicBezTo>
                    <a:pt x="3" y="0"/>
                    <a:pt x="3" y="1"/>
                    <a:pt x="3" y="2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9" name="Freeform 96">
              <a:extLst>
                <a:ext uri="{FF2B5EF4-FFF2-40B4-BE49-F238E27FC236}">
                  <a16:creationId xmlns:a16="http://schemas.microsoft.com/office/drawing/2014/main" id="{181ADF85-5B4E-6996-0EAD-45A8325B0CDA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2" y="1491"/>
              <a:ext cx="10" cy="11"/>
            </a:xfrm>
            <a:custGeom>
              <a:avLst/>
              <a:gdLst>
                <a:gd name="T0" fmla="*/ 257 w 3"/>
                <a:gd name="T1" fmla="*/ 348 h 3"/>
                <a:gd name="T2" fmla="*/ 110 w 3"/>
                <a:gd name="T3" fmla="*/ 348 h 3"/>
                <a:gd name="T4" fmla="*/ 0 w 3"/>
                <a:gd name="T5" fmla="*/ 202 h 3"/>
                <a:gd name="T6" fmla="*/ 257 w 3"/>
                <a:gd name="T7" fmla="*/ 0 h 3"/>
                <a:gd name="T8" fmla="*/ 257 w 3"/>
                <a:gd name="T9" fmla="*/ 348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2" y="2"/>
                  </a:moveTo>
                  <a:cubicBezTo>
                    <a:pt x="2" y="2"/>
                    <a:pt x="1" y="3"/>
                    <a:pt x="1" y="2"/>
                  </a:cubicBezTo>
                  <a:cubicBezTo>
                    <a:pt x="0" y="2"/>
                    <a:pt x="0" y="1"/>
                    <a:pt x="0" y="1"/>
                  </a:cubicBezTo>
                  <a:cubicBezTo>
                    <a:pt x="0" y="0"/>
                    <a:pt x="1" y="0"/>
                    <a:pt x="2" y="0"/>
                  </a:cubicBezTo>
                  <a:cubicBezTo>
                    <a:pt x="2" y="0"/>
                    <a:pt x="3" y="1"/>
                    <a:pt x="2" y="2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0" name="Freeform 97">
              <a:extLst>
                <a:ext uri="{FF2B5EF4-FFF2-40B4-BE49-F238E27FC236}">
                  <a16:creationId xmlns:a16="http://schemas.microsoft.com/office/drawing/2014/main" id="{441708D9-E54D-80C9-7298-37A4BD3864BB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2" y="1502"/>
              <a:ext cx="7" cy="7"/>
            </a:xfrm>
            <a:custGeom>
              <a:avLst/>
              <a:gdLst>
                <a:gd name="T0" fmla="*/ 308 w 2"/>
                <a:gd name="T1" fmla="*/ 308 h 2"/>
                <a:gd name="T2" fmla="*/ 172 w 2"/>
                <a:gd name="T3" fmla="*/ 308 h 2"/>
                <a:gd name="T4" fmla="*/ 0 w 2"/>
                <a:gd name="T5" fmla="*/ 172 h 2"/>
                <a:gd name="T6" fmla="*/ 308 w 2"/>
                <a:gd name="T7" fmla="*/ 0 h 2"/>
                <a:gd name="T8" fmla="*/ 308 w 2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2" y="2"/>
                  </a:moveTo>
                  <a:cubicBezTo>
                    <a:pt x="2" y="2"/>
                    <a:pt x="1" y="2"/>
                    <a:pt x="1" y="2"/>
                  </a:cubicBezTo>
                  <a:cubicBezTo>
                    <a:pt x="0" y="2"/>
                    <a:pt x="0" y="1"/>
                    <a:pt x="0" y="1"/>
                  </a:cubicBezTo>
                  <a:cubicBezTo>
                    <a:pt x="0" y="0"/>
                    <a:pt x="1" y="0"/>
                    <a:pt x="2" y="0"/>
                  </a:cubicBezTo>
                  <a:cubicBezTo>
                    <a:pt x="2" y="0"/>
                    <a:pt x="2" y="1"/>
                    <a:pt x="2" y="2"/>
                  </a:cubicBezTo>
                  <a:close/>
                </a:path>
              </a:pathLst>
            </a:cu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1" name="Freeform 98">
              <a:extLst>
                <a:ext uri="{FF2B5EF4-FFF2-40B4-BE49-F238E27FC236}">
                  <a16:creationId xmlns:a16="http://schemas.microsoft.com/office/drawing/2014/main" id="{CF85B8BA-0468-6562-0BCA-0E254DCADE70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2" y="1523"/>
              <a:ext cx="10" cy="8"/>
            </a:xfrm>
            <a:custGeom>
              <a:avLst/>
              <a:gdLst>
                <a:gd name="T0" fmla="*/ 257 w 3"/>
                <a:gd name="T1" fmla="*/ 256 h 2"/>
                <a:gd name="T2" fmla="*/ 110 w 3"/>
                <a:gd name="T3" fmla="*/ 512 h 2"/>
                <a:gd name="T4" fmla="*/ 0 w 3"/>
                <a:gd name="T5" fmla="*/ 0 h 2"/>
                <a:gd name="T6" fmla="*/ 257 w 3"/>
                <a:gd name="T7" fmla="*/ 0 h 2"/>
                <a:gd name="T8" fmla="*/ 257 w 3"/>
                <a:gd name="T9" fmla="*/ 256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2" y="1"/>
                  </a:moveTo>
                  <a:cubicBezTo>
                    <a:pt x="2" y="2"/>
                    <a:pt x="1" y="2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ubicBezTo>
                    <a:pt x="0" y="0"/>
                    <a:pt x="1" y="0"/>
                    <a:pt x="2" y="0"/>
                  </a:cubicBezTo>
                  <a:cubicBezTo>
                    <a:pt x="2" y="0"/>
                    <a:pt x="3" y="1"/>
                    <a:pt x="2" y="1"/>
                  </a:cubicBezTo>
                  <a:close/>
                </a:path>
              </a:pathLst>
            </a:cu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2" name="Freeform 99">
              <a:extLst>
                <a:ext uri="{FF2B5EF4-FFF2-40B4-BE49-F238E27FC236}">
                  <a16:creationId xmlns:a16="http://schemas.microsoft.com/office/drawing/2014/main" id="{44AA9F78-010C-46DE-3354-EDAEB1FDB5D2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2" y="1520"/>
              <a:ext cx="10" cy="7"/>
            </a:xfrm>
            <a:custGeom>
              <a:avLst/>
              <a:gdLst>
                <a:gd name="T0" fmla="*/ 257 w 3"/>
                <a:gd name="T1" fmla="*/ 172 h 2"/>
                <a:gd name="T2" fmla="*/ 110 w 3"/>
                <a:gd name="T3" fmla="*/ 308 h 2"/>
                <a:gd name="T4" fmla="*/ 0 w 3"/>
                <a:gd name="T5" fmla="*/ 0 h 2"/>
                <a:gd name="T6" fmla="*/ 257 w 3"/>
                <a:gd name="T7" fmla="*/ 0 h 2"/>
                <a:gd name="T8" fmla="*/ 257 w 3"/>
                <a:gd name="T9" fmla="*/ 17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2" y="1"/>
                  </a:moveTo>
                  <a:cubicBezTo>
                    <a:pt x="2" y="2"/>
                    <a:pt x="2" y="2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ubicBezTo>
                    <a:pt x="1" y="0"/>
                    <a:pt x="1" y="0"/>
                    <a:pt x="2" y="0"/>
                  </a:cubicBezTo>
                  <a:cubicBezTo>
                    <a:pt x="2" y="0"/>
                    <a:pt x="3" y="1"/>
                    <a:pt x="2" y="1"/>
                  </a:cubicBezTo>
                  <a:close/>
                </a:path>
              </a:pathLst>
            </a:cu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3" name="Freeform 100">
              <a:extLst>
                <a:ext uri="{FF2B5EF4-FFF2-40B4-BE49-F238E27FC236}">
                  <a16:creationId xmlns:a16="http://schemas.microsoft.com/office/drawing/2014/main" id="{73E6EBEA-D226-5D91-E252-84BF1A9792CC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2" y="1534"/>
              <a:ext cx="10" cy="11"/>
            </a:xfrm>
            <a:custGeom>
              <a:avLst/>
              <a:gdLst>
                <a:gd name="T0" fmla="*/ 257 w 3"/>
                <a:gd name="T1" fmla="*/ 348 h 3"/>
                <a:gd name="T2" fmla="*/ 110 w 3"/>
                <a:gd name="T3" fmla="*/ 348 h 3"/>
                <a:gd name="T4" fmla="*/ 0 w 3"/>
                <a:gd name="T5" fmla="*/ 202 h 3"/>
                <a:gd name="T6" fmla="*/ 257 w 3"/>
                <a:gd name="T7" fmla="*/ 0 h 3"/>
                <a:gd name="T8" fmla="*/ 257 w 3"/>
                <a:gd name="T9" fmla="*/ 348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2" y="2"/>
                  </a:moveTo>
                  <a:cubicBezTo>
                    <a:pt x="2" y="2"/>
                    <a:pt x="1" y="3"/>
                    <a:pt x="1" y="2"/>
                  </a:cubicBezTo>
                  <a:cubicBezTo>
                    <a:pt x="0" y="2"/>
                    <a:pt x="0" y="1"/>
                    <a:pt x="0" y="1"/>
                  </a:cubicBezTo>
                  <a:cubicBezTo>
                    <a:pt x="1" y="0"/>
                    <a:pt x="1" y="0"/>
                    <a:pt x="2" y="0"/>
                  </a:cubicBezTo>
                  <a:cubicBezTo>
                    <a:pt x="2" y="0"/>
                    <a:pt x="3" y="1"/>
                    <a:pt x="2" y="2"/>
                  </a:cubicBezTo>
                  <a:close/>
                </a:path>
              </a:pathLst>
            </a:cu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4" name="Freeform 101">
              <a:extLst>
                <a:ext uri="{FF2B5EF4-FFF2-40B4-BE49-F238E27FC236}">
                  <a16:creationId xmlns:a16="http://schemas.microsoft.com/office/drawing/2014/main" id="{27145589-8390-F517-F45E-013E5246C414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9" y="1527"/>
              <a:ext cx="10" cy="7"/>
            </a:xfrm>
            <a:custGeom>
              <a:avLst/>
              <a:gdLst>
                <a:gd name="T0" fmla="*/ 367 w 3"/>
                <a:gd name="T1" fmla="*/ 172 h 2"/>
                <a:gd name="T2" fmla="*/ 110 w 3"/>
                <a:gd name="T3" fmla="*/ 308 h 2"/>
                <a:gd name="T4" fmla="*/ 110 w 3"/>
                <a:gd name="T5" fmla="*/ 0 h 2"/>
                <a:gd name="T6" fmla="*/ 257 w 3"/>
                <a:gd name="T7" fmla="*/ 0 h 2"/>
                <a:gd name="T8" fmla="*/ 367 w 3"/>
                <a:gd name="T9" fmla="*/ 17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3" y="1"/>
                  </a:moveTo>
                  <a:cubicBezTo>
                    <a:pt x="2" y="2"/>
                    <a:pt x="2" y="2"/>
                    <a:pt x="1" y="2"/>
                  </a:cubicBezTo>
                  <a:cubicBezTo>
                    <a:pt x="1" y="2"/>
                    <a:pt x="0" y="1"/>
                    <a:pt x="1" y="0"/>
                  </a:cubicBezTo>
                  <a:cubicBezTo>
                    <a:pt x="1" y="0"/>
                    <a:pt x="2" y="0"/>
                    <a:pt x="2" y="0"/>
                  </a:cubicBezTo>
                  <a:cubicBezTo>
                    <a:pt x="3" y="0"/>
                    <a:pt x="3" y="1"/>
                    <a:pt x="3" y="1"/>
                  </a:cubicBezTo>
                  <a:close/>
                </a:path>
              </a:pathLst>
            </a:cu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5" name="Freeform 102">
              <a:extLst>
                <a:ext uri="{FF2B5EF4-FFF2-40B4-BE49-F238E27FC236}">
                  <a16:creationId xmlns:a16="http://schemas.microsoft.com/office/drawing/2014/main" id="{28503409-E524-E91F-736C-9FF04ACBC176}"/>
                </a:ext>
              </a:extLst>
            </p:cNvPr>
            <p:cNvSpPr>
              <a:spLocks/>
            </p:cNvSpPr>
            <p:nvPr/>
          </p:nvSpPr>
          <p:spPr bwMode="auto">
            <a:xfrm>
              <a:off x="2942" y="1563"/>
              <a:ext cx="10" cy="10"/>
            </a:xfrm>
            <a:custGeom>
              <a:avLst/>
              <a:gdLst>
                <a:gd name="T0" fmla="*/ 257 w 3"/>
                <a:gd name="T1" fmla="*/ 257 h 3"/>
                <a:gd name="T2" fmla="*/ 110 w 3"/>
                <a:gd name="T3" fmla="*/ 367 h 3"/>
                <a:gd name="T4" fmla="*/ 0 w 3"/>
                <a:gd name="T5" fmla="*/ 110 h 3"/>
                <a:gd name="T6" fmla="*/ 257 w 3"/>
                <a:gd name="T7" fmla="*/ 0 h 3"/>
                <a:gd name="T8" fmla="*/ 257 w 3"/>
                <a:gd name="T9" fmla="*/ 25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2" y="2"/>
                  </a:moveTo>
                  <a:cubicBezTo>
                    <a:pt x="2" y="3"/>
                    <a:pt x="2" y="3"/>
                    <a:pt x="1" y="3"/>
                  </a:cubicBezTo>
                  <a:cubicBezTo>
                    <a:pt x="0" y="2"/>
                    <a:pt x="0" y="2"/>
                    <a:pt x="0" y="1"/>
                  </a:cubicBezTo>
                  <a:cubicBezTo>
                    <a:pt x="1" y="0"/>
                    <a:pt x="1" y="0"/>
                    <a:pt x="2" y="0"/>
                  </a:cubicBezTo>
                  <a:cubicBezTo>
                    <a:pt x="2" y="1"/>
                    <a:pt x="3" y="1"/>
                    <a:pt x="2" y="2"/>
                  </a:cubicBezTo>
                  <a:close/>
                </a:path>
              </a:pathLst>
            </a:cu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6" name="Freeform 103">
              <a:extLst>
                <a:ext uri="{FF2B5EF4-FFF2-40B4-BE49-F238E27FC236}">
                  <a16:creationId xmlns:a16="http://schemas.microsoft.com/office/drawing/2014/main" id="{B5047194-B61A-B680-9E61-32325331B72A}"/>
                </a:ext>
              </a:extLst>
            </p:cNvPr>
            <p:cNvSpPr>
              <a:spLocks/>
            </p:cNvSpPr>
            <p:nvPr/>
          </p:nvSpPr>
          <p:spPr bwMode="auto">
            <a:xfrm>
              <a:off x="2949" y="1541"/>
              <a:ext cx="6" cy="11"/>
            </a:xfrm>
            <a:custGeom>
              <a:avLst/>
              <a:gdLst>
                <a:gd name="T0" fmla="*/ 162 w 2"/>
                <a:gd name="T1" fmla="*/ 348 h 3"/>
                <a:gd name="T2" fmla="*/ 81 w 2"/>
                <a:gd name="T3" fmla="*/ 348 h 3"/>
                <a:gd name="T4" fmla="*/ 0 w 2"/>
                <a:gd name="T5" fmla="*/ 202 h 3"/>
                <a:gd name="T6" fmla="*/ 162 w 2"/>
                <a:gd name="T7" fmla="*/ 0 h 3"/>
                <a:gd name="T8" fmla="*/ 162 w 2"/>
                <a:gd name="T9" fmla="*/ 348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2" y="2"/>
                  </a:moveTo>
                  <a:cubicBezTo>
                    <a:pt x="2" y="2"/>
                    <a:pt x="1" y="3"/>
                    <a:pt x="1" y="2"/>
                  </a:cubicBezTo>
                  <a:cubicBezTo>
                    <a:pt x="0" y="2"/>
                    <a:pt x="0" y="1"/>
                    <a:pt x="0" y="1"/>
                  </a:cubicBezTo>
                  <a:cubicBezTo>
                    <a:pt x="0" y="0"/>
                    <a:pt x="1" y="0"/>
                    <a:pt x="2" y="0"/>
                  </a:cubicBezTo>
                  <a:cubicBezTo>
                    <a:pt x="2" y="1"/>
                    <a:pt x="2" y="1"/>
                    <a:pt x="2" y="2"/>
                  </a:cubicBezTo>
                  <a:close/>
                </a:path>
              </a:pathLst>
            </a:cu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7" name="Freeform 104">
              <a:extLst>
                <a:ext uri="{FF2B5EF4-FFF2-40B4-BE49-F238E27FC236}">
                  <a16:creationId xmlns:a16="http://schemas.microsoft.com/office/drawing/2014/main" id="{F776EC3A-6EBB-D159-BBFE-A5519A06F239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5" y="1523"/>
              <a:ext cx="10" cy="11"/>
            </a:xfrm>
            <a:custGeom>
              <a:avLst/>
              <a:gdLst>
                <a:gd name="T0" fmla="*/ 367 w 3"/>
                <a:gd name="T1" fmla="*/ 348 h 3"/>
                <a:gd name="T2" fmla="*/ 110 w 3"/>
                <a:gd name="T3" fmla="*/ 348 h 3"/>
                <a:gd name="T4" fmla="*/ 110 w 3"/>
                <a:gd name="T5" fmla="*/ 202 h 3"/>
                <a:gd name="T6" fmla="*/ 257 w 3"/>
                <a:gd name="T7" fmla="*/ 0 h 3"/>
                <a:gd name="T8" fmla="*/ 367 w 3"/>
                <a:gd name="T9" fmla="*/ 348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3" y="2"/>
                  </a:moveTo>
                  <a:cubicBezTo>
                    <a:pt x="2" y="2"/>
                    <a:pt x="2" y="3"/>
                    <a:pt x="1" y="2"/>
                  </a:cubicBezTo>
                  <a:cubicBezTo>
                    <a:pt x="1" y="2"/>
                    <a:pt x="0" y="1"/>
                    <a:pt x="1" y="1"/>
                  </a:cubicBezTo>
                  <a:cubicBezTo>
                    <a:pt x="1" y="0"/>
                    <a:pt x="2" y="0"/>
                    <a:pt x="2" y="0"/>
                  </a:cubicBezTo>
                  <a:cubicBezTo>
                    <a:pt x="3" y="0"/>
                    <a:pt x="3" y="1"/>
                    <a:pt x="3" y="2"/>
                  </a:cubicBezTo>
                  <a:close/>
                </a:path>
              </a:pathLst>
            </a:cu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8" name="Freeform 105">
              <a:extLst>
                <a:ext uri="{FF2B5EF4-FFF2-40B4-BE49-F238E27FC236}">
                  <a16:creationId xmlns:a16="http://schemas.microsoft.com/office/drawing/2014/main" id="{671E6BF1-6609-5548-CB22-4AEFEB7430AA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9" y="1495"/>
              <a:ext cx="6" cy="11"/>
            </a:xfrm>
            <a:custGeom>
              <a:avLst/>
              <a:gdLst>
                <a:gd name="T0" fmla="*/ 162 w 2"/>
                <a:gd name="T1" fmla="*/ 348 h 3"/>
                <a:gd name="T2" fmla="*/ 0 w 2"/>
                <a:gd name="T3" fmla="*/ 539 h 3"/>
                <a:gd name="T4" fmla="*/ 0 w 2"/>
                <a:gd name="T5" fmla="*/ 202 h 3"/>
                <a:gd name="T6" fmla="*/ 81 w 2"/>
                <a:gd name="T7" fmla="*/ 0 h 3"/>
                <a:gd name="T8" fmla="*/ 162 w 2"/>
                <a:gd name="T9" fmla="*/ 348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2" y="2"/>
                  </a:moveTo>
                  <a:cubicBezTo>
                    <a:pt x="2" y="3"/>
                    <a:pt x="1" y="3"/>
                    <a:pt x="0" y="3"/>
                  </a:cubicBezTo>
                  <a:cubicBezTo>
                    <a:pt x="0" y="2"/>
                    <a:pt x="0" y="2"/>
                    <a:pt x="0" y="1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2" y="1"/>
                    <a:pt x="2" y="1"/>
                    <a:pt x="2" y="2"/>
                  </a:cubicBezTo>
                  <a:close/>
                </a:path>
              </a:pathLst>
            </a:cu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9" name="Freeform 106">
              <a:extLst>
                <a:ext uri="{FF2B5EF4-FFF2-40B4-BE49-F238E27FC236}">
                  <a16:creationId xmlns:a16="http://schemas.microsoft.com/office/drawing/2014/main" id="{692EA5CD-CBD2-672A-D6FB-8EED52BE0F01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5" y="1499"/>
              <a:ext cx="10" cy="10"/>
            </a:xfrm>
            <a:custGeom>
              <a:avLst/>
              <a:gdLst>
                <a:gd name="T0" fmla="*/ 367 w 3"/>
                <a:gd name="T1" fmla="*/ 257 h 3"/>
                <a:gd name="T2" fmla="*/ 110 w 3"/>
                <a:gd name="T3" fmla="*/ 367 h 3"/>
                <a:gd name="T4" fmla="*/ 0 w 3"/>
                <a:gd name="T5" fmla="*/ 110 h 3"/>
                <a:gd name="T6" fmla="*/ 257 w 3"/>
                <a:gd name="T7" fmla="*/ 0 h 3"/>
                <a:gd name="T8" fmla="*/ 367 w 3"/>
                <a:gd name="T9" fmla="*/ 25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3" y="2"/>
                  </a:moveTo>
                  <a:cubicBezTo>
                    <a:pt x="2" y="3"/>
                    <a:pt x="2" y="3"/>
                    <a:pt x="1" y="3"/>
                  </a:cubicBezTo>
                  <a:cubicBezTo>
                    <a:pt x="0" y="2"/>
                    <a:pt x="0" y="2"/>
                    <a:pt x="0" y="1"/>
                  </a:cubicBezTo>
                  <a:cubicBezTo>
                    <a:pt x="1" y="0"/>
                    <a:pt x="1" y="0"/>
                    <a:pt x="2" y="0"/>
                  </a:cubicBezTo>
                  <a:cubicBezTo>
                    <a:pt x="3" y="1"/>
                    <a:pt x="3" y="1"/>
                    <a:pt x="3" y="2"/>
                  </a:cubicBezTo>
                  <a:close/>
                </a:path>
              </a:pathLst>
            </a:cu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70" name="Freeform 107">
              <a:extLst>
                <a:ext uri="{FF2B5EF4-FFF2-40B4-BE49-F238E27FC236}">
                  <a16:creationId xmlns:a16="http://schemas.microsoft.com/office/drawing/2014/main" id="{6498D34C-B84B-C1A4-1745-457A7261366A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2" y="1534"/>
              <a:ext cx="7" cy="7"/>
            </a:xfrm>
            <a:custGeom>
              <a:avLst/>
              <a:gdLst>
                <a:gd name="T0" fmla="*/ 308 w 2"/>
                <a:gd name="T1" fmla="*/ 308 h 2"/>
                <a:gd name="T2" fmla="*/ 172 w 2"/>
                <a:gd name="T3" fmla="*/ 308 h 2"/>
                <a:gd name="T4" fmla="*/ 0 w 2"/>
                <a:gd name="T5" fmla="*/ 172 h 2"/>
                <a:gd name="T6" fmla="*/ 308 w 2"/>
                <a:gd name="T7" fmla="*/ 0 h 2"/>
                <a:gd name="T8" fmla="*/ 308 w 2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2" y="2"/>
                  </a:moveTo>
                  <a:cubicBezTo>
                    <a:pt x="2" y="2"/>
                    <a:pt x="1" y="2"/>
                    <a:pt x="1" y="2"/>
                  </a:cubicBezTo>
                  <a:cubicBezTo>
                    <a:pt x="0" y="2"/>
                    <a:pt x="0" y="1"/>
                    <a:pt x="0" y="1"/>
                  </a:cubicBezTo>
                  <a:cubicBezTo>
                    <a:pt x="0" y="0"/>
                    <a:pt x="1" y="0"/>
                    <a:pt x="2" y="0"/>
                  </a:cubicBezTo>
                  <a:cubicBezTo>
                    <a:pt x="2" y="0"/>
                    <a:pt x="2" y="1"/>
                    <a:pt x="2" y="2"/>
                  </a:cubicBezTo>
                  <a:close/>
                </a:path>
              </a:pathLst>
            </a:cu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71" name="Freeform 108">
              <a:extLst>
                <a:ext uri="{FF2B5EF4-FFF2-40B4-BE49-F238E27FC236}">
                  <a16:creationId xmlns:a16="http://schemas.microsoft.com/office/drawing/2014/main" id="{A3906F37-2633-B340-24F6-485E53336249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5" y="1552"/>
              <a:ext cx="4" cy="4"/>
            </a:xfrm>
            <a:custGeom>
              <a:avLst/>
              <a:gdLst>
                <a:gd name="T0" fmla="*/ 256 w 1"/>
                <a:gd name="T1" fmla="*/ 256 h 1"/>
                <a:gd name="T2" fmla="*/ 0 w 1"/>
                <a:gd name="T3" fmla="*/ 256 h 1"/>
                <a:gd name="T4" fmla="*/ 0 w 1"/>
                <a:gd name="T5" fmla="*/ 0 h 1"/>
                <a:gd name="T6" fmla="*/ 0 w 1"/>
                <a:gd name="T7" fmla="*/ 0 h 1"/>
                <a:gd name="T8" fmla="*/ 256 w 1"/>
                <a:gd name="T9" fmla="*/ 256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cubicBezTo>
                    <a:pt x="1" y="1"/>
                    <a:pt x="0" y="1"/>
                    <a:pt x="0" y="1"/>
                  </a:cubicBezTo>
                  <a:cubicBezTo>
                    <a:pt x="0" y="1"/>
                    <a:pt x="0" y="1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1"/>
                  </a:cubicBezTo>
                  <a:close/>
                </a:path>
              </a:pathLst>
            </a:cu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72" name="Freeform 109">
              <a:extLst>
                <a:ext uri="{FF2B5EF4-FFF2-40B4-BE49-F238E27FC236}">
                  <a16:creationId xmlns:a16="http://schemas.microsoft.com/office/drawing/2014/main" id="{4D2FC10D-2BAA-8C50-F7B5-63E43E2CA0A0}"/>
                </a:ext>
              </a:extLst>
            </p:cNvPr>
            <p:cNvSpPr>
              <a:spLocks/>
            </p:cNvSpPr>
            <p:nvPr/>
          </p:nvSpPr>
          <p:spPr bwMode="auto">
            <a:xfrm>
              <a:off x="2942" y="1552"/>
              <a:ext cx="3" cy="7"/>
            </a:xfrm>
            <a:custGeom>
              <a:avLst/>
              <a:gdLst>
                <a:gd name="T0" fmla="*/ 81 w 1"/>
                <a:gd name="T1" fmla="*/ 172 h 2"/>
                <a:gd name="T2" fmla="*/ 81 w 1"/>
                <a:gd name="T3" fmla="*/ 172 h 2"/>
                <a:gd name="T4" fmla="*/ 0 w 1"/>
                <a:gd name="T5" fmla="*/ 172 h 2"/>
                <a:gd name="T6" fmla="*/ 81 w 1"/>
                <a:gd name="T7" fmla="*/ 0 h 2"/>
                <a:gd name="T8" fmla="*/ 81 w 1"/>
                <a:gd name="T9" fmla="*/ 17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2">
                  <a:moveTo>
                    <a:pt x="1" y="1"/>
                  </a:moveTo>
                  <a:cubicBezTo>
                    <a:pt x="1" y="1"/>
                    <a:pt x="1" y="2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73" name="Freeform 110">
              <a:extLst>
                <a:ext uri="{FF2B5EF4-FFF2-40B4-BE49-F238E27FC236}">
                  <a16:creationId xmlns:a16="http://schemas.microsoft.com/office/drawing/2014/main" id="{AE358B70-8C62-19DB-1095-5C9862682F24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2" y="1559"/>
              <a:ext cx="3" cy="4"/>
            </a:xfrm>
            <a:custGeom>
              <a:avLst/>
              <a:gdLst>
                <a:gd name="T0" fmla="*/ 81 w 1"/>
                <a:gd name="T1" fmla="*/ 256 h 1"/>
                <a:gd name="T2" fmla="*/ 0 w 1"/>
                <a:gd name="T3" fmla="*/ 256 h 1"/>
                <a:gd name="T4" fmla="*/ 0 w 1"/>
                <a:gd name="T5" fmla="*/ 256 h 1"/>
                <a:gd name="T6" fmla="*/ 81 w 1"/>
                <a:gd name="T7" fmla="*/ 0 h 1"/>
                <a:gd name="T8" fmla="*/ 81 w 1"/>
                <a:gd name="T9" fmla="*/ 256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cubicBezTo>
                    <a:pt x="1" y="1"/>
                    <a:pt x="1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1" y="0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74" name="Freeform 111">
              <a:extLst>
                <a:ext uri="{FF2B5EF4-FFF2-40B4-BE49-F238E27FC236}">
                  <a16:creationId xmlns:a16="http://schemas.microsoft.com/office/drawing/2014/main" id="{70DA278D-EC82-E39D-BEF9-8E2A342A144A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5" y="1577"/>
              <a:ext cx="7" cy="4"/>
            </a:xfrm>
            <a:custGeom>
              <a:avLst/>
              <a:gdLst>
                <a:gd name="T0" fmla="*/ 308 w 2"/>
                <a:gd name="T1" fmla="*/ 256 h 1"/>
                <a:gd name="T2" fmla="*/ 172 w 2"/>
                <a:gd name="T3" fmla="*/ 256 h 1"/>
                <a:gd name="T4" fmla="*/ 172 w 2"/>
                <a:gd name="T5" fmla="*/ 256 h 1"/>
                <a:gd name="T6" fmla="*/ 172 w 2"/>
                <a:gd name="T7" fmla="*/ 0 h 1"/>
                <a:gd name="T8" fmla="*/ 308 w 2"/>
                <a:gd name="T9" fmla="*/ 256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1">
                  <a:moveTo>
                    <a:pt x="2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0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0"/>
                    <a:pt x="2" y="1"/>
                    <a:pt x="2" y="1"/>
                  </a:cubicBezTo>
                  <a:close/>
                </a:path>
              </a:pathLst>
            </a:cu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75" name="Freeform 112">
              <a:extLst>
                <a:ext uri="{FF2B5EF4-FFF2-40B4-BE49-F238E27FC236}">
                  <a16:creationId xmlns:a16="http://schemas.microsoft.com/office/drawing/2014/main" id="{CFAA26EC-2EB8-B817-85A6-112AB7D9405A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2" y="1563"/>
              <a:ext cx="7" cy="3"/>
            </a:xfrm>
            <a:custGeom>
              <a:avLst/>
              <a:gdLst>
                <a:gd name="T0" fmla="*/ 172 w 2"/>
                <a:gd name="T1" fmla="*/ 81 h 1"/>
                <a:gd name="T2" fmla="*/ 172 w 2"/>
                <a:gd name="T3" fmla="*/ 81 h 1"/>
                <a:gd name="T4" fmla="*/ 0 w 2"/>
                <a:gd name="T5" fmla="*/ 0 h 1"/>
                <a:gd name="T6" fmla="*/ 172 w 2"/>
                <a:gd name="T7" fmla="*/ 0 h 1"/>
                <a:gd name="T8" fmla="*/ 172 w 2"/>
                <a:gd name="T9" fmla="*/ 81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1"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2" y="0"/>
                    <a:pt x="1" y="1"/>
                  </a:cubicBezTo>
                  <a:close/>
                </a:path>
              </a:pathLst>
            </a:cu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76" name="Freeform 113">
              <a:extLst>
                <a:ext uri="{FF2B5EF4-FFF2-40B4-BE49-F238E27FC236}">
                  <a16:creationId xmlns:a16="http://schemas.microsoft.com/office/drawing/2014/main" id="{AADFE962-1D27-0942-EE2E-D4F63993B210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2" y="1548"/>
              <a:ext cx="3" cy="8"/>
            </a:xfrm>
            <a:custGeom>
              <a:avLst/>
              <a:gdLst>
                <a:gd name="T0" fmla="*/ 81 w 1"/>
                <a:gd name="T1" fmla="*/ 256 h 2"/>
                <a:gd name="T2" fmla="*/ 0 w 1"/>
                <a:gd name="T3" fmla="*/ 512 h 2"/>
                <a:gd name="T4" fmla="*/ 0 w 1"/>
                <a:gd name="T5" fmla="*/ 256 h 2"/>
                <a:gd name="T6" fmla="*/ 81 w 1"/>
                <a:gd name="T7" fmla="*/ 256 h 2"/>
                <a:gd name="T8" fmla="*/ 81 w 1"/>
                <a:gd name="T9" fmla="*/ 256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2">
                  <a:moveTo>
                    <a:pt x="1" y="1"/>
                  </a:moveTo>
                  <a:cubicBezTo>
                    <a:pt x="1" y="2"/>
                    <a:pt x="1" y="2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" y="0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77" name="Freeform 114">
              <a:extLst>
                <a:ext uri="{FF2B5EF4-FFF2-40B4-BE49-F238E27FC236}">
                  <a16:creationId xmlns:a16="http://schemas.microsoft.com/office/drawing/2014/main" id="{AA2633D0-88F4-3C8C-8CBD-2F67E8C6FB4C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2" y="1538"/>
              <a:ext cx="3" cy="7"/>
            </a:xfrm>
            <a:custGeom>
              <a:avLst/>
              <a:gdLst>
                <a:gd name="T0" fmla="*/ 81 w 1"/>
                <a:gd name="T1" fmla="*/ 172 h 2"/>
                <a:gd name="T2" fmla="*/ 0 w 1"/>
                <a:gd name="T3" fmla="*/ 308 h 2"/>
                <a:gd name="T4" fmla="*/ 0 w 1"/>
                <a:gd name="T5" fmla="*/ 172 h 2"/>
                <a:gd name="T6" fmla="*/ 81 w 1"/>
                <a:gd name="T7" fmla="*/ 172 h 2"/>
                <a:gd name="T8" fmla="*/ 81 w 1"/>
                <a:gd name="T9" fmla="*/ 17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2">
                  <a:moveTo>
                    <a:pt x="1" y="1"/>
                  </a:moveTo>
                  <a:cubicBezTo>
                    <a:pt x="1" y="2"/>
                    <a:pt x="1" y="2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" y="0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78" name="Freeform 115">
              <a:extLst>
                <a:ext uri="{FF2B5EF4-FFF2-40B4-BE49-F238E27FC236}">
                  <a16:creationId xmlns:a16="http://schemas.microsoft.com/office/drawing/2014/main" id="{20D8ED1D-C963-5CE2-3804-E3CCC8416F2C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5" y="1516"/>
              <a:ext cx="7" cy="4"/>
            </a:xfrm>
            <a:custGeom>
              <a:avLst/>
              <a:gdLst>
                <a:gd name="T0" fmla="*/ 308 w 2"/>
                <a:gd name="T1" fmla="*/ 256 h 1"/>
                <a:gd name="T2" fmla="*/ 172 w 2"/>
                <a:gd name="T3" fmla="*/ 256 h 1"/>
                <a:gd name="T4" fmla="*/ 172 w 2"/>
                <a:gd name="T5" fmla="*/ 0 h 1"/>
                <a:gd name="T6" fmla="*/ 172 w 2"/>
                <a:gd name="T7" fmla="*/ 0 h 1"/>
                <a:gd name="T8" fmla="*/ 308 w 2"/>
                <a:gd name="T9" fmla="*/ 256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1">
                  <a:moveTo>
                    <a:pt x="2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0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0"/>
                    <a:pt x="2" y="0"/>
                    <a:pt x="2" y="1"/>
                  </a:cubicBezTo>
                  <a:close/>
                </a:path>
              </a:pathLst>
            </a:cu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79" name="Freeform 116">
              <a:extLst>
                <a:ext uri="{FF2B5EF4-FFF2-40B4-BE49-F238E27FC236}">
                  <a16:creationId xmlns:a16="http://schemas.microsoft.com/office/drawing/2014/main" id="{567754CA-5489-BD92-A738-855D2450DAA0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5" y="1513"/>
              <a:ext cx="4" cy="3"/>
            </a:xfrm>
            <a:custGeom>
              <a:avLst/>
              <a:gdLst>
                <a:gd name="T0" fmla="*/ 256 w 1"/>
                <a:gd name="T1" fmla="*/ 81 h 1"/>
                <a:gd name="T2" fmla="*/ 256 w 1"/>
                <a:gd name="T3" fmla="*/ 81 h 1"/>
                <a:gd name="T4" fmla="*/ 0 w 1"/>
                <a:gd name="T5" fmla="*/ 0 h 1"/>
                <a:gd name="T6" fmla="*/ 256 w 1"/>
                <a:gd name="T7" fmla="*/ 0 h 1"/>
                <a:gd name="T8" fmla="*/ 256 w 1"/>
                <a:gd name="T9" fmla="*/ 81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80" name="Freeform 117">
              <a:extLst>
                <a:ext uri="{FF2B5EF4-FFF2-40B4-BE49-F238E27FC236}">
                  <a16:creationId xmlns:a16="http://schemas.microsoft.com/office/drawing/2014/main" id="{C60B4E62-A1D9-FDC1-B680-94DAE87A0228}"/>
                </a:ext>
              </a:extLst>
            </p:cNvPr>
            <p:cNvSpPr>
              <a:spLocks/>
            </p:cNvSpPr>
            <p:nvPr/>
          </p:nvSpPr>
          <p:spPr bwMode="auto">
            <a:xfrm>
              <a:off x="2942" y="1520"/>
              <a:ext cx="3" cy="3"/>
            </a:xfrm>
            <a:custGeom>
              <a:avLst/>
              <a:gdLst>
                <a:gd name="T0" fmla="*/ 81 w 1"/>
                <a:gd name="T1" fmla="*/ 0 h 1"/>
                <a:gd name="T2" fmla="*/ 0 w 1"/>
                <a:gd name="T3" fmla="*/ 81 h 1"/>
                <a:gd name="T4" fmla="*/ 0 w 1"/>
                <a:gd name="T5" fmla="*/ 0 h 1"/>
                <a:gd name="T6" fmla="*/ 81 w 1"/>
                <a:gd name="T7" fmla="*/ 0 h 1"/>
                <a:gd name="T8" fmla="*/ 81 w 1"/>
                <a:gd name="T9" fmla="*/ 0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1">
                  <a:moveTo>
                    <a:pt x="1" y="0"/>
                  </a:moveTo>
                  <a:cubicBezTo>
                    <a:pt x="1" y="1"/>
                    <a:pt x="1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81" name="Freeform 118">
              <a:extLst>
                <a:ext uri="{FF2B5EF4-FFF2-40B4-BE49-F238E27FC236}">
                  <a16:creationId xmlns:a16="http://schemas.microsoft.com/office/drawing/2014/main" id="{B2E3E145-88FE-5182-881F-6E92CDC196AD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9" y="1434"/>
              <a:ext cx="3" cy="8"/>
            </a:xfrm>
            <a:custGeom>
              <a:avLst/>
              <a:gdLst>
                <a:gd name="T0" fmla="*/ 81 w 1"/>
                <a:gd name="T1" fmla="*/ 256 h 2"/>
                <a:gd name="T2" fmla="*/ 0 w 1"/>
                <a:gd name="T3" fmla="*/ 256 h 2"/>
                <a:gd name="T4" fmla="*/ 0 w 1"/>
                <a:gd name="T5" fmla="*/ 256 h 2"/>
                <a:gd name="T6" fmla="*/ 0 w 1"/>
                <a:gd name="T7" fmla="*/ 0 h 2"/>
                <a:gd name="T8" fmla="*/ 81 w 1"/>
                <a:gd name="T9" fmla="*/ 256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2">
                  <a:moveTo>
                    <a:pt x="1" y="1"/>
                  </a:moveTo>
                  <a:cubicBezTo>
                    <a:pt x="1" y="1"/>
                    <a:pt x="0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82" name="Freeform 119">
              <a:extLst>
                <a:ext uri="{FF2B5EF4-FFF2-40B4-BE49-F238E27FC236}">
                  <a16:creationId xmlns:a16="http://schemas.microsoft.com/office/drawing/2014/main" id="{CABE4C10-FC22-C9E0-DD27-53783129117D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9" y="1431"/>
              <a:ext cx="3" cy="3"/>
            </a:xfrm>
            <a:custGeom>
              <a:avLst/>
              <a:gdLst>
                <a:gd name="T0" fmla="*/ 81 w 1"/>
                <a:gd name="T1" fmla="*/ 0 h 1"/>
                <a:gd name="T2" fmla="*/ 0 w 1"/>
                <a:gd name="T3" fmla="*/ 81 h 1"/>
                <a:gd name="T4" fmla="*/ 0 w 1"/>
                <a:gd name="T5" fmla="*/ 0 h 1"/>
                <a:gd name="T6" fmla="*/ 81 w 1"/>
                <a:gd name="T7" fmla="*/ 0 h 1"/>
                <a:gd name="T8" fmla="*/ 81 w 1"/>
                <a:gd name="T9" fmla="*/ 0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1">
                  <a:moveTo>
                    <a:pt x="1" y="0"/>
                  </a:moveTo>
                  <a:cubicBezTo>
                    <a:pt x="1" y="1"/>
                    <a:pt x="0" y="1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83" name="Freeform 120">
              <a:extLst>
                <a:ext uri="{FF2B5EF4-FFF2-40B4-BE49-F238E27FC236}">
                  <a16:creationId xmlns:a16="http://schemas.microsoft.com/office/drawing/2014/main" id="{7E1DE3E1-FC53-B6D6-9F6A-BE4A336B0D1F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2" y="1406"/>
              <a:ext cx="3" cy="3"/>
            </a:xfrm>
            <a:custGeom>
              <a:avLst/>
              <a:gdLst>
                <a:gd name="T0" fmla="*/ 81 w 1"/>
                <a:gd name="T1" fmla="*/ 81 h 1"/>
                <a:gd name="T2" fmla="*/ 81 w 1"/>
                <a:gd name="T3" fmla="*/ 81 h 1"/>
                <a:gd name="T4" fmla="*/ 0 w 1"/>
                <a:gd name="T5" fmla="*/ 0 h 1"/>
                <a:gd name="T6" fmla="*/ 81 w 1"/>
                <a:gd name="T7" fmla="*/ 0 h 1"/>
                <a:gd name="T8" fmla="*/ 81 w 1"/>
                <a:gd name="T9" fmla="*/ 81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0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1" y="0"/>
                    <a:pt x="1" y="0"/>
                    <a:pt x="1" y="1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84" name="Freeform 121">
              <a:extLst>
                <a:ext uri="{FF2B5EF4-FFF2-40B4-BE49-F238E27FC236}">
                  <a16:creationId xmlns:a16="http://schemas.microsoft.com/office/drawing/2014/main" id="{7D1F5604-7455-FAD5-A826-0BCC5ED2903D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2" y="1409"/>
              <a:ext cx="3" cy="8"/>
            </a:xfrm>
            <a:custGeom>
              <a:avLst/>
              <a:gdLst>
                <a:gd name="T0" fmla="*/ 81 w 1"/>
                <a:gd name="T1" fmla="*/ 256 h 2"/>
                <a:gd name="T2" fmla="*/ 0 w 1"/>
                <a:gd name="T3" fmla="*/ 256 h 2"/>
                <a:gd name="T4" fmla="*/ 0 w 1"/>
                <a:gd name="T5" fmla="*/ 256 h 2"/>
                <a:gd name="T6" fmla="*/ 81 w 1"/>
                <a:gd name="T7" fmla="*/ 0 h 2"/>
                <a:gd name="T8" fmla="*/ 81 w 1"/>
                <a:gd name="T9" fmla="*/ 256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2">
                  <a:moveTo>
                    <a:pt x="1" y="1"/>
                  </a:moveTo>
                  <a:cubicBezTo>
                    <a:pt x="1" y="1"/>
                    <a:pt x="0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85" name="Freeform 122">
              <a:extLst>
                <a:ext uri="{FF2B5EF4-FFF2-40B4-BE49-F238E27FC236}">
                  <a16:creationId xmlns:a16="http://schemas.microsoft.com/office/drawing/2014/main" id="{7D2CBCFF-D385-E8F8-1DDE-CC5C55B66158}"/>
                </a:ext>
              </a:extLst>
            </p:cNvPr>
            <p:cNvSpPr>
              <a:spLocks/>
            </p:cNvSpPr>
            <p:nvPr/>
          </p:nvSpPr>
          <p:spPr bwMode="auto">
            <a:xfrm>
              <a:off x="2869" y="1427"/>
              <a:ext cx="6" cy="4"/>
            </a:xfrm>
            <a:custGeom>
              <a:avLst/>
              <a:gdLst>
                <a:gd name="T0" fmla="*/ 162 w 2"/>
                <a:gd name="T1" fmla="*/ 256 h 1"/>
                <a:gd name="T2" fmla="*/ 81 w 2"/>
                <a:gd name="T3" fmla="*/ 256 h 1"/>
                <a:gd name="T4" fmla="*/ 81 w 2"/>
                <a:gd name="T5" fmla="*/ 0 h 1"/>
                <a:gd name="T6" fmla="*/ 81 w 2"/>
                <a:gd name="T7" fmla="*/ 0 h 1"/>
                <a:gd name="T8" fmla="*/ 162 w 2"/>
                <a:gd name="T9" fmla="*/ 256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1">
                  <a:moveTo>
                    <a:pt x="2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0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0"/>
                    <a:pt x="2" y="0"/>
                    <a:pt x="2" y="1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86" name="Freeform 123">
              <a:extLst>
                <a:ext uri="{FF2B5EF4-FFF2-40B4-BE49-F238E27FC236}">
                  <a16:creationId xmlns:a16="http://schemas.microsoft.com/office/drawing/2014/main" id="{1A86CE16-F263-7767-0981-EE707D903863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5" y="1438"/>
              <a:ext cx="4" cy="4"/>
            </a:xfrm>
            <a:custGeom>
              <a:avLst/>
              <a:gdLst>
                <a:gd name="T0" fmla="*/ 256 w 1"/>
                <a:gd name="T1" fmla="*/ 0 h 1"/>
                <a:gd name="T2" fmla="*/ 0 w 1"/>
                <a:gd name="T3" fmla="*/ 256 h 1"/>
                <a:gd name="T4" fmla="*/ 0 w 1"/>
                <a:gd name="T5" fmla="*/ 0 h 1"/>
                <a:gd name="T6" fmla="*/ 256 w 1"/>
                <a:gd name="T7" fmla="*/ 0 h 1"/>
                <a:gd name="T8" fmla="*/ 256 w 1"/>
                <a:gd name="T9" fmla="*/ 0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1">
                  <a:moveTo>
                    <a:pt x="1" y="0"/>
                  </a:moveTo>
                  <a:cubicBezTo>
                    <a:pt x="1" y="1"/>
                    <a:pt x="1" y="1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87" name="Freeform 124">
              <a:extLst>
                <a:ext uri="{FF2B5EF4-FFF2-40B4-BE49-F238E27FC236}">
                  <a16:creationId xmlns:a16="http://schemas.microsoft.com/office/drawing/2014/main" id="{CA4DD18B-1063-6EEA-7749-FAC3AE276C1F}"/>
                </a:ext>
              </a:extLst>
            </p:cNvPr>
            <p:cNvSpPr>
              <a:spLocks/>
            </p:cNvSpPr>
            <p:nvPr/>
          </p:nvSpPr>
          <p:spPr bwMode="auto">
            <a:xfrm>
              <a:off x="2869" y="1438"/>
              <a:ext cx="3" cy="4"/>
            </a:xfrm>
            <a:custGeom>
              <a:avLst/>
              <a:gdLst>
                <a:gd name="T0" fmla="*/ 81 w 1"/>
                <a:gd name="T1" fmla="*/ 256 h 1"/>
                <a:gd name="T2" fmla="*/ 0 w 1"/>
                <a:gd name="T3" fmla="*/ 256 h 1"/>
                <a:gd name="T4" fmla="*/ 0 w 1"/>
                <a:gd name="T5" fmla="*/ 0 h 1"/>
                <a:gd name="T6" fmla="*/ 0 w 1"/>
                <a:gd name="T7" fmla="*/ 0 h 1"/>
                <a:gd name="T8" fmla="*/ 81 w 1"/>
                <a:gd name="T9" fmla="*/ 256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1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88" name="Freeform 125">
              <a:extLst>
                <a:ext uri="{FF2B5EF4-FFF2-40B4-BE49-F238E27FC236}">
                  <a16:creationId xmlns:a16="http://schemas.microsoft.com/office/drawing/2014/main" id="{BA4A3A7D-9484-1F22-8E89-A59F1ABF86C1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5" y="1395"/>
              <a:ext cx="4" cy="7"/>
            </a:xfrm>
            <a:custGeom>
              <a:avLst/>
              <a:gdLst>
                <a:gd name="T0" fmla="*/ 256 w 1"/>
                <a:gd name="T1" fmla="*/ 172 h 2"/>
                <a:gd name="T2" fmla="*/ 0 w 1"/>
                <a:gd name="T3" fmla="*/ 308 h 2"/>
                <a:gd name="T4" fmla="*/ 0 w 1"/>
                <a:gd name="T5" fmla="*/ 172 h 2"/>
                <a:gd name="T6" fmla="*/ 256 w 1"/>
                <a:gd name="T7" fmla="*/ 172 h 2"/>
                <a:gd name="T8" fmla="*/ 256 w 1"/>
                <a:gd name="T9" fmla="*/ 17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2">
                  <a:moveTo>
                    <a:pt x="1" y="1"/>
                  </a:moveTo>
                  <a:cubicBezTo>
                    <a:pt x="1" y="2"/>
                    <a:pt x="0" y="2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0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89" name="Freeform 126">
              <a:extLst>
                <a:ext uri="{FF2B5EF4-FFF2-40B4-BE49-F238E27FC236}">
                  <a16:creationId xmlns:a16="http://schemas.microsoft.com/office/drawing/2014/main" id="{EA01E2C8-E199-94AA-E1DE-BD9DF0349E91}"/>
                </a:ext>
              </a:extLst>
            </p:cNvPr>
            <p:cNvSpPr>
              <a:spLocks/>
            </p:cNvSpPr>
            <p:nvPr/>
          </p:nvSpPr>
          <p:spPr bwMode="auto">
            <a:xfrm>
              <a:off x="2862" y="1399"/>
              <a:ext cx="3" cy="3"/>
            </a:xfrm>
            <a:custGeom>
              <a:avLst/>
              <a:gdLst>
                <a:gd name="T0" fmla="*/ 81 w 1"/>
                <a:gd name="T1" fmla="*/ 0 h 1"/>
                <a:gd name="T2" fmla="*/ 0 w 1"/>
                <a:gd name="T3" fmla="*/ 81 h 1"/>
                <a:gd name="T4" fmla="*/ 0 w 1"/>
                <a:gd name="T5" fmla="*/ 0 h 1"/>
                <a:gd name="T6" fmla="*/ 0 w 1"/>
                <a:gd name="T7" fmla="*/ 0 h 1"/>
                <a:gd name="T8" fmla="*/ 81 w 1"/>
                <a:gd name="T9" fmla="*/ 0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1">
                  <a:moveTo>
                    <a:pt x="1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90" name="Freeform 127">
              <a:extLst>
                <a:ext uri="{FF2B5EF4-FFF2-40B4-BE49-F238E27FC236}">
                  <a16:creationId xmlns:a16="http://schemas.microsoft.com/office/drawing/2014/main" id="{ED6CB45A-09A7-5D6E-27D9-DFF1D098326F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2" y="1388"/>
              <a:ext cx="7" cy="7"/>
            </a:xfrm>
            <a:custGeom>
              <a:avLst/>
              <a:gdLst>
                <a:gd name="T0" fmla="*/ 172 w 2"/>
                <a:gd name="T1" fmla="*/ 172 h 2"/>
                <a:gd name="T2" fmla="*/ 172 w 2"/>
                <a:gd name="T3" fmla="*/ 308 h 2"/>
                <a:gd name="T4" fmla="*/ 0 w 2"/>
                <a:gd name="T5" fmla="*/ 172 h 2"/>
                <a:gd name="T6" fmla="*/ 172 w 2"/>
                <a:gd name="T7" fmla="*/ 172 h 2"/>
                <a:gd name="T8" fmla="*/ 172 w 2"/>
                <a:gd name="T9" fmla="*/ 17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1" y="1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1" y="1"/>
                  </a:cubicBezTo>
                  <a:cubicBezTo>
                    <a:pt x="1" y="1"/>
                    <a:pt x="2" y="1"/>
                    <a:pt x="1" y="1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91" name="Freeform 128">
              <a:extLst>
                <a:ext uri="{FF2B5EF4-FFF2-40B4-BE49-F238E27FC236}">
                  <a16:creationId xmlns:a16="http://schemas.microsoft.com/office/drawing/2014/main" id="{A6F2A66B-FAB7-E0BF-E333-E8BF774082CA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9" y="1417"/>
              <a:ext cx="3" cy="3"/>
            </a:xfrm>
            <a:custGeom>
              <a:avLst/>
              <a:gdLst>
                <a:gd name="T0" fmla="*/ 81 w 1"/>
                <a:gd name="T1" fmla="*/ 0 h 1"/>
                <a:gd name="T2" fmla="*/ 0 w 1"/>
                <a:gd name="T3" fmla="*/ 81 h 1"/>
                <a:gd name="T4" fmla="*/ 0 w 1"/>
                <a:gd name="T5" fmla="*/ 0 h 1"/>
                <a:gd name="T6" fmla="*/ 0 w 1"/>
                <a:gd name="T7" fmla="*/ 0 h 1"/>
                <a:gd name="T8" fmla="*/ 81 w 1"/>
                <a:gd name="T9" fmla="*/ 0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1">
                  <a:moveTo>
                    <a:pt x="1" y="0"/>
                  </a:moveTo>
                  <a:cubicBezTo>
                    <a:pt x="1" y="1"/>
                    <a:pt x="0" y="1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92" name="Freeform 129">
              <a:extLst>
                <a:ext uri="{FF2B5EF4-FFF2-40B4-BE49-F238E27FC236}">
                  <a16:creationId xmlns:a16="http://schemas.microsoft.com/office/drawing/2014/main" id="{EB4F69A3-D829-A5A2-89E6-AD1C82D8CD61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5" y="1434"/>
              <a:ext cx="4" cy="4"/>
            </a:xfrm>
            <a:custGeom>
              <a:avLst/>
              <a:gdLst>
                <a:gd name="T0" fmla="*/ 256 w 1"/>
                <a:gd name="T1" fmla="*/ 256 h 1"/>
                <a:gd name="T2" fmla="*/ 0 w 1"/>
                <a:gd name="T3" fmla="*/ 256 h 1"/>
                <a:gd name="T4" fmla="*/ 0 w 1"/>
                <a:gd name="T5" fmla="*/ 0 h 1"/>
                <a:gd name="T6" fmla="*/ 256 w 1"/>
                <a:gd name="T7" fmla="*/ 0 h 1"/>
                <a:gd name="T8" fmla="*/ 256 w 1"/>
                <a:gd name="T9" fmla="*/ 256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cubicBezTo>
                    <a:pt x="1" y="1"/>
                    <a:pt x="1" y="1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1" y="0"/>
                    <a:pt x="1" y="0"/>
                    <a:pt x="1" y="1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93" name="Freeform 130">
              <a:extLst>
                <a:ext uri="{FF2B5EF4-FFF2-40B4-BE49-F238E27FC236}">
                  <a16:creationId xmlns:a16="http://schemas.microsoft.com/office/drawing/2014/main" id="{F1E2FF03-C451-6C65-13E5-311E6B8E0008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2" y="1452"/>
              <a:ext cx="3" cy="4"/>
            </a:xfrm>
            <a:custGeom>
              <a:avLst/>
              <a:gdLst>
                <a:gd name="T0" fmla="*/ 81 w 1"/>
                <a:gd name="T1" fmla="*/ 256 h 1"/>
                <a:gd name="T2" fmla="*/ 0 w 1"/>
                <a:gd name="T3" fmla="*/ 256 h 1"/>
                <a:gd name="T4" fmla="*/ 0 w 1"/>
                <a:gd name="T5" fmla="*/ 0 h 1"/>
                <a:gd name="T6" fmla="*/ 81 w 1"/>
                <a:gd name="T7" fmla="*/ 0 h 1"/>
                <a:gd name="T8" fmla="*/ 81 w 1"/>
                <a:gd name="T9" fmla="*/ 256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cubicBezTo>
                    <a:pt x="1" y="1"/>
                    <a:pt x="1" y="1"/>
                    <a:pt x="0" y="1"/>
                  </a:cubicBezTo>
                  <a:cubicBezTo>
                    <a:pt x="0" y="1"/>
                    <a:pt x="0" y="1"/>
                    <a:pt x="0" y="0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1" y="0"/>
                    <a:pt x="1" y="0"/>
                    <a:pt x="1" y="1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94" name="Freeform 131">
              <a:extLst>
                <a:ext uri="{FF2B5EF4-FFF2-40B4-BE49-F238E27FC236}">
                  <a16:creationId xmlns:a16="http://schemas.microsoft.com/office/drawing/2014/main" id="{C384A3AE-DCB7-2714-EBCD-261F8CAA89F5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5" y="1449"/>
              <a:ext cx="4" cy="3"/>
            </a:xfrm>
            <a:custGeom>
              <a:avLst/>
              <a:gdLst>
                <a:gd name="T0" fmla="*/ 256 w 1"/>
                <a:gd name="T1" fmla="*/ 0 h 1"/>
                <a:gd name="T2" fmla="*/ 0 w 1"/>
                <a:gd name="T3" fmla="*/ 81 h 1"/>
                <a:gd name="T4" fmla="*/ 0 w 1"/>
                <a:gd name="T5" fmla="*/ 0 h 1"/>
                <a:gd name="T6" fmla="*/ 256 w 1"/>
                <a:gd name="T7" fmla="*/ 0 h 1"/>
                <a:gd name="T8" fmla="*/ 256 w 1"/>
                <a:gd name="T9" fmla="*/ 0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1">
                  <a:moveTo>
                    <a:pt x="1" y="0"/>
                  </a:moveTo>
                  <a:cubicBezTo>
                    <a:pt x="1" y="1"/>
                    <a:pt x="1" y="1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95" name="Freeform 132">
              <a:extLst>
                <a:ext uri="{FF2B5EF4-FFF2-40B4-BE49-F238E27FC236}">
                  <a16:creationId xmlns:a16="http://schemas.microsoft.com/office/drawing/2014/main" id="{8432601F-B8B4-0470-F198-C029FB8EC741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2" y="1499"/>
              <a:ext cx="3" cy="3"/>
            </a:xfrm>
            <a:custGeom>
              <a:avLst/>
              <a:gdLst>
                <a:gd name="T0" fmla="*/ 81 w 1"/>
                <a:gd name="T1" fmla="*/ 0 h 1"/>
                <a:gd name="T2" fmla="*/ 81 w 1"/>
                <a:gd name="T3" fmla="*/ 81 h 1"/>
                <a:gd name="T4" fmla="*/ 0 w 1"/>
                <a:gd name="T5" fmla="*/ 0 h 1"/>
                <a:gd name="T6" fmla="*/ 81 w 1"/>
                <a:gd name="T7" fmla="*/ 0 h 1"/>
                <a:gd name="T8" fmla="*/ 81 w 1"/>
                <a:gd name="T9" fmla="*/ 0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1">
                  <a:moveTo>
                    <a:pt x="1" y="0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0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96" name="Freeform 133">
              <a:extLst>
                <a:ext uri="{FF2B5EF4-FFF2-40B4-BE49-F238E27FC236}">
                  <a16:creationId xmlns:a16="http://schemas.microsoft.com/office/drawing/2014/main" id="{FAE6C955-F80B-FA38-E96A-63B6A087CBA9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2" y="1427"/>
              <a:ext cx="3" cy="4"/>
            </a:xfrm>
            <a:custGeom>
              <a:avLst/>
              <a:gdLst>
                <a:gd name="T0" fmla="*/ 81 w 1"/>
                <a:gd name="T1" fmla="*/ 256 h 1"/>
                <a:gd name="T2" fmla="*/ 0 w 1"/>
                <a:gd name="T3" fmla="*/ 256 h 1"/>
                <a:gd name="T4" fmla="*/ 0 w 1"/>
                <a:gd name="T5" fmla="*/ 0 h 1"/>
                <a:gd name="T6" fmla="*/ 81 w 1"/>
                <a:gd name="T7" fmla="*/ 0 h 1"/>
                <a:gd name="T8" fmla="*/ 81 w 1"/>
                <a:gd name="T9" fmla="*/ 256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cubicBezTo>
                    <a:pt x="1" y="1"/>
                    <a:pt x="1" y="1"/>
                    <a:pt x="0" y="1"/>
                  </a:cubicBezTo>
                  <a:cubicBezTo>
                    <a:pt x="0" y="1"/>
                    <a:pt x="0" y="1"/>
                    <a:pt x="0" y="0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1" y="0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97" name="Freeform 134">
              <a:extLst>
                <a:ext uri="{FF2B5EF4-FFF2-40B4-BE49-F238E27FC236}">
                  <a16:creationId xmlns:a16="http://schemas.microsoft.com/office/drawing/2014/main" id="{A0D6B1B4-043E-AE3E-0E95-6DBB7722E48D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9" y="1442"/>
              <a:ext cx="6" cy="3"/>
            </a:xfrm>
            <a:custGeom>
              <a:avLst/>
              <a:gdLst>
                <a:gd name="T0" fmla="*/ 162 w 2"/>
                <a:gd name="T1" fmla="*/ 81 h 1"/>
                <a:gd name="T2" fmla="*/ 81 w 2"/>
                <a:gd name="T3" fmla="*/ 81 h 1"/>
                <a:gd name="T4" fmla="*/ 0 w 2"/>
                <a:gd name="T5" fmla="*/ 0 h 1"/>
                <a:gd name="T6" fmla="*/ 81 w 2"/>
                <a:gd name="T7" fmla="*/ 0 h 1"/>
                <a:gd name="T8" fmla="*/ 162 w 2"/>
                <a:gd name="T9" fmla="*/ 81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1">
                  <a:moveTo>
                    <a:pt x="2" y="1"/>
                  </a:moveTo>
                  <a:cubicBezTo>
                    <a:pt x="2" y="1"/>
                    <a:pt x="1" y="1"/>
                    <a:pt x="1" y="1"/>
                  </a:cubicBezTo>
                  <a:cubicBezTo>
                    <a:pt x="0" y="1"/>
                    <a:pt x="0" y="1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2" y="0"/>
                    <a:pt x="2" y="0"/>
                    <a:pt x="2" y="1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98" name="Freeform 135">
              <a:extLst>
                <a:ext uri="{FF2B5EF4-FFF2-40B4-BE49-F238E27FC236}">
                  <a16:creationId xmlns:a16="http://schemas.microsoft.com/office/drawing/2014/main" id="{4C74B063-0CF0-0384-8F97-8763ECA4E751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9" y="1459"/>
              <a:ext cx="6" cy="7"/>
            </a:xfrm>
            <a:custGeom>
              <a:avLst/>
              <a:gdLst>
                <a:gd name="T0" fmla="*/ 162 w 2"/>
                <a:gd name="T1" fmla="*/ 172 h 2"/>
                <a:gd name="T2" fmla="*/ 81 w 2"/>
                <a:gd name="T3" fmla="*/ 308 h 2"/>
                <a:gd name="T4" fmla="*/ 0 w 2"/>
                <a:gd name="T5" fmla="*/ 0 h 2"/>
                <a:gd name="T6" fmla="*/ 81 w 2"/>
                <a:gd name="T7" fmla="*/ 0 h 2"/>
                <a:gd name="T8" fmla="*/ 162 w 2"/>
                <a:gd name="T9" fmla="*/ 17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2" y="1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2" y="0"/>
                    <a:pt x="2" y="1"/>
                    <a:pt x="2" y="1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99" name="Freeform 136">
              <a:extLst>
                <a:ext uri="{FF2B5EF4-FFF2-40B4-BE49-F238E27FC236}">
                  <a16:creationId xmlns:a16="http://schemas.microsoft.com/office/drawing/2014/main" id="{B0141A05-920F-B032-A9B5-DFC4CCA2FF91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9" y="1452"/>
              <a:ext cx="6" cy="7"/>
            </a:xfrm>
            <a:custGeom>
              <a:avLst/>
              <a:gdLst>
                <a:gd name="T0" fmla="*/ 162 w 2"/>
                <a:gd name="T1" fmla="*/ 172 h 2"/>
                <a:gd name="T2" fmla="*/ 0 w 2"/>
                <a:gd name="T3" fmla="*/ 172 h 2"/>
                <a:gd name="T4" fmla="*/ 0 w 2"/>
                <a:gd name="T5" fmla="*/ 0 h 2"/>
                <a:gd name="T6" fmla="*/ 81 w 2"/>
                <a:gd name="T7" fmla="*/ 0 h 2"/>
                <a:gd name="T8" fmla="*/ 162 w 2"/>
                <a:gd name="T9" fmla="*/ 17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2" y="1"/>
                  </a:moveTo>
                  <a:cubicBezTo>
                    <a:pt x="1" y="1"/>
                    <a:pt x="1" y="2"/>
                    <a:pt x="0" y="1"/>
                  </a:cubicBezTo>
                  <a:cubicBezTo>
                    <a:pt x="0" y="1"/>
                    <a:pt x="0" y="1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2" y="0"/>
                    <a:pt x="2" y="1"/>
                    <a:pt x="2" y="1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00" name="Freeform 137">
              <a:extLst>
                <a:ext uri="{FF2B5EF4-FFF2-40B4-BE49-F238E27FC236}">
                  <a16:creationId xmlns:a16="http://schemas.microsoft.com/office/drawing/2014/main" id="{08DFA1EC-E0C3-87E9-2E42-9404C3929778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5" y="1449"/>
              <a:ext cx="7" cy="7"/>
            </a:xfrm>
            <a:custGeom>
              <a:avLst/>
              <a:gdLst>
                <a:gd name="T0" fmla="*/ 308 w 2"/>
                <a:gd name="T1" fmla="*/ 308 h 2"/>
                <a:gd name="T2" fmla="*/ 172 w 2"/>
                <a:gd name="T3" fmla="*/ 308 h 2"/>
                <a:gd name="T4" fmla="*/ 0 w 2"/>
                <a:gd name="T5" fmla="*/ 172 h 2"/>
                <a:gd name="T6" fmla="*/ 308 w 2"/>
                <a:gd name="T7" fmla="*/ 0 h 2"/>
                <a:gd name="T8" fmla="*/ 308 w 2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2" y="2"/>
                  </a:moveTo>
                  <a:cubicBezTo>
                    <a:pt x="2" y="2"/>
                    <a:pt x="1" y="2"/>
                    <a:pt x="1" y="2"/>
                  </a:cubicBezTo>
                  <a:cubicBezTo>
                    <a:pt x="0" y="2"/>
                    <a:pt x="0" y="1"/>
                    <a:pt x="0" y="1"/>
                  </a:cubicBezTo>
                  <a:cubicBezTo>
                    <a:pt x="1" y="0"/>
                    <a:pt x="1" y="0"/>
                    <a:pt x="2" y="0"/>
                  </a:cubicBezTo>
                  <a:cubicBezTo>
                    <a:pt x="2" y="1"/>
                    <a:pt x="2" y="1"/>
                    <a:pt x="2" y="2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01" name="Freeform 138">
              <a:extLst>
                <a:ext uri="{FF2B5EF4-FFF2-40B4-BE49-F238E27FC236}">
                  <a16:creationId xmlns:a16="http://schemas.microsoft.com/office/drawing/2014/main" id="{3C56F425-DA13-D105-6AEF-CCC8CF2F685A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9" y="1442"/>
              <a:ext cx="6" cy="7"/>
            </a:xfrm>
            <a:custGeom>
              <a:avLst/>
              <a:gdLst>
                <a:gd name="T0" fmla="*/ 162 w 2"/>
                <a:gd name="T1" fmla="*/ 308 h 2"/>
                <a:gd name="T2" fmla="*/ 81 w 2"/>
                <a:gd name="T3" fmla="*/ 308 h 2"/>
                <a:gd name="T4" fmla="*/ 81 w 2"/>
                <a:gd name="T5" fmla="*/ 172 h 2"/>
                <a:gd name="T6" fmla="*/ 162 w 2"/>
                <a:gd name="T7" fmla="*/ 0 h 2"/>
                <a:gd name="T8" fmla="*/ 162 w 2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2" y="2"/>
                  </a:moveTo>
                  <a:cubicBezTo>
                    <a:pt x="2" y="2"/>
                    <a:pt x="1" y="2"/>
                    <a:pt x="1" y="2"/>
                  </a:cubicBezTo>
                  <a:cubicBezTo>
                    <a:pt x="1" y="2"/>
                    <a:pt x="0" y="1"/>
                    <a:pt x="1" y="1"/>
                  </a:cubicBezTo>
                  <a:cubicBezTo>
                    <a:pt x="1" y="0"/>
                    <a:pt x="1" y="0"/>
                    <a:pt x="2" y="0"/>
                  </a:cubicBezTo>
                  <a:cubicBezTo>
                    <a:pt x="2" y="1"/>
                    <a:pt x="2" y="1"/>
                    <a:pt x="2" y="2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02" name="Freeform 139">
              <a:extLst>
                <a:ext uri="{FF2B5EF4-FFF2-40B4-BE49-F238E27FC236}">
                  <a16:creationId xmlns:a16="http://schemas.microsoft.com/office/drawing/2014/main" id="{3F941C59-85FB-1109-A7EA-2E7A00537287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9" y="1442"/>
              <a:ext cx="6" cy="7"/>
            </a:xfrm>
            <a:custGeom>
              <a:avLst/>
              <a:gdLst>
                <a:gd name="T0" fmla="*/ 162 w 2"/>
                <a:gd name="T1" fmla="*/ 172 h 2"/>
                <a:gd name="T2" fmla="*/ 81 w 2"/>
                <a:gd name="T3" fmla="*/ 308 h 2"/>
                <a:gd name="T4" fmla="*/ 81 w 2"/>
                <a:gd name="T5" fmla="*/ 172 h 2"/>
                <a:gd name="T6" fmla="*/ 162 w 2"/>
                <a:gd name="T7" fmla="*/ 0 h 2"/>
                <a:gd name="T8" fmla="*/ 162 w 2"/>
                <a:gd name="T9" fmla="*/ 17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2" y="1"/>
                  </a:moveTo>
                  <a:cubicBezTo>
                    <a:pt x="2" y="2"/>
                    <a:pt x="1" y="2"/>
                    <a:pt x="1" y="2"/>
                  </a:cubicBezTo>
                  <a:cubicBezTo>
                    <a:pt x="1" y="1"/>
                    <a:pt x="0" y="1"/>
                    <a:pt x="1" y="1"/>
                  </a:cubicBezTo>
                  <a:cubicBezTo>
                    <a:pt x="1" y="0"/>
                    <a:pt x="1" y="0"/>
                    <a:pt x="2" y="0"/>
                  </a:cubicBezTo>
                  <a:cubicBezTo>
                    <a:pt x="2" y="0"/>
                    <a:pt x="2" y="1"/>
                    <a:pt x="2" y="1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03" name="Freeform 140">
              <a:extLst>
                <a:ext uri="{FF2B5EF4-FFF2-40B4-BE49-F238E27FC236}">
                  <a16:creationId xmlns:a16="http://schemas.microsoft.com/office/drawing/2014/main" id="{D6D132CB-0422-5A56-57F6-0C9DFD37EFAC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9" y="1420"/>
              <a:ext cx="6" cy="7"/>
            </a:xfrm>
            <a:custGeom>
              <a:avLst/>
              <a:gdLst>
                <a:gd name="T0" fmla="*/ 162 w 2"/>
                <a:gd name="T1" fmla="*/ 172 h 2"/>
                <a:gd name="T2" fmla="*/ 81 w 2"/>
                <a:gd name="T3" fmla="*/ 308 h 2"/>
                <a:gd name="T4" fmla="*/ 81 w 2"/>
                <a:gd name="T5" fmla="*/ 0 h 2"/>
                <a:gd name="T6" fmla="*/ 162 w 2"/>
                <a:gd name="T7" fmla="*/ 0 h 2"/>
                <a:gd name="T8" fmla="*/ 162 w 2"/>
                <a:gd name="T9" fmla="*/ 17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2" y="1"/>
                  </a:moveTo>
                  <a:cubicBezTo>
                    <a:pt x="2" y="2"/>
                    <a:pt x="1" y="2"/>
                    <a:pt x="1" y="2"/>
                  </a:cubicBezTo>
                  <a:cubicBezTo>
                    <a:pt x="1" y="1"/>
                    <a:pt x="0" y="1"/>
                    <a:pt x="1" y="0"/>
                  </a:cubicBezTo>
                  <a:cubicBezTo>
                    <a:pt x="1" y="0"/>
                    <a:pt x="1" y="0"/>
                    <a:pt x="2" y="0"/>
                  </a:cubicBezTo>
                  <a:cubicBezTo>
                    <a:pt x="2" y="0"/>
                    <a:pt x="2" y="1"/>
                    <a:pt x="2" y="1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04" name="Freeform 141">
              <a:extLst>
                <a:ext uri="{FF2B5EF4-FFF2-40B4-BE49-F238E27FC236}">
                  <a16:creationId xmlns:a16="http://schemas.microsoft.com/office/drawing/2014/main" id="{B8E1F86B-46F5-6191-E80F-391E68AA821A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9" y="1456"/>
              <a:ext cx="6" cy="3"/>
            </a:xfrm>
            <a:custGeom>
              <a:avLst/>
              <a:gdLst>
                <a:gd name="T0" fmla="*/ 162 w 2"/>
                <a:gd name="T1" fmla="*/ 81 h 1"/>
                <a:gd name="T2" fmla="*/ 81 w 2"/>
                <a:gd name="T3" fmla="*/ 81 h 1"/>
                <a:gd name="T4" fmla="*/ 0 w 2"/>
                <a:gd name="T5" fmla="*/ 0 h 1"/>
                <a:gd name="T6" fmla="*/ 81 w 2"/>
                <a:gd name="T7" fmla="*/ 0 h 1"/>
                <a:gd name="T8" fmla="*/ 162 w 2"/>
                <a:gd name="T9" fmla="*/ 81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1">
                  <a:moveTo>
                    <a:pt x="2" y="1"/>
                  </a:moveTo>
                  <a:cubicBezTo>
                    <a:pt x="2" y="1"/>
                    <a:pt x="1" y="1"/>
                    <a:pt x="1" y="1"/>
                  </a:cubicBezTo>
                  <a:cubicBezTo>
                    <a:pt x="0" y="1"/>
                    <a:pt x="0" y="1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2" y="0"/>
                    <a:pt x="2" y="0"/>
                    <a:pt x="2" y="1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05" name="Freeform 142">
              <a:extLst>
                <a:ext uri="{FF2B5EF4-FFF2-40B4-BE49-F238E27FC236}">
                  <a16:creationId xmlns:a16="http://schemas.microsoft.com/office/drawing/2014/main" id="{2F936B0A-F251-EDFA-7810-309E4CED0D5A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2" y="1459"/>
              <a:ext cx="7" cy="7"/>
            </a:xfrm>
            <a:custGeom>
              <a:avLst/>
              <a:gdLst>
                <a:gd name="T0" fmla="*/ 308 w 2"/>
                <a:gd name="T1" fmla="*/ 172 h 2"/>
                <a:gd name="T2" fmla="*/ 172 w 2"/>
                <a:gd name="T3" fmla="*/ 308 h 2"/>
                <a:gd name="T4" fmla="*/ 0 w 2"/>
                <a:gd name="T5" fmla="*/ 172 h 2"/>
                <a:gd name="T6" fmla="*/ 172 w 2"/>
                <a:gd name="T7" fmla="*/ 0 h 2"/>
                <a:gd name="T8" fmla="*/ 308 w 2"/>
                <a:gd name="T9" fmla="*/ 17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2" y="1"/>
                  </a:moveTo>
                  <a:cubicBezTo>
                    <a:pt x="2" y="2"/>
                    <a:pt x="1" y="2"/>
                    <a:pt x="1" y="2"/>
                  </a:cubicBezTo>
                  <a:cubicBezTo>
                    <a:pt x="0" y="2"/>
                    <a:pt x="0" y="1"/>
                    <a:pt x="0" y="1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2" y="0"/>
                    <a:pt x="2" y="1"/>
                    <a:pt x="2" y="1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06" name="Freeform 143">
              <a:extLst>
                <a:ext uri="{FF2B5EF4-FFF2-40B4-BE49-F238E27FC236}">
                  <a16:creationId xmlns:a16="http://schemas.microsoft.com/office/drawing/2014/main" id="{1C08FE1A-33AB-8816-2F67-83C789A9D9E7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2" y="1488"/>
              <a:ext cx="7" cy="7"/>
            </a:xfrm>
            <a:custGeom>
              <a:avLst/>
              <a:gdLst>
                <a:gd name="T0" fmla="*/ 308 w 2"/>
                <a:gd name="T1" fmla="*/ 308 h 2"/>
                <a:gd name="T2" fmla="*/ 172 w 2"/>
                <a:gd name="T3" fmla="*/ 308 h 2"/>
                <a:gd name="T4" fmla="*/ 0 w 2"/>
                <a:gd name="T5" fmla="*/ 172 h 2"/>
                <a:gd name="T6" fmla="*/ 308 w 2"/>
                <a:gd name="T7" fmla="*/ 172 h 2"/>
                <a:gd name="T8" fmla="*/ 308 w 2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2" y="2"/>
                  </a:moveTo>
                  <a:cubicBezTo>
                    <a:pt x="2" y="2"/>
                    <a:pt x="1" y="2"/>
                    <a:pt x="1" y="2"/>
                  </a:cubicBezTo>
                  <a:cubicBezTo>
                    <a:pt x="0" y="2"/>
                    <a:pt x="0" y="2"/>
                    <a:pt x="0" y="1"/>
                  </a:cubicBezTo>
                  <a:cubicBezTo>
                    <a:pt x="1" y="1"/>
                    <a:pt x="1" y="0"/>
                    <a:pt x="2" y="1"/>
                  </a:cubicBezTo>
                  <a:cubicBezTo>
                    <a:pt x="2" y="1"/>
                    <a:pt x="2" y="1"/>
                    <a:pt x="2" y="2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07" name="Freeform 144">
              <a:extLst>
                <a:ext uri="{FF2B5EF4-FFF2-40B4-BE49-F238E27FC236}">
                  <a16:creationId xmlns:a16="http://schemas.microsoft.com/office/drawing/2014/main" id="{B1AE1A3D-4280-CBA9-C22B-A905FC0D0D70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2" y="1488"/>
              <a:ext cx="7" cy="7"/>
            </a:xfrm>
            <a:custGeom>
              <a:avLst/>
              <a:gdLst>
                <a:gd name="T0" fmla="*/ 172 w 2"/>
                <a:gd name="T1" fmla="*/ 308 h 2"/>
                <a:gd name="T2" fmla="*/ 0 w 2"/>
                <a:gd name="T3" fmla="*/ 308 h 2"/>
                <a:gd name="T4" fmla="*/ 0 w 2"/>
                <a:gd name="T5" fmla="*/ 172 h 2"/>
                <a:gd name="T6" fmla="*/ 172 w 2"/>
                <a:gd name="T7" fmla="*/ 172 h 2"/>
                <a:gd name="T8" fmla="*/ 172 w 2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cubicBezTo>
                    <a:pt x="1" y="2"/>
                    <a:pt x="1" y="2"/>
                    <a:pt x="0" y="2"/>
                  </a:cubicBezTo>
                  <a:cubicBezTo>
                    <a:pt x="0" y="2"/>
                    <a:pt x="0" y="1"/>
                    <a:pt x="0" y="1"/>
                  </a:cubicBezTo>
                  <a:cubicBezTo>
                    <a:pt x="0" y="1"/>
                    <a:pt x="1" y="0"/>
                    <a:pt x="1" y="1"/>
                  </a:cubicBezTo>
                  <a:cubicBezTo>
                    <a:pt x="1" y="1"/>
                    <a:pt x="2" y="1"/>
                    <a:pt x="1" y="2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08" name="Freeform 145">
              <a:extLst>
                <a:ext uri="{FF2B5EF4-FFF2-40B4-BE49-F238E27FC236}">
                  <a16:creationId xmlns:a16="http://schemas.microsoft.com/office/drawing/2014/main" id="{257159CA-C021-5E2A-C659-08954429BCE8}"/>
                </a:ext>
              </a:extLst>
            </p:cNvPr>
            <p:cNvSpPr>
              <a:spLocks/>
            </p:cNvSpPr>
            <p:nvPr/>
          </p:nvSpPr>
          <p:spPr bwMode="auto">
            <a:xfrm>
              <a:off x="2869" y="1445"/>
              <a:ext cx="6" cy="7"/>
            </a:xfrm>
            <a:custGeom>
              <a:avLst/>
              <a:gdLst>
                <a:gd name="T0" fmla="*/ 162 w 2"/>
                <a:gd name="T1" fmla="*/ 308 h 2"/>
                <a:gd name="T2" fmla="*/ 81 w 2"/>
                <a:gd name="T3" fmla="*/ 308 h 2"/>
                <a:gd name="T4" fmla="*/ 0 w 2"/>
                <a:gd name="T5" fmla="*/ 172 h 2"/>
                <a:gd name="T6" fmla="*/ 162 w 2"/>
                <a:gd name="T7" fmla="*/ 172 h 2"/>
                <a:gd name="T8" fmla="*/ 162 w 2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2" y="2"/>
                  </a:moveTo>
                  <a:cubicBezTo>
                    <a:pt x="2" y="2"/>
                    <a:pt x="1" y="2"/>
                    <a:pt x="1" y="2"/>
                  </a:cubicBezTo>
                  <a:cubicBezTo>
                    <a:pt x="0" y="2"/>
                    <a:pt x="0" y="2"/>
                    <a:pt x="0" y="1"/>
                  </a:cubicBezTo>
                  <a:cubicBezTo>
                    <a:pt x="1" y="1"/>
                    <a:pt x="1" y="0"/>
                    <a:pt x="2" y="1"/>
                  </a:cubicBezTo>
                  <a:cubicBezTo>
                    <a:pt x="2" y="1"/>
                    <a:pt x="2" y="1"/>
                    <a:pt x="2" y="2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09" name="Freeform 146">
              <a:extLst>
                <a:ext uri="{FF2B5EF4-FFF2-40B4-BE49-F238E27FC236}">
                  <a16:creationId xmlns:a16="http://schemas.microsoft.com/office/drawing/2014/main" id="{F1FC99C0-C91C-4A65-1044-CA8484822253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9" y="1445"/>
              <a:ext cx="3" cy="7"/>
            </a:xfrm>
            <a:custGeom>
              <a:avLst/>
              <a:gdLst>
                <a:gd name="T0" fmla="*/ 81 w 1"/>
                <a:gd name="T1" fmla="*/ 172 h 2"/>
                <a:gd name="T2" fmla="*/ 0 w 1"/>
                <a:gd name="T3" fmla="*/ 172 h 2"/>
                <a:gd name="T4" fmla="*/ 0 w 1"/>
                <a:gd name="T5" fmla="*/ 0 h 2"/>
                <a:gd name="T6" fmla="*/ 81 w 1"/>
                <a:gd name="T7" fmla="*/ 0 h 2"/>
                <a:gd name="T8" fmla="*/ 81 w 1"/>
                <a:gd name="T9" fmla="*/ 17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2">
                  <a:moveTo>
                    <a:pt x="1" y="1"/>
                  </a:moveTo>
                  <a:cubicBezTo>
                    <a:pt x="1" y="1"/>
                    <a:pt x="1" y="2"/>
                    <a:pt x="0" y="1"/>
                  </a:cubicBezTo>
                  <a:cubicBezTo>
                    <a:pt x="0" y="1"/>
                    <a:pt x="0" y="1"/>
                    <a:pt x="0" y="0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1" y="0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10" name="Freeform 147">
              <a:extLst>
                <a:ext uri="{FF2B5EF4-FFF2-40B4-BE49-F238E27FC236}">
                  <a16:creationId xmlns:a16="http://schemas.microsoft.com/office/drawing/2014/main" id="{4EEAC4BF-96EB-E160-3F71-399EB7620ADB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9" y="1431"/>
              <a:ext cx="6" cy="7"/>
            </a:xfrm>
            <a:custGeom>
              <a:avLst/>
              <a:gdLst>
                <a:gd name="T0" fmla="*/ 162 w 2"/>
                <a:gd name="T1" fmla="*/ 308 h 2"/>
                <a:gd name="T2" fmla="*/ 81 w 2"/>
                <a:gd name="T3" fmla="*/ 308 h 2"/>
                <a:gd name="T4" fmla="*/ 0 w 2"/>
                <a:gd name="T5" fmla="*/ 172 h 2"/>
                <a:gd name="T6" fmla="*/ 162 w 2"/>
                <a:gd name="T7" fmla="*/ 0 h 2"/>
                <a:gd name="T8" fmla="*/ 162 w 2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2" y="2"/>
                  </a:moveTo>
                  <a:cubicBezTo>
                    <a:pt x="2" y="2"/>
                    <a:pt x="1" y="2"/>
                    <a:pt x="1" y="2"/>
                  </a:cubicBezTo>
                  <a:cubicBezTo>
                    <a:pt x="0" y="2"/>
                    <a:pt x="0" y="1"/>
                    <a:pt x="0" y="1"/>
                  </a:cubicBezTo>
                  <a:cubicBezTo>
                    <a:pt x="1" y="0"/>
                    <a:pt x="1" y="0"/>
                    <a:pt x="2" y="0"/>
                  </a:cubicBezTo>
                  <a:cubicBezTo>
                    <a:pt x="2" y="1"/>
                    <a:pt x="2" y="1"/>
                    <a:pt x="2" y="2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11" name="Freeform 148">
              <a:extLst>
                <a:ext uri="{FF2B5EF4-FFF2-40B4-BE49-F238E27FC236}">
                  <a16:creationId xmlns:a16="http://schemas.microsoft.com/office/drawing/2014/main" id="{5FDF77FB-F21F-A939-CCE4-DCFF292528E6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9" y="1420"/>
              <a:ext cx="6" cy="7"/>
            </a:xfrm>
            <a:custGeom>
              <a:avLst/>
              <a:gdLst>
                <a:gd name="T0" fmla="*/ 81 w 2"/>
                <a:gd name="T1" fmla="*/ 172 h 2"/>
                <a:gd name="T2" fmla="*/ 0 w 2"/>
                <a:gd name="T3" fmla="*/ 308 h 2"/>
                <a:gd name="T4" fmla="*/ 0 w 2"/>
                <a:gd name="T5" fmla="*/ 172 h 2"/>
                <a:gd name="T6" fmla="*/ 81 w 2"/>
                <a:gd name="T7" fmla="*/ 0 h 2"/>
                <a:gd name="T8" fmla="*/ 81 w 2"/>
                <a:gd name="T9" fmla="*/ 17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1" y="1"/>
                  </a:moveTo>
                  <a:cubicBezTo>
                    <a:pt x="1" y="2"/>
                    <a:pt x="1" y="2"/>
                    <a:pt x="0" y="2"/>
                  </a:cubicBezTo>
                  <a:cubicBezTo>
                    <a:pt x="0" y="2"/>
                    <a:pt x="0" y="1"/>
                    <a:pt x="0" y="1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1" y="0"/>
                    <a:pt x="2" y="1"/>
                    <a:pt x="1" y="1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12" name="Freeform 149">
              <a:extLst>
                <a:ext uri="{FF2B5EF4-FFF2-40B4-BE49-F238E27FC236}">
                  <a16:creationId xmlns:a16="http://schemas.microsoft.com/office/drawing/2014/main" id="{B8D7C383-99CC-89DB-7CF2-6A50A797D93C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9" y="1634"/>
              <a:ext cx="10" cy="7"/>
            </a:xfrm>
            <a:custGeom>
              <a:avLst/>
              <a:gdLst>
                <a:gd name="T0" fmla="*/ 257 w 3"/>
                <a:gd name="T1" fmla="*/ 308 h 2"/>
                <a:gd name="T2" fmla="*/ 0 w 3"/>
                <a:gd name="T3" fmla="*/ 172 h 2"/>
                <a:gd name="T4" fmla="*/ 110 w 3"/>
                <a:gd name="T5" fmla="*/ 0 h 2"/>
                <a:gd name="T6" fmla="*/ 257 w 3"/>
                <a:gd name="T7" fmla="*/ 172 h 2"/>
                <a:gd name="T8" fmla="*/ 257 w 3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2" y="2"/>
                  </a:moveTo>
                  <a:cubicBezTo>
                    <a:pt x="1" y="2"/>
                    <a:pt x="0" y="2"/>
                    <a:pt x="0" y="1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2" y="0"/>
                    <a:pt x="2" y="0"/>
                    <a:pt x="2" y="1"/>
                  </a:cubicBezTo>
                  <a:cubicBezTo>
                    <a:pt x="3" y="1"/>
                    <a:pt x="2" y="2"/>
                    <a:pt x="2" y="2"/>
                  </a:cubicBezTo>
                  <a:close/>
                </a:path>
              </a:pathLst>
            </a:cu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13" name="Freeform 150">
              <a:extLst>
                <a:ext uri="{FF2B5EF4-FFF2-40B4-BE49-F238E27FC236}">
                  <a16:creationId xmlns:a16="http://schemas.microsoft.com/office/drawing/2014/main" id="{F449868D-BEE3-E099-ABE5-F9F6DB0DD3EA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6" y="1602"/>
              <a:ext cx="6" cy="7"/>
            </a:xfrm>
            <a:custGeom>
              <a:avLst/>
              <a:gdLst>
                <a:gd name="T0" fmla="*/ 81 w 2"/>
                <a:gd name="T1" fmla="*/ 308 h 2"/>
                <a:gd name="T2" fmla="*/ 0 w 2"/>
                <a:gd name="T3" fmla="*/ 172 h 2"/>
                <a:gd name="T4" fmla="*/ 81 w 2"/>
                <a:gd name="T5" fmla="*/ 0 h 2"/>
                <a:gd name="T6" fmla="*/ 162 w 2"/>
                <a:gd name="T7" fmla="*/ 172 h 2"/>
                <a:gd name="T8" fmla="*/ 81 w 2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cubicBezTo>
                    <a:pt x="1" y="2"/>
                    <a:pt x="0" y="2"/>
                    <a:pt x="0" y="1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1" y="0"/>
                    <a:pt x="2" y="0"/>
                    <a:pt x="2" y="1"/>
                  </a:cubicBezTo>
                  <a:cubicBezTo>
                    <a:pt x="2" y="1"/>
                    <a:pt x="2" y="2"/>
                    <a:pt x="1" y="2"/>
                  </a:cubicBezTo>
                  <a:close/>
                </a:path>
              </a:pathLst>
            </a:cu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14" name="Freeform 151">
              <a:extLst>
                <a:ext uri="{FF2B5EF4-FFF2-40B4-BE49-F238E27FC236}">
                  <a16:creationId xmlns:a16="http://schemas.microsoft.com/office/drawing/2014/main" id="{46FB252C-31CD-30CA-BC76-F02792B9F8A4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6" y="1598"/>
              <a:ext cx="6" cy="11"/>
            </a:xfrm>
            <a:custGeom>
              <a:avLst/>
              <a:gdLst>
                <a:gd name="T0" fmla="*/ 81 w 2"/>
                <a:gd name="T1" fmla="*/ 539 h 3"/>
                <a:gd name="T2" fmla="*/ 0 w 2"/>
                <a:gd name="T3" fmla="*/ 348 h 3"/>
                <a:gd name="T4" fmla="*/ 81 w 2"/>
                <a:gd name="T5" fmla="*/ 0 h 3"/>
                <a:gd name="T6" fmla="*/ 162 w 2"/>
                <a:gd name="T7" fmla="*/ 202 h 3"/>
                <a:gd name="T8" fmla="*/ 81 w 2"/>
                <a:gd name="T9" fmla="*/ 539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1" y="3"/>
                  </a:moveTo>
                  <a:cubicBezTo>
                    <a:pt x="1" y="3"/>
                    <a:pt x="0" y="2"/>
                    <a:pt x="0" y="2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1" y="0"/>
                    <a:pt x="2" y="0"/>
                    <a:pt x="2" y="1"/>
                  </a:cubicBezTo>
                  <a:cubicBezTo>
                    <a:pt x="2" y="2"/>
                    <a:pt x="2" y="2"/>
                    <a:pt x="1" y="3"/>
                  </a:cubicBezTo>
                  <a:close/>
                </a:path>
              </a:pathLst>
            </a:cu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15" name="Freeform 152">
              <a:extLst>
                <a:ext uri="{FF2B5EF4-FFF2-40B4-BE49-F238E27FC236}">
                  <a16:creationId xmlns:a16="http://schemas.microsoft.com/office/drawing/2014/main" id="{3B597301-3DC5-CF39-6770-135408DFEB95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9" y="1584"/>
              <a:ext cx="10" cy="7"/>
            </a:xfrm>
            <a:custGeom>
              <a:avLst/>
              <a:gdLst>
                <a:gd name="T0" fmla="*/ 257 w 3"/>
                <a:gd name="T1" fmla="*/ 308 h 2"/>
                <a:gd name="T2" fmla="*/ 0 w 3"/>
                <a:gd name="T3" fmla="*/ 172 h 2"/>
                <a:gd name="T4" fmla="*/ 110 w 3"/>
                <a:gd name="T5" fmla="*/ 0 h 2"/>
                <a:gd name="T6" fmla="*/ 257 w 3"/>
                <a:gd name="T7" fmla="*/ 172 h 2"/>
                <a:gd name="T8" fmla="*/ 257 w 3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2" y="2"/>
                  </a:moveTo>
                  <a:cubicBezTo>
                    <a:pt x="1" y="2"/>
                    <a:pt x="0" y="2"/>
                    <a:pt x="0" y="1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2" y="0"/>
                    <a:pt x="2" y="0"/>
                    <a:pt x="2" y="1"/>
                  </a:cubicBezTo>
                  <a:cubicBezTo>
                    <a:pt x="3" y="1"/>
                    <a:pt x="2" y="2"/>
                    <a:pt x="2" y="2"/>
                  </a:cubicBezTo>
                  <a:close/>
                </a:path>
              </a:pathLst>
            </a:cu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16" name="Freeform 153">
              <a:extLst>
                <a:ext uri="{FF2B5EF4-FFF2-40B4-BE49-F238E27FC236}">
                  <a16:creationId xmlns:a16="http://schemas.microsoft.com/office/drawing/2014/main" id="{8D60C6A8-03E3-03F8-0367-C1C65C7B7C13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6" y="1588"/>
              <a:ext cx="6" cy="7"/>
            </a:xfrm>
            <a:custGeom>
              <a:avLst/>
              <a:gdLst>
                <a:gd name="T0" fmla="*/ 81 w 2"/>
                <a:gd name="T1" fmla="*/ 308 h 2"/>
                <a:gd name="T2" fmla="*/ 0 w 2"/>
                <a:gd name="T3" fmla="*/ 172 h 2"/>
                <a:gd name="T4" fmla="*/ 81 w 2"/>
                <a:gd name="T5" fmla="*/ 0 h 2"/>
                <a:gd name="T6" fmla="*/ 162 w 2"/>
                <a:gd name="T7" fmla="*/ 172 h 2"/>
                <a:gd name="T8" fmla="*/ 81 w 2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cubicBezTo>
                    <a:pt x="1" y="2"/>
                    <a:pt x="0" y="2"/>
                    <a:pt x="0" y="1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1" y="0"/>
                    <a:pt x="2" y="0"/>
                    <a:pt x="2" y="1"/>
                  </a:cubicBezTo>
                  <a:cubicBezTo>
                    <a:pt x="2" y="1"/>
                    <a:pt x="2" y="2"/>
                    <a:pt x="1" y="2"/>
                  </a:cubicBezTo>
                  <a:close/>
                </a:path>
              </a:pathLst>
            </a:cu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17" name="Freeform 154">
              <a:extLst>
                <a:ext uri="{FF2B5EF4-FFF2-40B4-BE49-F238E27FC236}">
                  <a16:creationId xmlns:a16="http://schemas.microsoft.com/office/drawing/2014/main" id="{22E3BBEC-1054-E982-F5CA-D422BF6E4664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6" y="1577"/>
              <a:ext cx="10" cy="11"/>
            </a:xfrm>
            <a:custGeom>
              <a:avLst/>
              <a:gdLst>
                <a:gd name="T0" fmla="*/ 257 w 3"/>
                <a:gd name="T1" fmla="*/ 539 h 3"/>
                <a:gd name="T2" fmla="*/ 110 w 3"/>
                <a:gd name="T3" fmla="*/ 348 h 3"/>
                <a:gd name="T4" fmla="*/ 110 w 3"/>
                <a:gd name="T5" fmla="*/ 0 h 3"/>
                <a:gd name="T6" fmla="*/ 367 w 3"/>
                <a:gd name="T7" fmla="*/ 202 h 3"/>
                <a:gd name="T8" fmla="*/ 257 w 3"/>
                <a:gd name="T9" fmla="*/ 539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2" y="3"/>
                  </a:moveTo>
                  <a:cubicBezTo>
                    <a:pt x="1" y="3"/>
                    <a:pt x="1" y="2"/>
                    <a:pt x="1" y="2"/>
                  </a:cubicBezTo>
                  <a:cubicBezTo>
                    <a:pt x="0" y="1"/>
                    <a:pt x="1" y="1"/>
                    <a:pt x="1" y="0"/>
                  </a:cubicBezTo>
                  <a:cubicBezTo>
                    <a:pt x="2" y="0"/>
                    <a:pt x="3" y="1"/>
                    <a:pt x="3" y="1"/>
                  </a:cubicBezTo>
                  <a:cubicBezTo>
                    <a:pt x="3" y="2"/>
                    <a:pt x="3" y="2"/>
                    <a:pt x="2" y="3"/>
                  </a:cubicBezTo>
                  <a:close/>
                </a:path>
              </a:pathLst>
            </a:cu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18" name="Freeform 155">
              <a:extLst>
                <a:ext uri="{FF2B5EF4-FFF2-40B4-BE49-F238E27FC236}">
                  <a16:creationId xmlns:a16="http://schemas.microsoft.com/office/drawing/2014/main" id="{2F26C232-5263-E234-BB0E-08ED2690F491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9" y="1570"/>
              <a:ext cx="7" cy="7"/>
            </a:xfrm>
            <a:custGeom>
              <a:avLst/>
              <a:gdLst>
                <a:gd name="T0" fmla="*/ 172 w 2"/>
                <a:gd name="T1" fmla="*/ 308 h 2"/>
                <a:gd name="T2" fmla="*/ 0 w 2"/>
                <a:gd name="T3" fmla="*/ 172 h 2"/>
                <a:gd name="T4" fmla="*/ 172 w 2"/>
                <a:gd name="T5" fmla="*/ 0 h 2"/>
                <a:gd name="T6" fmla="*/ 308 w 2"/>
                <a:gd name="T7" fmla="*/ 172 h 2"/>
                <a:gd name="T8" fmla="*/ 172 w 2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cubicBezTo>
                    <a:pt x="1" y="2"/>
                    <a:pt x="0" y="2"/>
                    <a:pt x="0" y="1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1" y="0"/>
                    <a:pt x="2" y="0"/>
                    <a:pt x="2" y="1"/>
                  </a:cubicBezTo>
                  <a:cubicBezTo>
                    <a:pt x="2" y="1"/>
                    <a:pt x="2" y="2"/>
                    <a:pt x="1" y="2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19" name="Freeform 156">
              <a:extLst>
                <a:ext uri="{FF2B5EF4-FFF2-40B4-BE49-F238E27FC236}">
                  <a16:creationId xmlns:a16="http://schemas.microsoft.com/office/drawing/2014/main" id="{03739C85-3944-C010-EBA2-13D8F077CCC6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9" y="1577"/>
              <a:ext cx="10" cy="11"/>
            </a:xfrm>
            <a:custGeom>
              <a:avLst/>
              <a:gdLst>
                <a:gd name="T0" fmla="*/ 257 w 3"/>
                <a:gd name="T1" fmla="*/ 539 h 3"/>
                <a:gd name="T2" fmla="*/ 0 w 3"/>
                <a:gd name="T3" fmla="*/ 348 h 3"/>
                <a:gd name="T4" fmla="*/ 110 w 3"/>
                <a:gd name="T5" fmla="*/ 202 h 3"/>
                <a:gd name="T6" fmla="*/ 257 w 3"/>
                <a:gd name="T7" fmla="*/ 202 h 3"/>
                <a:gd name="T8" fmla="*/ 257 w 3"/>
                <a:gd name="T9" fmla="*/ 539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2" y="3"/>
                  </a:moveTo>
                  <a:cubicBezTo>
                    <a:pt x="1" y="3"/>
                    <a:pt x="0" y="3"/>
                    <a:pt x="0" y="2"/>
                  </a:cubicBezTo>
                  <a:cubicBezTo>
                    <a:pt x="0" y="1"/>
                    <a:pt x="0" y="1"/>
                    <a:pt x="1" y="1"/>
                  </a:cubicBezTo>
                  <a:cubicBezTo>
                    <a:pt x="2" y="0"/>
                    <a:pt x="2" y="1"/>
                    <a:pt x="2" y="1"/>
                  </a:cubicBezTo>
                  <a:cubicBezTo>
                    <a:pt x="3" y="2"/>
                    <a:pt x="2" y="3"/>
                    <a:pt x="2" y="3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0" name="Freeform 157">
              <a:extLst>
                <a:ext uri="{FF2B5EF4-FFF2-40B4-BE49-F238E27FC236}">
                  <a16:creationId xmlns:a16="http://schemas.microsoft.com/office/drawing/2014/main" id="{754A1781-0C86-DA07-548D-E35B1D6164CA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6" y="1573"/>
              <a:ext cx="10" cy="11"/>
            </a:xfrm>
            <a:custGeom>
              <a:avLst/>
              <a:gdLst>
                <a:gd name="T0" fmla="*/ 257 w 3"/>
                <a:gd name="T1" fmla="*/ 348 h 3"/>
                <a:gd name="T2" fmla="*/ 0 w 3"/>
                <a:gd name="T3" fmla="*/ 348 h 3"/>
                <a:gd name="T4" fmla="*/ 110 w 3"/>
                <a:gd name="T5" fmla="*/ 0 h 3"/>
                <a:gd name="T6" fmla="*/ 367 w 3"/>
                <a:gd name="T7" fmla="*/ 202 h 3"/>
                <a:gd name="T8" fmla="*/ 257 w 3"/>
                <a:gd name="T9" fmla="*/ 348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2" y="2"/>
                  </a:moveTo>
                  <a:cubicBezTo>
                    <a:pt x="1" y="3"/>
                    <a:pt x="0" y="2"/>
                    <a:pt x="0" y="2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2" y="0"/>
                    <a:pt x="2" y="0"/>
                    <a:pt x="3" y="1"/>
                  </a:cubicBezTo>
                  <a:cubicBezTo>
                    <a:pt x="3" y="2"/>
                    <a:pt x="2" y="2"/>
                    <a:pt x="2" y="2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1" name="Freeform 158">
              <a:extLst>
                <a:ext uri="{FF2B5EF4-FFF2-40B4-BE49-F238E27FC236}">
                  <a16:creationId xmlns:a16="http://schemas.microsoft.com/office/drawing/2014/main" id="{2C343A38-C63C-7E7B-F171-29AC35438736}"/>
                </a:ext>
              </a:extLst>
            </p:cNvPr>
            <p:cNvSpPr>
              <a:spLocks/>
            </p:cNvSpPr>
            <p:nvPr/>
          </p:nvSpPr>
          <p:spPr bwMode="auto">
            <a:xfrm>
              <a:off x="3052" y="1559"/>
              <a:ext cx="7" cy="7"/>
            </a:xfrm>
            <a:custGeom>
              <a:avLst/>
              <a:gdLst>
                <a:gd name="T0" fmla="*/ 172 w 2"/>
                <a:gd name="T1" fmla="*/ 308 h 2"/>
                <a:gd name="T2" fmla="*/ 0 w 2"/>
                <a:gd name="T3" fmla="*/ 172 h 2"/>
                <a:gd name="T4" fmla="*/ 172 w 2"/>
                <a:gd name="T5" fmla="*/ 0 h 2"/>
                <a:gd name="T6" fmla="*/ 308 w 2"/>
                <a:gd name="T7" fmla="*/ 172 h 2"/>
                <a:gd name="T8" fmla="*/ 172 w 2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cubicBezTo>
                    <a:pt x="1" y="2"/>
                    <a:pt x="0" y="2"/>
                    <a:pt x="0" y="1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1" y="0"/>
                    <a:pt x="2" y="0"/>
                    <a:pt x="2" y="1"/>
                  </a:cubicBezTo>
                  <a:cubicBezTo>
                    <a:pt x="2" y="1"/>
                    <a:pt x="2" y="2"/>
                    <a:pt x="1" y="2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2" name="Freeform 159">
              <a:extLst>
                <a:ext uri="{FF2B5EF4-FFF2-40B4-BE49-F238E27FC236}">
                  <a16:creationId xmlns:a16="http://schemas.microsoft.com/office/drawing/2014/main" id="{B91419D1-18F4-43F4-7609-68412D49542A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2" y="1552"/>
              <a:ext cx="10" cy="11"/>
            </a:xfrm>
            <a:custGeom>
              <a:avLst/>
              <a:gdLst>
                <a:gd name="T0" fmla="*/ 257 w 3"/>
                <a:gd name="T1" fmla="*/ 539 h 3"/>
                <a:gd name="T2" fmla="*/ 0 w 3"/>
                <a:gd name="T3" fmla="*/ 348 h 3"/>
                <a:gd name="T4" fmla="*/ 110 w 3"/>
                <a:gd name="T5" fmla="*/ 0 h 3"/>
                <a:gd name="T6" fmla="*/ 257 w 3"/>
                <a:gd name="T7" fmla="*/ 202 h 3"/>
                <a:gd name="T8" fmla="*/ 257 w 3"/>
                <a:gd name="T9" fmla="*/ 539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2" y="3"/>
                  </a:moveTo>
                  <a:cubicBezTo>
                    <a:pt x="1" y="3"/>
                    <a:pt x="0" y="3"/>
                    <a:pt x="0" y="2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2" y="0"/>
                    <a:pt x="2" y="1"/>
                    <a:pt x="2" y="1"/>
                  </a:cubicBezTo>
                  <a:cubicBezTo>
                    <a:pt x="3" y="2"/>
                    <a:pt x="2" y="3"/>
                    <a:pt x="2" y="3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3" name="Freeform 160">
              <a:extLst>
                <a:ext uri="{FF2B5EF4-FFF2-40B4-BE49-F238E27FC236}">
                  <a16:creationId xmlns:a16="http://schemas.microsoft.com/office/drawing/2014/main" id="{52248561-75D1-F29F-5675-F50E5173B248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6" y="1541"/>
              <a:ext cx="10" cy="11"/>
            </a:xfrm>
            <a:custGeom>
              <a:avLst/>
              <a:gdLst>
                <a:gd name="T0" fmla="*/ 257 w 3"/>
                <a:gd name="T1" fmla="*/ 539 h 3"/>
                <a:gd name="T2" fmla="*/ 110 w 3"/>
                <a:gd name="T3" fmla="*/ 348 h 3"/>
                <a:gd name="T4" fmla="*/ 110 w 3"/>
                <a:gd name="T5" fmla="*/ 0 h 3"/>
                <a:gd name="T6" fmla="*/ 367 w 3"/>
                <a:gd name="T7" fmla="*/ 202 h 3"/>
                <a:gd name="T8" fmla="*/ 257 w 3"/>
                <a:gd name="T9" fmla="*/ 539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2" y="3"/>
                  </a:moveTo>
                  <a:cubicBezTo>
                    <a:pt x="1" y="3"/>
                    <a:pt x="1" y="2"/>
                    <a:pt x="1" y="2"/>
                  </a:cubicBezTo>
                  <a:cubicBezTo>
                    <a:pt x="0" y="1"/>
                    <a:pt x="1" y="1"/>
                    <a:pt x="1" y="0"/>
                  </a:cubicBezTo>
                  <a:cubicBezTo>
                    <a:pt x="2" y="0"/>
                    <a:pt x="3" y="1"/>
                    <a:pt x="3" y="1"/>
                  </a:cubicBezTo>
                  <a:cubicBezTo>
                    <a:pt x="3" y="2"/>
                    <a:pt x="3" y="2"/>
                    <a:pt x="2" y="3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4" name="Freeform 161">
              <a:extLst>
                <a:ext uri="{FF2B5EF4-FFF2-40B4-BE49-F238E27FC236}">
                  <a16:creationId xmlns:a16="http://schemas.microsoft.com/office/drawing/2014/main" id="{C4EC6FE3-5FB5-0CDB-58DF-0A2231FEED8C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9" y="1563"/>
              <a:ext cx="10" cy="7"/>
            </a:xfrm>
            <a:custGeom>
              <a:avLst/>
              <a:gdLst>
                <a:gd name="T0" fmla="*/ 257 w 3"/>
                <a:gd name="T1" fmla="*/ 308 h 2"/>
                <a:gd name="T2" fmla="*/ 110 w 3"/>
                <a:gd name="T3" fmla="*/ 172 h 2"/>
                <a:gd name="T4" fmla="*/ 110 w 3"/>
                <a:gd name="T5" fmla="*/ 0 h 2"/>
                <a:gd name="T6" fmla="*/ 367 w 3"/>
                <a:gd name="T7" fmla="*/ 172 h 2"/>
                <a:gd name="T8" fmla="*/ 257 w 3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2" y="2"/>
                  </a:moveTo>
                  <a:cubicBezTo>
                    <a:pt x="1" y="2"/>
                    <a:pt x="1" y="2"/>
                    <a:pt x="1" y="1"/>
                  </a:cubicBezTo>
                  <a:cubicBezTo>
                    <a:pt x="0" y="1"/>
                    <a:pt x="1" y="0"/>
                    <a:pt x="1" y="0"/>
                  </a:cubicBezTo>
                  <a:cubicBezTo>
                    <a:pt x="2" y="0"/>
                    <a:pt x="3" y="0"/>
                    <a:pt x="3" y="1"/>
                  </a:cubicBezTo>
                  <a:cubicBezTo>
                    <a:pt x="3" y="1"/>
                    <a:pt x="3" y="2"/>
                    <a:pt x="2" y="2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5" name="Freeform 162">
              <a:extLst>
                <a:ext uri="{FF2B5EF4-FFF2-40B4-BE49-F238E27FC236}">
                  <a16:creationId xmlns:a16="http://schemas.microsoft.com/office/drawing/2014/main" id="{C5AA587E-7FA9-054A-4E32-5ACE612E677C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9" y="1573"/>
              <a:ext cx="10" cy="8"/>
            </a:xfrm>
            <a:custGeom>
              <a:avLst/>
              <a:gdLst>
                <a:gd name="T0" fmla="*/ 257 w 3"/>
                <a:gd name="T1" fmla="*/ 512 h 2"/>
                <a:gd name="T2" fmla="*/ 110 w 3"/>
                <a:gd name="T3" fmla="*/ 256 h 2"/>
                <a:gd name="T4" fmla="*/ 110 w 3"/>
                <a:gd name="T5" fmla="*/ 0 h 2"/>
                <a:gd name="T6" fmla="*/ 367 w 3"/>
                <a:gd name="T7" fmla="*/ 256 h 2"/>
                <a:gd name="T8" fmla="*/ 257 w 3"/>
                <a:gd name="T9" fmla="*/ 51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2" y="2"/>
                  </a:moveTo>
                  <a:cubicBezTo>
                    <a:pt x="1" y="2"/>
                    <a:pt x="1" y="2"/>
                    <a:pt x="1" y="1"/>
                  </a:cubicBezTo>
                  <a:cubicBezTo>
                    <a:pt x="0" y="1"/>
                    <a:pt x="1" y="0"/>
                    <a:pt x="1" y="0"/>
                  </a:cubicBezTo>
                  <a:cubicBezTo>
                    <a:pt x="2" y="0"/>
                    <a:pt x="3" y="0"/>
                    <a:pt x="3" y="1"/>
                  </a:cubicBezTo>
                  <a:cubicBezTo>
                    <a:pt x="3" y="1"/>
                    <a:pt x="3" y="2"/>
                    <a:pt x="2" y="2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6" name="Freeform 163">
              <a:extLst>
                <a:ext uri="{FF2B5EF4-FFF2-40B4-BE49-F238E27FC236}">
                  <a16:creationId xmlns:a16="http://schemas.microsoft.com/office/drawing/2014/main" id="{1B08C044-51EE-32CB-6ABB-FCA517B1EA90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9" y="1563"/>
              <a:ext cx="10" cy="7"/>
            </a:xfrm>
            <a:custGeom>
              <a:avLst/>
              <a:gdLst>
                <a:gd name="T0" fmla="*/ 257 w 3"/>
                <a:gd name="T1" fmla="*/ 308 h 2"/>
                <a:gd name="T2" fmla="*/ 0 w 3"/>
                <a:gd name="T3" fmla="*/ 172 h 2"/>
                <a:gd name="T4" fmla="*/ 110 w 3"/>
                <a:gd name="T5" fmla="*/ 0 h 2"/>
                <a:gd name="T6" fmla="*/ 257 w 3"/>
                <a:gd name="T7" fmla="*/ 172 h 2"/>
                <a:gd name="T8" fmla="*/ 257 w 3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2" y="2"/>
                  </a:moveTo>
                  <a:cubicBezTo>
                    <a:pt x="1" y="2"/>
                    <a:pt x="0" y="2"/>
                    <a:pt x="0" y="1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2" y="0"/>
                    <a:pt x="2" y="0"/>
                    <a:pt x="2" y="1"/>
                  </a:cubicBezTo>
                  <a:cubicBezTo>
                    <a:pt x="3" y="1"/>
                    <a:pt x="2" y="2"/>
                    <a:pt x="2" y="2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7" name="Freeform 164">
              <a:extLst>
                <a:ext uri="{FF2B5EF4-FFF2-40B4-BE49-F238E27FC236}">
                  <a16:creationId xmlns:a16="http://schemas.microsoft.com/office/drawing/2014/main" id="{B59D7DAB-2FCB-B1C3-B633-9183C2ABD8CA}"/>
                </a:ext>
              </a:extLst>
            </p:cNvPr>
            <p:cNvSpPr>
              <a:spLocks/>
            </p:cNvSpPr>
            <p:nvPr/>
          </p:nvSpPr>
          <p:spPr bwMode="auto">
            <a:xfrm>
              <a:off x="3056" y="1566"/>
              <a:ext cx="10" cy="11"/>
            </a:xfrm>
            <a:custGeom>
              <a:avLst/>
              <a:gdLst>
                <a:gd name="T0" fmla="*/ 257 w 3"/>
                <a:gd name="T1" fmla="*/ 539 h 3"/>
                <a:gd name="T2" fmla="*/ 0 w 3"/>
                <a:gd name="T3" fmla="*/ 348 h 3"/>
                <a:gd name="T4" fmla="*/ 110 w 3"/>
                <a:gd name="T5" fmla="*/ 202 h 3"/>
                <a:gd name="T6" fmla="*/ 367 w 3"/>
                <a:gd name="T7" fmla="*/ 202 h 3"/>
                <a:gd name="T8" fmla="*/ 257 w 3"/>
                <a:gd name="T9" fmla="*/ 539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2" y="3"/>
                  </a:moveTo>
                  <a:cubicBezTo>
                    <a:pt x="1" y="3"/>
                    <a:pt x="0" y="3"/>
                    <a:pt x="0" y="2"/>
                  </a:cubicBezTo>
                  <a:cubicBezTo>
                    <a:pt x="0" y="1"/>
                    <a:pt x="0" y="1"/>
                    <a:pt x="1" y="1"/>
                  </a:cubicBezTo>
                  <a:cubicBezTo>
                    <a:pt x="2" y="0"/>
                    <a:pt x="2" y="1"/>
                    <a:pt x="3" y="1"/>
                  </a:cubicBezTo>
                  <a:cubicBezTo>
                    <a:pt x="3" y="2"/>
                    <a:pt x="2" y="3"/>
                    <a:pt x="2" y="3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8" name="Freeform 165">
              <a:extLst>
                <a:ext uri="{FF2B5EF4-FFF2-40B4-BE49-F238E27FC236}">
                  <a16:creationId xmlns:a16="http://schemas.microsoft.com/office/drawing/2014/main" id="{D925BBB6-3D1A-8723-11EB-6108FCA2FB6A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6" y="1563"/>
              <a:ext cx="10" cy="7"/>
            </a:xfrm>
            <a:custGeom>
              <a:avLst/>
              <a:gdLst>
                <a:gd name="T0" fmla="*/ 257 w 3"/>
                <a:gd name="T1" fmla="*/ 308 h 2"/>
                <a:gd name="T2" fmla="*/ 0 w 3"/>
                <a:gd name="T3" fmla="*/ 172 h 2"/>
                <a:gd name="T4" fmla="*/ 110 w 3"/>
                <a:gd name="T5" fmla="*/ 0 h 2"/>
                <a:gd name="T6" fmla="*/ 367 w 3"/>
                <a:gd name="T7" fmla="*/ 172 h 2"/>
                <a:gd name="T8" fmla="*/ 257 w 3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2" y="2"/>
                  </a:moveTo>
                  <a:cubicBezTo>
                    <a:pt x="1" y="2"/>
                    <a:pt x="1" y="2"/>
                    <a:pt x="0" y="1"/>
                  </a:cubicBezTo>
                  <a:cubicBezTo>
                    <a:pt x="0" y="1"/>
                    <a:pt x="1" y="0"/>
                    <a:pt x="1" y="0"/>
                  </a:cubicBezTo>
                  <a:cubicBezTo>
                    <a:pt x="2" y="0"/>
                    <a:pt x="2" y="0"/>
                    <a:pt x="3" y="1"/>
                  </a:cubicBezTo>
                  <a:cubicBezTo>
                    <a:pt x="3" y="1"/>
                    <a:pt x="2" y="2"/>
                    <a:pt x="2" y="2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9" name="Freeform 166">
              <a:extLst>
                <a:ext uri="{FF2B5EF4-FFF2-40B4-BE49-F238E27FC236}">
                  <a16:creationId xmlns:a16="http://schemas.microsoft.com/office/drawing/2014/main" id="{DC4C8020-F335-03BC-3AFB-95DA375E15EA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2" y="1552"/>
              <a:ext cx="10" cy="7"/>
            </a:xfrm>
            <a:custGeom>
              <a:avLst/>
              <a:gdLst>
                <a:gd name="T0" fmla="*/ 257 w 3"/>
                <a:gd name="T1" fmla="*/ 308 h 2"/>
                <a:gd name="T2" fmla="*/ 110 w 3"/>
                <a:gd name="T3" fmla="*/ 172 h 2"/>
                <a:gd name="T4" fmla="*/ 110 w 3"/>
                <a:gd name="T5" fmla="*/ 0 h 2"/>
                <a:gd name="T6" fmla="*/ 367 w 3"/>
                <a:gd name="T7" fmla="*/ 172 h 2"/>
                <a:gd name="T8" fmla="*/ 257 w 3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2" y="2"/>
                  </a:moveTo>
                  <a:cubicBezTo>
                    <a:pt x="1" y="2"/>
                    <a:pt x="1" y="2"/>
                    <a:pt x="1" y="1"/>
                  </a:cubicBezTo>
                  <a:cubicBezTo>
                    <a:pt x="0" y="1"/>
                    <a:pt x="1" y="0"/>
                    <a:pt x="1" y="0"/>
                  </a:cubicBezTo>
                  <a:cubicBezTo>
                    <a:pt x="2" y="0"/>
                    <a:pt x="3" y="0"/>
                    <a:pt x="3" y="1"/>
                  </a:cubicBezTo>
                  <a:cubicBezTo>
                    <a:pt x="3" y="1"/>
                    <a:pt x="3" y="2"/>
                    <a:pt x="2" y="2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30" name="Freeform 167">
              <a:extLst>
                <a:ext uri="{FF2B5EF4-FFF2-40B4-BE49-F238E27FC236}">
                  <a16:creationId xmlns:a16="http://schemas.microsoft.com/office/drawing/2014/main" id="{96490EA8-8E81-C69B-0EED-2BB66BC0A600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6" y="1552"/>
              <a:ext cx="6" cy="11"/>
            </a:xfrm>
            <a:custGeom>
              <a:avLst/>
              <a:gdLst>
                <a:gd name="T0" fmla="*/ 81 w 2"/>
                <a:gd name="T1" fmla="*/ 348 h 3"/>
                <a:gd name="T2" fmla="*/ 0 w 2"/>
                <a:gd name="T3" fmla="*/ 348 h 3"/>
                <a:gd name="T4" fmla="*/ 81 w 2"/>
                <a:gd name="T5" fmla="*/ 0 h 3"/>
                <a:gd name="T6" fmla="*/ 162 w 2"/>
                <a:gd name="T7" fmla="*/ 202 h 3"/>
                <a:gd name="T8" fmla="*/ 81 w 2"/>
                <a:gd name="T9" fmla="*/ 348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1" y="2"/>
                  </a:moveTo>
                  <a:cubicBezTo>
                    <a:pt x="1" y="3"/>
                    <a:pt x="0" y="2"/>
                    <a:pt x="0" y="2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1" y="0"/>
                    <a:pt x="2" y="0"/>
                    <a:pt x="2" y="1"/>
                  </a:cubicBezTo>
                  <a:cubicBezTo>
                    <a:pt x="2" y="2"/>
                    <a:pt x="2" y="2"/>
                    <a:pt x="1" y="2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31" name="Freeform 168">
              <a:extLst>
                <a:ext uri="{FF2B5EF4-FFF2-40B4-BE49-F238E27FC236}">
                  <a16:creationId xmlns:a16="http://schemas.microsoft.com/office/drawing/2014/main" id="{FE1CFDED-965B-E5D5-72EE-797A470111FF}"/>
                </a:ext>
              </a:extLst>
            </p:cNvPr>
            <p:cNvSpPr>
              <a:spLocks/>
            </p:cNvSpPr>
            <p:nvPr/>
          </p:nvSpPr>
          <p:spPr bwMode="auto">
            <a:xfrm>
              <a:off x="3052" y="1581"/>
              <a:ext cx="10" cy="10"/>
            </a:xfrm>
            <a:custGeom>
              <a:avLst/>
              <a:gdLst>
                <a:gd name="T0" fmla="*/ 257 w 3"/>
                <a:gd name="T1" fmla="*/ 367 h 3"/>
                <a:gd name="T2" fmla="*/ 0 w 3"/>
                <a:gd name="T3" fmla="*/ 257 h 3"/>
                <a:gd name="T4" fmla="*/ 110 w 3"/>
                <a:gd name="T5" fmla="*/ 110 h 3"/>
                <a:gd name="T6" fmla="*/ 367 w 3"/>
                <a:gd name="T7" fmla="*/ 110 h 3"/>
                <a:gd name="T8" fmla="*/ 257 w 3"/>
                <a:gd name="T9" fmla="*/ 36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2" y="3"/>
                  </a:moveTo>
                  <a:cubicBezTo>
                    <a:pt x="1" y="3"/>
                    <a:pt x="0" y="3"/>
                    <a:pt x="0" y="2"/>
                  </a:cubicBezTo>
                  <a:cubicBezTo>
                    <a:pt x="0" y="1"/>
                    <a:pt x="0" y="1"/>
                    <a:pt x="1" y="1"/>
                  </a:cubicBezTo>
                  <a:cubicBezTo>
                    <a:pt x="2" y="0"/>
                    <a:pt x="2" y="1"/>
                    <a:pt x="3" y="1"/>
                  </a:cubicBezTo>
                  <a:cubicBezTo>
                    <a:pt x="3" y="2"/>
                    <a:pt x="2" y="3"/>
                    <a:pt x="2" y="3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32" name="Freeform 169">
              <a:extLst>
                <a:ext uri="{FF2B5EF4-FFF2-40B4-BE49-F238E27FC236}">
                  <a16:creationId xmlns:a16="http://schemas.microsoft.com/office/drawing/2014/main" id="{6EC1A5AE-F6DC-7C67-3B82-CA2C1D9E5CE0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2" y="1584"/>
              <a:ext cx="7" cy="11"/>
            </a:xfrm>
            <a:custGeom>
              <a:avLst/>
              <a:gdLst>
                <a:gd name="T0" fmla="*/ 172 w 2"/>
                <a:gd name="T1" fmla="*/ 539 h 3"/>
                <a:gd name="T2" fmla="*/ 0 w 2"/>
                <a:gd name="T3" fmla="*/ 348 h 3"/>
                <a:gd name="T4" fmla="*/ 172 w 2"/>
                <a:gd name="T5" fmla="*/ 202 h 3"/>
                <a:gd name="T6" fmla="*/ 308 w 2"/>
                <a:gd name="T7" fmla="*/ 202 h 3"/>
                <a:gd name="T8" fmla="*/ 172 w 2"/>
                <a:gd name="T9" fmla="*/ 539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1" y="3"/>
                  </a:moveTo>
                  <a:cubicBezTo>
                    <a:pt x="1" y="3"/>
                    <a:pt x="0" y="3"/>
                    <a:pt x="0" y="2"/>
                  </a:cubicBezTo>
                  <a:cubicBezTo>
                    <a:pt x="0" y="1"/>
                    <a:pt x="0" y="1"/>
                    <a:pt x="1" y="1"/>
                  </a:cubicBezTo>
                  <a:cubicBezTo>
                    <a:pt x="1" y="0"/>
                    <a:pt x="2" y="1"/>
                    <a:pt x="2" y="1"/>
                  </a:cubicBezTo>
                  <a:cubicBezTo>
                    <a:pt x="2" y="2"/>
                    <a:pt x="2" y="3"/>
                    <a:pt x="1" y="3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33" name="Freeform 170">
              <a:extLst>
                <a:ext uri="{FF2B5EF4-FFF2-40B4-BE49-F238E27FC236}">
                  <a16:creationId xmlns:a16="http://schemas.microsoft.com/office/drawing/2014/main" id="{F5BB7E2E-4747-1532-D6F3-F26575572F12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6" y="1566"/>
              <a:ext cx="6" cy="11"/>
            </a:xfrm>
            <a:custGeom>
              <a:avLst/>
              <a:gdLst>
                <a:gd name="T0" fmla="*/ 81 w 2"/>
                <a:gd name="T1" fmla="*/ 539 h 3"/>
                <a:gd name="T2" fmla="*/ 0 w 2"/>
                <a:gd name="T3" fmla="*/ 348 h 3"/>
                <a:gd name="T4" fmla="*/ 81 w 2"/>
                <a:gd name="T5" fmla="*/ 202 h 3"/>
                <a:gd name="T6" fmla="*/ 162 w 2"/>
                <a:gd name="T7" fmla="*/ 202 h 3"/>
                <a:gd name="T8" fmla="*/ 81 w 2"/>
                <a:gd name="T9" fmla="*/ 539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1" y="3"/>
                  </a:moveTo>
                  <a:cubicBezTo>
                    <a:pt x="1" y="3"/>
                    <a:pt x="0" y="3"/>
                    <a:pt x="0" y="2"/>
                  </a:cubicBezTo>
                  <a:cubicBezTo>
                    <a:pt x="0" y="1"/>
                    <a:pt x="0" y="1"/>
                    <a:pt x="1" y="1"/>
                  </a:cubicBezTo>
                  <a:cubicBezTo>
                    <a:pt x="1" y="0"/>
                    <a:pt x="2" y="1"/>
                    <a:pt x="2" y="1"/>
                  </a:cubicBezTo>
                  <a:cubicBezTo>
                    <a:pt x="2" y="2"/>
                    <a:pt x="2" y="3"/>
                    <a:pt x="1" y="3"/>
                  </a:cubicBezTo>
                  <a:close/>
                </a:path>
              </a:pathLst>
            </a:cu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34" name="Freeform 171">
              <a:extLst>
                <a:ext uri="{FF2B5EF4-FFF2-40B4-BE49-F238E27FC236}">
                  <a16:creationId xmlns:a16="http://schemas.microsoft.com/office/drawing/2014/main" id="{DE9442E6-3BA9-C765-E077-536357D673F2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6" y="1591"/>
              <a:ext cx="10" cy="7"/>
            </a:xfrm>
            <a:custGeom>
              <a:avLst/>
              <a:gdLst>
                <a:gd name="T0" fmla="*/ 257 w 3"/>
                <a:gd name="T1" fmla="*/ 308 h 2"/>
                <a:gd name="T2" fmla="*/ 110 w 3"/>
                <a:gd name="T3" fmla="*/ 172 h 2"/>
                <a:gd name="T4" fmla="*/ 110 w 3"/>
                <a:gd name="T5" fmla="*/ 0 h 2"/>
                <a:gd name="T6" fmla="*/ 367 w 3"/>
                <a:gd name="T7" fmla="*/ 172 h 2"/>
                <a:gd name="T8" fmla="*/ 257 w 3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2" y="2"/>
                  </a:moveTo>
                  <a:cubicBezTo>
                    <a:pt x="1" y="2"/>
                    <a:pt x="1" y="2"/>
                    <a:pt x="1" y="1"/>
                  </a:cubicBezTo>
                  <a:cubicBezTo>
                    <a:pt x="0" y="1"/>
                    <a:pt x="1" y="0"/>
                    <a:pt x="1" y="0"/>
                  </a:cubicBezTo>
                  <a:cubicBezTo>
                    <a:pt x="2" y="0"/>
                    <a:pt x="3" y="0"/>
                    <a:pt x="3" y="1"/>
                  </a:cubicBezTo>
                  <a:cubicBezTo>
                    <a:pt x="3" y="1"/>
                    <a:pt x="3" y="2"/>
                    <a:pt x="2" y="2"/>
                  </a:cubicBezTo>
                  <a:close/>
                </a:path>
              </a:pathLst>
            </a:cu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35" name="Freeform 172">
              <a:extLst>
                <a:ext uri="{FF2B5EF4-FFF2-40B4-BE49-F238E27FC236}">
                  <a16:creationId xmlns:a16="http://schemas.microsoft.com/office/drawing/2014/main" id="{20F95660-1425-E496-BA37-9F8746DB07CD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6" y="1595"/>
              <a:ext cx="10" cy="10"/>
            </a:xfrm>
            <a:custGeom>
              <a:avLst/>
              <a:gdLst>
                <a:gd name="T0" fmla="*/ 257 w 3"/>
                <a:gd name="T1" fmla="*/ 367 h 3"/>
                <a:gd name="T2" fmla="*/ 0 w 3"/>
                <a:gd name="T3" fmla="*/ 257 h 3"/>
                <a:gd name="T4" fmla="*/ 110 w 3"/>
                <a:gd name="T5" fmla="*/ 110 h 3"/>
                <a:gd name="T6" fmla="*/ 367 w 3"/>
                <a:gd name="T7" fmla="*/ 110 h 3"/>
                <a:gd name="T8" fmla="*/ 257 w 3"/>
                <a:gd name="T9" fmla="*/ 36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2" y="3"/>
                  </a:moveTo>
                  <a:cubicBezTo>
                    <a:pt x="1" y="3"/>
                    <a:pt x="1" y="3"/>
                    <a:pt x="0" y="2"/>
                  </a:cubicBezTo>
                  <a:cubicBezTo>
                    <a:pt x="0" y="1"/>
                    <a:pt x="1" y="1"/>
                    <a:pt x="1" y="1"/>
                  </a:cubicBezTo>
                  <a:cubicBezTo>
                    <a:pt x="2" y="0"/>
                    <a:pt x="2" y="1"/>
                    <a:pt x="3" y="1"/>
                  </a:cubicBezTo>
                  <a:cubicBezTo>
                    <a:pt x="3" y="2"/>
                    <a:pt x="2" y="3"/>
                    <a:pt x="2" y="3"/>
                  </a:cubicBezTo>
                  <a:close/>
                </a:path>
              </a:pathLst>
            </a:cu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36" name="Freeform 173">
              <a:extLst>
                <a:ext uri="{FF2B5EF4-FFF2-40B4-BE49-F238E27FC236}">
                  <a16:creationId xmlns:a16="http://schemas.microsoft.com/office/drawing/2014/main" id="{4B3B8708-F443-16BD-0751-4C2ABE551A35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2" y="1613"/>
              <a:ext cx="7" cy="10"/>
            </a:xfrm>
            <a:custGeom>
              <a:avLst/>
              <a:gdLst>
                <a:gd name="T0" fmla="*/ 172 w 2"/>
                <a:gd name="T1" fmla="*/ 367 h 3"/>
                <a:gd name="T2" fmla="*/ 0 w 2"/>
                <a:gd name="T3" fmla="*/ 257 h 3"/>
                <a:gd name="T4" fmla="*/ 172 w 2"/>
                <a:gd name="T5" fmla="*/ 0 h 3"/>
                <a:gd name="T6" fmla="*/ 308 w 2"/>
                <a:gd name="T7" fmla="*/ 110 h 3"/>
                <a:gd name="T8" fmla="*/ 172 w 2"/>
                <a:gd name="T9" fmla="*/ 36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1" y="3"/>
                  </a:moveTo>
                  <a:cubicBezTo>
                    <a:pt x="1" y="3"/>
                    <a:pt x="0" y="3"/>
                    <a:pt x="0" y="2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0"/>
                    <a:pt x="2" y="1"/>
                    <a:pt x="2" y="1"/>
                  </a:cubicBezTo>
                  <a:cubicBezTo>
                    <a:pt x="2" y="2"/>
                    <a:pt x="2" y="3"/>
                    <a:pt x="1" y="3"/>
                  </a:cubicBezTo>
                  <a:close/>
                </a:path>
              </a:pathLst>
            </a:cu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37" name="Freeform 174">
              <a:extLst>
                <a:ext uri="{FF2B5EF4-FFF2-40B4-BE49-F238E27FC236}">
                  <a16:creationId xmlns:a16="http://schemas.microsoft.com/office/drawing/2014/main" id="{92085C42-CD65-7A97-69F2-470A00CBD0B7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2" y="1616"/>
              <a:ext cx="10" cy="7"/>
            </a:xfrm>
            <a:custGeom>
              <a:avLst/>
              <a:gdLst>
                <a:gd name="T0" fmla="*/ 257 w 3"/>
                <a:gd name="T1" fmla="*/ 308 h 2"/>
                <a:gd name="T2" fmla="*/ 0 w 3"/>
                <a:gd name="T3" fmla="*/ 172 h 2"/>
                <a:gd name="T4" fmla="*/ 110 w 3"/>
                <a:gd name="T5" fmla="*/ 0 h 2"/>
                <a:gd name="T6" fmla="*/ 257 w 3"/>
                <a:gd name="T7" fmla="*/ 172 h 2"/>
                <a:gd name="T8" fmla="*/ 257 w 3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2" y="2"/>
                  </a:moveTo>
                  <a:cubicBezTo>
                    <a:pt x="1" y="2"/>
                    <a:pt x="0" y="2"/>
                    <a:pt x="0" y="1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2" y="0"/>
                    <a:pt x="2" y="0"/>
                    <a:pt x="2" y="1"/>
                  </a:cubicBezTo>
                  <a:cubicBezTo>
                    <a:pt x="3" y="1"/>
                    <a:pt x="2" y="2"/>
                    <a:pt x="2" y="2"/>
                  </a:cubicBezTo>
                  <a:close/>
                </a:path>
              </a:pathLst>
            </a:cu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38" name="Freeform 175">
              <a:extLst>
                <a:ext uri="{FF2B5EF4-FFF2-40B4-BE49-F238E27FC236}">
                  <a16:creationId xmlns:a16="http://schemas.microsoft.com/office/drawing/2014/main" id="{F329C276-B4F9-2CFA-C165-2831CA8CA993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9" y="1659"/>
              <a:ext cx="10" cy="7"/>
            </a:xfrm>
            <a:custGeom>
              <a:avLst/>
              <a:gdLst>
                <a:gd name="T0" fmla="*/ 257 w 3"/>
                <a:gd name="T1" fmla="*/ 308 h 2"/>
                <a:gd name="T2" fmla="*/ 110 w 3"/>
                <a:gd name="T3" fmla="*/ 172 h 2"/>
                <a:gd name="T4" fmla="*/ 110 w 3"/>
                <a:gd name="T5" fmla="*/ 0 h 2"/>
                <a:gd name="T6" fmla="*/ 367 w 3"/>
                <a:gd name="T7" fmla="*/ 172 h 2"/>
                <a:gd name="T8" fmla="*/ 257 w 3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2" y="2"/>
                  </a:moveTo>
                  <a:cubicBezTo>
                    <a:pt x="1" y="2"/>
                    <a:pt x="1" y="2"/>
                    <a:pt x="1" y="1"/>
                  </a:cubicBezTo>
                  <a:cubicBezTo>
                    <a:pt x="0" y="1"/>
                    <a:pt x="1" y="0"/>
                    <a:pt x="1" y="0"/>
                  </a:cubicBezTo>
                  <a:cubicBezTo>
                    <a:pt x="2" y="0"/>
                    <a:pt x="3" y="0"/>
                    <a:pt x="3" y="1"/>
                  </a:cubicBezTo>
                  <a:cubicBezTo>
                    <a:pt x="3" y="1"/>
                    <a:pt x="3" y="2"/>
                    <a:pt x="2" y="2"/>
                  </a:cubicBezTo>
                  <a:close/>
                </a:path>
              </a:pathLst>
            </a:cu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39" name="Freeform 176">
              <a:extLst>
                <a:ext uri="{FF2B5EF4-FFF2-40B4-BE49-F238E27FC236}">
                  <a16:creationId xmlns:a16="http://schemas.microsoft.com/office/drawing/2014/main" id="{8244FDEF-8B8A-6189-2CBF-D17BD5BFBD3E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2" y="1595"/>
              <a:ext cx="10" cy="7"/>
            </a:xfrm>
            <a:custGeom>
              <a:avLst/>
              <a:gdLst>
                <a:gd name="T0" fmla="*/ 257 w 3"/>
                <a:gd name="T1" fmla="*/ 308 h 2"/>
                <a:gd name="T2" fmla="*/ 0 w 3"/>
                <a:gd name="T3" fmla="*/ 172 h 2"/>
                <a:gd name="T4" fmla="*/ 110 w 3"/>
                <a:gd name="T5" fmla="*/ 0 h 2"/>
                <a:gd name="T6" fmla="*/ 257 w 3"/>
                <a:gd name="T7" fmla="*/ 172 h 2"/>
                <a:gd name="T8" fmla="*/ 257 w 3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2" y="2"/>
                  </a:moveTo>
                  <a:cubicBezTo>
                    <a:pt x="1" y="2"/>
                    <a:pt x="0" y="2"/>
                    <a:pt x="0" y="1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2" y="0"/>
                    <a:pt x="2" y="0"/>
                    <a:pt x="2" y="1"/>
                  </a:cubicBezTo>
                  <a:cubicBezTo>
                    <a:pt x="3" y="1"/>
                    <a:pt x="2" y="2"/>
                    <a:pt x="2" y="2"/>
                  </a:cubicBezTo>
                  <a:close/>
                </a:path>
              </a:pathLst>
            </a:cu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40" name="Freeform 177">
              <a:extLst>
                <a:ext uri="{FF2B5EF4-FFF2-40B4-BE49-F238E27FC236}">
                  <a16:creationId xmlns:a16="http://schemas.microsoft.com/office/drawing/2014/main" id="{F3EE172F-2DE3-AB2E-0EEE-C749E47646BB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2" y="1588"/>
              <a:ext cx="10" cy="7"/>
            </a:xfrm>
            <a:custGeom>
              <a:avLst/>
              <a:gdLst>
                <a:gd name="T0" fmla="*/ 257 w 3"/>
                <a:gd name="T1" fmla="*/ 308 h 2"/>
                <a:gd name="T2" fmla="*/ 0 w 3"/>
                <a:gd name="T3" fmla="*/ 172 h 2"/>
                <a:gd name="T4" fmla="*/ 110 w 3"/>
                <a:gd name="T5" fmla="*/ 0 h 2"/>
                <a:gd name="T6" fmla="*/ 257 w 3"/>
                <a:gd name="T7" fmla="*/ 172 h 2"/>
                <a:gd name="T8" fmla="*/ 257 w 3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2" y="2"/>
                  </a:moveTo>
                  <a:cubicBezTo>
                    <a:pt x="1" y="2"/>
                    <a:pt x="0" y="2"/>
                    <a:pt x="0" y="1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2" y="0"/>
                    <a:pt x="2" y="0"/>
                    <a:pt x="2" y="1"/>
                  </a:cubicBezTo>
                  <a:cubicBezTo>
                    <a:pt x="3" y="1"/>
                    <a:pt x="2" y="2"/>
                    <a:pt x="2" y="2"/>
                  </a:cubicBezTo>
                  <a:close/>
                </a:path>
              </a:pathLst>
            </a:cu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41" name="Freeform 178">
              <a:extLst>
                <a:ext uri="{FF2B5EF4-FFF2-40B4-BE49-F238E27FC236}">
                  <a16:creationId xmlns:a16="http://schemas.microsoft.com/office/drawing/2014/main" id="{446BAD40-5701-D508-0EBB-800A65773E8F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2" y="1566"/>
              <a:ext cx="7" cy="7"/>
            </a:xfrm>
            <a:custGeom>
              <a:avLst/>
              <a:gdLst>
                <a:gd name="T0" fmla="*/ 308 w 2"/>
                <a:gd name="T1" fmla="*/ 308 h 2"/>
                <a:gd name="T2" fmla="*/ 172 w 2"/>
                <a:gd name="T3" fmla="*/ 308 h 2"/>
                <a:gd name="T4" fmla="*/ 172 w 2"/>
                <a:gd name="T5" fmla="*/ 172 h 2"/>
                <a:gd name="T6" fmla="*/ 308 w 2"/>
                <a:gd name="T7" fmla="*/ 172 h 2"/>
                <a:gd name="T8" fmla="*/ 308 w 2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2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1" y="1"/>
                    <a:pt x="1" y="1"/>
                  </a:cubicBezTo>
                  <a:cubicBezTo>
                    <a:pt x="2" y="0"/>
                    <a:pt x="2" y="1"/>
                    <a:pt x="2" y="1"/>
                  </a:cubicBezTo>
                  <a:cubicBezTo>
                    <a:pt x="2" y="2"/>
                    <a:pt x="2" y="2"/>
                    <a:pt x="2" y="2"/>
                  </a:cubicBezTo>
                  <a:close/>
                </a:path>
              </a:pathLst>
            </a:cu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42" name="Freeform 179">
              <a:extLst>
                <a:ext uri="{FF2B5EF4-FFF2-40B4-BE49-F238E27FC236}">
                  <a16:creationId xmlns:a16="http://schemas.microsoft.com/office/drawing/2014/main" id="{F1C18D63-F6B0-A4C7-7484-97F3AEFB75D7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2" y="1577"/>
              <a:ext cx="7" cy="7"/>
            </a:xfrm>
            <a:custGeom>
              <a:avLst/>
              <a:gdLst>
                <a:gd name="T0" fmla="*/ 172 w 2"/>
                <a:gd name="T1" fmla="*/ 308 h 2"/>
                <a:gd name="T2" fmla="*/ 0 w 2"/>
                <a:gd name="T3" fmla="*/ 172 h 2"/>
                <a:gd name="T4" fmla="*/ 172 w 2"/>
                <a:gd name="T5" fmla="*/ 0 h 2"/>
                <a:gd name="T6" fmla="*/ 308 w 2"/>
                <a:gd name="T7" fmla="*/ 172 h 2"/>
                <a:gd name="T8" fmla="*/ 172 w 2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cubicBezTo>
                    <a:pt x="1" y="2"/>
                    <a:pt x="0" y="2"/>
                    <a:pt x="0" y="1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1" y="0"/>
                    <a:pt x="2" y="0"/>
                    <a:pt x="2" y="1"/>
                  </a:cubicBezTo>
                  <a:cubicBezTo>
                    <a:pt x="2" y="1"/>
                    <a:pt x="2" y="2"/>
                    <a:pt x="1" y="2"/>
                  </a:cubicBezTo>
                  <a:close/>
                </a:path>
              </a:pathLst>
            </a:cu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43" name="Freeform 180">
              <a:extLst>
                <a:ext uri="{FF2B5EF4-FFF2-40B4-BE49-F238E27FC236}">
                  <a16:creationId xmlns:a16="http://schemas.microsoft.com/office/drawing/2014/main" id="{AC710B4E-397E-1300-5D14-4896C67B56CB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9" y="1595"/>
              <a:ext cx="7" cy="7"/>
            </a:xfrm>
            <a:custGeom>
              <a:avLst/>
              <a:gdLst>
                <a:gd name="T0" fmla="*/ 172 w 2"/>
                <a:gd name="T1" fmla="*/ 308 h 2"/>
                <a:gd name="T2" fmla="*/ 0 w 2"/>
                <a:gd name="T3" fmla="*/ 172 h 2"/>
                <a:gd name="T4" fmla="*/ 172 w 2"/>
                <a:gd name="T5" fmla="*/ 0 h 2"/>
                <a:gd name="T6" fmla="*/ 308 w 2"/>
                <a:gd name="T7" fmla="*/ 172 h 2"/>
                <a:gd name="T8" fmla="*/ 172 w 2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cubicBezTo>
                    <a:pt x="1" y="2"/>
                    <a:pt x="0" y="2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0"/>
                    <a:pt x="2" y="1"/>
                    <a:pt x="2" y="1"/>
                  </a:cubicBezTo>
                  <a:cubicBezTo>
                    <a:pt x="2" y="1"/>
                    <a:pt x="2" y="2"/>
                    <a:pt x="1" y="2"/>
                  </a:cubicBezTo>
                  <a:close/>
                </a:path>
              </a:pathLst>
            </a:cu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44" name="Freeform 181">
              <a:extLst>
                <a:ext uri="{FF2B5EF4-FFF2-40B4-BE49-F238E27FC236}">
                  <a16:creationId xmlns:a16="http://schemas.microsoft.com/office/drawing/2014/main" id="{4B08108A-B7A6-1077-4959-6549175B02E9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6" y="1609"/>
              <a:ext cx="6" cy="7"/>
            </a:xfrm>
            <a:custGeom>
              <a:avLst/>
              <a:gdLst>
                <a:gd name="T0" fmla="*/ 81 w 2"/>
                <a:gd name="T1" fmla="*/ 308 h 2"/>
                <a:gd name="T2" fmla="*/ 0 w 2"/>
                <a:gd name="T3" fmla="*/ 172 h 2"/>
                <a:gd name="T4" fmla="*/ 0 w 2"/>
                <a:gd name="T5" fmla="*/ 0 h 2"/>
                <a:gd name="T6" fmla="*/ 81 w 2"/>
                <a:gd name="T7" fmla="*/ 172 h 2"/>
                <a:gd name="T8" fmla="*/ 81 w 2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cubicBezTo>
                    <a:pt x="0" y="2"/>
                    <a:pt x="0" y="2"/>
                    <a:pt x="0" y="1"/>
                  </a:cubicBezTo>
                  <a:cubicBezTo>
                    <a:pt x="0" y="1"/>
                    <a:pt x="0" y="1"/>
                    <a:pt x="0" y="0"/>
                  </a:cubicBezTo>
                  <a:cubicBezTo>
                    <a:pt x="1" y="0"/>
                    <a:pt x="1" y="1"/>
                    <a:pt x="1" y="1"/>
                  </a:cubicBezTo>
                  <a:cubicBezTo>
                    <a:pt x="2" y="1"/>
                    <a:pt x="1" y="2"/>
                    <a:pt x="1" y="2"/>
                  </a:cubicBezTo>
                  <a:close/>
                </a:path>
              </a:pathLst>
            </a:cu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45" name="Freeform 182">
              <a:extLst>
                <a:ext uri="{FF2B5EF4-FFF2-40B4-BE49-F238E27FC236}">
                  <a16:creationId xmlns:a16="http://schemas.microsoft.com/office/drawing/2014/main" id="{2ED1D561-A0BC-CA9D-C023-C85924E33A32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2" y="1616"/>
              <a:ext cx="7" cy="7"/>
            </a:xfrm>
            <a:custGeom>
              <a:avLst/>
              <a:gdLst>
                <a:gd name="T0" fmla="*/ 172 w 2"/>
                <a:gd name="T1" fmla="*/ 308 h 2"/>
                <a:gd name="T2" fmla="*/ 0 w 2"/>
                <a:gd name="T3" fmla="*/ 172 h 2"/>
                <a:gd name="T4" fmla="*/ 0 w 2"/>
                <a:gd name="T5" fmla="*/ 0 h 2"/>
                <a:gd name="T6" fmla="*/ 172 w 2"/>
                <a:gd name="T7" fmla="*/ 172 h 2"/>
                <a:gd name="T8" fmla="*/ 172 w 2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cubicBezTo>
                    <a:pt x="0" y="2"/>
                    <a:pt x="0" y="2"/>
                    <a:pt x="0" y="1"/>
                  </a:cubicBezTo>
                  <a:cubicBezTo>
                    <a:pt x="0" y="1"/>
                    <a:pt x="0" y="1"/>
                    <a:pt x="0" y="0"/>
                  </a:cubicBezTo>
                  <a:cubicBezTo>
                    <a:pt x="1" y="0"/>
                    <a:pt x="1" y="1"/>
                    <a:pt x="1" y="1"/>
                  </a:cubicBezTo>
                  <a:cubicBezTo>
                    <a:pt x="2" y="1"/>
                    <a:pt x="1" y="2"/>
                    <a:pt x="1" y="2"/>
                  </a:cubicBezTo>
                  <a:close/>
                </a:path>
              </a:pathLst>
            </a:cu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46" name="Freeform 183">
              <a:extLst>
                <a:ext uri="{FF2B5EF4-FFF2-40B4-BE49-F238E27FC236}">
                  <a16:creationId xmlns:a16="http://schemas.microsoft.com/office/drawing/2014/main" id="{A75F47D6-EE18-F74B-ED66-2F58BAD04843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2" y="1609"/>
              <a:ext cx="7" cy="4"/>
            </a:xfrm>
            <a:custGeom>
              <a:avLst/>
              <a:gdLst>
                <a:gd name="T0" fmla="*/ 172 w 2"/>
                <a:gd name="T1" fmla="*/ 256 h 1"/>
                <a:gd name="T2" fmla="*/ 0 w 2"/>
                <a:gd name="T3" fmla="*/ 256 h 1"/>
                <a:gd name="T4" fmla="*/ 172 w 2"/>
                <a:gd name="T5" fmla="*/ 0 h 1"/>
                <a:gd name="T6" fmla="*/ 308 w 2"/>
                <a:gd name="T7" fmla="*/ 0 h 1"/>
                <a:gd name="T8" fmla="*/ 172 w 2"/>
                <a:gd name="T9" fmla="*/ 256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1">
                  <a:moveTo>
                    <a:pt x="1" y="1"/>
                  </a:moveTo>
                  <a:cubicBezTo>
                    <a:pt x="1" y="1"/>
                    <a:pt x="0" y="1"/>
                    <a:pt x="0" y="1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1" y="0"/>
                    <a:pt x="1" y="0"/>
                    <a:pt x="2" y="0"/>
                  </a:cubicBezTo>
                  <a:cubicBezTo>
                    <a:pt x="2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47" name="Freeform 184">
              <a:extLst>
                <a:ext uri="{FF2B5EF4-FFF2-40B4-BE49-F238E27FC236}">
                  <a16:creationId xmlns:a16="http://schemas.microsoft.com/office/drawing/2014/main" id="{35CD1EA0-54C2-5467-597A-32BFC861D77B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2" y="1556"/>
              <a:ext cx="7" cy="7"/>
            </a:xfrm>
            <a:custGeom>
              <a:avLst/>
              <a:gdLst>
                <a:gd name="T0" fmla="*/ 172 w 2"/>
                <a:gd name="T1" fmla="*/ 308 h 2"/>
                <a:gd name="T2" fmla="*/ 0 w 2"/>
                <a:gd name="T3" fmla="*/ 172 h 2"/>
                <a:gd name="T4" fmla="*/ 172 w 2"/>
                <a:gd name="T5" fmla="*/ 0 h 2"/>
                <a:gd name="T6" fmla="*/ 308 w 2"/>
                <a:gd name="T7" fmla="*/ 172 h 2"/>
                <a:gd name="T8" fmla="*/ 172 w 2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cubicBezTo>
                    <a:pt x="1" y="2"/>
                    <a:pt x="0" y="2"/>
                    <a:pt x="0" y="1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1" y="0"/>
                    <a:pt x="2" y="0"/>
                    <a:pt x="2" y="1"/>
                  </a:cubicBezTo>
                  <a:cubicBezTo>
                    <a:pt x="2" y="1"/>
                    <a:pt x="2" y="2"/>
                    <a:pt x="1" y="2"/>
                  </a:cubicBezTo>
                  <a:close/>
                </a:path>
              </a:pathLst>
            </a:cu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48" name="Freeform 185">
              <a:extLst>
                <a:ext uri="{FF2B5EF4-FFF2-40B4-BE49-F238E27FC236}">
                  <a16:creationId xmlns:a16="http://schemas.microsoft.com/office/drawing/2014/main" id="{CDE1C2AC-3CDE-566F-BBCD-0C3C3C122A32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6" y="1605"/>
              <a:ext cx="6" cy="8"/>
            </a:xfrm>
            <a:custGeom>
              <a:avLst/>
              <a:gdLst>
                <a:gd name="T0" fmla="*/ 81 w 2"/>
                <a:gd name="T1" fmla="*/ 512 h 2"/>
                <a:gd name="T2" fmla="*/ 0 w 2"/>
                <a:gd name="T3" fmla="*/ 256 h 2"/>
                <a:gd name="T4" fmla="*/ 81 w 2"/>
                <a:gd name="T5" fmla="*/ 0 h 2"/>
                <a:gd name="T6" fmla="*/ 162 w 2"/>
                <a:gd name="T7" fmla="*/ 256 h 2"/>
                <a:gd name="T8" fmla="*/ 81 w 2"/>
                <a:gd name="T9" fmla="*/ 51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cubicBezTo>
                    <a:pt x="1" y="2"/>
                    <a:pt x="0" y="2"/>
                    <a:pt x="0" y="1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1" y="0"/>
                    <a:pt x="2" y="0"/>
                    <a:pt x="2" y="1"/>
                  </a:cubicBezTo>
                  <a:cubicBezTo>
                    <a:pt x="2" y="1"/>
                    <a:pt x="2" y="2"/>
                    <a:pt x="1" y="2"/>
                  </a:cubicBezTo>
                  <a:close/>
                </a:path>
              </a:pathLst>
            </a:cu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49" name="Freeform 186">
              <a:extLst>
                <a:ext uri="{FF2B5EF4-FFF2-40B4-BE49-F238E27FC236}">
                  <a16:creationId xmlns:a16="http://schemas.microsoft.com/office/drawing/2014/main" id="{2F574A4B-FF5A-644C-A9E0-6F1E2B92B2A6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9" y="1634"/>
              <a:ext cx="3" cy="4"/>
            </a:xfrm>
            <a:custGeom>
              <a:avLst/>
              <a:gdLst>
                <a:gd name="T0" fmla="*/ 81 w 1"/>
                <a:gd name="T1" fmla="*/ 256 h 1"/>
                <a:gd name="T2" fmla="*/ 0 w 1"/>
                <a:gd name="T3" fmla="*/ 256 h 1"/>
                <a:gd name="T4" fmla="*/ 81 w 1"/>
                <a:gd name="T5" fmla="*/ 0 h 1"/>
                <a:gd name="T6" fmla="*/ 81 w 1"/>
                <a:gd name="T7" fmla="*/ 0 h 1"/>
                <a:gd name="T8" fmla="*/ 81 w 1"/>
                <a:gd name="T9" fmla="*/ 256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cubicBezTo>
                    <a:pt x="1" y="1"/>
                    <a:pt x="0" y="1"/>
                    <a:pt x="0" y="1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50" name="Freeform 187">
              <a:extLst>
                <a:ext uri="{FF2B5EF4-FFF2-40B4-BE49-F238E27FC236}">
                  <a16:creationId xmlns:a16="http://schemas.microsoft.com/office/drawing/2014/main" id="{DEFB91E3-04F7-DAF8-2663-C28DD5B9449C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9" y="1652"/>
              <a:ext cx="7" cy="3"/>
            </a:xfrm>
            <a:custGeom>
              <a:avLst/>
              <a:gdLst>
                <a:gd name="T0" fmla="*/ 172 w 2"/>
                <a:gd name="T1" fmla="*/ 81 h 1"/>
                <a:gd name="T2" fmla="*/ 0 w 2"/>
                <a:gd name="T3" fmla="*/ 0 h 1"/>
                <a:gd name="T4" fmla="*/ 172 w 2"/>
                <a:gd name="T5" fmla="*/ 0 h 1"/>
                <a:gd name="T6" fmla="*/ 172 w 2"/>
                <a:gd name="T7" fmla="*/ 0 h 1"/>
                <a:gd name="T8" fmla="*/ 172 w 2"/>
                <a:gd name="T9" fmla="*/ 81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1">
                  <a:moveTo>
                    <a:pt x="1" y="1"/>
                  </a:moveTo>
                  <a:cubicBezTo>
                    <a:pt x="1" y="1"/>
                    <a:pt x="1" y="1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0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51" name="Freeform 188">
              <a:extLst>
                <a:ext uri="{FF2B5EF4-FFF2-40B4-BE49-F238E27FC236}">
                  <a16:creationId xmlns:a16="http://schemas.microsoft.com/office/drawing/2014/main" id="{25BD555D-B310-4037-2195-01CA6AA39850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9" y="1670"/>
              <a:ext cx="3" cy="3"/>
            </a:xfrm>
            <a:custGeom>
              <a:avLst/>
              <a:gdLst>
                <a:gd name="T0" fmla="*/ 81 w 1"/>
                <a:gd name="T1" fmla="*/ 81 h 1"/>
                <a:gd name="T2" fmla="*/ 0 w 1"/>
                <a:gd name="T3" fmla="*/ 81 h 1"/>
                <a:gd name="T4" fmla="*/ 0 w 1"/>
                <a:gd name="T5" fmla="*/ 0 h 1"/>
                <a:gd name="T6" fmla="*/ 81 w 1"/>
                <a:gd name="T7" fmla="*/ 81 h 1"/>
                <a:gd name="T8" fmla="*/ 81 w 1"/>
                <a:gd name="T9" fmla="*/ 81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  <a:cubicBezTo>
                    <a:pt x="1" y="0"/>
                    <a:pt x="1" y="0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52" name="Freeform 189">
              <a:extLst>
                <a:ext uri="{FF2B5EF4-FFF2-40B4-BE49-F238E27FC236}">
                  <a16:creationId xmlns:a16="http://schemas.microsoft.com/office/drawing/2014/main" id="{8DE61B16-315A-ADDB-58C9-E6078C45D93F}"/>
                </a:ext>
              </a:extLst>
            </p:cNvPr>
            <p:cNvSpPr>
              <a:spLocks/>
            </p:cNvSpPr>
            <p:nvPr/>
          </p:nvSpPr>
          <p:spPr bwMode="auto">
            <a:xfrm>
              <a:off x="2999" y="1663"/>
              <a:ext cx="3" cy="3"/>
            </a:xfrm>
            <a:custGeom>
              <a:avLst/>
              <a:gdLst>
                <a:gd name="T0" fmla="*/ 81 w 1"/>
                <a:gd name="T1" fmla="*/ 81 h 1"/>
                <a:gd name="T2" fmla="*/ 0 w 1"/>
                <a:gd name="T3" fmla="*/ 0 h 1"/>
                <a:gd name="T4" fmla="*/ 81 w 1"/>
                <a:gd name="T5" fmla="*/ 0 h 1"/>
                <a:gd name="T6" fmla="*/ 81 w 1"/>
                <a:gd name="T7" fmla="*/ 0 h 1"/>
                <a:gd name="T8" fmla="*/ 81 w 1"/>
                <a:gd name="T9" fmla="*/ 81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cubicBezTo>
                    <a:pt x="1" y="1"/>
                    <a:pt x="0" y="1"/>
                    <a:pt x="0" y="0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53" name="Freeform 190">
              <a:extLst>
                <a:ext uri="{FF2B5EF4-FFF2-40B4-BE49-F238E27FC236}">
                  <a16:creationId xmlns:a16="http://schemas.microsoft.com/office/drawing/2014/main" id="{FAE7B698-CECB-1A99-4B75-4CFE1136B170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9" y="1648"/>
              <a:ext cx="3" cy="4"/>
            </a:xfrm>
            <a:custGeom>
              <a:avLst/>
              <a:gdLst>
                <a:gd name="T0" fmla="*/ 81 w 1"/>
                <a:gd name="T1" fmla="*/ 256 h 1"/>
                <a:gd name="T2" fmla="*/ 0 w 1"/>
                <a:gd name="T3" fmla="*/ 256 h 1"/>
                <a:gd name="T4" fmla="*/ 0 w 1"/>
                <a:gd name="T5" fmla="*/ 0 h 1"/>
                <a:gd name="T6" fmla="*/ 81 w 1"/>
                <a:gd name="T7" fmla="*/ 0 h 1"/>
                <a:gd name="T8" fmla="*/ 81 w 1"/>
                <a:gd name="T9" fmla="*/ 256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54" name="Freeform 191">
              <a:extLst>
                <a:ext uri="{FF2B5EF4-FFF2-40B4-BE49-F238E27FC236}">
                  <a16:creationId xmlns:a16="http://schemas.microsoft.com/office/drawing/2014/main" id="{2FBD7724-890C-97E6-5C1A-FC6A65CC3A50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2" y="1623"/>
              <a:ext cx="4" cy="4"/>
            </a:xfrm>
            <a:custGeom>
              <a:avLst/>
              <a:gdLst>
                <a:gd name="T0" fmla="*/ 256 w 1"/>
                <a:gd name="T1" fmla="*/ 256 h 1"/>
                <a:gd name="T2" fmla="*/ 0 w 1"/>
                <a:gd name="T3" fmla="*/ 256 h 1"/>
                <a:gd name="T4" fmla="*/ 256 w 1"/>
                <a:gd name="T5" fmla="*/ 0 h 1"/>
                <a:gd name="T6" fmla="*/ 256 w 1"/>
                <a:gd name="T7" fmla="*/ 0 h 1"/>
                <a:gd name="T8" fmla="*/ 256 w 1"/>
                <a:gd name="T9" fmla="*/ 256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cubicBezTo>
                    <a:pt x="1" y="1"/>
                    <a:pt x="0" y="1"/>
                    <a:pt x="0" y="1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55" name="Freeform 192">
              <a:extLst>
                <a:ext uri="{FF2B5EF4-FFF2-40B4-BE49-F238E27FC236}">
                  <a16:creationId xmlns:a16="http://schemas.microsoft.com/office/drawing/2014/main" id="{5F676EF6-83FC-CBE6-9C67-4B71FC835981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6" y="1623"/>
              <a:ext cx="6" cy="4"/>
            </a:xfrm>
            <a:custGeom>
              <a:avLst/>
              <a:gdLst>
                <a:gd name="T0" fmla="*/ 81 w 2"/>
                <a:gd name="T1" fmla="*/ 256 h 1"/>
                <a:gd name="T2" fmla="*/ 0 w 2"/>
                <a:gd name="T3" fmla="*/ 256 h 1"/>
                <a:gd name="T4" fmla="*/ 81 w 2"/>
                <a:gd name="T5" fmla="*/ 0 h 1"/>
                <a:gd name="T6" fmla="*/ 81 w 2"/>
                <a:gd name="T7" fmla="*/ 256 h 1"/>
                <a:gd name="T8" fmla="*/ 81 w 2"/>
                <a:gd name="T9" fmla="*/ 256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1">
                  <a:moveTo>
                    <a:pt x="1" y="1"/>
                  </a:moveTo>
                  <a:cubicBezTo>
                    <a:pt x="1" y="1"/>
                    <a:pt x="1" y="1"/>
                    <a:pt x="0" y="1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1" y="0"/>
                    <a:pt x="1" y="0"/>
                    <a:pt x="1" y="1"/>
                  </a:cubicBezTo>
                  <a:cubicBezTo>
                    <a:pt x="2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56" name="Freeform 193">
              <a:extLst>
                <a:ext uri="{FF2B5EF4-FFF2-40B4-BE49-F238E27FC236}">
                  <a16:creationId xmlns:a16="http://schemas.microsoft.com/office/drawing/2014/main" id="{0FCAEB89-960C-CE0A-99E1-16C200D79BEA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9" y="1588"/>
              <a:ext cx="3" cy="3"/>
            </a:xfrm>
            <a:custGeom>
              <a:avLst/>
              <a:gdLst>
                <a:gd name="T0" fmla="*/ 0 w 1"/>
                <a:gd name="T1" fmla="*/ 81 h 1"/>
                <a:gd name="T2" fmla="*/ 0 w 1"/>
                <a:gd name="T3" fmla="*/ 81 h 1"/>
                <a:gd name="T4" fmla="*/ 0 w 1"/>
                <a:gd name="T5" fmla="*/ 0 h 1"/>
                <a:gd name="T6" fmla="*/ 81 w 1"/>
                <a:gd name="T7" fmla="*/ 81 h 1"/>
                <a:gd name="T8" fmla="*/ 0 w 1"/>
                <a:gd name="T9" fmla="*/ 81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  <a:cubicBezTo>
                    <a:pt x="0" y="0"/>
                    <a:pt x="1" y="0"/>
                    <a:pt x="1" y="1"/>
                  </a:cubicBezTo>
                  <a:cubicBezTo>
                    <a:pt x="1" y="1"/>
                    <a:pt x="1" y="1"/>
                    <a:pt x="0" y="1"/>
                  </a:cubicBezTo>
                  <a:close/>
                </a:path>
              </a:pathLst>
            </a:cu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57" name="Freeform 194">
              <a:extLst>
                <a:ext uri="{FF2B5EF4-FFF2-40B4-BE49-F238E27FC236}">
                  <a16:creationId xmlns:a16="http://schemas.microsoft.com/office/drawing/2014/main" id="{24918F80-65A6-341D-A1FD-581F1A3D24FF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2" y="1577"/>
              <a:ext cx="4" cy="7"/>
            </a:xfrm>
            <a:custGeom>
              <a:avLst/>
              <a:gdLst>
                <a:gd name="T0" fmla="*/ 256 w 1"/>
                <a:gd name="T1" fmla="*/ 172 h 2"/>
                <a:gd name="T2" fmla="*/ 0 w 1"/>
                <a:gd name="T3" fmla="*/ 172 h 2"/>
                <a:gd name="T4" fmla="*/ 0 w 1"/>
                <a:gd name="T5" fmla="*/ 0 h 2"/>
                <a:gd name="T6" fmla="*/ 256 w 1"/>
                <a:gd name="T7" fmla="*/ 172 h 2"/>
                <a:gd name="T8" fmla="*/ 256 w 1"/>
                <a:gd name="T9" fmla="*/ 17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2">
                  <a:moveTo>
                    <a:pt x="1" y="1"/>
                  </a:moveTo>
                  <a:cubicBezTo>
                    <a:pt x="0" y="2"/>
                    <a:pt x="0" y="1"/>
                    <a:pt x="0" y="1"/>
                  </a:cubicBezTo>
                  <a:cubicBezTo>
                    <a:pt x="0" y="1"/>
                    <a:pt x="0" y="1"/>
                    <a:pt x="0" y="0"/>
                  </a:cubicBezTo>
                  <a:cubicBezTo>
                    <a:pt x="1" y="0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58" name="Freeform 195">
              <a:extLst>
                <a:ext uri="{FF2B5EF4-FFF2-40B4-BE49-F238E27FC236}">
                  <a16:creationId xmlns:a16="http://schemas.microsoft.com/office/drawing/2014/main" id="{E1D6D053-3DBF-E357-B3A1-08EB1C84C09F}"/>
                </a:ext>
              </a:extLst>
            </p:cNvPr>
            <p:cNvSpPr>
              <a:spLocks/>
            </p:cNvSpPr>
            <p:nvPr/>
          </p:nvSpPr>
          <p:spPr bwMode="auto">
            <a:xfrm>
              <a:off x="3082" y="1545"/>
              <a:ext cx="4" cy="3"/>
            </a:xfrm>
            <a:custGeom>
              <a:avLst/>
              <a:gdLst>
                <a:gd name="T0" fmla="*/ 0 w 1"/>
                <a:gd name="T1" fmla="*/ 81 h 1"/>
                <a:gd name="T2" fmla="*/ 0 w 1"/>
                <a:gd name="T3" fmla="*/ 81 h 1"/>
                <a:gd name="T4" fmla="*/ 0 w 1"/>
                <a:gd name="T5" fmla="*/ 0 h 1"/>
                <a:gd name="T6" fmla="*/ 256 w 1"/>
                <a:gd name="T7" fmla="*/ 0 h 1"/>
                <a:gd name="T8" fmla="*/ 0 w 1"/>
                <a:gd name="T9" fmla="*/ 81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1" y="1"/>
                    <a:pt x="1" y="1"/>
                    <a:pt x="0" y="1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59" name="Freeform 196">
              <a:extLst>
                <a:ext uri="{FF2B5EF4-FFF2-40B4-BE49-F238E27FC236}">
                  <a16:creationId xmlns:a16="http://schemas.microsoft.com/office/drawing/2014/main" id="{B405049D-706B-87BC-BBD1-FF827E67DB5E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2" y="1523"/>
              <a:ext cx="4" cy="8"/>
            </a:xfrm>
            <a:custGeom>
              <a:avLst/>
              <a:gdLst>
                <a:gd name="T0" fmla="*/ 256 w 1"/>
                <a:gd name="T1" fmla="*/ 512 h 2"/>
                <a:gd name="T2" fmla="*/ 0 w 1"/>
                <a:gd name="T3" fmla="*/ 256 h 2"/>
                <a:gd name="T4" fmla="*/ 256 w 1"/>
                <a:gd name="T5" fmla="*/ 256 h 2"/>
                <a:gd name="T6" fmla="*/ 256 w 1"/>
                <a:gd name="T7" fmla="*/ 256 h 2"/>
                <a:gd name="T8" fmla="*/ 256 w 1"/>
                <a:gd name="T9" fmla="*/ 51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2">
                  <a:moveTo>
                    <a:pt x="1" y="2"/>
                  </a:moveTo>
                  <a:cubicBezTo>
                    <a:pt x="1" y="2"/>
                    <a:pt x="0" y="1"/>
                    <a:pt x="0" y="1"/>
                  </a:cubicBezTo>
                  <a:cubicBezTo>
                    <a:pt x="0" y="1"/>
                    <a:pt x="0" y="1"/>
                    <a:pt x="1" y="1"/>
                  </a:cubicBezTo>
                  <a:cubicBezTo>
                    <a:pt x="1" y="0"/>
                    <a:pt x="1" y="1"/>
                    <a:pt x="1" y="1"/>
                  </a:cubicBezTo>
                  <a:cubicBezTo>
                    <a:pt x="1" y="1"/>
                    <a:pt x="1" y="1"/>
                    <a:pt x="1" y="2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0" name="Freeform 197">
              <a:extLst>
                <a:ext uri="{FF2B5EF4-FFF2-40B4-BE49-F238E27FC236}">
                  <a16:creationId xmlns:a16="http://schemas.microsoft.com/office/drawing/2014/main" id="{AD9A1015-9970-F5B8-097F-752249CDA304}"/>
                </a:ext>
              </a:extLst>
            </p:cNvPr>
            <p:cNvSpPr>
              <a:spLocks/>
            </p:cNvSpPr>
            <p:nvPr/>
          </p:nvSpPr>
          <p:spPr bwMode="auto">
            <a:xfrm>
              <a:off x="3086" y="1506"/>
              <a:ext cx="3" cy="3"/>
            </a:xfrm>
            <a:custGeom>
              <a:avLst/>
              <a:gdLst>
                <a:gd name="T0" fmla="*/ 81 w 1"/>
                <a:gd name="T1" fmla="*/ 81 h 1"/>
                <a:gd name="T2" fmla="*/ 0 w 1"/>
                <a:gd name="T3" fmla="*/ 81 h 1"/>
                <a:gd name="T4" fmla="*/ 81 w 1"/>
                <a:gd name="T5" fmla="*/ 0 h 1"/>
                <a:gd name="T6" fmla="*/ 81 w 1"/>
                <a:gd name="T7" fmla="*/ 0 h 1"/>
                <a:gd name="T8" fmla="*/ 81 w 1"/>
                <a:gd name="T9" fmla="*/ 81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cubicBezTo>
                    <a:pt x="1" y="1"/>
                    <a:pt x="0" y="1"/>
                    <a:pt x="0" y="1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1" name="Freeform 198">
              <a:extLst>
                <a:ext uri="{FF2B5EF4-FFF2-40B4-BE49-F238E27FC236}">
                  <a16:creationId xmlns:a16="http://schemas.microsoft.com/office/drawing/2014/main" id="{3F4ABBE6-BAED-4BB2-D059-B231CB30ADDE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6" y="1499"/>
              <a:ext cx="3" cy="3"/>
            </a:xfrm>
            <a:custGeom>
              <a:avLst/>
              <a:gdLst>
                <a:gd name="T0" fmla="*/ 81 w 1"/>
                <a:gd name="T1" fmla="*/ 81 h 1"/>
                <a:gd name="T2" fmla="*/ 0 w 1"/>
                <a:gd name="T3" fmla="*/ 81 h 1"/>
                <a:gd name="T4" fmla="*/ 0 w 1"/>
                <a:gd name="T5" fmla="*/ 0 h 1"/>
                <a:gd name="T6" fmla="*/ 81 w 1"/>
                <a:gd name="T7" fmla="*/ 81 h 1"/>
                <a:gd name="T8" fmla="*/ 81 w 1"/>
                <a:gd name="T9" fmla="*/ 81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  <a:cubicBezTo>
                    <a:pt x="1" y="0"/>
                    <a:pt x="1" y="0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2" name="Freeform 199">
              <a:extLst>
                <a:ext uri="{FF2B5EF4-FFF2-40B4-BE49-F238E27FC236}">
                  <a16:creationId xmlns:a16="http://schemas.microsoft.com/office/drawing/2014/main" id="{AE2A2913-5BA0-3867-F00D-067AC2CB5865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2" y="1509"/>
              <a:ext cx="4" cy="4"/>
            </a:xfrm>
            <a:custGeom>
              <a:avLst/>
              <a:gdLst>
                <a:gd name="T0" fmla="*/ 256 w 1"/>
                <a:gd name="T1" fmla="*/ 256 h 1"/>
                <a:gd name="T2" fmla="*/ 0 w 1"/>
                <a:gd name="T3" fmla="*/ 256 h 1"/>
                <a:gd name="T4" fmla="*/ 256 w 1"/>
                <a:gd name="T5" fmla="*/ 0 h 1"/>
                <a:gd name="T6" fmla="*/ 256 w 1"/>
                <a:gd name="T7" fmla="*/ 0 h 1"/>
                <a:gd name="T8" fmla="*/ 256 w 1"/>
                <a:gd name="T9" fmla="*/ 256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cubicBezTo>
                    <a:pt x="1" y="1"/>
                    <a:pt x="0" y="1"/>
                    <a:pt x="0" y="1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3" name="Freeform 200">
              <a:extLst>
                <a:ext uri="{FF2B5EF4-FFF2-40B4-BE49-F238E27FC236}">
                  <a16:creationId xmlns:a16="http://schemas.microsoft.com/office/drawing/2014/main" id="{7D13C559-99D8-B3B0-63CA-5E4E0F9DA24A}"/>
                </a:ext>
              </a:extLst>
            </p:cNvPr>
            <p:cNvSpPr>
              <a:spLocks/>
            </p:cNvSpPr>
            <p:nvPr/>
          </p:nvSpPr>
          <p:spPr bwMode="auto">
            <a:xfrm>
              <a:off x="3059" y="1520"/>
              <a:ext cx="3" cy="3"/>
            </a:xfrm>
            <a:custGeom>
              <a:avLst/>
              <a:gdLst>
                <a:gd name="T0" fmla="*/ 81 w 1"/>
                <a:gd name="T1" fmla="*/ 81 h 1"/>
                <a:gd name="T2" fmla="*/ 0 w 1"/>
                <a:gd name="T3" fmla="*/ 81 h 1"/>
                <a:gd name="T4" fmla="*/ 81 w 1"/>
                <a:gd name="T5" fmla="*/ 0 h 1"/>
                <a:gd name="T6" fmla="*/ 81 w 1"/>
                <a:gd name="T7" fmla="*/ 0 h 1"/>
                <a:gd name="T8" fmla="*/ 81 w 1"/>
                <a:gd name="T9" fmla="*/ 81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cubicBezTo>
                    <a:pt x="1" y="1"/>
                    <a:pt x="0" y="1"/>
                    <a:pt x="0" y="1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4" name="Freeform 201">
              <a:extLst>
                <a:ext uri="{FF2B5EF4-FFF2-40B4-BE49-F238E27FC236}">
                  <a16:creationId xmlns:a16="http://schemas.microsoft.com/office/drawing/2014/main" id="{11ACE302-B3A3-122C-E9B4-43825F82E80E}"/>
                </a:ext>
              </a:extLst>
            </p:cNvPr>
            <p:cNvSpPr>
              <a:spLocks/>
            </p:cNvSpPr>
            <p:nvPr/>
          </p:nvSpPr>
          <p:spPr bwMode="auto">
            <a:xfrm>
              <a:off x="3052" y="1513"/>
              <a:ext cx="7" cy="3"/>
            </a:xfrm>
            <a:custGeom>
              <a:avLst/>
              <a:gdLst>
                <a:gd name="T0" fmla="*/ 172 w 2"/>
                <a:gd name="T1" fmla="*/ 81 h 1"/>
                <a:gd name="T2" fmla="*/ 0 w 2"/>
                <a:gd name="T3" fmla="*/ 81 h 1"/>
                <a:gd name="T4" fmla="*/ 172 w 2"/>
                <a:gd name="T5" fmla="*/ 0 h 1"/>
                <a:gd name="T6" fmla="*/ 308 w 2"/>
                <a:gd name="T7" fmla="*/ 81 h 1"/>
                <a:gd name="T8" fmla="*/ 172 w 2"/>
                <a:gd name="T9" fmla="*/ 81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1">
                  <a:moveTo>
                    <a:pt x="1" y="1"/>
                  </a:moveTo>
                  <a:cubicBezTo>
                    <a:pt x="1" y="1"/>
                    <a:pt x="1" y="1"/>
                    <a:pt x="0" y="1"/>
                  </a:cubicBezTo>
                  <a:cubicBezTo>
                    <a:pt x="0" y="1"/>
                    <a:pt x="1" y="0"/>
                    <a:pt x="1" y="0"/>
                  </a:cubicBezTo>
                  <a:cubicBezTo>
                    <a:pt x="1" y="0"/>
                    <a:pt x="1" y="0"/>
                    <a:pt x="2" y="1"/>
                  </a:cubicBezTo>
                  <a:cubicBezTo>
                    <a:pt x="2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5" name="Freeform 202">
              <a:extLst>
                <a:ext uri="{FF2B5EF4-FFF2-40B4-BE49-F238E27FC236}">
                  <a16:creationId xmlns:a16="http://schemas.microsoft.com/office/drawing/2014/main" id="{F429CA1F-7D05-FC29-613E-F1BE38957898}"/>
                </a:ext>
              </a:extLst>
            </p:cNvPr>
            <p:cNvSpPr>
              <a:spLocks/>
            </p:cNvSpPr>
            <p:nvPr/>
          </p:nvSpPr>
          <p:spPr bwMode="auto">
            <a:xfrm>
              <a:off x="3086" y="1491"/>
              <a:ext cx="7" cy="8"/>
            </a:xfrm>
            <a:custGeom>
              <a:avLst/>
              <a:gdLst>
                <a:gd name="T0" fmla="*/ 172 w 2"/>
                <a:gd name="T1" fmla="*/ 512 h 2"/>
                <a:gd name="T2" fmla="*/ 172 w 2"/>
                <a:gd name="T3" fmla="*/ 256 h 2"/>
                <a:gd name="T4" fmla="*/ 172 w 2"/>
                <a:gd name="T5" fmla="*/ 256 h 2"/>
                <a:gd name="T6" fmla="*/ 308 w 2"/>
                <a:gd name="T7" fmla="*/ 256 h 2"/>
                <a:gd name="T8" fmla="*/ 172 w 2"/>
                <a:gd name="T9" fmla="*/ 51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cubicBezTo>
                    <a:pt x="1" y="2"/>
                    <a:pt x="1" y="2"/>
                    <a:pt x="1" y="1"/>
                  </a:cubicBezTo>
                  <a:cubicBezTo>
                    <a:pt x="0" y="1"/>
                    <a:pt x="1" y="1"/>
                    <a:pt x="1" y="1"/>
                  </a:cubicBezTo>
                  <a:cubicBezTo>
                    <a:pt x="1" y="0"/>
                    <a:pt x="1" y="1"/>
                    <a:pt x="2" y="1"/>
                  </a:cubicBezTo>
                  <a:cubicBezTo>
                    <a:pt x="2" y="1"/>
                    <a:pt x="1" y="2"/>
                    <a:pt x="1" y="2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6" name="Freeform 203">
              <a:extLst>
                <a:ext uri="{FF2B5EF4-FFF2-40B4-BE49-F238E27FC236}">
                  <a16:creationId xmlns:a16="http://schemas.microsoft.com/office/drawing/2014/main" id="{E30813F2-BB54-CDF1-F14B-FEFA04669CC2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9" y="1481"/>
              <a:ext cx="3" cy="7"/>
            </a:xfrm>
            <a:custGeom>
              <a:avLst/>
              <a:gdLst>
                <a:gd name="T0" fmla="*/ 0 w 1"/>
                <a:gd name="T1" fmla="*/ 172 h 2"/>
                <a:gd name="T2" fmla="*/ 0 w 1"/>
                <a:gd name="T3" fmla="*/ 172 h 2"/>
                <a:gd name="T4" fmla="*/ 0 w 1"/>
                <a:gd name="T5" fmla="*/ 0 h 2"/>
                <a:gd name="T6" fmla="*/ 81 w 1"/>
                <a:gd name="T7" fmla="*/ 172 h 2"/>
                <a:gd name="T8" fmla="*/ 0 w 1"/>
                <a:gd name="T9" fmla="*/ 17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2">
                  <a:moveTo>
                    <a:pt x="0" y="1"/>
                  </a:moveTo>
                  <a:cubicBezTo>
                    <a:pt x="0" y="2"/>
                    <a:pt x="0" y="1"/>
                    <a:pt x="0" y="1"/>
                  </a:cubicBezTo>
                  <a:cubicBezTo>
                    <a:pt x="0" y="1"/>
                    <a:pt x="0" y="1"/>
                    <a:pt x="0" y="0"/>
                  </a:cubicBezTo>
                  <a:cubicBezTo>
                    <a:pt x="0" y="0"/>
                    <a:pt x="1" y="1"/>
                    <a:pt x="1" y="1"/>
                  </a:cubicBezTo>
                  <a:cubicBezTo>
                    <a:pt x="1" y="1"/>
                    <a:pt x="1" y="1"/>
                    <a:pt x="0" y="1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7" name="Freeform 204">
              <a:extLst>
                <a:ext uri="{FF2B5EF4-FFF2-40B4-BE49-F238E27FC236}">
                  <a16:creationId xmlns:a16="http://schemas.microsoft.com/office/drawing/2014/main" id="{AC2C5C88-D9DC-53D3-CB18-1AE2721E00CC}"/>
                </a:ext>
              </a:extLst>
            </p:cNvPr>
            <p:cNvSpPr>
              <a:spLocks/>
            </p:cNvSpPr>
            <p:nvPr/>
          </p:nvSpPr>
          <p:spPr bwMode="auto">
            <a:xfrm>
              <a:off x="3106" y="1502"/>
              <a:ext cx="3" cy="7"/>
            </a:xfrm>
            <a:custGeom>
              <a:avLst/>
              <a:gdLst>
                <a:gd name="T0" fmla="*/ 0 w 1"/>
                <a:gd name="T1" fmla="*/ 308 h 2"/>
                <a:gd name="T2" fmla="*/ 0 w 1"/>
                <a:gd name="T3" fmla="*/ 172 h 2"/>
                <a:gd name="T4" fmla="*/ 0 w 1"/>
                <a:gd name="T5" fmla="*/ 0 h 2"/>
                <a:gd name="T6" fmla="*/ 81 w 1"/>
                <a:gd name="T7" fmla="*/ 172 h 2"/>
                <a:gd name="T8" fmla="*/ 0 w 1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2">
                  <a:moveTo>
                    <a:pt x="0" y="2"/>
                  </a:moveTo>
                  <a:cubicBezTo>
                    <a:pt x="0" y="2"/>
                    <a:pt x="0" y="1"/>
                    <a:pt x="0" y="1"/>
                  </a:cubicBezTo>
                  <a:cubicBezTo>
                    <a:pt x="0" y="1"/>
                    <a:pt x="0" y="1"/>
                    <a:pt x="0" y="0"/>
                  </a:cubicBezTo>
                  <a:cubicBezTo>
                    <a:pt x="0" y="0"/>
                    <a:pt x="1" y="1"/>
                    <a:pt x="1" y="1"/>
                  </a:cubicBezTo>
                  <a:cubicBezTo>
                    <a:pt x="1" y="1"/>
                    <a:pt x="1" y="1"/>
                    <a:pt x="0" y="2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8" name="Freeform 205">
              <a:extLst>
                <a:ext uri="{FF2B5EF4-FFF2-40B4-BE49-F238E27FC236}">
                  <a16:creationId xmlns:a16="http://schemas.microsoft.com/office/drawing/2014/main" id="{4021BA83-5196-51F6-6507-DB49A620A17B}"/>
                </a:ext>
              </a:extLst>
            </p:cNvPr>
            <p:cNvSpPr>
              <a:spLocks/>
            </p:cNvSpPr>
            <p:nvPr/>
          </p:nvSpPr>
          <p:spPr bwMode="auto">
            <a:xfrm>
              <a:off x="3089" y="1523"/>
              <a:ext cx="4" cy="4"/>
            </a:xfrm>
            <a:custGeom>
              <a:avLst/>
              <a:gdLst>
                <a:gd name="T0" fmla="*/ 256 w 1"/>
                <a:gd name="T1" fmla="*/ 256 h 1"/>
                <a:gd name="T2" fmla="*/ 0 w 1"/>
                <a:gd name="T3" fmla="*/ 256 h 1"/>
                <a:gd name="T4" fmla="*/ 0 w 1"/>
                <a:gd name="T5" fmla="*/ 0 h 1"/>
                <a:gd name="T6" fmla="*/ 256 w 1"/>
                <a:gd name="T7" fmla="*/ 0 h 1"/>
                <a:gd name="T8" fmla="*/ 256 w 1"/>
                <a:gd name="T9" fmla="*/ 256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cubicBezTo>
                    <a:pt x="1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9" name="Freeform 206">
              <a:extLst>
                <a:ext uri="{FF2B5EF4-FFF2-40B4-BE49-F238E27FC236}">
                  <a16:creationId xmlns:a16="http://schemas.microsoft.com/office/drawing/2014/main" id="{DB250651-5482-CE04-2275-F6527E50F03C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6" y="1534"/>
              <a:ext cx="3" cy="4"/>
            </a:xfrm>
            <a:custGeom>
              <a:avLst/>
              <a:gdLst>
                <a:gd name="T0" fmla="*/ 0 w 1"/>
                <a:gd name="T1" fmla="*/ 256 h 1"/>
                <a:gd name="T2" fmla="*/ 0 w 1"/>
                <a:gd name="T3" fmla="*/ 256 h 1"/>
                <a:gd name="T4" fmla="*/ 0 w 1"/>
                <a:gd name="T5" fmla="*/ 0 h 1"/>
                <a:gd name="T6" fmla="*/ 81 w 1"/>
                <a:gd name="T7" fmla="*/ 0 h 1"/>
                <a:gd name="T8" fmla="*/ 0 w 1"/>
                <a:gd name="T9" fmla="*/ 256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1" y="1"/>
                    <a:pt x="1" y="1"/>
                    <a:pt x="0" y="1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0" name="Freeform 207">
              <a:extLst>
                <a:ext uri="{FF2B5EF4-FFF2-40B4-BE49-F238E27FC236}">
                  <a16:creationId xmlns:a16="http://schemas.microsoft.com/office/drawing/2014/main" id="{722668AF-DF91-E017-0F82-B406B3DF5698}"/>
                </a:ext>
              </a:extLst>
            </p:cNvPr>
            <p:cNvSpPr>
              <a:spLocks/>
            </p:cNvSpPr>
            <p:nvPr/>
          </p:nvSpPr>
          <p:spPr bwMode="auto">
            <a:xfrm>
              <a:off x="3059" y="1541"/>
              <a:ext cx="3" cy="7"/>
            </a:xfrm>
            <a:custGeom>
              <a:avLst/>
              <a:gdLst>
                <a:gd name="T0" fmla="*/ 81 w 1"/>
                <a:gd name="T1" fmla="*/ 308 h 2"/>
                <a:gd name="T2" fmla="*/ 0 w 1"/>
                <a:gd name="T3" fmla="*/ 172 h 2"/>
                <a:gd name="T4" fmla="*/ 81 w 1"/>
                <a:gd name="T5" fmla="*/ 172 h 2"/>
                <a:gd name="T6" fmla="*/ 81 w 1"/>
                <a:gd name="T7" fmla="*/ 172 h 2"/>
                <a:gd name="T8" fmla="*/ 81 w 1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2">
                  <a:moveTo>
                    <a:pt x="1" y="2"/>
                  </a:moveTo>
                  <a:cubicBezTo>
                    <a:pt x="1" y="2"/>
                    <a:pt x="0" y="1"/>
                    <a:pt x="0" y="1"/>
                  </a:cubicBezTo>
                  <a:cubicBezTo>
                    <a:pt x="0" y="1"/>
                    <a:pt x="0" y="1"/>
                    <a:pt x="1" y="1"/>
                  </a:cubicBezTo>
                  <a:cubicBezTo>
                    <a:pt x="1" y="0"/>
                    <a:pt x="1" y="1"/>
                    <a:pt x="1" y="1"/>
                  </a:cubicBezTo>
                  <a:cubicBezTo>
                    <a:pt x="1" y="1"/>
                    <a:pt x="1" y="1"/>
                    <a:pt x="1" y="2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1" name="Freeform 208">
              <a:extLst>
                <a:ext uri="{FF2B5EF4-FFF2-40B4-BE49-F238E27FC236}">
                  <a16:creationId xmlns:a16="http://schemas.microsoft.com/office/drawing/2014/main" id="{78267DEA-C9F0-2762-2CB7-0B3AF195C62E}"/>
                </a:ext>
              </a:extLst>
            </p:cNvPr>
            <p:cNvSpPr>
              <a:spLocks/>
            </p:cNvSpPr>
            <p:nvPr/>
          </p:nvSpPr>
          <p:spPr bwMode="auto">
            <a:xfrm>
              <a:off x="3059" y="1534"/>
              <a:ext cx="3" cy="4"/>
            </a:xfrm>
            <a:custGeom>
              <a:avLst/>
              <a:gdLst>
                <a:gd name="T0" fmla="*/ 81 w 1"/>
                <a:gd name="T1" fmla="*/ 256 h 1"/>
                <a:gd name="T2" fmla="*/ 0 w 1"/>
                <a:gd name="T3" fmla="*/ 256 h 1"/>
                <a:gd name="T4" fmla="*/ 0 w 1"/>
                <a:gd name="T5" fmla="*/ 0 h 1"/>
                <a:gd name="T6" fmla="*/ 81 w 1"/>
                <a:gd name="T7" fmla="*/ 0 h 1"/>
                <a:gd name="T8" fmla="*/ 81 w 1"/>
                <a:gd name="T9" fmla="*/ 256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2" name="Freeform 209">
              <a:extLst>
                <a:ext uri="{FF2B5EF4-FFF2-40B4-BE49-F238E27FC236}">
                  <a16:creationId xmlns:a16="http://schemas.microsoft.com/office/drawing/2014/main" id="{AB62D26B-A1D2-95AD-16B9-6DD69F48BA90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2" y="1588"/>
              <a:ext cx="4" cy="7"/>
            </a:xfrm>
            <a:custGeom>
              <a:avLst/>
              <a:gdLst>
                <a:gd name="T0" fmla="*/ 0 w 1"/>
                <a:gd name="T1" fmla="*/ 308 h 2"/>
                <a:gd name="T2" fmla="*/ 0 w 1"/>
                <a:gd name="T3" fmla="*/ 172 h 2"/>
                <a:gd name="T4" fmla="*/ 0 w 1"/>
                <a:gd name="T5" fmla="*/ 172 h 2"/>
                <a:gd name="T6" fmla="*/ 256 w 1"/>
                <a:gd name="T7" fmla="*/ 172 h 2"/>
                <a:gd name="T8" fmla="*/ 0 w 1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2">
                  <a:moveTo>
                    <a:pt x="0" y="2"/>
                  </a:moveTo>
                  <a:cubicBezTo>
                    <a:pt x="0" y="2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1" y="1"/>
                    <a:pt x="1" y="1"/>
                  </a:cubicBezTo>
                  <a:cubicBezTo>
                    <a:pt x="1" y="1"/>
                    <a:pt x="1" y="1"/>
                    <a:pt x="0" y="2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3" name="Freeform 210">
              <a:extLst>
                <a:ext uri="{FF2B5EF4-FFF2-40B4-BE49-F238E27FC236}">
                  <a16:creationId xmlns:a16="http://schemas.microsoft.com/office/drawing/2014/main" id="{23CE07E0-D50A-76FC-2C33-DB7E183841EA}"/>
                </a:ext>
              </a:extLst>
            </p:cNvPr>
            <p:cNvSpPr>
              <a:spLocks/>
            </p:cNvSpPr>
            <p:nvPr/>
          </p:nvSpPr>
          <p:spPr bwMode="auto">
            <a:xfrm>
              <a:off x="3082" y="1534"/>
              <a:ext cx="4" cy="4"/>
            </a:xfrm>
            <a:custGeom>
              <a:avLst/>
              <a:gdLst>
                <a:gd name="T0" fmla="*/ 256 w 1"/>
                <a:gd name="T1" fmla="*/ 256 h 1"/>
                <a:gd name="T2" fmla="*/ 0 w 1"/>
                <a:gd name="T3" fmla="*/ 256 h 1"/>
                <a:gd name="T4" fmla="*/ 256 w 1"/>
                <a:gd name="T5" fmla="*/ 0 h 1"/>
                <a:gd name="T6" fmla="*/ 256 w 1"/>
                <a:gd name="T7" fmla="*/ 256 h 1"/>
                <a:gd name="T8" fmla="*/ 256 w 1"/>
                <a:gd name="T9" fmla="*/ 256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cubicBezTo>
                    <a:pt x="1" y="1"/>
                    <a:pt x="0" y="1"/>
                    <a:pt x="0" y="1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1" y="0"/>
                    <a:pt x="1" y="0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4" name="Freeform 211">
              <a:extLst>
                <a:ext uri="{FF2B5EF4-FFF2-40B4-BE49-F238E27FC236}">
                  <a16:creationId xmlns:a16="http://schemas.microsoft.com/office/drawing/2014/main" id="{3EEDD05E-1EE9-7121-93C5-8A54E920FB23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6" y="1534"/>
              <a:ext cx="6" cy="7"/>
            </a:xfrm>
            <a:custGeom>
              <a:avLst/>
              <a:gdLst>
                <a:gd name="T0" fmla="*/ 81 w 2"/>
                <a:gd name="T1" fmla="*/ 308 h 2"/>
                <a:gd name="T2" fmla="*/ 0 w 2"/>
                <a:gd name="T3" fmla="*/ 172 h 2"/>
                <a:gd name="T4" fmla="*/ 0 w 2"/>
                <a:gd name="T5" fmla="*/ 0 h 2"/>
                <a:gd name="T6" fmla="*/ 81 w 2"/>
                <a:gd name="T7" fmla="*/ 0 h 2"/>
                <a:gd name="T8" fmla="*/ 81 w 2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cubicBezTo>
                    <a:pt x="0" y="2"/>
                    <a:pt x="0" y="1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1"/>
                    <a:pt x="1" y="1"/>
                    <a:pt x="1" y="2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5" name="Freeform 212">
              <a:extLst>
                <a:ext uri="{FF2B5EF4-FFF2-40B4-BE49-F238E27FC236}">
                  <a16:creationId xmlns:a16="http://schemas.microsoft.com/office/drawing/2014/main" id="{03E4CC93-328B-51C0-F48F-DDB315DB469A}"/>
                </a:ext>
              </a:extLst>
            </p:cNvPr>
            <p:cNvSpPr>
              <a:spLocks/>
            </p:cNvSpPr>
            <p:nvPr/>
          </p:nvSpPr>
          <p:spPr bwMode="auto">
            <a:xfrm>
              <a:off x="3052" y="1545"/>
              <a:ext cx="7" cy="7"/>
            </a:xfrm>
            <a:custGeom>
              <a:avLst/>
              <a:gdLst>
                <a:gd name="T0" fmla="*/ 172 w 2"/>
                <a:gd name="T1" fmla="*/ 308 h 2"/>
                <a:gd name="T2" fmla="*/ 0 w 2"/>
                <a:gd name="T3" fmla="*/ 172 h 2"/>
                <a:gd name="T4" fmla="*/ 0 w 2"/>
                <a:gd name="T5" fmla="*/ 0 h 2"/>
                <a:gd name="T6" fmla="*/ 172 w 2"/>
                <a:gd name="T7" fmla="*/ 172 h 2"/>
                <a:gd name="T8" fmla="*/ 172 w 2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cubicBezTo>
                    <a:pt x="0" y="2"/>
                    <a:pt x="0" y="2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  <a:cubicBezTo>
                    <a:pt x="1" y="0"/>
                    <a:pt x="1" y="0"/>
                    <a:pt x="1" y="1"/>
                  </a:cubicBezTo>
                  <a:cubicBezTo>
                    <a:pt x="2" y="1"/>
                    <a:pt x="1" y="2"/>
                    <a:pt x="1" y="2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6" name="Freeform 213">
              <a:extLst>
                <a:ext uri="{FF2B5EF4-FFF2-40B4-BE49-F238E27FC236}">
                  <a16:creationId xmlns:a16="http://schemas.microsoft.com/office/drawing/2014/main" id="{D3434343-F142-E112-34DF-516549405EEC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2" y="1548"/>
              <a:ext cx="7" cy="8"/>
            </a:xfrm>
            <a:custGeom>
              <a:avLst/>
              <a:gdLst>
                <a:gd name="T0" fmla="*/ 172 w 2"/>
                <a:gd name="T1" fmla="*/ 512 h 2"/>
                <a:gd name="T2" fmla="*/ 0 w 2"/>
                <a:gd name="T3" fmla="*/ 256 h 2"/>
                <a:gd name="T4" fmla="*/ 172 w 2"/>
                <a:gd name="T5" fmla="*/ 0 h 2"/>
                <a:gd name="T6" fmla="*/ 308 w 2"/>
                <a:gd name="T7" fmla="*/ 256 h 2"/>
                <a:gd name="T8" fmla="*/ 172 w 2"/>
                <a:gd name="T9" fmla="*/ 51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cubicBezTo>
                    <a:pt x="1" y="2"/>
                    <a:pt x="0" y="1"/>
                    <a:pt x="0" y="1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1" y="0"/>
                    <a:pt x="2" y="0"/>
                    <a:pt x="2" y="1"/>
                  </a:cubicBezTo>
                  <a:cubicBezTo>
                    <a:pt x="2" y="1"/>
                    <a:pt x="2" y="1"/>
                    <a:pt x="1" y="2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7" name="Freeform 214">
              <a:extLst>
                <a:ext uri="{FF2B5EF4-FFF2-40B4-BE49-F238E27FC236}">
                  <a16:creationId xmlns:a16="http://schemas.microsoft.com/office/drawing/2014/main" id="{298063CC-09CE-D52F-37E6-AB5952BE44B9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9" y="1552"/>
              <a:ext cx="7" cy="7"/>
            </a:xfrm>
            <a:custGeom>
              <a:avLst/>
              <a:gdLst>
                <a:gd name="T0" fmla="*/ 172 w 2"/>
                <a:gd name="T1" fmla="*/ 308 h 2"/>
                <a:gd name="T2" fmla="*/ 0 w 2"/>
                <a:gd name="T3" fmla="*/ 308 h 2"/>
                <a:gd name="T4" fmla="*/ 172 w 2"/>
                <a:gd name="T5" fmla="*/ 172 h 2"/>
                <a:gd name="T6" fmla="*/ 308 w 2"/>
                <a:gd name="T7" fmla="*/ 172 h 2"/>
                <a:gd name="T8" fmla="*/ 172 w 2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cubicBezTo>
                    <a:pt x="1" y="2"/>
                    <a:pt x="0" y="2"/>
                    <a:pt x="0" y="2"/>
                  </a:cubicBezTo>
                  <a:cubicBezTo>
                    <a:pt x="0" y="1"/>
                    <a:pt x="0" y="1"/>
                    <a:pt x="1" y="1"/>
                  </a:cubicBezTo>
                  <a:cubicBezTo>
                    <a:pt x="1" y="0"/>
                    <a:pt x="2" y="1"/>
                    <a:pt x="2" y="1"/>
                  </a:cubicBezTo>
                  <a:cubicBezTo>
                    <a:pt x="2" y="2"/>
                    <a:pt x="2" y="2"/>
                    <a:pt x="1" y="2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8" name="Freeform 215">
              <a:extLst>
                <a:ext uri="{FF2B5EF4-FFF2-40B4-BE49-F238E27FC236}">
                  <a16:creationId xmlns:a16="http://schemas.microsoft.com/office/drawing/2014/main" id="{32AACB88-3798-BEB3-3785-B5130DBC177E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6" y="1552"/>
              <a:ext cx="6" cy="7"/>
            </a:xfrm>
            <a:custGeom>
              <a:avLst/>
              <a:gdLst>
                <a:gd name="T0" fmla="*/ 81 w 2"/>
                <a:gd name="T1" fmla="*/ 308 h 2"/>
                <a:gd name="T2" fmla="*/ 0 w 2"/>
                <a:gd name="T3" fmla="*/ 172 h 2"/>
                <a:gd name="T4" fmla="*/ 81 w 2"/>
                <a:gd name="T5" fmla="*/ 0 h 2"/>
                <a:gd name="T6" fmla="*/ 162 w 2"/>
                <a:gd name="T7" fmla="*/ 172 h 2"/>
                <a:gd name="T8" fmla="*/ 81 w 2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cubicBezTo>
                    <a:pt x="1" y="2"/>
                    <a:pt x="0" y="2"/>
                    <a:pt x="0" y="1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1" y="0"/>
                    <a:pt x="2" y="0"/>
                    <a:pt x="2" y="1"/>
                  </a:cubicBezTo>
                  <a:cubicBezTo>
                    <a:pt x="2" y="1"/>
                    <a:pt x="2" y="2"/>
                    <a:pt x="1" y="2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9" name="Freeform 216">
              <a:extLst>
                <a:ext uri="{FF2B5EF4-FFF2-40B4-BE49-F238E27FC236}">
                  <a16:creationId xmlns:a16="http://schemas.microsoft.com/office/drawing/2014/main" id="{7C31AD9F-C3AF-8782-BF79-15A96A1582EB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2" y="1545"/>
              <a:ext cx="4" cy="3"/>
            </a:xfrm>
            <a:custGeom>
              <a:avLst/>
              <a:gdLst>
                <a:gd name="T0" fmla="*/ 256 w 1"/>
                <a:gd name="T1" fmla="*/ 81 h 1"/>
                <a:gd name="T2" fmla="*/ 0 w 1"/>
                <a:gd name="T3" fmla="*/ 81 h 1"/>
                <a:gd name="T4" fmla="*/ 0 w 1"/>
                <a:gd name="T5" fmla="*/ 0 h 1"/>
                <a:gd name="T6" fmla="*/ 256 w 1"/>
                <a:gd name="T7" fmla="*/ 0 h 1"/>
                <a:gd name="T8" fmla="*/ 256 w 1"/>
                <a:gd name="T9" fmla="*/ 81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0" name="Freeform 217">
              <a:extLst>
                <a:ext uri="{FF2B5EF4-FFF2-40B4-BE49-F238E27FC236}">
                  <a16:creationId xmlns:a16="http://schemas.microsoft.com/office/drawing/2014/main" id="{97F014BE-4B7E-B94C-B734-83563DA4EDAD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9" y="1520"/>
              <a:ext cx="7" cy="7"/>
            </a:xfrm>
            <a:custGeom>
              <a:avLst/>
              <a:gdLst>
                <a:gd name="T0" fmla="*/ 172 w 2"/>
                <a:gd name="T1" fmla="*/ 308 h 2"/>
                <a:gd name="T2" fmla="*/ 0 w 2"/>
                <a:gd name="T3" fmla="*/ 172 h 2"/>
                <a:gd name="T4" fmla="*/ 172 w 2"/>
                <a:gd name="T5" fmla="*/ 0 h 2"/>
                <a:gd name="T6" fmla="*/ 308 w 2"/>
                <a:gd name="T7" fmla="*/ 172 h 2"/>
                <a:gd name="T8" fmla="*/ 172 w 2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cubicBezTo>
                    <a:pt x="1" y="2"/>
                    <a:pt x="1" y="2"/>
                    <a:pt x="0" y="1"/>
                  </a:cubicBezTo>
                  <a:cubicBezTo>
                    <a:pt x="0" y="1"/>
                    <a:pt x="1" y="1"/>
                    <a:pt x="1" y="0"/>
                  </a:cubicBezTo>
                  <a:cubicBezTo>
                    <a:pt x="1" y="0"/>
                    <a:pt x="2" y="1"/>
                    <a:pt x="2" y="1"/>
                  </a:cubicBezTo>
                  <a:cubicBezTo>
                    <a:pt x="2" y="1"/>
                    <a:pt x="2" y="2"/>
                    <a:pt x="1" y="2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1" name="Freeform 218">
              <a:extLst>
                <a:ext uri="{FF2B5EF4-FFF2-40B4-BE49-F238E27FC236}">
                  <a16:creationId xmlns:a16="http://schemas.microsoft.com/office/drawing/2014/main" id="{04B905A3-3214-8298-FC3F-3A514BFDE8C9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9" y="1534"/>
              <a:ext cx="7" cy="7"/>
            </a:xfrm>
            <a:custGeom>
              <a:avLst/>
              <a:gdLst>
                <a:gd name="T0" fmla="*/ 172 w 2"/>
                <a:gd name="T1" fmla="*/ 308 h 2"/>
                <a:gd name="T2" fmla="*/ 0 w 2"/>
                <a:gd name="T3" fmla="*/ 172 h 2"/>
                <a:gd name="T4" fmla="*/ 0 w 2"/>
                <a:gd name="T5" fmla="*/ 0 h 2"/>
                <a:gd name="T6" fmla="*/ 308 w 2"/>
                <a:gd name="T7" fmla="*/ 172 h 2"/>
                <a:gd name="T8" fmla="*/ 172 w 2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cubicBezTo>
                    <a:pt x="0" y="2"/>
                    <a:pt x="0" y="2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  <a:cubicBezTo>
                    <a:pt x="1" y="0"/>
                    <a:pt x="1" y="0"/>
                    <a:pt x="2" y="1"/>
                  </a:cubicBezTo>
                  <a:cubicBezTo>
                    <a:pt x="2" y="1"/>
                    <a:pt x="1" y="2"/>
                    <a:pt x="1" y="2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2" name="Freeform 219">
              <a:extLst>
                <a:ext uri="{FF2B5EF4-FFF2-40B4-BE49-F238E27FC236}">
                  <a16:creationId xmlns:a16="http://schemas.microsoft.com/office/drawing/2014/main" id="{7D69F34B-475B-36D0-87F5-19FAB8553042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9" y="1531"/>
              <a:ext cx="7" cy="7"/>
            </a:xfrm>
            <a:custGeom>
              <a:avLst/>
              <a:gdLst>
                <a:gd name="T0" fmla="*/ 172 w 2"/>
                <a:gd name="T1" fmla="*/ 308 h 2"/>
                <a:gd name="T2" fmla="*/ 0 w 2"/>
                <a:gd name="T3" fmla="*/ 308 h 2"/>
                <a:gd name="T4" fmla="*/ 172 w 2"/>
                <a:gd name="T5" fmla="*/ 172 h 2"/>
                <a:gd name="T6" fmla="*/ 308 w 2"/>
                <a:gd name="T7" fmla="*/ 172 h 2"/>
                <a:gd name="T8" fmla="*/ 172 w 2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cubicBezTo>
                    <a:pt x="1" y="2"/>
                    <a:pt x="1" y="2"/>
                    <a:pt x="0" y="2"/>
                  </a:cubicBezTo>
                  <a:cubicBezTo>
                    <a:pt x="0" y="1"/>
                    <a:pt x="1" y="1"/>
                    <a:pt x="1" y="1"/>
                  </a:cubicBezTo>
                  <a:cubicBezTo>
                    <a:pt x="1" y="0"/>
                    <a:pt x="2" y="1"/>
                    <a:pt x="2" y="1"/>
                  </a:cubicBezTo>
                  <a:cubicBezTo>
                    <a:pt x="2" y="2"/>
                    <a:pt x="2" y="2"/>
                    <a:pt x="1" y="2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3" name="Freeform 220">
              <a:extLst>
                <a:ext uri="{FF2B5EF4-FFF2-40B4-BE49-F238E27FC236}">
                  <a16:creationId xmlns:a16="http://schemas.microsoft.com/office/drawing/2014/main" id="{6FA2B50A-328F-AB22-1089-EAB6DA56B2C8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9" y="1577"/>
              <a:ext cx="7" cy="7"/>
            </a:xfrm>
            <a:custGeom>
              <a:avLst/>
              <a:gdLst>
                <a:gd name="T0" fmla="*/ 172 w 2"/>
                <a:gd name="T1" fmla="*/ 308 h 2"/>
                <a:gd name="T2" fmla="*/ 0 w 2"/>
                <a:gd name="T3" fmla="*/ 172 h 2"/>
                <a:gd name="T4" fmla="*/ 172 w 2"/>
                <a:gd name="T5" fmla="*/ 0 h 2"/>
                <a:gd name="T6" fmla="*/ 308 w 2"/>
                <a:gd name="T7" fmla="*/ 172 h 2"/>
                <a:gd name="T8" fmla="*/ 172 w 2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cubicBezTo>
                    <a:pt x="1" y="2"/>
                    <a:pt x="0" y="2"/>
                    <a:pt x="0" y="1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1" y="0"/>
                    <a:pt x="1" y="0"/>
                    <a:pt x="2" y="1"/>
                  </a:cubicBezTo>
                  <a:cubicBezTo>
                    <a:pt x="2" y="1"/>
                    <a:pt x="1" y="2"/>
                    <a:pt x="1" y="2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4" name="Freeform 221">
              <a:extLst>
                <a:ext uri="{FF2B5EF4-FFF2-40B4-BE49-F238E27FC236}">
                  <a16:creationId xmlns:a16="http://schemas.microsoft.com/office/drawing/2014/main" id="{75F419B7-944B-A6AD-D75D-A626E6E71A98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9" y="1563"/>
              <a:ext cx="7" cy="3"/>
            </a:xfrm>
            <a:custGeom>
              <a:avLst/>
              <a:gdLst>
                <a:gd name="T0" fmla="*/ 172 w 2"/>
                <a:gd name="T1" fmla="*/ 81 h 1"/>
                <a:gd name="T2" fmla="*/ 0 w 2"/>
                <a:gd name="T3" fmla="*/ 81 h 1"/>
                <a:gd name="T4" fmla="*/ 172 w 2"/>
                <a:gd name="T5" fmla="*/ 0 h 1"/>
                <a:gd name="T6" fmla="*/ 308 w 2"/>
                <a:gd name="T7" fmla="*/ 0 h 1"/>
                <a:gd name="T8" fmla="*/ 172 w 2"/>
                <a:gd name="T9" fmla="*/ 81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1">
                  <a:moveTo>
                    <a:pt x="1" y="1"/>
                  </a:moveTo>
                  <a:cubicBezTo>
                    <a:pt x="1" y="1"/>
                    <a:pt x="0" y="1"/>
                    <a:pt x="0" y="1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1" y="0"/>
                    <a:pt x="1" y="0"/>
                    <a:pt x="2" y="0"/>
                  </a:cubicBezTo>
                  <a:cubicBezTo>
                    <a:pt x="2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5" name="Freeform 222">
              <a:extLst>
                <a:ext uri="{FF2B5EF4-FFF2-40B4-BE49-F238E27FC236}">
                  <a16:creationId xmlns:a16="http://schemas.microsoft.com/office/drawing/2014/main" id="{656D7416-B49D-C224-513C-721D5583BE13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9" y="1545"/>
              <a:ext cx="7" cy="7"/>
            </a:xfrm>
            <a:custGeom>
              <a:avLst/>
              <a:gdLst>
                <a:gd name="T0" fmla="*/ 172 w 2"/>
                <a:gd name="T1" fmla="*/ 308 h 2"/>
                <a:gd name="T2" fmla="*/ 0 w 2"/>
                <a:gd name="T3" fmla="*/ 172 h 2"/>
                <a:gd name="T4" fmla="*/ 172 w 2"/>
                <a:gd name="T5" fmla="*/ 0 h 2"/>
                <a:gd name="T6" fmla="*/ 308 w 2"/>
                <a:gd name="T7" fmla="*/ 172 h 2"/>
                <a:gd name="T8" fmla="*/ 172 w 2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cubicBezTo>
                    <a:pt x="1" y="2"/>
                    <a:pt x="0" y="2"/>
                    <a:pt x="0" y="1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1" y="0"/>
                    <a:pt x="2" y="0"/>
                    <a:pt x="2" y="1"/>
                  </a:cubicBezTo>
                  <a:cubicBezTo>
                    <a:pt x="2" y="1"/>
                    <a:pt x="2" y="2"/>
                    <a:pt x="1" y="2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6" name="Freeform 223">
              <a:extLst>
                <a:ext uri="{FF2B5EF4-FFF2-40B4-BE49-F238E27FC236}">
                  <a16:creationId xmlns:a16="http://schemas.microsoft.com/office/drawing/2014/main" id="{7D8BD2CD-2EE8-5B24-69E0-E4E6B0E97EDB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9" y="1591"/>
              <a:ext cx="7" cy="7"/>
            </a:xfrm>
            <a:custGeom>
              <a:avLst/>
              <a:gdLst>
                <a:gd name="T0" fmla="*/ 308 w 2"/>
                <a:gd name="T1" fmla="*/ 308 h 2"/>
                <a:gd name="T2" fmla="*/ 172 w 2"/>
                <a:gd name="T3" fmla="*/ 172 h 2"/>
                <a:gd name="T4" fmla="*/ 172 w 2"/>
                <a:gd name="T5" fmla="*/ 0 h 2"/>
                <a:gd name="T6" fmla="*/ 308 w 2"/>
                <a:gd name="T7" fmla="*/ 172 h 2"/>
                <a:gd name="T8" fmla="*/ 308 w 2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2" y="2"/>
                  </a:moveTo>
                  <a:cubicBezTo>
                    <a:pt x="1" y="2"/>
                    <a:pt x="1" y="2"/>
                    <a:pt x="1" y="1"/>
                  </a:cubicBezTo>
                  <a:cubicBezTo>
                    <a:pt x="0" y="1"/>
                    <a:pt x="1" y="0"/>
                    <a:pt x="1" y="0"/>
                  </a:cubicBezTo>
                  <a:cubicBezTo>
                    <a:pt x="2" y="0"/>
                    <a:pt x="2" y="0"/>
                    <a:pt x="2" y="1"/>
                  </a:cubicBezTo>
                  <a:cubicBezTo>
                    <a:pt x="2" y="1"/>
                    <a:pt x="2" y="2"/>
                    <a:pt x="2" y="2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7" name="Freeform 224">
              <a:extLst>
                <a:ext uri="{FF2B5EF4-FFF2-40B4-BE49-F238E27FC236}">
                  <a16:creationId xmlns:a16="http://schemas.microsoft.com/office/drawing/2014/main" id="{0F227BE2-83E5-ED21-1D2A-414FC62D7F80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6" y="1523"/>
              <a:ext cx="6" cy="8"/>
            </a:xfrm>
            <a:custGeom>
              <a:avLst/>
              <a:gdLst>
                <a:gd name="T0" fmla="*/ 162 w 2"/>
                <a:gd name="T1" fmla="*/ 256 h 2"/>
                <a:gd name="T2" fmla="*/ 81 w 2"/>
                <a:gd name="T3" fmla="*/ 256 h 2"/>
                <a:gd name="T4" fmla="*/ 81 w 2"/>
                <a:gd name="T5" fmla="*/ 0 h 2"/>
                <a:gd name="T6" fmla="*/ 162 w 2"/>
                <a:gd name="T7" fmla="*/ 0 h 2"/>
                <a:gd name="T8" fmla="*/ 162 w 2"/>
                <a:gd name="T9" fmla="*/ 256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2" y="1"/>
                  </a:moveTo>
                  <a:cubicBezTo>
                    <a:pt x="1" y="2"/>
                    <a:pt x="1" y="1"/>
                    <a:pt x="1" y="1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8" name="Freeform 225">
              <a:extLst>
                <a:ext uri="{FF2B5EF4-FFF2-40B4-BE49-F238E27FC236}">
                  <a16:creationId xmlns:a16="http://schemas.microsoft.com/office/drawing/2014/main" id="{7DEF345B-4163-D368-1FB9-6FD972303E98}"/>
                </a:ext>
              </a:extLst>
            </p:cNvPr>
            <p:cNvSpPr>
              <a:spLocks/>
            </p:cNvSpPr>
            <p:nvPr/>
          </p:nvSpPr>
          <p:spPr bwMode="auto">
            <a:xfrm>
              <a:off x="3056" y="1527"/>
              <a:ext cx="3" cy="7"/>
            </a:xfrm>
            <a:custGeom>
              <a:avLst/>
              <a:gdLst>
                <a:gd name="T0" fmla="*/ 81 w 1"/>
                <a:gd name="T1" fmla="*/ 308 h 2"/>
                <a:gd name="T2" fmla="*/ 0 w 1"/>
                <a:gd name="T3" fmla="*/ 172 h 2"/>
                <a:gd name="T4" fmla="*/ 0 w 1"/>
                <a:gd name="T5" fmla="*/ 0 h 2"/>
                <a:gd name="T6" fmla="*/ 81 w 1"/>
                <a:gd name="T7" fmla="*/ 172 h 2"/>
                <a:gd name="T8" fmla="*/ 81 w 1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2">
                  <a:moveTo>
                    <a:pt x="1" y="2"/>
                  </a:moveTo>
                  <a:cubicBezTo>
                    <a:pt x="0" y="2"/>
                    <a:pt x="0" y="1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  <a:cubicBezTo>
                    <a:pt x="1" y="0"/>
                    <a:pt x="1" y="0"/>
                    <a:pt x="1" y="1"/>
                  </a:cubicBezTo>
                  <a:cubicBezTo>
                    <a:pt x="1" y="1"/>
                    <a:pt x="1" y="1"/>
                    <a:pt x="1" y="2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9" name="Freeform 226">
              <a:extLst>
                <a:ext uri="{FF2B5EF4-FFF2-40B4-BE49-F238E27FC236}">
                  <a16:creationId xmlns:a16="http://schemas.microsoft.com/office/drawing/2014/main" id="{4498CDC0-115A-2AB4-ADC6-7C1A6744DBE2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6" y="1520"/>
              <a:ext cx="6" cy="7"/>
            </a:xfrm>
            <a:custGeom>
              <a:avLst/>
              <a:gdLst>
                <a:gd name="T0" fmla="*/ 81 w 2"/>
                <a:gd name="T1" fmla="*/ 308 h 2"/>
                <a:gd name="T2" fmla="*/ 0 w 2"/>
                <a:gd name="T3" fmla="*/ 172 h 2"/>
                <a:gd name="T4" fmla="*/ 0 w 2"/>
                <a:gd name="T5" fmla="*/ 0 h 2"/>
                <a:gd name="T6" fmla="*/ 81 w 2"/>
                <a:gd name="T7" fmla="*/ 172 h 2"/>
                <a:gd name="T8" fmla="*/ 81 w 2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cubicBezTo>
                    <a:pt x="0" y="2"/>
                    <a:pt x="0" y="2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  <a:cubicBezTo>
                    <a:pt x="1" y="0"/>
                    <a:pt x="1" y="0"/>
                    <a:pt x="1" y="1"/>
                  </a:cubicBezTo>
                  <a:cubicBezTo>
                    <a:pt x="2" y="1"/>
                    <a:pt x="1" y="2"/>
                    <a:pt x="1" y="2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90" name="Freeform 227">
              <a:extLst>
                <a:ext uri="{FF2B5EF4-FFF2-40B4-BE49-F238E27FC236}">
                  <a16:creationId xmlns:a16="http://schemas.microsoft.com/office/drawing/2014/main" id="{D76EC418-9328-4CBE-2EFA-064B704D91B6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2" y="1513"/>
              <a:ext cx="7" cy="7"/>
            </a:xfrm>
            <a:custGeom>
              <a:avLst/>
              <a:gdLst>
                <a:gd name="T0" fmla="*/ 172 w 2"/>
                <a:gd name="T1" fmla="*/ 172 h 2"/>
                <a:gd name="T2" fmla="*/ 0 w 2"/>
                <a:gd name="T3" fmla="*/ 172 h 2"/>
                <a:gd name="T4" fmla="*/ 0 w 2"/>
                <a:gd name="T5" fmla="*/ 0 h 2"/>
                <a:gd name="T6" fmla="*/ 308 w 2"/>
                <a:gd name="T7" fmla="*/ 0 h 2"/>
                <a:gd name="T8" fmla="*/ 172 w 2"/>
                <a:gd name="T9" fmla="*/ 17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1" y="1"/>
                  </a:moveTo>
                  <a:cubicBezTo>
                    <a:pt x="1" y="2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2" y="0"/>
                  </a:cubicBezTo>
                  <a:cubicBezTo>
                    <a:pt x="2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91" name="Freeform 228">
              <a:extLst>
                <a:ext uri="{FF2B5EF4-FFF2-40B4-BE49-F238E27FC236}">
                  <a16:creationId xmlns:a16="http://schemas.microsoft.com/office/drawing/2014/main" id="{17EC3991-6260-318E-2050-D604182BAFCF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8" y="2750"/>
              <a:ext cx="7" cy="7"/>
            </a:xfrm>
            <a:custGeom>
              <a:avLst/>
              <a:gdLst>
                <a:gd name="T0" fmla="*/ 0 w 2"/>
                <a:gd name="T1" fmla="*/ 0 h 2"/>
                <a:gd name="T2" fmla="*/ 0 w 2"/>
                <a:gd name="T3" fmla="*/ 308 h 2"/>
                <a:gd name="T4" fmla="*/ 172 w 2"/>
                <a:gd name="T5" fmla="*/ 308 h 2"/>
                <a:gd name="T6" fmla="*/ 308 w 2"/>
                <a:gd name="T7" fmla="*/ 172 h 2"/>
                <a:gd name="T8" fmla="*/ 0 w 2"/>
                <a:gd name="T9" fmla="*/ 0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0" y="0"/>
                    <a:pt x="0" y="1"/>
                    <a:pt x="0" y="2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2" y="2"/>
                    <a:pt x="2" y="1"/>
                    <a:pt x="2" y="1"/>
                  </a:cubicBezTo>
                  <a:cubicBezTo>
                    <a:pt x="2" y="0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92" name="Freeform 229">
              <a:extLst>
                <a:ext uri="{FF2B5EF4-FFF2-40B4-BE49-F238E27FC236}">
                  <a16:creationId xmlns:a16="http://schemas.microsoft.com/office/drawing/2014/main" id="{A43E3906-8B55-E194-E981-27085C5F8715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8" y="2753"/>
              <a:ext cx="7" cy="7"/>
            </a:xfrm>
            <a:custGeom>
              <a:avLst/>
              <a:gdLst>
                <a:gd name="T0" fmla="*/ 0 w 2"/>
                <a:gd name="T1" fmla="*/ 0 h 2"/>
                <a:gd name="T2" fmla="*/ 0 w 2"/>
                <a:gd name="T3" fmla="*/ 308 h 2"/>
                <a:gd name="T4" fmla="*/ 172 w 2"/>
                <a:gd name="T5" fmla="*/ 308 h 2"/>
                <a:gd name="T6" fmla="*/ 308 w 2"/>
                <a:gd name="T7" fmla="*/ 172 h 2"/>
                <a:gd name="T8" fmla="*/ 0 w 2"/>
                <a:gd name="T9" fmla="*/ 0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0" y="0"/>
                    <a:pt x="0" y="1"/>
                    <a:pt x="0" y="2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2" y="2"/>
                    <a:pt x="2" y="1"/>
                    <a:pt x="2" y="1"/>
                  </a:cubicBezTo>
                  <a:cubicBezTo>
                    <a:pt x="2" y="0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93" name="Freeform 230">
              <a:extLst>
                <a:ext uri="{FF2B5EF4-FFF2-40B4-BE49-F238E27FC236}">
                  <a16:creationId xmlns:a16="http://schemas.microsoft.com/office/drawing/2014/main" id="{C25C65B5-0123-8D06-B99C-80DF19604352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2" y="2768"/>
              <a:ext cx="10" cy="10"/>
            </a:xfrm>
            <a:custGeom>
              <a:avLst/>
              <a:gdLst>
                <a:gd name="T0" fmla="*/ 110 w 3"/>
                <a:gd name="T1" fmla="*/ 110 h 3"/>
                <a:gd name="T2" fmla="*/ 0 w 3"/>
                <a:gd name="T3" fmla="*/ 257 h 3"/>
                <a:gd name="T4" fmla="*/ 257 w 3"/>
                <a:gd name="T5" fmla="*/ 367 h 3"/>
                <a:gd name="T6" fmla="*/ 257 w 3"/>
                <a:gd name="T7" fmla="*/ 110 h 3"/>
                <a:gd name="T8" fmla="*/ 110 w 3"/>
                <a:gd name="T9" fmla="*/ 110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1" y="1"/>
                  </a:moveTo>
                  <a:cubicBezTo>
                    <a:pt x="0" y="1"/>
                    <a:pt x="0" y="2"/>
                    <a:pt x="0" y="2"/>
                  </a:cubicBezTo>
                  <a:cubicBezTo>
                    <a:pt x="0" y="3"/>
                    <a:pt x="1" y="3"/>
                    <a:pt x="2" y="3"/>
                  </a:cubicBezTo>
                  <a:cubicBezTo>
                    <a:pt x="2" y="3"/>
                    <a:pt x="3" y="2"/>
                    <a:pt x="2" y="1"/>
                  </a:cubicBezTo>
                  <a:cubicBezTo>
                    <a:pt x="2" y="1"/>
                    <a:pt x="1" y="0"/>
                    <a:pt x="1" y="1"/>
                  </a:cubicBezTo>
                  <a:close/>
                </a:path>
              </a:pathLst>
            </a:cu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94" name="Freeform 231">
              <a:extLst>
                <a:ext uri="{FF2B5EF4-FFF2-40B4-BE49-F238E27FC236}">
                  <a16:creationId xmlns:a16="http://schemas.microsoft.com/office/drawing/2014/main" id="{CAF60DB5-4BA0-B622-6D3B-BB9B46AC1DCD}"/>
                </a:ext>
              </a:extLst>
            </p:cNvPr>
            <p:cNvSpPr>
              <a:spLocks/>
            </p:cNvSpPr>
            <p:nvPr/>
          </p:nvSpPr>
          <p:spPr bwMode="auto">
            <a:xfrm>
              <a:off x="2862" y="2764"/>
              <a:ext cx="7" cy="11"/>
            </a:xfrm>
            <a:custGeom>
              <a:avLst/>
              <a:gdLst>
                <a:gd name="T0" fmla="*/ 0 w 2"/>
                <a:gd name="T1" fmla="*/ 0 h 3"/>
                <a:gd name="T2" fmla="*/ 0 w 2"/>
                <a:gd name="T3" fmla="*/ 348 h 3"/>
                <a:gd name="T4" fmla="*/ 172 w 2"/>
                <a:gd name="T5" fmla="*/ 348 h 3"/>
                <a:gd name="T6" fmla="*/ 308 w 2"/>
                <a:gd name="T7" fmla="*/ 202 h 3"/>
                <a:gd name="T8" fmla="*/ 0 w 2"/>
                <a:gd name="T9" fmla="*/ 0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0" y="0"/>
                  </a:moveTo>
                  <a:cubicBezTo>
                    <a:pt x="0" y="0"/>
                    <a:pt x="0" y="1"/>
                    <a:pt x="0" y="2"/>
                  </a:cubicBezTo>
                  <a:cubicBezTo>
                    <a:pt x="0" y="2"/>
                    <a:pt x="1" y="3"/>
                    <a:pt x="1" y="2"/>
                  </a:cubicBezTo>
                  <a:cubicBezTo>
                    <a:pt x="2" y="2"/>
                    <a:pt x="2" y="1"/>
                    <a:pt x="2" y="1"/>
                  </a:cubicBezTo>
                  <a:cubicBezTo>
                    <a:pt x="2" y="0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95" name="Freeform 232">
              <a:extLst>
                <a:ext uri="{FF2B5EF4-FFF2-40B4-BE49-F238E27FC236}">
                  <a16:creationId xmlns:a16="http://schemas.microsoft.com/office/drawing/2014/main" id="{540800BE-A27B-FDED-6CEA-AFF26EBDFDAA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2" y="2771"/>
              <a:ext cx="10" cy="11"/>
            </a:xfrm>
            <a:custGeom>
              <a:avLst/>
              <a:gdLst>
                <a:gd name="T0" fmla="*/ 110 w 3"/>
                <a:gd name="T1" fmla="*/ 202 h 3"/>
                <a:gd name="T2" fmla="*/ 110 w 3"/>
                <a:gd name="T3" fmla="*/ 348 h 3"/>
                <a:gd name="T4" fmla="*/ 257 w 3"/>
                <a:gd name="T5" fmla="*/ 539 h 3"/>
                <a:gd name="T6" fmla="*/ 367 w 3"/>
                <a:gd name="T7" fmla="*/ 202 h 3"/>
                <a:gd name="T8" fmla="*/ 110 w 3"/>
                <a:gd name="T9" fmla="*/ 202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1" y="1"/>
                  </a:moveTo>
                  <a:cubicBezTo>
                    <a:pt x="1" y="1"/>
                    <a:pt x="0" y="2"/>
                    <a:pt x="1" y="2"/>
                  </a:cubicBezTo>
                  <a:cubicBezTo>
                    <a:pt x="1" y="3"/>
                    <a:pt x="2" y="3"/>
                    <a:pt x="2" y="3"/>
                  </a:cubicBezTo>
                  <a:cubicBezTo>
                    <a:pt x="3" y="2"/>
                    <a:pt x="3" y="2"/>
                    <a:pt x="3" y="1"/>
                  </a:cubicBezTo>
                  <a:cubicBezTo>
                    <a:pt x="2" y="1"/>
                    <a:pt x="2" y="0"/>
                    <a:pt x="1" y="1"/>
                  </a:cubicBezTo>
                  <a:close/>
                </a:path>
              </a:pathLst>
            </a:cu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96" name="Freeform 233">
              <a:extLst>
                <a:ext uri="{FF2B5EF4-FFF2-40B4-BE49-F238E27FC236}">
                  <a16:creationId xmlns:a16="http://schemas.microsoft.com/office/drawing/2014/main" id="{54ACE592-E910-2B86-7335-B6B7A1BF1492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9" y="2782"/>
              <a:ext cx="10" cy="7"/>
            </a:xfrm>
            <a:custGeom>
              <a:avLst/>
              <a:gdLst>
                <a:gd name="T0" fmla="*/ 110 w 3"/>
                <a:gd name="T1" fmla="*/ 0 h 2"/>
                <a:gd name="T2" fmla="*/ 110 w 3"/>
                <a:gd name="T3" fmla="*/ 308 h 2"/>
                <a:gd name="T4" fmla="*/ 257 w 3"/>
                <a:gd name="T5" fmla="*/ 308 h 2"/>
                <a:gd name="T6" fmla="*/ 367 w 3"/>
                <a:gd name="T7" fmla="*/ 172 h 2"/>
                <a:gd name="T8" fmla="*/ 110 w 3"/>
                <a:gd name="T9" fmla="*/ 0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1" y="0"/>
                    <a:pt x="0" y="1"/>
                    <a:pt x="1" y="2"/>
                  </a:cubicBezTo>
                  <a:cubicBezTo>
                    <a:pt x="1" y="2"/>
                    <a:pt x="2" y="2"/>
                    <a:pt x="2" y="2"/>
                  </a:cubicBezTo>
                  <a:cubicBezTo>
                    <a:pt x="3" y="2"/>
                    <a:pt x="3" y="1"/>
                    <a:pt x="3" y="1"/>
                  </a:cubicBezTo>
                  <a:cubicBezTo>
                    <a:pt x="3" y="0"/>
                    <a:pt x="2" y="0"/>
                    <a:pt x="1" y="0"/>
                  </a:cubicBezTo>
                  <a:close/>
                </a:path>
              </a:pathLst>
            </a:cu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97" name="Freeform 234">
              <a:extLst>
                <a:ext uri="{FF2B5EF4-FFF2-40B4-BE49-F238E27FC236}">
                  <a16:creationId xmlns:a16="http://schemas.microsoft.com/office/drawing/2014/main" id="{61BE88EB-6A8F-2DE2-29BB-E4E80AE86914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9" y="2792"/>
              <a:ext cx="10" cy="11"/>
            </a:xfrm>
            <a:custGeom>
              <a:avLst/>
              <a:gdLst>
                <a:gd name="T0" fmla="*/ 110 w 3"/>
                <a:gd name="T1" fmla="*/ 0 h 3"/>
                <a:gd name="T2" fmla="*/ 110 w 3"/>
                <a:gd name="T3" fmla="*/ 348 h 3"/>
                <a:gd name="T4" fmla="*/ 257 w 3"/>
                <a:gd name="T5" fmla="*/ 348 h 3"/>
                <a:gd name="T6" fmla="*/ 367 w 3"/>
                <a:gd name="T7" fmla="*/ 202 h 3"/>
                <a:gd name="T8" fmla="*/ 110 w 3"/>
                <a:gd name="T9" fmla="*/ 0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1" y="0"/>
                  </a:moveTo>
                  <a:cubicBezTo>
                    <a:pt x="1" y="0"/>
                    <a:pt x="0" y="1"/>
                    <a:pt x="1" y="2"/>
                  </a:cubicBezTo>
                  <a:cubicBezTo>
                    <a:pt x="1" y="2"/>
                    <a:pt x="2" y="3"/>
                    <a:pt x="2" y="2"/>
                  </a:cubicBezTo>
                  <a:cubicBezTo>
                    <a:pt x="3" y="2"/>
                    <a:pt x="3" y="1"/>
                    <a:pt x="3" y="1"/>
                  </a:cubicBezTo>
                  <a:cubicBezTo>
                    <a:pt x="3" y="0"/>
                    <a:pt x="2" y="0"/>
                    <a:pt x="1" y="0"/>
                  </a:cubicBezTo>
                  <a:close/>
                </a:path>
              </a:pathLst>
            </a:cu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98" name="Freeform 235">
              <a:extLst>
                <a:ext uri="{FF2B5EF4-FFF2-40B4-BE49-F238E27FC236}">
                  <a16:creationId xmlns:a16="http://schemas.microsoft.com/office/drawing/2014/main" id="{C563CE76-5AFC-1B18-0EA0-372F013A2BA9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5" y="2792"/>
              <a:ext cx="7" cy="8"/>
            </a:xfrm>
            <a:custGeom>
              <a:avLst/>
              <a:gdLst>
                <a:gd name="T0" fmla="*/ 172 w 2"/>
                <a:gd name="T1" fmla="*/ 0 h 2"/>
                <a:gd name="T2" fmla="*/ 0 w 2"/>
                <a:gd name="T3" fmla="*/ 256 h 2"/>
                <a:gd name="T4" fmla="*/ 308 w 2"/>
                <a:gd name="T5" fmla="*/ 512 h 2"/>
                <a:gd name="T6" fmla="*/ 308 w 2"/>
                <a:gd name="T7" fmla="*/ 0 h 2"/>
                <a:gd name="T8" fmla="*/ 172 w 2"/>
                <a:gd name="T9" fmla="*/ 0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1" y="0"/>
                  </a:moveTo>
                  <a:cubicBezTo>
                    <a:pt x="0" y="0"/>
                    <a:pt x="0" y="1"/>
                    <a:pt x="0" y="1"/>
                  </a:cubicBezTo>
                  <a:cubicBezTo>
                    <a:pt x="0" y="2"/>
                    <a:pt x="1" y="2"/>
                    <a:pt x="2" y="2"/>
                  </a:cubicBezTo>
                  <a:cubicBezTo>
                    <a:pt x="2" y="2"/>
                    <a:pt x="2" y="1"/>
                    <a:pt x="2" y="0"/>
                  </a:cubicBezTo>
                  <a:cubicBezTo>
                    <a:pt x="2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99" name="Freeform 236">
              <a:extLst>
                <a:ext uri="{FF2B5EF4-FFF2-40B4-BE49-F238E27FC236}">
                  <a16:creationId xmlns:a16="http://schemas.microsoft.com/office/drawing/2014/main" id="{7170C54F-1BA4-8AF4-39F5-631711292C5E}"/>
                </a:ext>
              </a:extLst>
            </p:cNvPr>
            <p:cNvSpPr>
              <a:spLocks/>
            </p:cNvSpPr>
            <p:nvPr/>
          </p:nvSpPr>
          <p:spPr bwMode="auto">
            <a:xfrm>
              <a:off x="2869" y="2782"/>
              <a:ext cx="10" cy="10"/>
            </a:xfrm>
            <a:custGeom>
              <a:avLst/>
              <a:gdLst>
                <a:gd name="T0" fmla="*/ 110 w 3"/>
                <a:gd name="T1" fmla="*/ 110 h 3"/>
                <a:gd name="T2" fmla="*/ 0 w 3"/>
                <a:gd name="T3" fmla="*/ 257 h 3"/>
                <a:gd name="T4" fmla="*/ 257 w 3"/>
                <a:gd name="T5" fmla="*/ 367 h 3"/>
                <a:gd name="T6" fmla="*/ 257 w 3"/>
                <a:gd name="T7" fmla="*/ 110 h 3"/>
                <a:gd name="T8" fmla="*/ 110 w 3"/>
                <a:gd name="T9" fmla="*/ 110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1" y="1"/>
                  </a:moveTo>
                  <a:cubicBezTo>
                    <a:pt x="0" y="1"/>
                    <a:pt x="0" y="2"/>
                    <a:pt x="0" y="2"/>
                  </a:cubicBezTo>
                  <a:cubicBezTo>
                    <a:pt x="1" y="3"/>
                    <a:pt x="1" y="3"/>
                    <a:pt x="2" y="3"/>
                  </a:cubicBezTo>
                  <a:cubicBezTo>
                    <a:pt x="2" y="3"/>
                    <a:pt x="3" y="2"/>
                    <a:pt x="2" y="1"/>
                  </a:cubicBezTo>
                  <a:cubicBezTo>
                    <a:pt x="2" y="1"/>
                    <a:pt x="1" y="0"/>
                    <a:pt x="1" y="1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00" name="Freeform 237">
              <a:extLst>
                <a:ext uri="{FF2B5EF4-FFF2-40B4-BE49-F238E27FC236}">
                  <a16:creationId xmlns:a16="http://schemas.microsoft.com/office/drawing/2014/main" id="{04C690DA-A20B-C27A-5D52-7C09F60C18D6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5" y="2775"/>
              <a:ext cx="7" cy="10"/>
            </a:xfrm>
            <a:custGeom>
              <a:avLst/>
              <a:gdLst>
                <a:gd name="T0" fmla="*/ 172 w 2"/>
                <a:gd name="T1" fmla="*/ 0 h 3"/>
                <a:gd name="T2" fmla="*/ 0 w 2"/>
                <a:gd name="T3" fmla="*/ 257 h 3"/>
                <a:gd name="T4" fmla="*/ 308 w 2"/>
                <a:gd name="T5" fmla="*/ 257 h 3"/>
                <a:gd name="T6" fmla="*/ 308 w 2"/>
                <a:gd name="T7" fmla="*/ 110 h 3"/>
                <a:gd name="T8" fmla="*/ 172 w 2"/>
                <a:gd name="T9" fmla="*/ 0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1" y="0"/>
                  </a:moveTo>
                  <a:cubicBezTo>
                    <a:pt x="0" y="1"/>
                    <a:pt x="0" y="1"/>
                    <a:pt x="0" y="2"/>
                  </a:cubicBezTo>
                  <a:cubicBezTo>
                    <a:pt x="0" y="2"/>
                    <a:pt x="1" y="3"/>
                    <a:pt x="2" y="2"/>
                  </a:cubicBezTo>
                  <a:cubicBezTo>
                    <a:pt x="2" y="2"/>
                    <a:pt x="2" y="1"/>
                    <a:pt x="2" y="1"/>
                  </a:cubicBezTo>
                  <a:cubicBezTo>
                    <a:pt x="2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01" name="Freeform 238">
              <a:extLst>
                <a:ext uri="{FF2B5EF4-FFF2-40B4-BE49-F238E27FC236}">
                  <a16:creationId xmlns:a16="http://schemas.microsoft.com/office/drawing/2014/main" id="{CEBA9DD5-E9CD-14BC-CB20-EB4550A748D3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9" y="2782"/>
              <a:ext cx="6" cy="10"/>
            </a:xfrm>
            <a:custGeom>
              <a:avLst/>
              <a:gdLst>
                <a:gd name="T0" fmla="*/ 81 w 2"/>
                <a:gd name="T1" fmla="*/ 110 h 3"/>
                <a:gd name="T2" fmla="*/ 0 w 2"/>
                <a:gd name="T3" fmla="*/ 257 h 3"/>
                <a:gd name="T4" fmla="*/ 162 w 2"/>
                <a:gd name="T5" fmla="*/ 367 h 3"/>
                <a:gd name="T6" fmla="*/ 162 w 2"/>
                <a:gd name="T7" fmla="*/ 110 h 3"/>
                <a:gd name="T8" fmla="*/ 81 w 2"/>
                <a:gd name="T9" fmla="*/ 110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1" y="1"/>
                  </a:moveTo>
                  <a:cubicBezTo>
                    <a:pt x="0" y="1"/>
                    <a:pt x="0" y="2"/>
                    <a:pt x="0" y="2"/>
                  </a:cubicBezTo>
                  <a:cubicBezTo>
                    <a:pt x="0" y="3"/>
                    <a:pt x="1" y="3"/>
                    <a:pt x="2" y="3"/>
                  </a:cubicBezTo>
                  <a:cubicBezTo>
                    <a:pt x="2" y="2"/>
                    <a:pt x="2" y="2"/>
                    <a:pt x="2" y="1"/>
                  </a:cubicBezTo>
                  <a:cubicBezTo>
                    <a:pt x="2" y="1"/>
                    <a:pt x="1" y="0"/>
                    <a:pt x="1" y="1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02" name="Freeform 239">
              <a:extLst>
                <a:ext uri="{FF2B5EF4-FFF2-40B4-BE49-F238E27FC236}">
                  <a16:creationId xmlns:a16="http://schemas.microsoft.com/office/drawing/2014/main" id="{418793C4-31EC-2B06-C08D-8249FBA151B3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5" y="2800"/>
              <a:ext cx="10" cy="10"/>
            </a:xfrm>
            <a:custGeom>
              <a:avLst/>
              <a:gdLst>
                <a:gd name="T0" fmla="*/ 110 w 3"/>
                <a:gd name="T1" fmla="*/ 0 h 3"/>
                <a:gd name="T2" fmla="*/ 110 w 3"/>
                <a:gd name="T3" fmla="*/ 257 h 3"/>
                <a:gd name="T4" fmla="*/ 257 w 3"/>
                <a:gd name="T5" fmla="*/ 257 h 3"/>
                <a:gd name="T6" fmla="*/ 367 w 3"/>
                <a:gd name="T7" fmla="*/ 110 h 3"/>
                <a:gd name="T8" fmla="*/ 110 w 3"/>
                <a:gd name="T9" fmla="*/ 0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1" y="0"/>
                  </a:moveTo>
                  <a:cubicBezTo>
                    <a:pt x="1" y="1"/>
                    <a:pt x="0" y="1"/>
                    <a:pt x="1" y="2"/>
                  </a:cubicBezTo>
                  <a:cubicBezTo>
                    <a:pt x="1" y="2"/>
                    <a:pt x="2" y="3"/>
                    <a:pt x="2" y="2"/>
                  </a:cubicBezTo>
                  <a:cubicBezTo>
                    <a:pt x="3" y="2"/>
                    <a:pt x="3" y="1"/>
                    <a:pt x="3" y="1"/>
                  </a:cubicBezTo>
                  <a:cubicBezTo>
                    <a:pt x="3" y="0"/>
                    <a:pt x="2" y="0"/>
                    <a:pt x="1" y="0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03" name="Freeform 240">
              <a:extLst>
                <a:ext uri="{FF2B5EF4-FFF2-40B4-BE49-F238E27FC236}">
                  <a16:creationId xmlns:a16="http://schemas.microsoft.com/office/drawing/2014/main" id="{E0B70828-1F09-E0A7-1C65-E212DF9F890A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5" y="2803"/>
              <a:ext cx="10" cy="11"/>
            </a:xfrm>
            <a:custGeom>
              <a:avLst/>
              <a:gdLst>
                <a:gd name="T0" fmla="*/ 110 w 3"/>
                <a:gd name="T1" fmla="*/ 202 h 3"/>
                <a:gd name="T2" fmla="*/ 110 w 3"/>
                <a:gd name="T3" fmla="*/ 348 h 3"/>
                <a:gd name="T4" fmla="*/ 257 w 3"/>
                <a:gd name="T5" fmla="*/ 539 h 3"/>
                <a:gd name="T6" fmla="*/ 367 w 3"/>
                <a:gd name="T7" fmla="*/ 202 h 3"/>
                <a:gd name="T8" fmla="*/ 110 w 3"/>
                <a:gd name="T9" fmla="*/ 202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1" y="1"/>
                  </a:moveTo>
                  <a:cubicBezTo>
                    <a:pt x="1" y="1"/>
                    <a:pt x="0" y="2"/>
                    <a:pt x="1" y="2"/>
                  </a:cubicBezTo>
                  <a:cubicBezTo>
                    <a:pt x="1" y="3"/>
                    <a:pt x="2" y="3"/>
                    <a:pt x="2" y="3"/>
                  </a:cubicBezTo>
                  <a:cubicBezTo>
                    <a:pt x="3" y="3"/>
                    <a:pt x="3" y="2"/>
                    <a:pt x="3" y="1"/>
                  </a:cubicBezTo>
                  <a:cubicBezTo>
                    <a:pt x="3" y="1"/>
                    <a:pt x="2" y="0"/>
                    <a:pt x="1" y="1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04" name="Freeform 241">
              <a:extLst>
                <a:ext uri="{FF2B5EF4-FFF2-40B4-BE49-F238E27FC236}">
                  <a16:creationId xmlns:a16="http://schemas.microsoft.com/office/drawing/2014/main" id="{C285B248-7D94-0C1E-D721-7BA92A02F16E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2" y="2803"/>
              <a:ext cx="10" cy="7"/>
            </a:xfrm>
            <a:custGeom>
              <a:avLst/>
              <a:gdLst>
                <a:gd name="T0" fmla="*/ 110 w 3"/>
                <a:gd name="T1" fmla="*/ 0 h 2"/>
                <a:gd name="T2" fmla="*/ 0 w 3"/>
                <a:gd name="T3" fmla="*/ 172 h 2"/>
                <a:gd name="T4" fmla="*/ 257 w 3"/>
                <a:gd name="T5" fmla="*/ 308 h 2"/>
                <a:gd name="T6" fmla="*/ 367 w 3"/>
                <a:gd name="T7" fmla="*/ 0 h 2"/>
                <a:gd name="T8" fmla="*/ 110 w 3"/>
                <a:gd name="T9" fmla="*/ 0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0" y="0"/>
                    <a:pt x="0" y="1"/>
                    <a:pt x="0" y="1"/>
                  </a:cubicBezTo>
                  <a:cubicBezTo>
                    <a:pt x="1" y="2"/>
                    <a:pt x="1" y="2"/>
                    <a:pt x="2" y="2"/>
                  </a:cubicBezTo>
                  <a:cubicBezTo>
                    <a:pt x="3" y="2"/>
                    <a:pt x="3" y="1"/>
                    <a:pt x="3" y="0"/>
                  </a:cubicBezTo>
                  <a:cubicBezTo>
                    <a:pt x="2" y="0"/>
                    <a:pt x="2" y="0"/>
                    <a:pt x="1" y="0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05" name="Freeform 242">
              <a:extLst>
                <a:ext uri="{FF2B5EF4-FFF2-40B4-BE49-F238E27FC236}">
                  <a16:creationId xmlns:a16="http://schemas.microsoft.com/office/drawing/2014/main" id="{D7246D7B-0FE5-F63B-F2BA-5F2A7D657456}"/>
                </a:ext>
              </a:extLst>
            </p:cNvPr>
            <p:cNvSpPr>
              <a:spLocks/>
            </p:cNvSpPr>
            <p:nvPr/>
          </p:nvSpPr>
          <p:spPr bwMode="auto">
            <a:xfrm>
              <a:off x="2865" y="2792"/>
              <a:ext cx="10" cy="11"/>
            </a:xfrm>
            <a:custGeom>
              <a:avLst/>
              <a:gdLst>
                <a:gd name="T0" fmla="*/ 110 w 3"/>
                <a:gd name="T1" fmla="*/ 202 h 3"/>
                <a:gd name="T2" fmla="*/ 0 w 3"/>
                <a:gd name="T3" fmla="*/ 348 h 3"/>
                <a:gd name="T4" fmla="*/ 257 w 3"/>
                <a:gd name="T5" fmla="*/ 539 h 3"/>
                <a:gd name="T6" fmla="*/ 367 w 3"/>
                <a:gd name="T7" fmla="*/ 202 h 3"/>
                <a:gd name="T8" fmla="*/ 110 w 3"/>
                <a:gd name="T9" fmla="*/ 202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1" y="1"/>
                  </a:moveTo>
                  <a:cubicBezTo>
                    <a:pt x="0" y="1"/>
                    <a:pt x="0" y="2"/>
                    <a:pt x="0" y="2"/>
                  </a:cubicBezTo>
                  <a:cubicBezTo>
                    <a:pt x="1" y="3"/>
                    <a:pt x="1" y="3"/>
                    <a:pt x="2" y="3"/>
                  </a:cubicBezTo>
                  <a:cubicBezTo>
                    <a:pt x="3" y="3"/>
                    <a:pt x="3" y="2"/>
                    <a:pt x="3" y="1"/>
                  </a:cubicBezTo>
                  <a:cubicBezTo>
                    <a:pt x="2" y="1"/>
                    <a:pt x="2" y="0"/>
                    <a:pt x="1" y="1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06" name="Freeform 243">
              <a:extLst>
                <a:ext uri="{FF2B5EF4-FFF2-40B4-BE49-F238E27FC236}">
                  <a16:creationId xmlns:a16="http://schemas.microsoft.com/office/drawing/2014/main" id="{EC311DBC-6633-FFD4-B2D5-4B8524F2882C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5" y="2789"/>
              <a:ext cx="10" cy="11"/>
            </a:xfrm>
            <a:custGeom>
              <a:avLst/>
              <a:gdLst>
                <a:gd name="T0" fmla="*/ 110 w 3"/>
                <a:gd name="T1" fmla="*/ 0 h 3"/>
                <a:gd name="T2" fmla="*/ 0 w 3"/>
                <a:gd name="T3" fmla="*/ 348 h 3"/>
                <a:gd name="T4" fmla="*/ 257 w 3"/>
                <a:gd name="T5" fmla="*/ 348 h 3"/>
                <a:gd name="T6" fmla="*/ 367 w 3"/>
                <a:gd name="T7" fmla="*/ 202 h 3"/>
                <a:gd name="T8" fmla="*/ 110 w 3"/>
                <a:gd name="T9" fmla="*/ 0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1" y="0"/>
                  </a:moveTo>
                  <a:cubicBezTo>
                    <a:pt x="0" y="0"/>
                    <a:pt x="0" y="1"/>
                    <a:pt x="0" y="2"/>
                  </a:cubicBezTo>
                  <a:cubicBezTo>
                    <a:pt x="1" y="2"/>
                    <a:pt x="1" y="3"/>
                    <a:pt x="2" y="2"/>
                  </a:cubicBezTo>
                  <a:cubicBezTo>
                    <a:pt x="3" y="2"/>
                    <a:pt x="3" y="1"/>
                    <a:pt x="3" y="1"/>
                  </a:cubicBezTo>
                  <a:cubicBezTo>
                    <a:pt x="2" y="0"/>
                    <a:pt x="2" y="0"/>
                    <a:pt x="1" y="0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07" name="Freeform 244">
              <a:extLst>
                <a:ext uri="{FF2B5EF4-FFF2-40B4-BE49-F238E27FC236}">
                  <a16:creationId xmlns:a16="http://schemas.microsoft.com/office/drawing/2014/main" id="{D39A8362-05BF-6417-7CE9-99A312CDA86E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5" y="2771"/>
              <a:ext cx="10" cy="11"/>
            </a:xfrm>
            <a:custGeom>
              <a:avLst/>
              <a:gdLst>
                <a:gd name="T0" fmla="*/ 110 w 3"/>
                <a:gd name="T1" fmla="*/ 202 h 3"/>
                <a:gd name="T2" fmla="*/ 0 w 3"/>
                <a:gd name="T3" fmla="*/ 348 h 3"/>
                <a:gd name="T4" fmla="*/ 257 w 3"/>
                <a:gd name="T5" fmla="*/ 539 h 3"/>
                <a:gd name="T6" fmla="*/ 257 w 3"/>
                <a:gd name="T7" fmla="*/ 202 h 3"/>
                <a:gd name="T8" fmla="*/ 110 w 3"/>
                <a:gd name="T9" fmla="*/ 202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1" y="1"/>
                  </a:moveTo>
                  <a:cubicBezTo>
                    <a:pt x="0" y="1"/>
                    <a:pt x="0" y="1"/>
                    <a:pt x="0" y="2"/>
                  </a:cubicBezTo>
                  <a:cubicBezTo>
                    <a:pt x="1" y="3"/>
                    <a:pt x="1" y="3"/>
                    <a:pt x="2" y="3"/>
                  </a:cubicBezTo>
                  <a:cubicBezTo>
                    <a:pt x="2" y="2"/>
                    <a:pt x="3" y="2"/>
                    <a:pt x="2" y="1"/>
                  </a:cubicBezTo>
                  <a:cubicBezTo>
                    <a:pt x="2" y="1"/>
                    <a:pt x="1" y="0"/>
                    <a:pt x="1" y="1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08" name="Freeform 245">
              <a:extLst>
                <a:ext uri="{FF2B5EF4-FFF2-40B4-BE49-F238E27FC236}">
                  <a16:creationId xmlns:a16="http://schemas.microsoft.com/office/drawing/2014/main" id="{41FF8754-B409-C99D-F052-63BB411FF6D5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9" y="2768"/>
              <a:ext cx="6" cy="10"/>
            </a:xfrm>
            <a:custGeom>
              <a:avLst/>
              <a:gdLst>
                <a:gd name="T0" fmla="*/ 0 w 2"/>
                <a:gd name="T1" fmla="*/ 110 h 3"/>
                <a:gd name="T2" fmla="*/ 0 w 2"/>
                <a:gd name="T3" fmla="*/ 257 h 3"/>
                <a:gd name="T4" fmla="*/ 81 w 2"/>
                <a:gd name="T5" fmla="*/ 367 h 3"/>
                <a:gd name="T6" fmla="*/ 162 w 2"/>
                <a:gd name="T7" fmla="*/ 110 h 3"/>
                <a:gd name="T8" fmla="*/ 0 w 2"/>
                <a:gd name="T9" fmla="*/ 110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0" y="1"/>
                  </a:moveTo>
                  <a:cubicBezTo>
                    <a:pt x="0" y="1"/>
                    <a:pt x="0" y="2"/>
                    <a:pt x="0" y="2"/>
                  </a:cubicBezTo>
                  <a:cubicBezTo>
                    <a:pt x="0" y="3"/>
                    <a:pt x="1" y="3"/>
                    <a:pt x="1" y="3"/>
                  </a:cubicBezTo>
                  <a:cubicBezTo>
                    <a:pt x="2" y="3"/>
                    <a:pt x="2" y="2"/>
                    <a:pt x="2" y="1"/>
                  </a:cubicBezTo>
                  <a:cubicBezTo>
                    <a:pt x="2" y="1"/>
                    <a:pt x="1" y="0"/>
                    <a:pt x="0" y="1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09" name="Freeform 246">
              <a:extLst>
                <a:ext uri="{FF2B5EF4-FFF2-40B4-BE49-F238E27FC236}">
                  <a16:creationId xmlns:a16="http://schemas.microsoft.com/office/drawing/2014/main" id="{9AD62764-9E3F-EA5B-F5E2-3EE90D375119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5" y="2792"/>
              <a:ext cx="10" cy="11"/>
            </a:xfrm>
            <a:custGeom>
              <a:avLst/>
              <a:gdLst>
                <a:gd name="T0" fmla="*/ 110 w 3"/>
                <a:gd name="T1" fmla="*/ 202 h 3"/>
                <a:gd name="T2" fmla="*/ 110 w 3"/>
                <a:gd name="T3" fmla="*/ 348 h 3"/>
                <a:gd name="T4" fmla="*/ 257 w 3"/>
                <a:gd name="T5" fmla="*/ 539 h 3"/>
                <a:gd name="T6" fmla="*/ 367 w 3"/>
                <a:gd name="T7" fmla="*/ 202 h 3"/>
                <a:gd name="T8" fmla="*/ 110 w 3"/>
                <a:gd name="T9" fmla="*/ 202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1" y="1"/>
                  </a:moveTo>
                  <a:cubicBezTo>
                    <a:pt x="1" y="1"/>
                    <a:pt x="0" y="2"/>
                    <a:pt x="1" y="2"/>
                  </a:cubicBezTo>
                  <a:cubicBezTo>
                    <a:pt x="1" y="3"/>
                    <a:pt x="2" y="3"/>
                    <a:pt x="2" y="3"/>
                  </a:cubicBezTo>
                  <a:cubicBezTo>
                    <a:pt x="3" y="2"/>
                    <a:pt x="3" y="2"/>
                    <a:pt x="3" y="1"/>
                  </a:cubicBezTo>
                  <a:cubicBezTo>
                    <a:pt x="3" y="1"/>
                    <a:pt x="2" y="0"/>
                    <a:pt x="1" y="1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10" name="Freeform 247">
              <a:extLst>
                <a:ext uri="{FF2B5EF4-FFF2-40B4-BE49-F238E27FC236}">
                  <a16:creationId xmlns:a16="http://schemas.microsoft.com/office/drawing/2014/main" id="{BFD20D6D-C697-CBA1-EDFF-6DE7AC241F32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2" y="2807"/>
              <a:ext cx="10" cy="10"/>
            </a:xfrm>
            <a:custGeom>
              <a:avLst/>
              <a:gdLst>
                <a:gd name="T0" fmla="*/ 110 w 3"/>
                <a:gd name="T1" fmla="*/ 110 h 3"/>
                <a:gd name="T2" fmla="*/ 0 w 3"/>
                <a:gd name="T3" fmla="*/ 257 h 3"/>
                <a:gd name="T4" fmla="*/ 257 w 3"/>
                <a:gd name="T5" fmla="*/ 367 h 3"/>
                <a:gd name="T6" fmla="*/ 257 w 3"/>
                <a:gd name="T7" fmla="*/ 110 h 3"/>
                <a:gd name="T8" fmla="*/ 110 w 3"/>
                <a:gd name="T9" fmla="*/ 110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1" y="1"/>
                  </a:moveTo>
                  <a:cubicBezTo>
                    <a:pt x="0" y="1"/>
                    <a:pt x="0" y="1"/>
                    <a:pt x="0" y="2"/>
                  </a:cubicBezTo>
                  <a:cubicBezTo>
                    <a:pt x="1" y="3"/>
                    <a:pt x="1" y="3"/>
                    <a:pt x="2" y="3"/>
                  </a:cubicBezTo>
                  <a:cubicBezTo>
                    <a:pt x="2" y="2"/>
                    <a:pt x="3" y="2"/>
                    <a:pt x="2" y="1"/>
                  </a:cubicBezTo>
                  <a:cubicBezTo>
                    <a:pt x="2" y="0"/>
                    <a:pt x="1" y="0"/>
                    <a:pt x="1" y="1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11" name="Freeform 248">
              <a:extLst>
                <a:ext uri="{FF2B5EF4-FFF2-40B4-BE49-F238E27FC236}">
                  <a16:creationId xmlns:a16="http://schemas.microsoft.com/office/drawing/2014/main" id="{986F68DF-D760-4619-7B76-3C022B87A01E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5" y="2764"/>
              <a:ext cx="7" cy="11"/>
            </a:xfrm>
            <a:custGeom>
              <a:avLst/>
              <a:gdLst>
                <a:gd name="T0" fmla="*/ 0 w 2"/>
                <a:gd name="T1" fmla="*/ 0 h 3"/>
                <a:gd name="T2" fmla="*/ 0 w 2"/>
                <a:gd name="T3" fmla="*/ 348 h 3"/>
                <a:gd name="T4" fmla="*/ 172 w 2"/>
                <a:gd name="T5" fmla="*/ 348 h 3"/>
                <a:gd name="T6" fmla="*/ 308 w 2"/>
                <a:gd name="T7" fmla="*/ 202 h 3"/>
                <a:gd name="T8" fmla="*/ 0 w 2"/>
                <a:gd name="T9" fmla="*/ 0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0" y="0"/>
                  </a:moveTo>
                  <a:cubicBezTo>
                    <a:pt x="0" y="0"/>
                    <a:pt x="0" y="1"/>
                    <a:pt x="0" y="2"/>
                  </a:cubicBezTo>
                  <a:cubicBezTo>
                    <a:pt x="0" y="2"/>
                    <a:pt x="1" y="3"/>
                    <a:pt x="1" y="2"/>
                  </a:cubicBezTo>
                  <a:cubicBezTo>
                    <a:pt x="2" y="2"/>
                    <a:pt x="2" y="1"/>
                    <a:pt x="2" y="1"/>
                  </a:cubicBezTo>
                  <a:cubicBezTo>
                    <a:pt x="2" y="0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12" name="Freeform 249">
              <a:extLst>
                <a:ext uri="{FF2B5EF4-FFF2-40B4-BE49-F238E27FC236}">
                  <a16:creationId xmlns:a16="http://schemas.microsoft.com/office/drawing/2014/main" id="{FB7FA5EE-D318-58A0-8256-10C6F2817271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2" y="2768"/>
              <a:ext cx="10" cy="10"/>
            </a:xfrm>
            <a:custGeom>
              <a:avLst/>
              <a:gdLst>
                <a:gd name="T0" fmla="*/ 110 w 3"/>
                <a:gd name="T1" fmla="*/ 110 h 3"/>
                <a:gd name="T2" fmla="*/ 110 w 3"/>
                <a:gd name="T3" fmla="*/ 257 h 3"/>
                <a:gd name="T4" fmla="*/ 257 w 3"/>
                <a:gd name="T5" fmla="*/ 367 h 3"/>
                <a:gd name="T6" fmla="*/ 367 w 3"/>
                <a:gd name="T7" fmla="*/ 110 h 3"/>
                <a:gd name="T8" fmla="*/ 110 w 3"/>
                <a:gd name="T9" fmla="*/ 110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1" y="1"/>
                  </a:moveTo>
                  <a:cubicBezTo>
                    <a:pt x="1" y="1"/>
                    <a:pt x="0" y="2"/>
                    <a:pt x="1" y="2"/>
                  </a:cubicBezTo>
                  <a:cubicBezTo>
                    <a:pt x="1" y="3"/>
                    <a:pt x="2" y="3"/>
                    <a:pt x="2" y="3"/>
                  </a:cubicBezTo>
                  <a:cubicBezTo>
                    <a:pt x="3" y="2"/>
                    <a:pt x="3" y="2"/>
                    <a:pt x="3" y="1"/>
                  </a:cubicBezTo>
                  <a:cubicBezTo>
                    <a:pt x="3" y="1"/>
                    <a:pt x="2" y="0"/>
                    <a:pt x="1" y="1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13" name="Freeform 250">
              <a:extLst>
                <a:ext uri="{FF2B5EF4-FFF2-40B4-BE49-F238E27FC236}">
                  <a16:creationId xmlns:a16="http://schemas.microsoft.com/office/drawing/2014/main" id="{6948CAAD-3989-AEE9-4958-DEF115B611BA}"/>
                </a:ext>
              </a:extLst>
            </p:cNvPr>
            <p:cNvSpPr>
              <a:spLocks/>
            </p:cNvSpPr>
            <p:nvPr/>
          </p:nvSpPr>
          <p:spPr bwMode="auto">
            <a:xfrm>
              <a:off x="2865" y="2800"/>
              <a:ext cx="7" cy="10"/>
            </a:xfrm>
            <a:custGeom>
              <a:avLst/>
              <a:gdLst>
                <a:gd name="T0" fmla="*/ 172 w 2"/>
                <a:gd name="T1" fmla="*/ 110 h 3"/>
                <a:gd name="T2" fmla="*/ 0 w 2"/>
                <a:gd name="T3" fmla="*/ 257 h 3"/>
                <a:gd name="T4" fmla="*/ 308 w 2"/>
                <a:gd name="T5" fmla="*/ 367 h 3"/>
                <a:gd name="T6" fmla="*/ 308 w 2"/>
                <a:gd name="T7" fmla="*/ 110 h 3"/>
                <a:gd name="T8" fmla="*/ 172 w 2"/>
                <a:gd name="T9" fmla="*/ 110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1" y="1"/>
                  </a:moveTo>
                  <a:cubicBezTo>
                    <a:pt x="0" y="1"/>
                    <a:pt x="0" y="2"/>
                    <a:pt x="0" y="2"/>
                  </a:cubicBezTo>
                  <a:cubicBezTo>
                    <a:pt x="0" y="3"/>
                    <a:pt x="1" y="3"/>
                    <a:pt x="2" y="3"/>
                  </a:cubicBezTo>
                  <a:cubicBezTo>
                    <a:pt x="2" y="3"/>
                    <a:pt x="2" y="2"/>
                    <a:pt x="2" y="1"/>
                  </a:cubicBezTo>
                  <a:cubicBezTo>
                    <a:pt x="2" y="1"/>
                    <a:pt x="1" y="0"/>
                    <a:pt x="1" y="1"/>
                  </a:cubicBezTo>
                  <a:close/>
                </a:path>
              </a:pathLst>
            </a:cu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14" name="Freeform 251">
              <a:extLst>
                <a:ext uri="{FF2B5EF4-FFF2-40B4-BE49-F238E27FC236}">
                  <a16:creationId xmlns:a16="http://schemas.microsoft.com/office/drawing/2014/main" id="{E17529CA-1A33-1549-FD98-185D7384C66F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5" y="2789"/>
              <a:ext cx="10" cy="11"/>
            </a:xfrm>
            <a:custGeom>
              <a:avLst/>
              <a:gdLst>
                <a:gd name="T0" fmla="*/ 110 w 3"/>
                <a:gd name="T1" fmla="*/ 202 h 3"/>
                <a:gd name="T2" fmla="*/ 0 w 3"/>
                <a:gd name="T3" fmla="*/ 348 h 3"/>
                <a:gd name="T4" fmla="*/ 257 w 3"/>
                <a:gd name="T5" fmla="*/ 539 h 3"/>
                <a:gd name="T6" fmla="*/ 257 w 3"/>
                <a:gd name="T7" fmla="*/ 202 h 3"/>
                <a:gd name="T8" fmla="*/ 110 w 3"/>
                <a:gd name="T9" fmla="*/ 202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1" y="1"/>
                  </a:moveTo>
                  <a:cubicBezTo>
                    <a:pt x="0" y="1"/>
                    <a:pt x="0" y="2"/>
                    <a:pt x="0" y="2"/>
                  </a:cubicBezTo>
                  <a:cubicBezTo>
                    <a:pt x="1" y="3"/>
                    <a:pt x="1" y="3"/>
                    <a:pt x="2" y="3"/>
                  </a:cubicBezTo>
                  <a:cubicBezTo>
                    <a:pt x="2" y="2"/>
                    <a:pt x="3" y="2"/>
                    <a:pt x="2" y="1"/>
                  </a:cubicBezTo>
                  <a:cubicBezTo>
                    <a:pt x="2" y="1"/>
                    <a:pt x="1" y="0"/>
                    <a:pt x="1" y="1"/>
                  </a:cubicBezTo>
                  <a:close/>
                </a:path>
              </a:pathLst>
            </a:cu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15" name="Freeform 252">
              <a:extLst>
                <a:ext uri="{FF2B5EF4-FFF2-40B4-BE49-F238E27FC236}">
                  <a16:creationId xmlns:a16="http://schemas.microsoft.com/office/drawing/2014/main" id="{86417AA7-EC41-7666-73D6-9AF0D76F956F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8" y="2778"/>
              <a:ext cx="11" cy="11"/>
            </a:xfrm>
            <a:custGeom>
              <a:avLst/>
              <a:gdLst>
                <a:gd name="T0" fmla="*/ 202 w 3"/>
                <a:gd name="T1" fmla="*/ 202 h 3"/>
                <a:gd name="T2" fmla="*/ 0 w 3"/>
                <a:gd name="T3" fmla="*/ 348 h 3"/>
                <a:gd name="T4" fmla="*/ 348 w 3"/>
                <a:gd name="T5" fmla="*/ 539 h 3"/>
                <a:gd name="T6" fmla="*/ 348 w 3"/>
                <a:gd name="T7" fmla="*/ 202 h 3"/>
                <a:gd name="T8" fmla="*/ 202 w 3"/>
                <a:gd name="T9" fmla="*/ 202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1" y="1"/>
                  </a:moveTo>
                  <a:cubicBezTo>
                    <a:pt x="0" y="1"/>
                    <a:pt x="0" y="1"/>
                    <a:pt x="0" y="2"/>
                  </a:cubicBezTo>
                  <a:cubicBezTo>
                    <a:pt x="0" y="3"/>
                    <a:pt x="1" y="3"/>
                    <a:pt x="2" y="3"/>
                  </a:cubicBezTo>
                  <a:cubicBezTo>
                    <a:pt x="2" y="2"/>
                    <a:pt x="3" y="2"/>
                    <a:pt x="2" y="1"/>
                  </a:cubicBezTo>
                  <a:cubicBezTo>
                    <a:pt x="2" y="0"/>
                    <a:pt x="1" y="0"/>
                    <a:pt x="1" y="1"/>
                  </a:cubicBezTo>
                  <a:close/>
                </a:path>
              </a:pathLst>
            </a:cu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16" name="Freeform 253">
              <a:extLst>
                <a:ext uri="{FF2B5EF4-FFF2-40B4-BE49-F238E27FC236}">
                  <a16:creationId xmlns:a16="http://schemas.microsoft.com/office/drawing/2014/main" id="{0C957F5A-912D-1109-5C1B-23E2E1664917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5" y="2768"/>
              <a:ext cx="7" cy="10"/>
            </a:xfrm>
            <a:custGeom>
              <a:avLst/>
              <a:gdLst>
                <a:gd name="T0" fmla="*/ 0 w 2"/>
                <a:gd name="T1" fmla="*/ 110 h 3"/>
                <a:gd name="T2" fmla="*/ 0 w 2"/>
                <a:gd name="T3" fmla="*/ 257 h 3"/>
                <a:gd name="T4" fmla="*/ 172 w 2"/>
                <a:gd name="T5" fmla="*/ 367 h 3"/>
                <a:gd name="T6" fmla="*/ 308 w 2"/>
                <a:gd name="T7" fmla="*/ 110 h 3"/>
                <a:gd name="T8" fmla="*/ 0 w 2"/>
                <a:gd name="T9" fmla="*/ 110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0" y="1"/>
                  </a:moveTo>
                  <a:cubicBezTo>
                    <a:pt x="0" y="1"/>
                    <a:pt x="0" y="2"/>
                    <a:pt x="0" y="2"/>
                  </a:cubicBezTo>
                  <a:cubicBezTo>
                    <a:pt x="0" y="3"/>
                    <a:pt x="1" y="3"/>
                    <a:pt x="1" y="3"/>
                  </a:cubicBezTo>
                  <a:cubicBezTo>
                    <a:pt x="2" y="3"/>
                    <a:pt x="2" y="2"/>
                    <a:pt x="2" y="1"/>
                  </a:cubicBezTo>
                  <a:cubicBezTo>
                    <a:pt x="2" y="1"/>
                    <a:pt x="1" y="0"/>
                    <a:pt x="0" y="1"/>
                  </a:cubicBezTo>
                  <a:close/>
                </a:path>
              </a:pathLst>
            </a:cu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17" name="Freeform 254">
              <a:extLst>
                <a:ext uri="{FF2B5EF4-FFF2-40B4-BE49-F238E27FC236}">
                  <a16:creationId xmlns:a16="http://schemas.microsoft.com/office/drawing/2014/main" id="{AE114867-CB9D-B5DD-6783-F850C5B59111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2" y="2760"/>
              <a:ext cx="6" cy="11"/>
            </a:xfrm>
            <a:custGeom>
              <a:avLst/>
              <a:gdLst>
                <a:gd name="T0" fmla="*/ 81 w 2"/>
                <a:gd name="T1" fmla="*/ 0 h 3"/>
                <a:gd name="T2" fmla="*/ 0 w 2"/>
                <a:gd name="T3" fmla="*/ 348 h 3"/>
                <a:gd name="T4" fmla="*/ 162 w 2"/>
                <a:gd name="T5" fmla="*/ 348 h 3"/>
                <a:gd name="T6" fmla="*/ 162 w 2"/>
                <a:gd name="T7" fmla="*/ 202 h 3"/>
                <a:gd name="T8" fmla="*/ 81 w 2"/>
                <a:gd name="T9" fmla="*/ 0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1" y="0"/>
                  </a:moveTo>
                  <a:cubicBezTo>
                    <a:pt x="0" y="1"/>
                    <a:pt x="0" y="1"/>
                    <a:pt x="0" y="2"/>
                  </a:cubicBezTo>
                  <a:cubicBezTo>
                    <a:pt x="0" y="2"/>
                    <a:pt x="1" y="3"/>
                    <a:pt x="2" y="2"/>
                  </a:cubicBezTo>
                  <a:cubicBezTo>
                    <a:pt x="2" y="2"/>
                    <a:pt x="2" y="1"/>
                    <a:pt x="2" y="1"/>
                  </a:cubicBezTo>
                  <a:cubicBezTo>
                    <a:pt x="2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18" name="Freeform 255">
              <a:extLst>
                <a:ext uri="{FF2B5EF4-FFF2-40B4-BE49-F238E27FC236}">
                  <a16:creationId xmlns:a16="http://schemas.microsoft.com/office/drawing/2014/main" id="{DE4A31BD-AE1C-C186-EBF4-B176914E272E}"/>
                </a:ext>
              </a:extLst>
            </p:cNvPr>
            <p:cNvSpPr>
              <a:spLocks/>
            </p:cNvSpPr>
            <p:nvPr/>
          </p:nvSpPr>
          <p:spPr bwMode="auto">
            <a:xfrm>
              <a:off x="2805" y="2735"/>
              <a:ext cx="10" cy="11"/>
            </a:xfrm>
            <a:custGeom>
              <a:avLst/>
              <a:gdLst>
                <a:gd name="T0" fmla="*/ 110 w 3"/>
                <a:gd name="T1" fmla="*/ 202 h 3"/>
                <a:gd name="T2" fmla="*/ 0 w 3"/>
                <a:gd name="T3" fmla="*/ 348 h 3"/>
                <a:gd name="T4" fmla="*/ 257 w 3"/>
                <a:gd name="T5" fmla="*/ 539 h 3"/>
                <a:gd name="T6" fmla="*/ 257 w 3"/>
                <a:gd name="T7" fmla="*/ 202 h 3"/>
                <a:gd name="T8" fmla="*/ 110 w 3"/>
                <a:gd name="T9" fmla="*/ 202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1" y="1"/>
                  </a:moveTo>
                  <a:cubicBezTo>
                    <a:pt x="0" y="1"/>
                    <a:pt x="0" y="2"/>
                    <a:pt x="0" y="2"/>
                  </a:cubicBezTo>
                  <a:cubicBezTo>
                    <a:pt x="1" y="3"/>
                    <a:pt x="1" y="3"/>
                    <a:pt x="2" y="3"/>
                  </a:cubicBezTo>
                  <a:cubicBezTo>
                    <a:pt x="2" y="3"/>
                    <a:pt x="3" y="2"/>
                    <a:pt x="2" y="1"/>
                  </a:cubicBezTo>
                  <a:cubicBezTo>
                    <a:pt x="2" y="1"/>
                    <a:pt x="1" y="0"/>
                    <a:pt x="1" y="1"/>
                  </a:cubicBezTo>
                  <a:close/>
                </a:path>
              </a:pathLst>
            </a:cu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19" name="Freeform 256">
              <a:extLst>
                <a:ext uri="{FF2B5EF4-FFF2-40B4-BE49-F238E27FC236}">
                  <a16:creationId xmlns:a16="http://schemas.microsoft.com/office/drawing/2014/main" id="{33C33FD2-D92F-A546-0D5B-40B5B1251FB5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5" y="2732"/>
              <a:ext cx="10" cy="7"/>
            </a:xfrm>
            <a:custGeom>
              <a:avLst/>
              <a:gdLst>
                <a:gd name="T0" fmla="*/ 110 w 3"/>
                <a:gd name="T1" fmla="*/ 0 h 2"/>
                <a:gd name="T2" fmla="*/ 0 w 3"/>
                <a:gd name="T3" fmla="*/ 308 h 2"/>
                <a:gd name="T4" fmla="*/ 257 w 3"/>
                <a:gd name="T5" fmla="*/ 308 h 2"/>
                <a:gd name="T6" fmla="*/ 367 w 3"/>
                <a:gd name="T7" fmla="*/ 172 h 2"/>
                <a:gd name="T8" fmla="*/ 110 w 3"/>
                <a:gd name="T9" fmla="*/ 0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0" y="0"/>
                    <a:pt x="0" y="1"/>
                    <a:pt x="0" y="2"/>
                  </a:cubicBezTo>
                  <a:cubicBezTo>
                    <a:pt x="1" y="2"/>
                    <a:pt x="1" y="2"/>
                    <a:pt x="2" y="2"/>
                  </a:cubicBezTo>
                  <a:cubicBezTo>
                    <a:pt x="3" y="2"/>
                    <a:pt x="3" y="1"/>
                    <a:pt x="3" y="1"/>
                  </a:cubicBezTo>
                  <a:cubicBezTo>
                    <a:pt x="2" y="0"/>
                    <a:pt x="2" y="0"/>
                    <a:pt x="1" y="0"/>
                  </a:cubicBezTo>
                  <a:close/>
                </a:path>
              </a:pathLst>
            </a:cu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0" name="Freeform 257">
              <a:extLst>
                <a:ext uri="{FF2B5EF4-FFF2-40B4-BE49-F238E27FC236}">
                  <a16:creationId xmlns:a16="http://schemas.microsoft.com/office/drawing/2014/main" id="{81085C26-8E75-EDB2-8001-691949E85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2" y="2743"/>
              <a:ext cx="10" cy="10"/>
            </a:xfrm>
            <a:custGeom>
              <a:avLst/>
              <a:gdLst>
                <a:gd name="T0" fmla="*/ 110 w 3"/>
                <a:gd name="T1" fmla="*/ 0 h 3"/>
                <a:gd name="T2" fmla="*/ 110 w 3"/>
                <a:gd name="T3" fmla="*/ 257 h 3"/>
                <a:gd name="T4" fmla="*/ 257 w 3"/>
                <a:gd name="T5" fmla="*/ 257 h 3"/>
                <a:gd name="T6" fmla="*/ 367 w 3"/>
                <a:gd name="T7" fmla="*/ 110 h 3"/>
                <a:gd name="T8" fmla="*/ 110 w 3"/>
                <a:gd name="T9" fmla="*/ 0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1" y="0"/>
                  </a:moveTo>
                  <a:cubicBezTo>
                    <a:pt x="1" y="1"/>
                    <a:pt x="0" y="1"/>
                    <a:pt x="1" y="2"/>
                  </a:cubicBezTo>
                  <a:cubicBezTo>
                    <a:pt x="1" y="2"/>
                    <a:pt x="2" y="3"/>
                    <a:pt x="2" y="2"/>
                  </a:cubicBezTo>
                  <a:cubicBezTo>
                    <a:pt x="3" y="2"/>
                    <a:pt x="3" y="1"/>
                    <a:pt x="3" y="1"/>
                  </a:cubicBezTo>
                  <a:cubicBezTo>
                    <a:pt x="3" y="0"/>
                    <a:pt x="2" y="0"/>
                    <a:pt x="1" y="0"/>
                  </a:cubicBezTo>
                  <a:close/>
                </a:path>
              </a:pathLst>
            </a:cu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1" name="Freeform 258">
              <a:extLst>
                <a:ext uri="{FF2B5EF4-FFF2-40B4-BE49-F238E27FC236}">
                  <a16:creationId xmlns:a16="http://schemas.microsoft.com/office/drawing/2014/main" id="{CFCF7183-DC64-8DEB-0CC0-33FC4606897A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5" y="2746"/>
              <a:ext cx="10" cy="7"/>
            </a:xfrm>
            <a:custGeom>
              <a:avLst/>
              <a:gdLst>
                <a:gd name="T0" fmla="*/ 110 w 3"/>
                <a:gd name="T1" fmla="*/ 0 h 2"/>
                <a:gd name="T2" fmla="*/ 110 w 3"/>
                <a:gd name="T3" fmla="*/ 308 h 2"/>
                <a:gd name="T4" fmla="*/ 257 w 3"/>
                <a:gd name="T5" fmla="*/ 308 h 2"/>
                <a:gd name="T6" fmla="*/ 367 w 3"/>
                <a:gd name="T7" fmla="*/ 172 h 2"/>
                <a:gd name="T8" fmla="*/ 110 w 3"/>
                <a:gd name="T9" fmla="*/ 0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1" y="0"/>
                    <a:pt x="0" y="1"/>
                    <a:pt x="1" y="2"/>
                  </a:cubicBezTo>
                  <a:cubicBezTo>
                    <a:pt x="1" y="2"/>
                    <a:pt x="2" y="2"/>
                    <a:pt x="2" y="2"/>
                  </a:cubicBezTo>
                  <a:cubicBezTo>
                    <a:pt x="3" y="2"/>
                    <a:pt x="3" y="1"/>
                    <a:pt x="3" y="1"/>
                  </a:cubicBezTo>
                  <a:cubicBezTo>
                    <a:pt x="2" y="0"/>
                    <a:pt x="2" y="0"/>
                    <a:pt x="1" y="0"/>
                  </a:cubicBezTo>
                  <a:close/>
                </a:path>
              </a:pathLst>
            </a:cu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2" name="Freeform 259">
              <a:extLst>
                <a:ext uri="{FF2B5EF4-FFF2-40B4-BE49-F238E27FC236}">
                  <a16:creationId xmlns:a16="http://schemas.microsoft.com/office/drawing/2014/main" id="{3CD83143-301E-C7A0-B6B7-CF7EAA61DEA9}"/>
                </a:ext>
              </a:extLst>
            </p:cNvPr>
            <p:cNvSpPr>
              <a:spLocks/>
            </p:cNvSpPr>
            <p:nvPr/>
          </p:nvSpPr>
          <p:spPr bwMode="auto">
            <a:xfrm>
              <a:off x="2865" y="2750"/>
              <a:ext cx="10" cy="10"/>
            </a:xfrm>
            <a:custGeom>
              <a:avLst/>
              <a:gdLst>
                <a:gd name="T0" fmla="*/ 110 w 3"/>
                <a:gd name="T1" fmla="*/ 110 h 3"/>
                <a:gd name="T2" fmla="*/ 0 w 3"/>
                <a:gd name="T3" fmla="*/ 257 h 3"/>
                <a:gd name="T4" fmla="*/ 257 w 3"/>
                <a:gd name="T5" fmla="*/ 367 h 3"/>
                <a:gd name="T6" fmla="*/ 257 w 3"/>
                <a:gd name="T7" fmla="*/ 110 h 3"/>
                <a:gd name="T8" fmla="*/ 110 w 3"/>
                <a:gd name="T9" fmla="*/ 110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1" y="1"/>
                  </a:moveTo>
                  <a:cubicBezTo>
                    <a:pt x="0" y="1"/>
                    <a:pt x="0" y="2"/>
                    <a:pt x="0" y="2"/>
                  </a:cubicBezTo>
                  <a:cubicBezTo>
                    <a:pt x="1" y="3"/>
                    <a:pt x="1" y="3"/>
                    <a:pt x="2" y="3"/>
                  </a:cubicBezTo>
                  <a:cubicBezTo>
                    <a:pt x="2" y="3"/>
                    <a:pt x="3" y="2"/>
                    <a:pt x="2" y="1"/>
                  </a:cubicBezTo>
                  <a:cubicBezTo>
                    <a:pt x="2" y="1"/>
                    <a:pt x="1" y="0"/>
                    <a:pt x="1" y="1"/>
                  </a:cubicBezTo>
                  <a:close/>
                </a:path>
              </a:pathLst>
            </a:cu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3" name="Freeform 260">
              <a:extLst>
                <a:ext uri="{FF2B5EF4-FFF2-40B4-BE49-F238E27FC236}">
                  <a16:creationId xmlns:a16="http://schemas.microsoft.com/office/drawing/2014/main" id="{0015913B-C40A-E298-DF5D-98AB2B6D310C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9" y="2757"/>
              <a:ext cx="6" cy="7"/>
            </a:xfrm>
            <a:custGeom>
              <a:avLst/>
              <a:gdLst>
                <a:gd name="T0" fmla="*/ 0 w 2"/>
                <a:gd name="T1" fmla="*/ 0 h 2"/>
                <a:gd name="T2" fmla="*/ 0 w 2"/>
                <a:gd name="T3" fmla="*/ 308 h 2"/>
                <a:gd name="T4" fmla="*/ 81 w 2"/>
                <a:gd name="T5" fmla="*/ 308 h 2"/>
                <a:gd name="T6" fmla="*/ 162 w 2"/>
                <a:gd name="T7" fmla="*/ 172 h 2"/>
                <a:gd name="T8" fmla="*/ 0 w 2"/>
                <a:gd name="T9" fmla="*/ 0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0" y="0"/>
                    <a:pt x="0" y="1"/>
                    <a:pt x="0" y="2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2" y="2"/>
                    <a:pt x="2" y="1"/>
                    <a:pt x="2" y="1"/>
                  </a:cubicBezTo>
                  <a:cubicBezTo>
                    <a:pt x="2" y="0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4" name="Freeform 261">
              <a:extLst>
                <a:ext uri="{FF2B5EF4-FFF2-40B4-BE49-F238E27FC236}">
                  <a16:creationId xmlns:a16="http://schemas.microsoft.com/office/drawing/2014/main" id="{B96CFCA5-2E07-0243-EA88-D37BA1E439F2}"/>
                </a:ext>
              </a:extLst>
            </p:cNvPr>
            <p:cNvSpPr>
              <a:spLocks/>
            </p:cNvSpPr>
            <p:nvPr/>
          </p:nvSpPr>
          <p:spPr bwMode="auto">
            <a:xfrm>
              <a:off x="2869" y="2764"/>
              <a:ext cx="10" cy="7"/>
            </a:xfrm>
            <a:custGeom>
              <a:avLst/>
              <a:gdLst>
                <a:gd name="T0" fmla="*/ 110 w 3"/>
                <a:gd name="T1" fmla="*/ 0 h 2"/>
                <a:gd name="T2" fmla="*/ 0 w 3"/>
                <a:gd name="T3" fmla="*/ 172 h 2"/>
                <a:gd name="T4" fmla="*/ 257 w 3"/>
                <a:gd name="T5" fmla="*/ 308 h 2"/>
                <a:gd name="T6" fmla="*/ 367 w 3"/>
                <a:gd name="T7" fmla="*/ 0 h 2"/>
                <a:gd name="T8" fmla="*/ 110 w 3"/>
                <a:gd name="T9" fmla="*/ 0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0" y="0"/>
                    <a:pt x="0" y="1"/>
                    <a:pt x="0" y="1"/>
                  </a:cubicBezTo>
                  <a:cubicBezTo>
                    <a:pt x="1" y="2"/>
                    <a:pt x="1" y="2"/>
                    <a:pt x="2" y="2"/>
                  </a:cubicBezTo>
                  <a:cubicBezTo>
                    <a:pt x="3" y="2"/>
                    <a:pt x="3" y="1"/>
                    <a:pt x="3" y="0"/>
                  </a:cubicBezTo>
                  <a:cubicBezTo>
                    <a:pt x="2" y="0"/>
                    <a:pt x="2" y="0"/>
                    <a:pt x="1" y="0"/>
                  </a:cubicBezTo>
                  <a:close/>
                </a:path>
              </a:pathLst>
            </a:cu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5" name="Freeform 262">
              <a:extLst>
                <a:ext uri="{FF2B5EF4-FFF2-40B4-BE49-F238E27FC236}">
                  <a16:creationId xmlns:a16="http://schemas.microsoft.com/office/drawing/2014/main" id="{668BDF9B-8BF4-B037-2D8D-428D2299C9F2}"/>
                </a:ext>
              </a:extLst>
            </p:cNvPr>
            <p:cNvSpPr>
              <a:spLocks/>
            </p:cNvSpPr>
            <p:nvPr/>
          </p:nvSpPr>
          <p:spPr bwMode="auto">
            <a:xfrm>
              <a:off x="2865" y="2775"/>
              <a:ext cx="10" cy="10"/>
            </a:xfrm>
            <a:custGeom>
              <a:avLst/>
              <a:gdLst>
                <a:gd name="T0" fmla="*/ 110 w 3"/>
                <a:gd name="T1" fmla="*/ 0 h 3"/>
                <a:gd name="T2" fmla="*/ 110 w 3"/>
                <a:gd name="T3" fmla="*/ 257 h 3"/>
                <a:gd name="T4" fmla="*/ 257 w 3"/>
                <a:gd name="T5" fmla="*/ 257 h 3"/>
                <a:gd name="T6" fmla="*/ 367 w 3"/>
                <a:gd name="T7" fmla="*/ 110 h 3"/>
                <a:gd name="T8" fmla="*/ 110 w 3"/>
                <a:gd name="T9" fmla="*/ 0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1" y="0"/>
                  </a:moveTo>
                  <a:cubicBezTo>
                    <a:pt x="1" y="1"/>
                    <a:pt x="0" y="1"/>
                    <a:pt x="1" y="2"/>
                  </a:cubicBezTo>
                  <a:cubicBezTo>
                    <a:pt x="1" y="2"/>
                    <a:pt x="2" y="3"/>
                    <a:pt x="2" y="2"/>
                  </a:cubicBezTo>
                  <a:cubicBezTo>
                    <a:pt x="3" y="2"/>
                    <a:pt x="3" y="1"/>
                    <a:pt x="3" y="1"/>
                  </a:cubicBezTo>
                  <a:cubicBezTo>
                    <a:pt x="2" y="0"/>
                    <a:pt x="2" y="0"/>
                    <a:pt x="1" y="0"/>
                  </a:cubicBezTo>
                  <a:close/>
                </a:path>
              </a:pathLst>
            </a:cu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6" name="Freeform 263">
              <a:extLst>
                <a:ext uri="{FF2B5EF4-FFF2-40B4-BE49-F238E27FC236}">
                  <a16:creationId xmlns:a16="http://schemas.microsoft.com/office/drawing/2014/main" id="{778D107C-C605-D968-0A80-3F192135B69A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5" y="2782"/>
              <a:ext cx="7" cy="7"/>
            </a:xfrm>
            <a:custGeom>
              <a:avLst/>
              <a:gdLst>
                <a:gd name="T0" fmla="*/ 0 w 2"/>
                <a:gd name="T1" fmla="*/ 0 h 2"/>
                <a:gd name="T2" fmla="*/ 0 w 2"/>
                <a:gd name="T3" fmla="*/ 172 h 2"/>
                <a:gd name="T4" fmla="*/ 172 w 2"/>
                <a:gd name="T5" fmla="*/ 308 h 2"/>
                <a:gd name="T6" fmla="*/ 308 w 2"/>
                <a:gd name="T7" fmla="*/ 0 h 2"/>
                <a:gd name="T8" fmla="*/ 0 w 2"/>
                <a:gd name="T9" fmla="*/ 0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0" y="0"/>
                    <a:pt x="0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2" y="2"/>
                    <a:pt x="2" y="1"/>
                    <a:pt x="2" y="0"/>
                  </a:cubicBezTo>
                  <a:cubicBezTo>
                    <a:pt x="2" y="0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7" name="Freeform 264">
              <a:extLst>
                <a:ext uri="{FF2B5EF4-FFF2-40B4-BE49-F238E27FC236}">
                  <a16:creationId xmlns:a16="http://schemas.microsoft.com/office/drawing/2014/main" id="{D73300CA-C192-824E-CB7F-67EA1C4C9D94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2" y="2760"/>
              <a:ext cx="3" cy="4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256 h 1"/>
                <a:gd name="T4" fmla="*/ 81 w 1"/>
                <a:gd name="T5" fmla="*/ 256 h 1"/>
                <a:gd name="T6" fmla="*/ 81 w 1"/>
                <a:gd name="T7" fmla="*/ 256 h 1"/>
                <a:gd name="T8" fmla="*/ 0 w 1"/>
                <a:gd name="T9" fmla="*/ 0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0" y="0"/>
                    <a:pt x="0" y="1"/>
                    <a:pt x="0" y="1"/>
                  </a:cubicBezTo>
                  <a:cubicBezTo>
                    <a:pt x="0" y="1"/>
                    <a:pt x="0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8" name="Freeform 265">
              <a:extLst>
                <a:ext uri="{FF2B5EF4-FFF2-40B4-BE49-F238E27FC236}">
                  <a16:creationId xmlns:a16="http://schemas.microsoft.com/office/drawing/2014/main" id="{C9C8A1C9-785B-AA42-5B2D-92C2AE2F572C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8" y="2743"/>
              <a:ext cx="7" cy="3"/>
            </a:xfrm>
            <a:custGeom>
              <a:avLst/>
              <a:gdLst>
                <a:gd name="T0" fmla="*/ 172 w 2"/>
                <a:gd name="T1" fmla="*/ 0 h 1"/>
                <a:gd name="T2" fmla="*/ 0 w 2"/>
                <a:gd name="T3" fmla="*/ 81 h 1"/>
                <a:gd name="T4" fmla="*/ 172 w 2"/>
                <a:gd name="T5" fmla="*/ 81 h 1"/>
                <a:gd name="T6" fmla="*/ 172 w 2"/>
                <a:gd name="T7" fmla="*/ 0 h 1"/>
                <a:gd name="T8" fmla="*/ 172 w 2"/>
                <a:gd name="T9" fmla="*/ 0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1">
                  <a:moveTo>
                    <a:pt x="1" y="0"/>
                  </a:moveTo>
                  <a:cubicBezTo>
                    <a:pt x="0" y="0"/>
                    <a:pt x="0" y="0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2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9" name="Freeform 266">
              <a:extLst>
                <a:ext uri="{FF2B5EF4-FFF2-40B4-BE49-F238E27FC236}">
                  <a16:creationId xmlns:a16="http://schemas.microsoft.com/office/drawing/2014/main" id="{EB18E5F5-C180-19F0-40AC-9AEE7E482B06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2" y="2721"/>
              <a:ext cx="6" cy="4"/>
            </a:xfrm>
            <a:custGeom>
              <a:avLst/>
              <a:gdLst>
                <a:gd name="T0" fmla="*/ 81 w 2"/>
                <a:gd name="T1" fmla="*/ 0 h 1"/>
                <a:gd name="T2" fmla="*/ 81 w 2"/>
                <a:gd name="T3" fmla="*/ 256 h 1"/>
                <a:gd name="T4" fmla="*/ 81 w 2"/>
                <a:gd name="T5" fmla="*/ 256 h 1"/>
                <a:gd name="T6" fmla="*/ 162 w 2"/>
                <a:gd name="T7" fmla="*/ 0 h 1"/>
                <a:gd name="T8" fmla="*/ 81 w 2"/>
                <a:gd name="T9" fmla="*/ 0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1">
                  <a:moveTo>
                    <a:pt x="1" y="0"/>
                  </a:moveTo>
                  <a:cubicBezTo>
                    <a:pt x="1" y="0"/>
                    <a:pt x="0" y="0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2" y="1"/>
                    <a:pt x="2" y="1"/>
                    <a:pt x="2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30" name="Freeform 267">
              <a:extLst>
                <a:ext uri="{FF2B5EF4-FFF2-40B4-BE49-F238E27FC236}">
                  <a16:creationId xmlns:a16="http://schemas.microsoft.com/office/drawing/2014/main" id="{9784426C-ABEE-B436-D914-A56C8DE253C1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8" y="2750"/>
              <a:ext cx="4" cy="3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0 h 1"/>
                <a:gd name="T4" fmla="*/ 0 w 1"/>
                <a:gd name="T5" fmla="*/ 81 h 1"/>
                <a:gd name="T6" fmla="*/ 256 w 1"/>
                <a:gd name="T7" fmla="*/ 0 h 1"/>
                <a:gd name="T8" fmla="*/ 0 w 1"/>
                <a:gd name="T9" fmla="*/ 0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31" name="Freeform 268">
              <a:extLst>
                <a:ext uri="{FF2B5EF4-FFF2-40B4-BE49-F238E27FC236}">
                  <a16:creationId xmlns:a16="http://schemas.microsoft.com/office/drawing/2014/main" id="{8B4BFB48-FB2A-BEE5-EE1F-4FB66E8553F8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2" y="2753"/>
              <a:ext cx="3" cy="4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0 h 1"/>
                <a:gd name="T4" fmla="*/ 81 w 1"/>
                <a:gd name="T5" fmla="*/ 256 h 1"/>
                <a:gd name="T6" fmla="*/ 81 w 1"/>
                <a:gd name="T7" fmla="*/ 0 h 1"/>
                <a:gd name="T8" fmla="*/ 0 w 1"/>
                <a:gd name="T9" fmla="*/ 0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1" y="1"/>
                    <a:pt x="1" y="1"/>
                  </a:cubicBezTo>
                  <a:cubicBezTo>
                    <a:pt x="1" y="1"/>
                    <a:pt x="1" y="0"/>
                    <a:pt x="1" y="0"/>
                  </a:cubicBezTo>
                  <a:cubicBezTo>
                    <a:pt x="1" y="0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32" name="Freeform 269">
              <a:extLst>
                <a:ext uri="{FF2B5EF4-FFF2-40B4-BE49-F238E27FC236}">
                  <a16:creationId xmlns:a16="http://schemas.microsoft.com/office/drawing/2014/main" id="{81F91786-B06C-E61D-7288-FB906933FF0C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2" y="2775"/>
              <a:ext cx="6" cy="3"/>
            </a:xfrm>
            <a:custGeom>
              <a:avLst/>
              <a:gdLst>
                <a:gd name="T0" fmla="*/ 81 w 2"/>
                <a:gd name="T1" fmla="*/ 0 h 1"/>
                <a:gd name="T2" fmla="*/ 81 w 2"/>
                <a:gd name="T3" fmla="*/ 81 h 1"/>
                <a:gd name="T4" fmla="*/ 81 w 2"/>
                <a:gd name="T5" fmla="*/ 81 h 1"/>
                <a:gd name="T6" fmla="*/ 162 w 2"/>
                <a:gd name="T7" fmla="*/ 0 h 1"/>
                <a:gd name="T8" fmla="*/ 81 w 2"/>
                <a:gd name="T9" fmla="*/ 0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1">
                  <a:moveTo>
                    <a:pt x="1" y="0"/>
                  </a:moveTo>
                  <a:cubicBezTo>
                    <a:pt x="1" y="0"/>
                    <a:pt x="0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2" y="1"/>
                    <a:pt x="2" y="1"/>
                    <a:pt x="2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33" name="Freeform 270">
              <a:extLst>
                <a:ext uri="{FF2B5EF4-FFF2-40B4-BE49-F238E27FC236}">
                  <a16:creationId xmlns:a16="http://schemas.microsoft.com/office/drawing/2014/main" id="{A7043634-AD33-2ADA-FD22-31A143177EAB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2" y="2764"/>
              <a:ext cx="6" cy="4"/>
            </a:xfrm>
            <a:custGeom>
              <a:avLst/>
              <a:gdLst>
                <a:gd name="T0" fmla="*/ 81 w 2"/>
                <a:gd name="T1" fmla="*/ 0 h 1"/>
                <a:gd name="T2" fmla="*/ 0 w 2"/>
                <a:gd name="T3" fmla="*/ 256 h 1"/>
                <a:gd name="T4" fmla="*/ 81 w 2"/>
                <a:gd name="T5" fmla="*/ 256 h 1"/>
                <a:gd name="T6" fmla="*/ 81 w 2"/>
                <a:gd name="T7" fmla="*/ 0 h 1"/>
                <a:gd name="T8" fmla="*/ 81 w 2"/>
                <a:gd name="T9" fmla="*/ 0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1">
                  <a:moveTo>
                    <a:pt x="1" y="0"/>
                  </a:moveTo>
                  <a:cubicBezTo>
                    <a:pt x="0" y="0"/>
                    <a:pt x="0" y="0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2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34" name="Freeform 271">
              <a:extLst>
                <a:ext uri="{FF2B5EF4-FFF2-40B4-BE49-F238E27FC236}">
                  <a16:creationId xmlns:a16="http://schemas.microsoft.com/office/drawing/2014/main" id="{8E0368AA-D635-F149-4500-300AE31AFD3C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5" y="2789"/>
              <a:ext cx="4" cy="7"/>
            </a:xfrm>
            <a:custGeom>
              <a:avLst/>
              <a:gdLst>
                <a:gd name="T0" fmla="*/ 256 w 1"/>
                <a:gd name="T1" fmla="*/ 0 h 2"/>
                <a:gd name="T2" fmla="*/ 0 w 1"/>
                <a:gd name="T3" fmla="*/ 172 h 2"/>
                <a:gd name="T4" fmla="*/ 256 w 1"/>
                <a:gd name="T5" fmla="*/ 172 h 2"/>
                <a:gd name="T6" fmla="*/ 256 w 1"/>
                <a:gd name="T7" fmla="*/ 172 h 2"/>
                <a:gd name="T8" fmla="*/ 256 w 1"/>
                <a:gd name="T9" fmla="*/ 0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2">
                  <a:moveTo>
                    <a:pt x="1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" y="2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35" name="Freeform 272">
              <a:extLst>
                <a:ext uri="{FF2B5EF4-FFF2-40B4-BE49-F238E27FC236}">
                  <a16:creationId xmlns:a16="http://schemas.microsoft.com/office/drawing/2014/main" id="{8D9525EC-6E01-CFA2-A43B-7D8D45368336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9" y="2800"/>
              <a:ext cx="3" cy="7"/>
            </a:xfrm>
            <a:custGeom>
              <a:avLst/>
              <a:gdLst>
                <a:gd name="T0" fmla="*/ 0 w 1"/>
                <a:gd name="T1" fmla="*/ 172 h 2"/>
                <a:gd name="T2" fmla="*/ 0 w 1"/>
                <a:gd name="T3" fmla="*/ 172 h 2"/>
                <a:gd name="T4" fmla="*/ 81 w 1"/>
                <a:gd name="T5" fmla="*/ 308 h 2"/>
                <a:gd name="T6" fmla="*/ 81 w 1"/>
                <a:gd name="T7" fmla="*/ 172 h 2"/>
                <a:gd name="T8" fmla="*/ 0 w 1"/>
                <a:gd name="T9" fmla="*/ 17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2"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0"/>
                    <a:pt x="0" y="1"/>
                  </a:cubicBezTo>
                  <a:close/>
                </a:path>
              </a:pathLst>
            </a:cu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36" name="Freeform 273">
              <a:extLst>
                <a:ext uri="{FF2B5EF4-FFF2-40B4-BE49-F238E27FC236}">
                  <a16:creationId xmlns:a16="http://schemas.microsoft.com/office/drawing/2014/main" id="{20AEFBDF-CD62-2C20-DF05-9778B638905C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2" y="2743"/>
              <a:ext cx="3" cy="3"/>
            </a:xfrm>
            <a:custGeom>
              <a:avLst/>
              <a:gdLst>
                <a:gd name="T0" fmla="*/ 81 w 1"/>
                <a:gd name="T1" fmla="*/ 0 h 1"/>
                <a:gd name="T2" fmla="*/ 0 w 1"/>
                <a:gd name="T3" fmla="*/ 81 h 1"/>
                <a:gd name="T4" fmla="*/ 81 w 1"/>
                <a:gd name="T5" fmla="*/ 81 h 1"/>
                <a:gd name="T6" fmla="*/ 81 w 1"/>
                <a:gd name="T7" fmla="*/ 0 h 1"/>
                <a:gd name="T8" fmla="*/ 81 w 1"/>
                <a:gd name="T9" fmla="*/ 0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1">
                  <a:moveTo>
                    <a:pt x="1" y="0"/>
                  </a:moveTo>
                  <a:cubicBezTo>
                    <a:pt x="0" y="0"/>
                    <a:pt x="0" y="0"/>
                    <a:pt x="0" y="1"/>
                  </a:cubicBezTo>
                  <a:cubicBezTo>
                    <a:pt x="0" y="1"/>
                    <a:pt x="1" y="1"/>
                    <a:pt x="1" y="1"/>
                  </a:cubicBezTo>
                  <a:cubicBezTo>
                    <a:pt x="1" y="1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589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37" name="Freeform 274">
              <a:extLst>
                <a:ext uri="{FF2B5EF4-FFF2-40B4-BE49-F238E27FC236}">
                  <a16:creationId xmlns:a16="http://schemas.microsoft.com/office/drawing/2014/main" id="{0D13A5FF-8927-0534-0519-ED62FB7A2C57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2" y="2778"/>
              <a:ext cx="3" cy="4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256 h 1"/>
                <a:gd name="T4" fmla="*/ 0 w 1"/>
                <a:gd name="T5" fmla="*/ 256 h 1"/>
                <a:gd name="T6" fmla="*/ 81 w 1"/>
                <a:gd name="T7" fmla="*/ 0 h 1"/>
                <a:gd name="T8" fmla="*/ 0 w 1"/>
                <a:gd name="T9" fmla="*/ 0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0" y="0"/>
                    <a:pt x="0" y="0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38" name="Freeform 275">
              <a:extLst>
                <a:ext uri="{FF2B5EF4-FFF2-40B4-BE49-F238E27FC236}">
                  <a16:creationId xmlns:a16="http://schemas.microsoft.com/office/drawing/2014/main" id="{12486B38-C197-DD7D-2EE4-FA8720F6B724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5" y="2800"/>
              <a:ext cx="7" cy="3"/>
            </a:xfrm>
            <a:custGeom>
              <a:avLst/>
              <a:gdLst>
                <a:gd name="T0" fmla="*/ 172 w 2"/>
                <a:gd name="T1" fmla="*/ 0 h 1"/>
                <a:gd name="T2" fmla="*/ 0 w 2"/>
                <a:gd name="T3" fmla="*/ 0 h 1"/>
                <a:gd name="T4" fmla="*/ 172 w 2"/>
                <a:gd name="T5" fmla="*/ 81 h 1"/>
                <a:gd name="T6" fmla="*/ 172 w 2"/>
                <a:gd name="T7" fmla="*/ 0 h 1"/>
                <a:gd name="T8" fmla="*/ 172 w 2"/>
                <a:gd name="T9" fmla="*/ 0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1">
                  <a:moveTo>
                    <a:pt x="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2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39" name="Freeform 276">
              <a:extLst>
                <a:ext uri="{FF2B5EF4-FFF2-40B4-BE49-F238E27FC236}">
                  <a16:creationId xmlns:a16="http://schemas.microsoft.com/office/drawing/2014/main" id="{09078845-0C5D-D0D6-0B6B-4E65D3BAEFE2}"/>
                </a:ext>
              </a:extLst>
            </p:cNvPr>
            <p:cNvSpPr>
              <a:spLocks/>
            </p:cNvSpPr>
            <p:nvPr/>
          </p:nvSpPr>
          <p:spPr bwMode="auto">
            <a:xfrm>
              <a:off x="2959" y="2803"/>
              <a:ext cx="3" cy="4"/>
            </a:xfrm>
            <a:custGeom>
              <a:avLst/>
              <a:gdLst>
                <a:gd name="T0" fmla="*/ 81 w 1"/>
                <a:gd name="T1" fmla="*/ 0 h 1"/>
                <a:gd name="T2" fmla="*/ 0 w 1"/>
                <a:gd name="T3" fmla="*/ 256 h 1"/>
                <a:gd name="T4" fmla="*/ 81 w 1"/>
                <a:gd name="T5" fmla="*/ 256 h 1"/>
                <a:gd name="T6" fmla="*/ 81 w 1"/>
                <a:gd name="T7" fmla="*/ 0 h 1"/>
                <a:gd name="T8" fmla="*/ 81 w 1"/>
                <a:gd name="T9" fmla="*/ 0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1">
                  <a:moveTo>
                    <a:pt x="1" y="0"/>
                  </a:moveTo>
                  <a:cubicBezTo>
                    <a:pt x="0" y="0"/>
                    <a:pt x="0" y="1"/>
                    <a:pt x="0" y="1"/>
                  </a:cubicBezTo>
                  <a:cubicBezTo>
                    <a:pt x="0" y="1"/>
                    <a:pt x="1" y="1"/>
                    <a:pt x="1" y="1"/>
                  </a:cubicBezTo>
                  <a:cubicBezTo>
                    <a:pt x="1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40" name="Freeform 277">
              <a:extLst>
                <a:ext uri="{FF2B5EF4-FFF2-40B4-BE49-F238E27FC236}">
                  <a16:creationId xmlns:a16="http://schemas.microsoft.com/office/drawing/2014/main" id="{0FF4AA66-FC01-D678-9930-1332B6CCA814}"/>
                </a:ext>
              </a:extLst>
            </p:cNvPr>
            <p:cNvSpPr>
              <a:spLocks/>
            </p:cNvSpPr>
            <p:nvPr/>
          </p:nvSpPr>
          <p:spPr bwMode="auto">
            <a:xfrm>
              <a:off x="2955" y="2814"/>
              <a:ext cx="4" cy="7"/>
            </a:xfrm>
            <a:custGeom>
              <a:avLst/>
              <a:gdLst>
                <a:gd name="T0" fmla="*/ 0 w 1"/>
                <a:gd name="T1" fmla="*/ 172 h 2"/>
                <a:gd name="T2" fmla="*/ 0 w 1"/>
                <a:gd name="T3" fmla="*/ 172 h 2"/>
                <a:gd name="T4" fmla="*/ 256 w 1"/>
                <a:gd name="T5" fmla="*/ 308 h 2"/>
                <a:gd name="T6" fmla="*/ 256 w 1"/>
                <a:gd name="T7" fmla="*/ 172 h 2"/>
                <a:gd name="T8" fmla="*/ 0 w 1"/>
                <a:gd name="T9" fmla="*/ 17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2"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0" y="0"/>
                    <a:pt x="0" y="1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41" name="Freeform 278">
              <a:extLst>
                <a:ext uri="{FF2B5EF4-FFF2-40B4-BE49-F238E27FC236}">
                  <a16:creationId xmlns:a16="http://schemas.microsoft.com/office/drawing/2014/main" id="{F34D8989-E99F-B2C4-AC8D-C02A37DAF058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9" y="2817"/>
              <a:ext cx="3" cy="4"/>
            </a:xfrm>
            <a:custGeom>
              <a:avLst/>
              <a:gdLst>
                <a:gd name="T0" fmla="*/ 81 w 1"/>
                <a:gd name="T1" fmla="*/ 0 h 1"/>
                <a:gd name="T2" fmla="*/ 0 w 1"/>
                <a:gd name="T3" fmla="*/ 256 h 1"/>
                <a:gd name="T4" fmla="*/ 81 w 1"/>
                <a:gd name="T5" fmla="*/ 256 h 1"/>
                <a:gd name="T6" fmla="*/ 81 w 1"/>
                <a:gd name="T7" fmla="*/ 0 h 1"/>
                <a:gd name="T8" fmla="*/ 81 w 1"/>
                <a:gd name="T9" fmla="*/ 0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1">
                  <a:moveTo>
                    <a:pt x="1" y="0"/>
                  </a:moveTo>
                  <a:cubicBezTo>
                    <a:pt x="0" y="0"/>
                    <a:pt x="0" y="0"/>
                    <a:pt x="0" y="1"/>
                  </a:cubicBezTo>
                  <a:cubicBezTo>
                    <a:pt x="0" y="1"/>
                    <a:pt x="1" y="1"/>
                    <a:pt x="1" y="1"/>
                  </a:cubicBezTo>
                  <a:cubicBezTo>
                    <a:pt x="1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42" name="Freeform 279">
              <a:extLst>
                <a:ext uri="{FF2B5EF4-FFF2-40B4-BE49-F238E27FC236}">
                  <a16:creationId xmlns:a16="http://schemas.microsoft.com/office/drawing/2014/main" id="{4293069B-BE67-F2AD-C589-11789C5A69C4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9" y="2810"/>
              <a:ext cx="6" cy="7"/>
            </a:xfrm>
            <a:custGeom>
              <a:avLst/>
              <a:gdLst>
                <a:gd name="T0" fmla="*/ 81 w 2"/>
                <a:gd name="T1" fmla="*/ 0 h 2"/>
                <a:gd name="T2" fmla="*/ 81 w 2"/>
                <a:gd name="T3" fmla="*/ 172 h 2"/>
                <a:gd name="T4" fmla="*/ 81 w 2"/>
                <a:gd name="T5" fmla="*/ 172 h 2"/>
                <a:gd name="T6" fmla="*/ 81 w 2"/>
                <a:gd name="T7" fmla="*/ 172 h 2"/>
                <a:gd name="T8" fmla="*/ 81 w 2"/>
                <a:gd name="T9" fmla="*/ 0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1" y="0"/>
                  </a:moveTo>
                  <a:cubicBezTo>
                    <a:pt x="1" y="1"/>
                    <a:pt x="0" y="1"/>
                    <a:pt x="1" y="1"/>
                  </a:cubicBezTo>
                  <a:cubicBezTo>
                    <a:pt x="1" y="1"/>
                    <a:pt x="1" y="2"/>
                    <a:pt x="1" y="1"/>
                  </a:cubicBezTo>
                  <a:cubicBezTo>
                    <a:pt x="1" y="1"/>
                    <a:pt x="2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43" name="Freeform 280">
              <a:extLst>
                <a:ext uri="{FF2B5EF4-FFF2-40B4-BE49-F238E27FC236}">
                  <a16:creationId xmlns:a16="http://schemas.microsoft.com/office/drawing/2014/main" id="{2FAA1771-0DD8-90C7-EC1A-0B2B388A9F01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2" y="2821"/>
              <a:ext cx="3" cy="7"/>
            </a:xfrm>
            <a:custGeom>
              <a:avLst/>
              <a:gdLst>
                <a:gd name="T0" fmla="*/ 0 w 1"/>
                <a:gd name="T1" fmla="*/ 172 h 2"/>
                <a:gd name="T2" fmla="*/ 0 w 1"/>
                <a:gd name="T3" fmla="*/ 172 h 2"/>
                <a:gd name="T4" fmla="*/ 81 w 1"/>
                <a:gd name="T5" fmla="*/ 308 h 2"/>
                <a:gd name="T6" fmla="*/ 81 w 1"/>
                <a:gd name="T7" fmla="*/ 172 h 2"/>
                <a:gd name="T8" fmla="*/ 0 w 1"/>
                <a:gd name="T9" fmla="*/ 17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2"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0" y="0"/>
                    <a:pt x="0" y="1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44" name="Freeform 281">
              <a:extLst>
                <a:ext uri="{FF2B5EF4-FFF2-40B4-BE49-F238E27FC236}">
                  <a16:creationId xmlns:a16="http://schemas.microsoft.com/office/drawing/2014/main" id="{E6E540EF-3BDA-9BE2-E240-F29D2575BC4E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9" y="2810"/>
              <a:ext cx="3" cy="7"/>
            </a:xfrm>
            <a:custGeom>
              <a:avLst/>
              <a:gdLst>
                <a:gd name="T0" fmla="*/ 0 w 1"/>
                <a:gd name="T1" fmla="*/ 172 h 2"/>
                <a:gd name="T2" fmla="*/ 0 w 1"/>
                <a:gd name="T3" fmla="*/ 172 h 2"/>
                <a:gd name="T4" fmla="*/ 0 w 1"/>
                <a:gd name="T5" fmla="*/ 308 h 2"/>
                <a:gd name="T6" fmla="*/ 81 w 1"/>
                <a:gd name="T7" fmla="*/ 172 h 2"/>
                <a:gd name="T8" fmla="*/ 0 w 1"/>
                <a:gd name="T9" fmla="*/ 17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2"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0" y="0"/>
                    <a:pt x="0" y="1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45" name="Freeform 282">
              <a:extLst>
                <a:ext uri="{FF2B5EF4-FFF2-40B4-BE49-F238E27FC236}">
                  <a16:creationId xmlns:a16="http://schemas.microsoft.com/office/drawing/2014/main" id="{D956B33A-F6EF-77ED-E133-6B4EA1E0A135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5" y="2828"/>
              <a:ext cx="7" cy="4"/>
            </a:xfrm>
            <a:custGeom>
              <a:avLst/>
              <a:gdLst>
                <a:gd name="T0" fmla="*/ 172 w 2"/>
                <a:gd name="T1" fmla="*/ 0 h 1"/>
                <a:gd name="T2" fmla="*/ 172 w 2"/>
                <a:gd name="T3" fmla="*/ 256 h 1"/>
                <a:gd name="T4" fmla="*/ 172 w 2"/>
                <a:gd name="T5" fmla="*/ 256 h 1"/>
                <a:gd name="T6" fmla="*/ 308 w 2"/>
                <a:gd name="T7" fmla="*/ 0 h 1"/>
                <a:gd name="T8" fmla="*/ 172 w 2"/>
                <a:gd name="T9" fmla="*/ 0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1">
                  <a:moveTo>
                    <a:pt x="1" y="0"/>
                  </a:moveTo>
                  <a:cubicBezTo>
                    <a:pt x="1" y="0"/>
                    <a:pt x="0" y="0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2" y="1"/>
                    <a:pt x="2" y="0"/>
                    <a:pt x="2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46" name="Freeform 283">
              <a:extLst>
                <a:ext uri="{FF2B5EF4-FFF2-40B4-BE49-F238E27FC236}">
                  <a16:creationId xmlns:a16="http://schemas.microsoft.com/office/drawing/2014/main" id="{0D8EEA42-0E2A-FFC9-5445-54CA3A599A16}"/>
                </a:ext>
              </a:extLst>
            </p:cNvPr>
            <p:cNvSpPr>
              <a:spLocks/>
            </p:cNvSpPr>
            <p:nvPr/>
          </p:nvSpPr>
          <p:spPr bwMode="auto">
            <a:xfrm>
              <a:off x="2972" y="2792"/>
              <a:ext cx="7" cy="4"/>
            </a:xfrm>
            <a:custGeom>
              <a:avLst/>
              <a:gdLst>
                <a:gd name="T0" fmla="*/ 172 w 2"/>
                <a:gd name="T1" fmla="*/ 0 h 1"/>
                <a:gd name="T2" fmla="*/ 172 w 2"/>
                <a:gd name="T3" fmla="*/ 256 h 1"/>
                <a:gd name="T4" fmla="*/ 172 w 2"/>
                <a:gd name="T5" fmla="*/ 256 h 1"/>
                <a:gd name="T6" fmla="*/ 308 w 2"/>
                <a:gd name="T7" fmla="*/ 0 h 1"/>
                <a:gd name="T8" fmla="*/ 172 w 2"/>
                <a:gd name="T9" fmla="*/ 0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1">
                  <a:moveTo>
                    <a:pt x="1" y="0"/>
                  </a:moveTo>
                  <a:cubicBezTo>
                    <a:pt x="1" y="0"/>
                    <a:pt x="0" y="0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2" y="1"/>
                    <a:pt x="2" y="1"/>
                    <a:pt x="2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47" name="Freeform 284">
              <a:extLst>
                <a:ext uri="{FF2B5EF4-FFF2-40B4-BE49-F238E27FC236}">
                  <a16:creationId xmlns:a16="http://schemas.microsoft.com/office/drawing/2014/main" id="{DCF7E810-D176-46DF-FB3C-4F8995A838CC}"/>
                </a:ext>
              </a:extLst>
            </p:cNvPr>
            <p:cNvSpPr>
              <a:spLocks/>
            </p:cNvSpPr>
            <p:nvPr/>
          </p:nvSpPr>
          <p:spPr bwMode="auto">
            <a:xfrm>
              <a:off x="2949" y="2789"/>
              <a:ext cx="6" cy="3"/>
            </a:xfrm>
            <a:custGeom>
              <a:avLst/>
              <a:gdLst>
                <a:gd name="T0" fmla="*/ 81 w 2"/>
                <a:gd name="T1" fmla="*/ 0 h 1"/>
                <a:gd name="T2" fmla="*/ 81 w 2"/>
                <a:gd name="T3" fmla="*/ 81 h 1"/>
                <a:gd name="T4" fmla="*/ 81 w 2"/>
                <a:gd name="T5" fmla="*/ 81 h 1"/>
                <a:gd name="T6" fmla="*/ 81 w 2"/>
                <a:gd name="T7" fmla="*/ 0 h 1"/>
                <a:gd name="T8" fmla="*/ 81 w 2"/>
                <a:gd name="T9" fmla="*/ 0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1">
                  <a:moveTo>
                    <a:pt x="1" y="0"/>
                  </a:moveTo>
                  <a:cubicBezTo>
                    <a:pt x="0" y="0"/>
                    <a:pt x="0" y="0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2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48" name="Freeform 285">
              <a:extLst>
                <a:ext uri="{FF2B5EF4-FFF2-40B4-BE49-F238E27FC236}">
                  <a16:creationId xmlns:a16="http://schemas.microsoft.com/office/drawing/2014/main" id="{B392967F-E087-FFF1-DEB4-B3111B85DBDA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2" y="2789"/>
              <a:ext cx="3" cy="7"/>
            </a:xfrm>
            <a:custGeom>
              <a:avLst/>
              <a:gdLst>
                <a:gd name="T0" fmla="*/ 0 w 1"/>
                <a:gd name="T1" fmla="*/ 0 h 2"/>
                <a:gd name="T2" fmla="*/ 0 w 1"/>
                <a:gd name="T3" fmla="*/ 172 h 2"/>
                <a:gd name="T4" fmla="*/ 81 w 1"/>
                <a:gd name="T5" fmla="*/ 172 h 2"/>
                <a:gd name="T6" fmla="*/ 81 w 1"/>
                <a:gd name="T7" fmla="*/ 172 h 2"/>
                <a:gd name="T8" fmla="*/ 0 w 1"/>
                <a:gd name="T9" fmla="*/ 0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2">
                  <a:moveTo>
                    <a:pt x="0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" y="2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49" name="Freeform 286">
              <a:extLst>
                <a:ext uri="{FF2B5EF4-FFF2-40B4-BE49-F238E27FC236}">
                  <a16:creationId xmlns:a16="http://schemas.microsoft.com/office/drawing/2014/main" id="{DD389997-4C9F-3E8F-F3AE-5D0390DA58A4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5" y="2796"/>
              <a:ext cx="4" cy="4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0 h 1"/>
                <a:gd name="T4" fmla="*/ 256 w 1"/>
                <a:gd name="T5" fmla="*/ 256 h 1"/>
                <a:gd name="T6" fmla="*/ 256 w 1"/>
                <a:gd name="T7" fmla="*/ 0 h 1"/>
                <a:gd name="T8" fmla="*/ 0 w 1"/>
                <a:gd name="T9" fmla="*/ 0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50" name="Freeform 287">
              <a:extLst>
                <a:ext uri="{FF2B5EF4-FFF2-40B4-BE49-F238E27FC236}">
                  <a16:creationId xmlns:a16="http://schemas.microsoft.com/office/drawing/2014/main" id="{920949AB-90E4-1506-4361-9615D85BF8BE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9" y="2803"/>
              <a:ext cx="6" cy="4"/>
            </a:xfrm>
            <a:custGeom>
              <a:avLst/>
              <a:gdLst>
                <a:gd name="T0" fmla="*/ 81 w 2"/>
                <a:gd name="T1" fmla="*/ 0 h 1"/>
                <a:gd name="T2" fmla="*/ 81 w 2"/>
                <a:gd name="T3" fmla="*/ 0 h 1"/>
                <a:gd name="T4" fmla="*/ 81 w 2"/>
                <a:gd name="T5" fmla="*/ 256 h 1"/>
                <a:gd name="T6" fmla="*/ 162 w 2"/>
                <a:gd name="T7" fmla="*/ 0 h 1"/>
                <a:gd name="T8" fmla="*/ 81 w 2"/>
                <a:gd name="T9" fmla="*/ 0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1">
                  <a:moveTo>
                    <a:pt x="1" y="0"/>
                  </a:moveTo>
                  <a:cubicBezTo>
                    <a:pt x="1" y="0"/>
                    <a:pt x="0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2" y="1"/>
                    <a:pt x="2" y="0"/>
                    <a:pt x="2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51" name="Freeform 288">
              <a:extLst>
                <a:ext uri="{FF2B5EF4-FFF2-40B4-BE49-F238E27FC236}">
                  <a16:creationId xmlns:a16="http://schemas.microsoft.com/office/drawing/2014/main" id="{DE420A23-5AE6-39E8-C543-8B8FE4438004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2" y="2771"/>
              <a:ext cx="7" cy="7"/>
            </a:xfrm>
            <a:custGeom>
              <a:avLst/>
              <a:gdLst>
                <a:gd name="T0" fmla="*/ 172 w 2"/>
                <a:gd name="T1" fmla="*/ 172 h 2"/>
                <a:gd name="T2" fmla="*/ 0 w 2"/>
                <a:gd name="T3" fmla="*/ 172 h 2"/>
                <a:gd name="T4" fmla="*/ 172 w 2"/>
                <a:gd name="T5" fmla="*/ 308 h 2"/>
                <a:gd name="T6" fmla="*/ 172 w 2"/>
                <a:gd name="T7" fmla="*/ 172 h 2"/>
                <a:gd name="T8" fmla="*/ 172 w 2"/>
                <a:gd name="T9" fmla="*/ 17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1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1"/>
                    <a:pt x="1" y="1"/>
                  </a:cubicBezTo>
                  <a:cubicBezTo>
                    <a:pt x="1" y="1"/>
                    <a:pt x="1" y="0"/>
                    <a:pt x="1" y="1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52" name="Freeform 289">
              <a:extLst>
                <a:ext uri="{FF2B5EF4-FFF2-40B4-BE49-F238E27FC236}">
                  <a16:creationId xmlns:a16="http://schemas.microsoft.com/office/drawing/2014/main" id="{9C900692-416B-5797-5B56-B638DF4D0051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9" y="2782"/>
              <a:ext cx="3" cy="7"/>
            </a:xfrm>
            <a:custGeom>
              <a:avLst/>
              <a:gdLst>
                <a:gd name="T0" fmla="*/ 0 w 1"/>
                <a:gd name="T1" fmla="*/ 172 h 2"/>
                <a:gd name="T2" fmla="*/ 0 w 1"/>
                <a:gd name="T3" fmla="*/ 172 h 2"/>
                <a:gd name="T4" fmla="*/ 81 w 1"/>
                <a:gd name="T5" fmla="*/ 308 h 2"/>
                <a:gd name="T6" fmla="*/ 81 w 1"/>
                <a:gd name="T7" fmla="*/ 172 h 2"/>
                <a:gd name="T8" fmla="*/ 0 w 1"/>
                <a:gd name="T9" fmla="*/ 17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2"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0"/>
                    <a:pt x="0" y="1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53" name="Freeform 290">
              <a:extLst>
                <a:ext uri="{FF2B5EF4-FFF2-40B4-BE49-F238E27FC236}">
                  <a16:creationId xmlns:a16="http://schemas.microsoft.com/office/drawing/2014/main" id="{C4C93D14-CFB3-DB89-3D69-AA2C43BD7E97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5" y="2796"/>
              <a:ext cx="7" cy="7"/>
            </a:xfrm>
            <a:custGeom>
              <a:avLst/>
              <a:gdLst>
                <a:gd name="T0" fmla="*/ 0 w 2"/>
                <a:gd name="T1" fmla="*/ 0 h 2"/>
                <a:gd name="T2" fmla="*/ 0 w 2"/>
                <a:gd name="T3" fmla="*/ 172 h 2"/>
                <a:gd name="T4" fmla="*/ 172 w 2"/>
                <a:gd name="T5" fmla="*/ 172 h 2"/>
                <a:gd name="T6" fmla="*/ 172 w 2"/>
                <a:gd name="T7" fmla="*/ 0 h 2"/>
                <a:gd name="T8" fmla="*/ 0 w 2"/>
                <a:gd name="T9" fmla="*/ 0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0" y="0"/>
                    <a:pt x="0" y="1"/>
                    <a:pt x="0" y="1"/>
                  </a:cubicBezTo>
                  <a:cubicBezTo>
                    <a:pt x="0" y="1"/>
                    <a:pt x="1" y="2"/>
                    <a:pt x="1" y="1"/>
                  </a:cubicBezTo>
                  <a:cubicBezTo>
                    <a:pt x="1" y="1"/>
                    <a:pt x="2" y="1"/>
                    <a:pt x="1" y="0"/>
                  </a:cubicBezTo>
                  <a:cubicBezTo>
                    <a:pt x="1" y="0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54" name="Freeform 291">
              <a:extLst>
                <a:ext uri="{FF2B5EF4-FFF2-40B4-BE49-F238E27FC236}">
                  <a16:creationId xmlns:a16="http://schemas.microsoft.com/office/drawing/2014/main" id="{62D30013-FA40-37F6-9B78-FD532C31A844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5" y="2796"/>
              <a:ext cx="7" cy="7"/>
            </a:xfrm>
            <a:custGeom>
              <a:avLst/>
              <a:gdLst>
                <a:gd name="T0" fmla="*/ 172 w 2"/>
                <a:gd name="T1" fmla="*/ 0 h 2"/>
                <a:gd name="T2" fmla="*/ 172 w 2"/>
                <a:gd name="T3" fmla="*/ 172 h 2"/>
                <a:gd name="T4" fmla="*/ 308 w 2"/>
                <a:gd name="T5" fmla="*/ 308 h 2"/>
                <a:gd name="T6" fmla="*/ 308 w 2"/>
                <a:gd name="T7" fmla="*/ 0 h 2"/>
                <a:gd name="T8" fmla="*/ 172 w 2"/>
                <a:gd name="T9" fmla="*/ 0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1" y="0"/>
                  </a:moveTo>
                  <a:cubicBezTo>
                    <a:pt x="1" y="0"/>
                    <a:pt x="0" y="1"/>
                    <a:pt x="1" y="1"/>
                  </a:cubicBezTo>
                  <a:cubicBezTo>
                    <a:pt x="1" y="2"/>
                    <a:pt x="1" y="2"/>
                    <a:pt x="2" y="2"/>
                  </a:cubicBezTo>
                  <a:cubicBezTo>
                    <a:pt x="2" y="1"/>
                    <a:pt x="2" y="1"/>
                    <a:pt x="2" y="0"/>
                  </a:cubicBezTo>
                  <a:cubicBezTo>
                    <a:pt x="2" y="0"/>
                    <a:pt x="2" y="0"/>
                    <a:pt x="1" y="0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55" name="Freeform 292">
              <a:extLst>
                <a:ext uri="{FF2B5EF4-FFF2-40B4-BE49-F238E27FC236}">
                  <a16:creationId xmlns:a16="http://schemas.microsoft.com/office/drawing/2014/main" id="{4A9F2848-E9F8-9590-5D24-F9CA641ED33F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5" y="2785"/>
              <a:ext cx="7" cy="7"/>
            </a:xfrm>
            <a:custGeom>
              <a:avLst/>
              <a:gdLst>
                <a:gd name="T0" fmla="*/ 0 w 2"/>
                <a:gd name="T1" fmla="*/ 0 h 2"/>
                <a:gd name="T2" fmla="*/ 0 w 2"/>
                <a:gd name="T3" fmla="*/ 172 h 2"/>
                <a:gd name="T4" fmla="*/ 172 w 2"/>
                <a:gd name="T5" fmla="*/ 308 h 2"/>
                <a:gd name="T6" fmla="*/ 172 w 2"/>
                <a:gd name="T7" fmla="*/ 172 h 2"/>
                <a:gd name="T8" fmla="*/ 0 w 2"/>
                <a:gd name="T9" fmla="*/ 0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0" y="0"/>
                    <a:pt x="0" y="1"/>
                    <a:pt x="0" y="1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1"/>
                    <a:pt x="2" y="1"/>
                    <a:pt x="1" y="1"/>
                  </a:cubicBezTo>
                  <a:cubicBezTo>
                    <a:pt x="1" y="0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56" name="Freeform 293">
              <a:extLst>
                <a:ext uri="{FF2B5EF4-FFF2-40B4-BE49-F238E27FC236}">
                  <a16:creationId xmlns:a16="http://schemas.microsoft.com/office/drawing/2014/main" id="{0D96E61B-0FBF-CA5F-943D-F7CDAC29C6A5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5" y="2775"/>
              <a:ext cx="7" cy="7"/>
            </a:xfrm>
            <a:custGeom>
              <a:avLst/>
              <a:gdLst>
                <a:gd name="T0" fmla="*/ 172 w 2"/>
                <a:gd name="T1" fmla="*/ 172 h 2"/>
                <a:gd name="T2" fmla="*/ 0 w 2"/>
                <a:gd name="T3" fmla="*/ 308 h 2"/>
                <a:gd name="T4" fmla="*/ 172 w 2"/>
                <a:gd name="T5" fmla="*/ 308 h 2"/>
                <a:gd name="T6" fmla="*/ 308 w 2"/>
                <a:gd name="T7" fmla="*/ 172 h 2"/>
                <a:gd name="T8" fmla="*/ 172 w 2"/>
                <a:gd name="T9" fmla="*/ 17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1" y="1"/>
                  </a:moveTo>
                  <a:cubicBezTo>
                    <a:pt x="0" y="1"/>
                    <a:pt x="0" y="1"/>
                    <a:pt x="0" y="2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2" y="2"/>
                    <a:pt x="2" y="1"/>
                    <a:pt x="2" y="1"/>
                  </a:cubicBezTo>
                  <a:cubicBezTo>
                    <a:pt x="1" y="1"/>
                    <a:pt x="1" y="0"/>
                    <a:pt x="1" y="1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57" name="Freeform 294">
              <a:extLst>
                <a:ext uri="{FF2B5EF4-FFF2-40B4-BE49-F238E27FC236}">
                  <a16:creationId xmlns:a16="http://schemas.microsoft.com/office/drawing/2014/main" id="{356E2451-528E-EBD0-7AA3-C9BB90D4E284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2" y="2771"/>
              <a:ext cx="7" cy="7"/>
            </a:xfrm>
            <a:custGeom>
              <a:avLst/>
              <a:gdLst>
                <a:gd name="T0" fmla="*/ 0 w 2"/>
                <a:gd name="T1" fmla="*/ 172 h 2"/>
                <a:gd name="T2" fmla="*/ 0 w 2"/>
                <a:gd name="T3" fmla="*/ 308 h 2"/>
                <a:gd name="T4" fmla="*/ 172 w 2"/>
                <a:gd name="T5" fmla="*/ 308 h 2"/>
                <a:gd name="T6" fmla="*/ 308 w 2"/>
                <a:gd name="T7" fmla="*/ 172 h 2"/>
                <a:gd name="T8" fmla="*/ 0 w 2"/>
                <a:gd name="T9" fmla="*/ 17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0" y="1"/>
                  </a:moveTo>
                  <a:cubicBezTo>
                    <a:pt x="0" y="1"/>
                    <a:pt x="0" y="1"/>
                    <a:pt x="0" y="2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2" y="2"/>
                    <a:pt x="2" y="1"/>
                    <a:pt x="2" y="1"/>
                  </a:cubicBezTo>
                  <a:cubicBezTo>
                    <a:pt x="1" y="0"/>
                    <a:pt x="1" y="0"/>
                    <a:pt x="0" y="1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58" name="Freeform 295">
              <a:extLst>
                <a:ext uri="{FF2B5EF4-FFF2-40B4-BE49-F238E27FC236}">
                  <a16:creationId xmlns:a16="http://schemas.microsoft.com/office/drawing/2014/main" id="{ADB28253-B821-17B9-44B9-97A57817A935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2" y="2782"/>
              <a:ext cx="7" cy="7"/>
            </a:xfrm>
            <a:custGeom>
              <a:avLst/>
              <a:gdLst>
                <a:gd name="T0" fmla="*/ 172 w 2"/>
                <a:gd name="T1" fmla="*/ 172 h 2"/>
                <a:gd name="T2" fmla="*/ 0 w 2"/>
                <a:gd name="T3" fmla="*/ 308 h 2"/>
                <a:gd name="T4" fmla="*/ 308 w 2"/>
                <a:gd name="T5" fmla="*/ 308 h 2"/>
                <a:gd name="T6" fmla="*/ 308 w 2"/>
                <a:gd name="T7" fmla="*/ 172 h 2"/>
                <a:gd name="T8" fmla="*/ 172 w 2"/>
                <a:gd name="T9" fmla="*/ 17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1" y="1"/>
                  </a:moveTo>
                  <a:cubicBezTo>
                    <a:pt x="0" y="1"/>
                    <a:pt x="0" y="1"/>
                    <a:pt x="0" y="2"/>
                  </a:cubicBezTo>
                  <a:cubicBezTo>
                    <a:pt x="1" y="2"/>
                    <a:pt x="1" y="2"/>
                    <a:pt x="2" y="2"/>
                  </a:cubicBezTo>
                  <a:cubicBezTo>
                    <a:pt x="2" y="2"/>
                    <a:pt x="2" y="1"/>
                    <a:pt x="2" y="1"/>
                  </a:cubicBezTo>
                  <a:cubicBezTo>
                    <a:pt x="2" y="1"/>
                    <a:pt x="1" y="0"/>
                    <a:pt x="1" y="1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59" name="Freeform 296">
              <a:extLst>
                <a:ext uri="{FF2B5EF4-FFF2-40B4-BE49-F238E27FC236}">
                  <a16:creationId xmlns:a16="http://schemas.microsoft.com/office/drawing/2014/main" id="{539015AD-4633-010F-E191-173E3BF5D2D5}"/>
                </a:ext>
              </a:extLst>
            </p:cNvPr>
            <p:cNvSpPr>
              <a:spLocks/>
            </p:cNvSpPr>
            <p:nvPr/>
          </p:nvSpPr>
          <p:spPr bwMode="auto">
            <a:xfrm>
              <a:off x="2942" y="2792"/>
              <a:ext cx="7" cy="8"/>
            </a:xfrm>
            <a:custGeom>
              <a:avLst/>
              <a:gdLst>
                <a:gd name="T0" fmla="*/ 172 w 2"/>
                <a:gd name="T1" fmla="*/ 0 h 2"/>
                <a:gd name="T2" fmla="*/ 172 w 2"/>
                <a:gd name="T3" fmla="*/ 256 h 2"/>
                <a:gd name="T4" fmla="*/ 308 w 2"/>
                <a:gd name="T5" fmla="*/ 512 h 2"/>
                <a:gd name="T6" fmla="*/ 308 w 2"/>
                <a:gd name="T7" fmla="*/ 256 h 2"/>
                <a:gd name="T8" fmla="*/ 172 w 2"/>
                <a:gd name="T9" fmla="*/ 0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1" y="0"/>
                  </a:moveTo>
                  <a:cubicBezTo>
                    <a:pt x="1" y="1"/>
                    <a:pt x="0" y="1"/>
                    <a:pt x="1" y="1"/>
                  </a:cubicBezTo>
                  <a:cubicBezTo>
                    <a:pt x="1" y="2"/>
                    <a:pt x="1" y="2"/>
                    <a:pt x="2" y="2"/>
                  </a:cubicBezTo>
                  <a:cubicBezTo>
                    <a:pt x="2" y="2"/>
                    <a:pt x="2" y="1"/>
                    <a:pt x="2" y="1"/>
                  </a:cubicBezTo>
                  <a:cubicBezTo>
                    <a:pt x="2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60" name="Freeform 297">
              <a:extLst>
                <a:ext uri="{FF2B5EF4-FFF2-40B4-BE49-F238E27FC236}">
                  <a16:creationId xmlns:a16="http://schemas.microsoft.com/office/drawing/2014/main" id="{189CE680-8F08-C658-ED25-1E0358764D1F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2" y="2807"/>
              <a:ext cx="7" cy="7"/>
            </a:xfrm>
            <a:custGeom>
              <a:avLst/>
              <a:gdLst>
                <a:gd name="T0" fmla="*/ 0 w 2"/>
                <a:gd name="T1" fmla="*/ 0 h 2"/>
                <a:gd name="T2" fmla="*/ 0 w 2"/>
                <a:gd name="T3" fmla="*/ 172 h 2"/>
                <a:gd name="T4" fmla="*/ 172 w 2"/>
                <a:gd name="T5" fmla="*/ 172 h 2"/>
                <a:gd name="T6" fmla="*/ 308 w 2"/>
                <a:gd name="T7" fmla="*/ 0 h 2"/>
                <a:gd name="T8" fmla="*/ 0 w 2"/>
                <a:gd name="T9" fmla="*/ 0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0" y="0"/>
                    <a:pt x="0" y="1"/>
                    <a:pt x="0" y="1"/>
                  </a:cubicBezTo>
                  <a:cubicBezTo>
                    <a:pt x="0" y="1"/>
                    <a:pt x="1" y="2"/>
                    <a:pt x="1" y="1"/>
                  </a:cubicBezTo>
                  <a:cubicBezTo>
                    <a:pt x="2" y="1"/>
                    <a:pt x="2" y="1"/>
                    <a:pt x="2" y="0"/>
                  </a:cubicBezTo>
                  <a:cubicBezTo>
                    <a:pt x="1" y="0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61" name="Freeform 298">
              <a:extLst>
                <a:ext uri="{FF2B5EF4-FFF2-40B4-BE49-F238E27FC236}">
                  <a16:creationId xmlns:a16="http://schemas.microsoft.com/office/drawing/2014/main" id="{DF651D40-AEB3-B583-9630-0BA7842EE4F6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9" y="2814"/>
              <a:ext cx="6" cy="7"/>
            </a:xfrm>
            <a:custGeom>
              <a:avLst/>
              <a:gdLst>
                <a:gd name="T0" fmla="*/ 81 w 2"/>
                <a:gd name="T1" fmla="*/ 172 h 2"/>
                <a:gd name="T2" fmla="*/ 0 w 2"/>
                <a:gd name="T3" fmla="*/ 308 h 2"/>
                <a:gd name="T4" fmla="*/ 81 w 2"/>
                <a:gd name="T5" fmla="*/ 308 h 2"/>
                <a:gd name="T6" fmla="*/ 162 w 2"/>
                <a:gd name="T7" fmla="*/ 172 h 2"/>
                <a:gd name="T8" fmla="*/ 81 w 2"/>
                <a:gd name="T9" fmla="*/ 17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1" y="1"/>
                  </a:moveTo>
                  <a:cubicBezTo>
                    <a:pt x="0" y="1"/>
                    <a:pt x="0" y="1"/>
                    <a:pt x="0" y="2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2" y="2"/>
                    <a:pt x="2" y="1"/>
                    <a:pt x="2" y="1"/>
                  </a:cubicBezTo>
                  <a:cubicBezTo>
                    <a:pt x="2" y="1"/>
                    <a:pt x="1" y="0"/>
                    <a:pt x="1" y="1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62" name="Freeform 299">
              <a:extLst>
                <a:ext uri="{FF2B5EF4-FFF2-40B4-BE49-F238E27FC236}">
                  <a16:creationId xmlns:a16="http://schemas.microsoft.com/office/drawing/2014/main" id="{4E1A9CC9-F19B-70A9-7494-CBE81255FA24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9" y="2782"/>
              <a:ext cx="6" cy="7"/>
            </a:xfrm>
            <a:custGeom>
              <a:avLst/>
              <a:gdLst>
                <a:gd name="T0" fmla="*/ 0 w 2"/>
                <a:gd name="T1" fmla="*/ 0 h 2"/>
                <a:gd name="T2" fmla="*/ 0 w 2"/>
                <a:gd name="T3" fmla="*/ 172 h 2"/>
                <a:gd name="T4" fmla="*/ 81 w 2"/>
                <a:gd name="T5" fmla="*/ 172 h 2"/>
                <a:gd name="T6" fmla="*/ 81 w 2"/>
                <a:gd name="T7" fmla="*/ 0 h 2"/>
                <a:gd name="T8" fmla="*/ 0 w 2"/>
                <a:gd name="T9" fmla="*/ 0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0" y="0"/>
                    <a:pt x="0" y="1"/>
                    <a:pt x="0" y="1"/>
                  </a:cubicBezTo>
                  <a:cubicBezTo>
                    <a:pt x="0" y="1"/>
                    <a:pt x="1" y="2"/>
                    <a:pt x="1" y="1"/>
                  </a:cubicBezTo>
                  <a:cubicBezTo>
                    <a:pt x="1" y="1"/>
                    <a:pt x="2" y="1"/>
                    <a:pt x="1" y="0"/>
                  </a:cubicBezTo>
                  <a:cubicBezTo>
                    <a:pt x="1" y="0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63" name="Freeform 300">
              <a:extLst>
                <a:ext uri="{FF2B5EF4-FFF2-40B4-BE49-F238E27FC236}">
                  <a16:creationId xmlns:a16="http://schemas.microsoft.com/office/drawing/2014/main" id="{1B98B629-28AF-D744-009F-EC9A7967EFF9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9" y="2760"/>
              <a:ext cx="6" cy="8"/>
            </a:xfrm>
            <a:custGeom>
              <a:avLst/>
              <a:gdLst>
                <a:gd name="T0" fmla="*/ 0 w 2"/>
                <a:gd name="T1" fmla="*/ 0 h 2"/>
                <a:gd name="T2" fmla="*/ 0 w 2"/>
                <a:gd name="T3" fmla="*/ 512 h 2"/>
                <a:gd name="T4" fmla="*/ 81 w 2"/>
                <a:gd name="T5" fmla="*/ 512 h 2"/>
                <a:gd name="T6" fmla="*/ 81 w 2"/>
                <a:gd name="T7" fmla="*/ 256 h 2"/>
                <a:gd name="T8" fmla="*/ 0 w 2"/>
                <a:gd name="T9" fmla="*/ 0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0" y="1"/>
                    <a:pt x="0" y="1"/>
                    <a:pt x="0" y="2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2" y="1"/>
                    <a:pt x="1" y="1"/>
                  </a:cubicBezTo>
                  <a:cubicBezTo>
                    <a:pt x="1" y="0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64" name="Freeform 301">
              <a:extLst>
                <a:ext uri="{FF2B5EF4-FFF2-40B4-BE49-F238E27FC236}">
                  <a16:creationId xmlns:a16="http://schemas.microsoft.com/office/drawing/2014/main" id="{AA7F60B6-C6A3-EA7B-2A62-6F980CC58C12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2" y="2817"/>
              <a:ext cx="7" cy="8"/>
            </a:xfrm>
            <a:custGeom>
              <a:avLst/>
              <a:gdLst>
                <a:gd name="T0" fmla="*/ 0 w 2"/>
                <a:gd name="T1" fmla="*/ 0 h 2"/>
                <a:gd name="T2" fmla="*/ 0 w 2"/>
                <a:gd name="T3" fmla="*/ 512 h 2"/>
                <a:gd name="T4" fmla="*/ 172 w 2"/>
                <a:gd name="T5" fmla="*/ 512 h 2"/>
                <a:gd name="T6" fmla="*/ 172 w 2"/>
                <a:gd name="T7" fmla="*/ 256 h 2"/>
                <a:gd name="T8" fmla="*/ 0 w 2"/>
                <a:gd name="T9" fmla="*/ 0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0" y="1"/>
                    <a:pt x="0" y="1"/>
                    <a:pt x="0" y="2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2" y="1"/>
                    <a:pt x="1" y="1"/>
                  </a:cubicBezTo>
                  <a:cubicBezTo>
                    <a:pt x="1" y="0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65" name="Freeform 302">
              <a:extLst>
                <a:ext uri="{FF2B5EF4-FFF2-40B4-BE49-F238E27FC236}">
                  <a16:creationId xmlns:a16="http://schemas.microsoft.com/office/drawing/2014/main" id="{20FA5C46-E326-1E99-77D9-24BAB2B52449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2" y="2807"/>
              <a:ext cx="7" cy="7"/>
            </a:xfrm>
            <a:custGeom>
              <a:avLst/>
              <a:gdLst>
                <a:gd name="T0" fmla="*/ 0 w 2"/>
                <a:gd name="T1" fmla="*/ 0 h 2"/>
                <a:gd name="T2" fmla="*/ 0 w 2"/>
                <a:gd name="T3" fmla="*/ 172 h 2"/>
                <a:gd name="T4" fmla="*/ 172 w 2"/>
                <a:gd name="T5" fmla="*/ 308 h 2"/>
                <a:gd name="T6" fmla="*/ 172 w 2"/>
                <a:gd name="T7" fmla="*/ 172 h 2"/>
                <a:gd name="T8" fmla="*/ 0 w 2"/>
                <a:gd name="T9" fmla="*/ 0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2" y="1"/>
                    <a:pt x="1" y="1"/>
                  </a:cubicBezTo>
                  <a:cubicBezTo>
                    <a:pt x="1" y="0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66" name="Freeform 303">
              <a:extLst>
                <a:ext uri="{FF2B5EF4-FFF2-40B4-BE49-F238E27FC236}">
                  <a16:creationId xmlns:a16="http://schemas.microsoft.com/office/drawing/2014/main" id="{0AD5893B-842E-C612-97CE-55A4CA876B62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2" y="2803"/>
              <a:ext cx="7" cy="7"/>
            </a:xfrm>
            <a:custGeom>
              <a:avLst/>
              <a:gdLst>
                <a:gd name="T0" fmla="*/ 172 w 2"/>
                <a:gd name="T1" fmla="*/ 172 h 2"/>
                <a:gd name="T2" fmla="*/ 0 w 2"/>
                <a:gd name="T3" fmla="*/ 308 h 2"/>
                <a:gd name="T4" fmla="*/ 172 w 2"/>
                <a:gd name="T5" fmla="*/ 308 h 2"/>
                <a:gd name="T6" fmla="*/ 308 w 2"/>
                <a:gd name="T7" fmla="*/ 172 h 2"/>
                <a:gd name="T8" fmla="*/ 172 w 2"/>
                <a:gd name="T9" fmla="*/ 17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1" y="1"/>
                  </a:moveTo>
                  <a:cubicBezTo>
                    <a:pt x="0" y="1"/>
                    <a:pt x="0" y="1"/>
                    <a:pt x="0" y="2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2" y="2"/>
                    <a:pt x="2" y="1"/>
                    <a:pt x="2" y="1"/>
                  </a:cubicBezTo>
                  <a:cubicBezTo>
                    <a:pt x="2" y="1"/>
                    <a:pt x="1" y="0"/>
                    <a:pt x="1" y="1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67" name="Freeform 304">
              <a:extLst>
                <a:ext uri="{FF2B5EF4-FFF2-40B4-BE49-F238E27FC236}">
                  <a16:creationId xmlns:a16="http://schemas.microsoft.com/office/drawing/2014/main" id="{F9C6D994-DD8A-9381-6855-4CAE9A887F63}"/>
                </a:ext>
              </a:extLst>
            </p:cNvPr>
            <p:cNvSpPr>
              <a:spLocks/>
            </p:cNvSpPr>
            <p:nvPr/>
          </p:nvSpPr>
          <p:spPr bwMode="auto">
            <a:xfrm>
              <a:off x="2942" y="2807"/>
              <a:ext cx="7" cy="7"/>
            </a:xfrm>
            <a:custGeom>
              <a:avLst/>
              <a:gdLst>
                <a:gd name="T0" fmla="*/ 172 w 2"/>
                <a:gd name="T1" fmla="*/ 0 h 2"/>
                <a:gd name="T2" fmla="*/ 172 w 2"/>
                <a:gd name="T3" fmla="*/ 172 h 2"/>
                <a:gd name="T4" fmla="*/ 308 w 2"/>
                <a:gd name="T5" fmla="*/ 308 h 2"/>
                <a:gd name="T6" fmla="*/ 308 w 2"/>
                <a:gd name="T7" fmla="*/ 0 h 2"/>
                <a:gd name="T8" fmla="*/ 172 w 2"/>
                <a:gd name="T9" fmla="*/ 0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1" y="0"/>
                  </a:moveTo>
                  <a:cubicBezTo>
                    <a:pt x="1" y="0"/>
                    <a:pt x="0" y="1"/>
                    <a:pt x="1" y="1"/>
                  </a:cubicBezTo>
                  <a:cubicBezTo>
                    <a:pt x="1" y="2"/>
                    <a:pt x="1" y="2"/>
                    <a:pt x="2" y="2"/>
                  </a:cubicBezTo>
                  <a:cubicBezTo>
                    <a:pt x="2" y="1"/>
                    <a:pt x="2" y="1"/>
                    <a:pt x="2" y="0"/>
                  </a:cubicBezTo>
                  <a:cubicBezTo>
                    <a:pt x="2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C43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68" name="Freeform 305">
              <a:extLst>
                <a:ext uri="{FF2B5EF4-FFF2-40B4-BE49-F238E27FC236}">
                  <a16:creationId xmlns:a16="http://schemas.microsoft.com/office/drawing/2014/main" id="{28D01CAC-8884-9A2F-F07D-5E1B9AA8645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77" y="697"/>
              <a:ext cx="3563" cy="2994"/>
            </a:xfrm>
            <a:custGeom>
              <a:avLst/>
              <a:gdLst>
                <a:gd name="T0" fmla="*/ 2614 w 1066"/>
                <a:gd name="T1" fmla="*/ 95726 h 840"/>
                <a:gd name="T2" fmla="*/ 110075 w 1066"/>
                <a:gd name="T3" fmla="*/ 46001 h 840"/>
                <a:gd name="T4" fmla="*/ 110075 w 1066"/>
                <a:gd name="T5" fmla="*/ 46001 h 840"/>
                <a:gd name="T6" fmla="*/ 72022 w 1066"/>
                <a:gd name="T7" fmla="*/ 90376 h 840"/>
                <a:gd name="T8" fmla="*/ 76023 w 1066"/>
                <a:gd name="T9" fmla="*/ 107998 h 840"/>
                <a:gd name="T10" fmla="*/ 47679 w 1066"/>
                <a:gd name="T11" fmla="*/ 83593 h 840"/>
                <a:gd name="T12" fmla="*/ 53288 w 1066"/>
                <a:gd name="T13" fmla="*/ 98303 h 840"/>
                <a:gd name="T14" fmla="*/ 50788 w 1066"/>
                <a:gd name="T15" fmla="*/ 63127 h 840"/>
                <a:gd name="T16" fmla="*/ 56908 w 1066"/>
                <a:gd name="T17" fmla="*/ 68285 h 840"/>
                <a:gd name="T18" fmla="*/ 45290 w 1066"/>
                <a:gd name="T19" fmla="*/ 51668 h 840"/>
                <a:gd name="T20" fmla="*/ 71768 w 1066"/>
                <a:gd name="T21" fmla="*/ 21774 h 840"/>
                <a:gd name="T22" fmla="*/ 87227 w 1066"/>
                <a:gd name="T23" fmla="*/ 43741 h 840"/>
                <a:gd name="T24" fmla="*/ 87116 w 1066"/>
                <a:gd name="T25" fmla="*/ 30197 h 840"/>
                <a:gd name="T26" fmla="*/ 93718 w 1066"/>
                <a:gd name="T27" fmla="*/ 49725 h 840"/>
                <a:gd name="T28" fmla="*/ 76628 w 1066"/>
                <a:gd name="T29" fmla="*/ 79109 h 840"/>
                <a:gd name="T30" fmla="*/ 70648 w 1066"/>
                <a:gd name="T31" fmla="*/ 68106 h 840"/>
                <a:gd name="T32" fmla="*/ 75131 w 1066"/>
                <a:gd name="T33" fmla="*/ 50346 h 840"/>
                <a:gd name="T34" fmla="*/ 69007 w 1066"/>
                <a:gd name="T35" fmla="*/ 82781 h 840"/>
                <a:gd name="T36" fmla="*/ 67657 w 1066"/>
                <a:gd name="T37" fmla="*/ 85040 h 840"/>
                <a:gd name="T38" fmla="*/ 69646 w 1066"/>
                <a:gd name="T39" fmla="*/ 76974 h 840"/>
                <a:gd name="T40" fmla="*/ 71130 w 1066"/>
                <a:gd name="T41" fmla="*/ 40526 h 840"/>
                <a:gd name="T42" fmla="*/ 69007 w 1066"/>
                <a:gd name="T43" fmla="*/ 51301 h 840"/>
                <a:gd name="T44" fmla="*/ 63666 w 1066"/>
                <a:gd name="T45" fmla="*/ 44058 h 840"/>
                <a:gd name="T46" fmla="*/ 50183 w 1066"/>
                <a:gd name="T47" fmla="*/ 76974 h 840"/>
                <a:gd name="T48" fmla="*/ 84727 w 1066"/>
                <a:gd name="T49" fmla="*/ 110208 h 840"/>
                <a:gd name="T50" fmla="*/ 79018 w 1066"/>
                <a:gd name="T51" fmla="*/ 100705 h 840"/>
                <a:gd name="T52" fmla="*/ 85509 w 1066"/>
                <a:gd name="T53" fmla="*/ 86174 h 840"/>
                <a:gd name="T54" fmla="*/ 84122 w 1066"/>
                <a:gd name="T55" fmla="*/ 80695 h 840"/>
                <a:gd name="T56" fmla="*/ 84122 w 1066"/>
                <a:gd name="T57" fmla="*/ 77787 h 840"/>
                <a:gd name="T58" fmla="*/ 94099 w 1066"/>
                <a:gd name="T59" fmla="*/ 71500 h 840"/>
                <a:gd name="T60" fmla="*/ 102197 w 1066"/>
                <a:gd name="T61" fmla="*/ 62300 h 840"/>
                <a:gd name="T62" fmla="*/ 91853 w 1066"/>
                <a:gd name="T63" fmla="*/ 29844 h 840"/>
                <a:gd name="T64" fmla="*/ 81621 w 1066"/>
                <a:gd name="T65" fmla="*/ 23909 h 840"/>
                <a:gd name="T66" fmla="*/ 79385 w 1066"/>
                <a:gd name="T67" fmla="*/ 19832 h 840"/>
                <a:gd name="T68" fmla="*/ 60160 w 1066"/>
                <a:gd name="T69" fmla="*/ 26629 h 840"/>
                <a:gd name="T70" fmla="*/ 58552 w 1066"/>
                <a:gd name="T71" fmla="*/ 28076 h 840"/>
                <a:gd name="T72" fmla="*/ 42051 w 1066"/>
                <a:gd name="T73" fmla="*/ 51490 h 840"/>
                <a:gd name="T74" fmla="*/ 50932 w 1066"/>
                <a:gd name="T75" fmla="*/ 68285 h 840"/>
                <a:gd name="T76" fmla="*/ 45447 w 1066"/>
                <a:gd name="T77" fmla="*/ 67967 h 840"/>
                <a:gd name="T78" fmla="*/ 44808 w 1066"/>
                <a:gd name="T79" fmla="*/ 82146 h 840"/>
                <a:gd name="T80" fmla="*/ 34464 w 1066"/>
                <a:gd name="T81" fmla="*/ 85219 h 840"/>
                <a:gd name="T82" fmla="*/ 30844 w 1066"/>
                <a:gd name="T83" fmla="*/ 82959 h 840"/>
                <a:gd name="T84" fmla="*/ 28935 w 1066"/>
                <a:gd name="T85" fmla="*/ 97808 h 840"/>
                <a:gd name="T86" fmla="*/ 62550 w 1066"/>
                <a:gd name="T87" fmla="*/ 125887 h 840"/>
                <a:gd name="T88" fmla="*/ 60160 w 1066"/>
                <a:gd name="T89" fmla="*/ 112799 h 840"/>
                <a:gd name="T90" fmla="*/ 54551 w 1066"/>
                <a:gd name="T91" fmla="*/ 100210 h 840"/>
                <a:gd name="T92" fmla="*/ 71654 w 1066"/>
                <a:gd name="T93" fmla="*/ 124754 h 840"/>
                <a:gd name="T94" fmla="*/ 76023 w 1066"/>
                <a:gd name="T95" fmla="*/ 120081 h 840"/>
                <a:gd name="T96" fmla="*/ 63288 w 1066"/>
                <a:gd name="T97" fmla="*/ 120398 h 840"/>
                <a:gd name="T98" fmla="*/ 77253 w 1066"/>
                <a:gd name="T99" fmla="*/ 111669 h 840"/>
                <a:gd name="T100" fmla="*/ 79753 w 1066"/>
                <a:gd name="T101" fmla="*/ 113790 h 840"/>
                <a:gd name="T102" fmla="*/ 86735 w 1066"/>
                <a:gd name="T103" fmla="*/ 107502 h 840"/>
                <a:gd name="T104" fmla="*/ 98992 w 1066"/>
                <a:gd name="T105" fmla="*/ 93908 h 840"/>
                <a:gd name="T106" fmla="*/ 100108 w 1066"/>
                <a:gd name="T107" fmla="*/ 90059 h 840"/>
                <a:gd name="T108" fmla="*/ 91375 w 1066"/>
                <a:gd name="T109" fmla="*/ 80556 h 840"/>
                <a:gd name="T110" fmla="*/ 96221 w 1066"/>
                <a:gd name="T111" fmla="*/ 78614 h 840"/>
                <a:gd name="T112" fmla="*/ 113324 w 1066"/>
                <a:gd name="T113" fmla="*/ 50346 h 8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1066" h="840">
                  <a:moveTo>
                    <a:pt x="951" y="275"/>
                  </a:moveTo>
                  <a:cubicBezTo>
                    <a:pt x="938" y="276"/>
                    <a:pt x="907" y="273"/>
                    <a:pt x="878" y="243"/>
                  </a:cubicBezTo>
                  <a:cubicBezTo>
                    <a:pt x="871" y="235"/>
                    <a:pt x="864" y="227"/>
                    <a:pt x="856" y="219"/>
                  </a:cubicBezTo>
                  <a:cubicBezTo>
                    <a:pt x="776" y="131"/>
                    <a:pt x="652" y="0"/>
                    <a:pt x="487" y="75"/>
                  </a:cubicBezTo>
                  <a:cubicBezTo>
                    <a:pt x="340" y="143"/>
                    <a:pt x="314" y="277"/>
                    <a:pt x="295" y="375"/>
                  </a:cubicBezTo>
                  <a:cubicBezTo>
                    <a:pt x="293" y="387"/>
                    <a:pt x="290" y="399"/>
                    <a:pt x="288" y="410"/>
                  </a:cubicBezTo>
                  <a:cubicBezTo>
                    <a:pt x="276" y="472"/>
                    <a:pt x="220" y="476"/>
                    <a:pt x="188" y="483"/>
                  </a:cubicBezTo>
                  <a:cubicBezTo>
                    <a:pt x="131" y="493"/>
                    <a:pt x="59" y="502"/>
                    <a:pt x="0" y="549"/>
                  </a:cubicBezTo>
                  <a:cubicBezTo>
                    <a:pt x="21" y="593"/>
                    <a:pt x="21" y="593"/>
                    <a:pt x="21" y="593"/>
                  </a:cubicBezTo>
                  <a:cubicBezTo>
                    <a:pt x="51" y="570"/>
                    <a:pt x="83" y="553"/>
                    <a:pt x="114" y="542"/>
                  </a:cubicBezTo>
                  <a:cubicBezTo>
                    <a:pt x="137" y="546"/>
                    <a:pt x="175" y="584"/>
                    <a:pt x="215" y="623"/>
                  </a:cubicBezTo>
                  <a:cubicBezTo>
                    <a:pt x="307" y="715"/>
                    <a:pt x="432" y="840"/>
                    <a:pt x="581" y="796"/>
                  </a:cubicBezTo>
                  <a:cubicBezTo>
                    <a:pt x="776" y="738"/>
                    <a:pt x="818" y="597"/>
                    <a:pt x="851" y="485"/>
                  </a:cubicBezTo>
                  <a:cubicBezTo>
                    <a:pt x="864" y="441"/>
                    <a:pt x="877" y="410"/>
                    <a:pt x="896" y="377"/>
                  </a:cubicBezTo>
                  <a:cubicBezTo>
                    <a:pt x="928" y="306"/>
                    <a:pt x="1032" y="328"/>
                    <a:pt x="1058" y="332"/>
                  </a:cubicBezTo>
                  <a:cubicBezTo>
                    <a:pt x="1066" y="283"/>
                    <a:pt x="1066" y="283"/>
                    <a:pt x="1066" y="283"/>
                  </a:cubicBezTo>
                  <a:cubicBezTo>
                    <a:pt x="1023" y="276"/>
                    <a:pt x="985" y="274"/>
                    <a:pt x="951" y="275"/>
                  </a:cubicBezTo>
                  <a:close/>
                  <a:moveTo>
                    <a:pt x="882" y="285"/>
                  </a:moveTo>
                  <a:cubicBezTo>
                    <a:pt x="853" y="292"/>
                    <a:pt x="827" y="303"/>
                    <a:pt x="803" y="315"/>
                  </a:cubicBezTo>
                  <a:cubicBezTo>
                    <a:pt x="795" y="301"/>
                    <a:pt x="773" y="296"/>
                    <a:pt x="754" y="293"/>
                  </a:cubicBezTo>
                  <a:cubicBezTo>
                    <a:pt x="747" y="291"/>
                    <a:pt x="740" y="290"/>
                    <a:pt x="736" y="288"/>
                  </a:cubicBezTo>
                  <a:cubicBezTo>
                    <a:pt x="735" y="288"/>
                    <a:pt x="734" y="287"/>
                    <a:pt x="732" y="287"/>
                  </a:cubicBezTo>
                  <a:cubicBezTo>
                    <a:pt x="720" y="267"/>
                    <a:pt x="721" y="254"/>
                    <a:pt x="738" y="238"/>
                  </a:cubicBezTo>
                  <a:cubicBezTo>
                    <a:pt x="738" y="238"/>
                    <a:pt x="753" y="222"/>
                    <a:pt x="758" y="210"/>
                  </a:cubicBezTo>
                  <a:cubicBezTo>
                    <a:pt x="768" y="215"/>
                    <a:pt x="778" y="220"/>
                    <a:pt x="787" y="225"/>
                  </a:cubicBezTo>
                  <a:cubicBezTo>
                    <a:pt x="807" y="236"/>
                    <a:pt x="828" y="248"/>
                    <a:pt x="848" y="251"/>
                  </a:cubicBezTo>
                  <a:cubicBezTo>
                    <a:pt x="860" y="264"/>
                    <a:pt x="871" y="276"/>
                    <a:pt x="882" y="285"/>
                  </a:cubicBezTo>
                  <a:close/>
                  <a:moveTo>
                    <a:pt x="555" y="642"/>
                  </a:moveTo>
                  <a:cubicBezTo>
                    <a:pt x="541" y="648"/>
                    <a:pt x="527" y="655"/>
                    <a:pt x="515" y="664"/>
                  </a:cubicBezTo>
                  <a:cubicBezTo>
                    <a:pt x="513" y="666"/>
                    <a:pt x="509" y="667"/>
                    <a:pt x="507" y="663"/>
                  </a:cubicBezTo>
                  <a:cubicBezTo>
                    <a:pt x="501" y="649"/>
                    <a:pt x="493" y="635"/>
                    <a:pt x="484" y="622"/>
                  </a:cubicBezTo>
                  <a:cubicBezTo>
                    <a:pt x="468" y="599"/>
                    <a:pt x="455" y="579"/>
                    <a:pt x="460" y="554"/>
                  </a:cubicBezTo>
                  <a:cubicBezTo>
                    <a:pt x="460" y="552"/>
                    <a:pt x="460" y="548"/>
                    <a:pt x="467" y="546"/>
                  </a:cubicBezTo>
                  <a:cubicBezTo>
                    <a:pt x="477" y="540"/>
                    <a:pt x="487" y="534"/>
                    <a:pt x="496" y="527"/>
                  </a:cubicBezTo>
                  <a:cubicBezTo>
                    <a:pt x="501" y="524"/>
                    <a:pt x="506" y="522"/>
                    <a:pt x="511" y="521"/>
                  </a:cubicBezTo>
                  <a:cubicBezTo>
                    <a:pt x="522" y="548"/>
                    <a:pt x="555" y="555"/>
                    <a:pt x="577" y="560"/>
                  </a:cubicBezTo>
                  <a:cubicBezTo>
                    <a:pt x="589" y="563"/>
                    <a:pt x="600" y="569"/>
                    <a:pt x="613" y="581"/>
                  </a:cubicBezTo>
                  <a:cubicBezTo>
                    <a:pt x="613" y="581"/>
                    <a:pt x="613" y="581"/>
                    <a:pt x="614" y="581"/>
                  </a:cubicBezTo>
                  <a:cubicBezTo>
                    <a:pt x="613" y="583"/>
                    <a:pt x="613" y="585"/>
                    <a:pt x="612" y="587"/>
                  </a:cubicBezTo>
                  <a:cubicBezTo>
                    <a:pt x="612" y="591"/>
                    <a:pt x="611" y="594"/>
                    <a:pt x="610" y="598"/>
                  </a:cubicBezTo>
                  <a:cubicBezTo>
                    <a:pt x="609" y="602"/>
                    <a:pt x="605" y="608"/>
                    <a:pt x="605" y="608"/>
                  </a:cubicBezTo>
                  <a:cubicBezTo>
                    <a:pt x="593" y="625"/>
                    <a:pt x="574" y="633"/>
                    <a:pt x="555" y="642"/>
                  </a:cubicBezTo>
                  <a:close/>
                  <a:moveTo>
                    <a:pt x="604" y="636"/>
                  </a:moveTo>
                  <a:cubicBezTo>
                    <a:pt x="604" y="641"/>
                    <a:pt x="604" y="646"/>
                    <a:pt x="604" y="651"/>
                  </a:cubicBezTo>
                  <a:cubicBezTo>
                    <a:pt x="605" y="658"/>
                    <a:pt x="607" y="663"/>
                    <a:pt x="609" y="669"/>
                  </a:cubicBezTo>
                  <a:cubicBezTo>
                    <a:pt x="611" y="673"/>
                    <a:pt x="608" y="673"/>
                    <a:pt x="607" y="674"/>
                  </a:cubicBezTo>
                  <a:cubicBezTo>
                    <a:pt x="593" y="675"/>
                    <a:pt x="587" y="669"/>
                    <a:pt x="576" y="660"/>
                  </a:cubicBezTo>
                  <a:cubicBezTo>
                    <a:pt x="575" y="659"/>
                    <a:pt x="573" y="657"/>
                    <a:pt x="572" y="656"/>
                  </a:cubicBezTo>
                  <a:cubicBezTo>
                    <a:pt x="571" y="655"/>
                    <a:pt x="569" y="653"/>
                    <a:pt x="572" y="652"/>
                  </a:cubicBezTo>
                  <a:cubicBezTo>
                    <a:pt x="582" y="647"/>
                    <a:pt x="592" y="642"/>
                    <a:pt x="600" y="635"/>
                  </a:cubicBezTo>
                  <a:cubicBezTo>
                    <a:pt x="602" y="634"/>
                    <a:pt x="604" y="635"/>
                    <a:pt x="604" y="636"/>
                  </a:cubicBezTo>
                  <a:close/>
                  <a:moveTo>
                    <a:pt x="398" y="568"/>
                  </a:moveTo>
                  <a:cubicBezTo>
                    <a:pt x="393" y="572"/>
                    <a:pt x="392" y="567"/>
                    <a:pt x="392" y="567"/>
                  </a:cubicBezTo>
                  <a:cubicBezTo>
                    <a:pt x="391" y="549"/>
                    <a:pt x="388" y="532"/>
                    <a:pt x="382" y="518"/>
                  </a:cubicBezTo>
                  <a:cubicBezTo>
                    <a:pt x="381" y="516"/>
                    <a:pt x="385" y="512"/>
                    <a:pt x="388" y="512"/>
                  </a:cubicBezTo>
                  <a:cubicBezTo>
                    <a:pt x="393" y="513"/>
                    <a:pt x="399" y="513"/>
                    <a:pt x="404" y="514"/>
                  </a:cubicBezTo>
                  <a:cubicBezTo>
                    <a:pt x="426" y="517"/>
                    <a:pt x="448" y="520"/>
                    <a:pt x="471" y="521"/>
                  </a:cubicBezTo>
                  <a:cubicBezTo>
                    <a:pt x="473" y="521"/>
                    <a:pt x="474" y="523"/>
                    <a:pt x="472" y="524"/>
                  </a:cubicBezTo>
                  <a:cubicBezTo>
                    <a:pt x="464" y="529"/>
                    <a:pt x="455" y="534"/>
                    <a:pt x="446" y="538"/>
                  </a:cubicBezTo>
                  <a:cubicBezTo>
                    <a:pt x="429" y="547"/>
                    <a:pt x="412" y="556"/>
                    <a:pt x="398" y="568"/>
                  </a:cubicBezTo>
                  <a:close/>
                  <a:moveTo>
                    <a:pt x="443" y="562"/>
                  </a:moveTo>
                  <a:cubicBezTo>
                    <a:pt x="442" y="574"/>
                    <a:pt x="445" y="585"/>
                    <a:pt x="450" y="596"/>
                  </a:cubicBezTo>
                  <a:cubicBezTo>
                    <a:pt x="441" y="598"/>
                    <a:pt x="433" y="604"/>
                    <a:pt x="427" y="609"/>
                  </a:cubicBezTo>
                  <a:cubicBezTo>
                    <a:pt x="426" y="609"/>
                    <a:pt x="426" y="609"/>
                    <a:pt x="426" y="609"/>
                  </a:cubicBezTo>
                  <a:cubicBezTo>
                    <a:pt x="418" y="616"/>
                    <a:pt x="418" y="616"/>
                    <a:pt x="418" y="616"/>
                  </a:cubicBezTo>
                  <a:cubicBezTo>
                    <a:pt x="403" y="627"/>
                    <a:pt x="391" y="637"/>
                    <a:pt x="374" y="639"/>
                  </a:cubicBezTo>
                  <a:cubicBezTo>
                    <a:pt x="376" y="634"/>
                    <a:pt x="378" y="628"/>
                    <a:pt x="381" y="623"/>
                  </a:cubicBezTo>
                  <a:cubicBezTo>
                    <a:pt x="383" y="619"/>
                    <a:pt x="384" y="615"/>
                    <a:pt x="385" y="611"/>
                  </a:cubicBezTo>
                  <a:cubicBezTo>
                    <a:pt x="385" y="611"/>
                    <a:pt x="385" y="611"/>
                    <a:pt x="385" y="611"/>
                  </a:cubicBezTo>
                  <a:cubicBezTo>
                    <a:pt x="397" y="585"/>
                    <a:pt x="416" y="572"/>
                    <a:pt x="439" y="560"/>
                  </a:cubicBezTo>
                  <a:cubicBezTo>
                    <a:pt x="440" y="559"/>
                    <a:pt x="443" y="559"/>
                    <a:pt x="443" y="562"/>
                  </a:cubicBezTo>
                  <a:close/>
                  <a:moveTo>
                    <a:pt x="407" y="391"/>
                  </a:moveTo>
                  <a:cubicBezTo>
                    <a:pt x="400" y="376"/>
                    <a:pt x="401" y="369"/>
                    <a:pt x="408" y="353"/>
                  </a:cubicBezTo>
                  <a:cubicBezTo>
                    <a:pt x="413" y="338"/>
                    <a:pt x="412" y="329"/>
                    <a:pt x="403" y="315"/>
                  </a:cubicBezTo>
                  <a:cubicBezTo>
                    <a:pt x="400" y="309"/>
                    <a:pt x="400" y="309"/>
                    <a:pt x="400" y="309"/>
                  </a:cubicBezTo>
                  <a:cubicBezTo>
                    <a:pt x="405" y="309"/>
                    <a:pt x="409" y="309"/>
                    <a:pt x="415" y="309"/>
                  </a:cubicBezTo>
                  <a:cubicBezTo>
                    <a:pt x="419" y="309"/>
                    <a:pt x="424" y="309"/>
                    <a:pt x="429" y="309"/>
                  </a:cubicBezTo>
                  <a:cubicBezTo>
                    <a:pt x="452" y="329"/>
                    <a:pt x="478" y="351"/>
                    <a:pt x="493" y="380"/>
                  </a:cubicBezTo>
                  <a:cubicBezTo>
                    <a:pt x="499" y="390"/>
                    <a:pt x="502" y="403"/>
                    <a:pt x="504" y="417"/>
                  </a:cubicBezTo>
                  <a:cubicBezTo>
                    <a:pt x="505" y="418"/>
                    <a:pt x="505" y="422"/>
                    <a:pt x="501" y="422"/>
                  </a:cubicBezTo>
                  <a:cubicBezTo>
                    <a:pt x="487" y="421"/>
                    <a:pt x="471" y="422"/>
                    <a:pt x="456" y="423"/>
                  </a:cubicBezTo>
                  <a:cubicBezTo>
                    <a:pt x="443" y="424"/>
                    <a:pt x="429" y="425"/>
                    <a:pt x="416" y="424"/>
                  </a:cubicBezTo>
                  <a:cubicBezTo>
                    <a:pt x="418" y="415"/>
                    <a:pt x="412" y="402"/>
                    <a:pt x="407" y="391"/>
                  </a:cubicBezTo>
                  <a:close/>
                  <a:moveTo>
                    <a:pt x="363" y="320"/>
                  </a:moveTo>
                  <a:cubicBezTo>
                    <a:pt x="365" y="318"/>
                    <a:pt x="368" y="317"/>
                    <a:pt x="370" y="316"/>
                  </a:cubicBezTo>
                  <a:cubicBezTo>
                    <a:pt x="377" y="312"/>
                    <a:pt x="384" y="311"/>
                    <a:pt x="391" y="310"/>
                  </a:cubicBezTo>
                  <a:cubicBezTo>
                    <a:pt x="396" y="319"/>
                    <a:pt x="396" y="319"/>
                    <a:pt x="396" y="319"/>
                  </a:cubicBezTo>
                  <a:cubicBezTo>
                    <a:pt x="404" y="331"/>
                    <a:pt x="405" y="336"/>
                    <a:pt x="400" y="350"/>
                  </a:cubicBezTo>
                  <a:cubicBezTo>
                    <a:pt x="399" y="353"/>
                    <a:pt x="398" y="355"/>
                    <a:pt x="398" y="357"/>
                  </a:cubicBezTo>
                  <a:cubicBezTo>
                    <a:pt x="392" y="345"/>
                    <a:pt x="381" y="326"/>
                    <a:pt x="363" y="320"/>
                  </a:cubicBezTo>
                  <a:close/>
                  <a:moveTo>
                    <a:pt x="643" y="160"/>
                  </a:moveTo>
                  <a:cubicBezTo>
                    <a:pt x="662" y="192"/>
                    <a:pt x="666" y="227"/>
                    <a:pt x="656" y="265"/>
                  </a:cubicBezTo>
                  <a:cubicBezTo>
                    <a:pt x="651" y="285"/>
                    <a:pt x="649" y="305"/>
                    <a:pt x="648" y="325"/>
                  </a:cubicBezTo>
                  <a:cubicBezTo>
                    <a:pt x="631" y="312"/>
                    <a:pt x="619" y="297"/>
                    <a:pt x="611" y="274"/>
                  </a:cubicBezTo>
                  <a:cubicBezTo>
                    <a:pt x="600" y="238"/>
                    <a:pt x="581" y="231"/>
                    <a:pt x="555" y="221"/>
                  </a:cubicBezTo>
                  <a:cubicBezTo>
                    <a:pt x="543" y="216"/>
                    <a:pt x="543" y="216"/>
                    <a:pt x="543" y="216"/>
                  </a:cubicBezTo>
                  <a:cubicBezTo>
                    <a:pt x="531" y="211"/>
                    <a:pt x="522" y="206"/>
                    <a:pt x="514" y="200"/>
                  </a:cubicBezTo>
                  <a:cubicBezTo>
                    <a:pt x="513" y="177"/>
                    <a:pt x="537" y="161"/>
                    <a:pt x="559" y="147"/>
                  </a:cubicBezTo>
                  <a:cubicBezTo>
                    <a:pt x="575" y="135"/>
                    <a:pt x="575" y="135"/>
                    <a:pt x="575" y="135"/>
                  </a:cubicBezTo>
                  <a:cubicBezTo>
                    <a:pt x="587" y="126"/>
                    <a:pt x="593" y="118"/>
                    <a:pt x="598" y="108"/>
                  </a:cubicBezTo>
                  <a:cubicBezTo>
                    <a:pt x="618" y="125"/>
                    <a:pt x="633" y="142"/>
                    <a:pt x="643" y="159"/>
                  </a:cubicBezTo>
                  <a:cubicBezTo>
                    <a:pt x="643" y="160"/>
                    <a:pt x="643" y="160"/>
                    <a:pt x="643" y="160"/>
                  </a:cubicBezTo>
                  <a:cubicBezTo>
                    <a:pt x="643" y="160"/>
                    <a:pt x="643" y="160"/>
                    <a:pt x="643" y="160"/>
                  </a:cubicBezTo>
                  <a:close/>
                  <a:moveTo>
                    <a:pt x="705" y="202"/>
                  </a:moveTo>
                  <a:cubicBezTo>
                    <a:pt x="720" y="197"/>
                    <a:pt x="736" y="201"/>
                    <a:pt x="751" y="207"/>
                  </a:cubicBezTo>
                  <a:cubicBezTo>
                    <a:pt x="748" y="214"/>
                    <a:pt x="737" y="227"/>
                    <a:pt x="732" y="232"/>
                  </a:cubicBezTo>
                  <a:cubicBezTo>
                    <a:pt x="715" y="249"/>
                    <a:pt x="712" y="263"/>
                    <a:pt x="721" y="282"/>
                  </a:cubicBezTo>
                  <a:cubicBezTo>
                    <a:pt x="713" y="278"/>
                    <a:pt x="706" y="275"/>
                    <a:pt x="699" y="271"/>
                  </a:cubicBezTo>
                  <a:cubicBezTo>
                    <a:pt x="692" y="267"/>
                    <a:pt x="684" y="262"/>
                    <a:pt x="676" y="259"/>
                  </a:cubicBezTo>
                  <a:cubicBezTo>
                    <a:pt x="678" y="251"/>
                    <a:pt x="678" y="251"/>
                    <a:pt x="678" y="251"/>
                  </a:cubicBezTo>
                  <a:cubicBezTo>
                    <a:pt x="684" y="230"/>
                    <a:pt x="689" y="214"/>
                    <a:pt x="705" y="202"/>
                  </a:cubicBezTo>
                  <a:close/>
                  <a:moveTo>
                    <a:pt x="676" y="210"/>
                  </a:moveTo>
                  <a:cubicBezTo>
                    <a:pt x="675" y="196"/>
                    <a:pt x="671" y="183"/>
                    <a:pt x="666" y="170"/>
                  </a:cubicBezTo>
                  <a:cubicBezTo>
                    <a:pt x="668" y="170"/>
                    <a:pt x="670" y="171"/>
                    <a:pt x="672" y="172"/>
                  </a:cubicBezTo>
                  <a:cubicBezTo>
                    <a:pt x="684" y="175"/>
                    <a:pt x="695" y="178"/>
                    <a:pt x="702" y="185"/>
                  </a:cubicBezTo>
                  <a:cubicBezTo>
                    <a:pt x="701" y="186"/>
                    <a:pt x="699" y="187"/>
                    <a:pt x="698" y="187"/>
                  </a:cubicBezTo>
                  <a:cubicBezTo>
                    <a:pt x="698" y="187"/>
                    <a:pt x="698" y="187"/>
                    <a:pt x="698" y="187"/>
                  </a:cubicBezTo>
                  <a:cubicBezTo>
                    <a:pt x="698" y="188"/>
                    <a:pt x="698" y="188"/>
                    <a:pt x="698" y="188"/>
                  </a:cubicBezTo>
                  <a:cubicBezTo>
                    <a:pt x="688" y="194"/>
                    <a:pt x="681" y="202"/>
                    <a:pt x="676" y="210"/>
                  </a:cubicBezTo>
                  <a:close/>
                  <a:moveTo>
                    <a:pt x="683" y="397"/>
                  </a:moveTo>
                  <a:cubicBezTo>
                    <a:pt x="682" y="398"/>
                    <a:pt x="680" y="399"/>
                    <a:pt x="679" y="400"/>
                  </a:cubicBezTo>
                  <a:cubicBezTo>
                    <a:pt x="678" y="401"/>
                    <a:pt x="675" y="400"/>
                    <a:pt x="675" y="399"/>
                  </a:cubicBezTo>
                  <a:cubicBezTo>
                    <a:pt x="663" y="350"/>
                    <a:pt x="661" y="313"/>
                    <a:pt x="671" y="274"/>
                  </a:cubicBezTo>
                  <a:cubicBezTo>
                    <a:pt x="678" y="277"/>
                    <a:pt x="685" y="281"/>
                    <a:pt x="692" y="285"/>
                  </a:cubicBezTo>
                  <a:cubicBezTo>
                    <a:pt x="704" y="292"/>
                    <a:pt x="717" y="299"/>
                    <a:pt x="731" y="304"/>
                  </a:cubicBezTo>
                  <a:cubicBezTo>
                    <a:pt x="736" y="305"/>
                    <a:pt x="743" y="307"/>
                    <a:pt x="751" y="308"/>
                  </a:cubicBezTo>
                  <a:cubicBezTo>
                    <a:pt x="764" y="311"/>
                    <a:pt x="784" y="315"/>
                    <a:pt x="789" y="322"/>
                  </a:cubicBezTo>
                  <a:cubicBezTo>
                    <a:pt x="749" y="344"/>
                    <a:pt x="715" y="372"/>
                    <a:pt x="683" y="397"/>
                  </a:cubicBezTo>
                  <a:close/>
                  <a:moveTo>
                    <a:pt x="712" y="415"/>
                  </a:moveTo>
                  <a:cubicBezTo>
                    <a:pt x="717" y="425"/>
                    <a:pt x="723" y="432"/>
                    <a:pt x="733" y="436"/>
                  </a:cubicBezTo>
                  <a:cubicBezTo>
                    <a:pt x="723" y="437"/>
                    <a:pt x="712" y="433"/>
                    <a:pt x="702" y="429"/>
                  </a:cubicBezTo>
                  <a:cubicBezTo>
                    <a:pt x="700" y="428"/>
                    <a:pt x="699" y="427"/>
                    <a:pt x="697" y="427"/>
                  </a:cubicBezTo>
                  <a:cubicBezTo>
                    <a:pt x="699" y="425"/>
                    <a:pt x="701" y="424"/>
                    <a:pt x="703" y="422"/>
                  </a:cubicBezTo>
                  <a:cubicBezTo>
                    <a:pt x="706" y="420"/>
                    <a:pt x="709" y="418"/>
                    <a:pt x="712" y="415"/>
                  </a:cubicBezTo>
                  <a:close/>
                  <a:moveTo>
                    <a:pt x="614" y="490"/>
                  </a:moveTo>
                  <a:cubicBezTo>
                    <a:pt x="613" y="489"/>
                    <a:pt x="613" y="487"/>
                    <a:pt x="614" y="486"/>
                  </a:cubicBezTo>
                  <a:cubicBezTo>
                    <a:pt x="628" y="478"/>
                    <a:pt x="641" y="469"/>
                    <a:pt x="654" y="460"/>
                  </a:cubicBezTo>
                  <a:cubicBezTo>
                    <a:pt x="655" y="459"/>
                    <a:pt x="657" y="460"/>
                    <a:pt x="657" y="461"/>
                  </a:cubicBezTo>
                  <a:cubicBezTo>
                    <a:pt x="656" y="465"/>
                    <a:pt x="656" y="469"/>
                    <a:pt x="655" y="472"/>
                  </a:cubicBezTo>
                  <a:cubicBezTo>
                    <a:pt x="653" y="490"/>
                    <a:pt x="651" y="506"/>
                    <a:pt x="638" y="521"/>
                  </a:cubicBezTo>
                  <a:cubicBezTo>
                    <a:pt x="637" y="522"/>
                    <a:pt x="634" y="522"/>
                    <a:pt x="633" y="520"/>
                  </a:cubicBezTo>
                  <a:cubicBezTo>
                    <a:pt x="630" y="510"/>
                    <a:pt x="624" y="499"/>
                    <a:pt x="614" y="490"/>
                  </a:cubicBezTo>
                  <a:close/>
                  <a:moveTo>
                    <a:pt x="603" y="456"/>
                  </a:moveTo>
                  <a:cubicBezTo>
                    <a:pt x="594" y="441"/>
                    <a:pt x="585" y="430"/>
                    <a:pt x="566" y="422"/>
                  </a:cubicBezTo>
                  <a:cubicBezTo>
                    <a:pt x="565" y="421"/>
                    <a:pt x="564" y="420"/>
                    <a:pt x="563" y="420"/>
                  </a:cubicBezTo>
                  <a:cubicBezTo>
                    <a:pt x="563" y="420"/>
                    <a:pt x="562" y="420"/>
                    <a:pt x="562" y="420"/>
                  </a:cubicBezTo>
                  <a:cubicBezTo>
                    <a:pt x="547" y="414"/>
                    <a:pt x="533" y="407"/>
                    <a:pt x="519" y="401"/>
                  </a:cubicBezTo>
                  <a:cubicBezTo>
                    <a:pt x="519" y="398"/>
                    <a:pt x="518" y="396"/>
                    <a:pt x="518" y="394"/>
                  </a:cubicBezTo>
                  <a:cubicBezTo>
                    <a:pt x="518" y="385"/>
                    <a:pt x="522" y="373"/>
                    <a:pt x="533" y="362"/>
                  </a:cubicBezTo>
                  <a:cubicBezTo>
                    <a:pt x="536" y="358"/>
                    <a:pt x="540" y="355"/>
                    <a:pt x="544" y="351"/>
                  </a:cubicBezTo>
                  <a:cubicBezTo>
                    <a:pt x="550" y="347"/>
                    <a:pt x="556" y="342"/>
                    <a:pt x="561" y="336"/>
                  </a:cubicBezTo>
                  <a:cubicBezTo>
                    <a:pt x="563" y="334"/>
                    <a:pt x="570" y="325"/>
                    <a:pt x="571" y="324"/>
                  </a:cubicBezTo>
                  <a:cubicBezTo>
                    <a:pt x="579" y="317"/>
                    <a:pt x="598" y="313"/>
                    <a:pt x="602" y="312"/>
                  </a:cubicBezTo>
                  <a:cubicBezTo>
                    <a:pt x="606" y="311"/>
                    <a:pt x="613" y="312"/>
                    <a:pt x="617" y="317"/>
                  </a:cubicBezTo>
                  <a:cubicBezTo>
                    <a:pt x="626" y="328"/>
                    <a:pt x="637" y="336"/>
                    <a:pt x="649" y="345"/>
                  </a:cubicBezTo>
                  <a:cubicBezTo>
                    <a:pt x="651" y="365"/>
                    <a:pt x="655" y="386"/>
                    <a:pt x="661" y="409"/>
                  </a:cubicBezTo>
                  <a:cubicBezTo>
                    <a:pt x="662" y="410"/>
                    <a:pt x="660" y="415"/>
                    <a:pt x="659" y="416"/>
                  </a:cubicBezTo>
                  <a:cubicBezTo>
                    <a:pt x="641" y="431"/>
                    <a:pt x="622" y="444"/>
                    <a:pt x="603" y="456"/>
                  </a:cubicBezTo>
                  <a:close/>
                  <a:moveTo>
                    <a:pt x="554" y="543"/>
                  </a:moveTo>
                  <a:cubicBezTo>
                    <a:pt x="551" y="538"/>
                    <a:pt x="549" y="533"/>
                    <a:pt x="550" y="528"/>
                  </a:cubicBezTo>
                  <a:cubicBezTo>
                    <a:pt x="550" y="525"/>
                    <a:pt x="551" y="523"/>
                    <a:pt x="551" y="521"/>
                  </a:cubicBezTo>
                  <a:cubicBezTo>
                    <a:pt x="552" y="518"/>
                    <a:pt x="553" y="516"/>
                    <a:pt x="553" y="513"/>
                  </a:cubicBezTo>
                  <a:cubicBezTo>
                    <a:pt x="553" y="513"/>
                    <a:pt x="554" y="512"/>
                    <a:pt x="555" y="512"/>
                  </a:cubicBezTo>
                  <a:cubicBezTo>
                    <a:pt x="568" y="508"/>
                    <a:pt x="580" y="504"/>
                    <a:pt x="592" y="498"/>
                  </a:cubicBezTo>
                  <a:cubicBezTo>
                    <a:pt x="596" y="496"/>
                    <a:pt x="598" y="498"/>
                    <a:pt x="599" y="498"/>
                  </a:cubicBezTo>
                  <a:cubicBezTo>
                    <a:pt x="625" y="519"/>
                    <a:pt x="623" y="544"/>
                    <a:pt x="616" y="573"/>
                  </a:cubicBezTo>
                  <a:cubicBezTo>
                    <a:pt x="607" y="565"/>
                    <a:pt x="595" y="556"/>
                    <a:pt x="578" y="552"/>
                  </a:cubicBezTo>
                  <a:cubicBezTo>
                    <a:pt x="571" y="551"/>
                    <a:pt x="563" y="549"/>
                    <a:pt x="555" y="546"/>
                  </a:cubicBezTo>
                  <a:cubicBezTo>
                    <a:pt x="555" y="546"/>
                    <a:pt x="555" y="546"/>
                    <a:pt x="555" y="546"/>
                  </a:cubicBezTo>
                  <a:lnTo>
                    <a:pt x="554" y="543"/>
                  </a:lnTo>
                  <a:close/>
                  <a:moveTo>
                    <a:pt x="542" y="527"/>
                  </a:moveTo>
                  <a:cubicBezTo>
                    <a:pt x="541" y="533"/>
                    <a:pt x="543" y="538"/>
                    <a:pt x="545" y="542"/>
                  </a:cubicBezTo>
                  <a:cubicBezTo>
                    <a:pt x="534" y="537"/>
                    <a:pt x="524" y="530"/>
                    <a:pt x="519" y="519"/>
                  </a:cubicBezTo>
                  <a:cubicBezTo>
                    <a:pt x="528" y="517"/>
                    <a:pt x="537" y="516"/>
                    <a:pt x="545" y="515"/>
                  </a:cubicBezTo>
                  <a:cubicBezTo>
                    <a:pt x="544" y="516"/>
                    <a:pt x="544" y="517"/>
                    <a:pt x="544" y="519"/>
                  </a:cubicBezTo>
                  <a:cubicBezTo>
                    <a:pt x="543" y="521"/>
                    <a:pt x="542" y="524"/>
                    <a:pt x="542" y="527"/>
                  </a:cubicBezTo>
                  <a:close/>
                  <a:moveTo>
                    <a:pt x="521" y="421"/>
                  </a:moveTo>
                  <a:cubicBezTo>
                    <a:pt x="521" y="418"/>
                    <a:pt x="520" y="414"/>
                    <a:pt x="520" y="410"/>
                  </a:cubicBezTo>
                  <a:cubicBezTo>
                    <a:pt x="532" y="416"/>
                    <a:pt x="545" y="422"/>
                    <a:pt x="558" y="427"/>
                  </a:cubicBezTo>
                  <a:cubicBezTo>
                    <a:pt x="555" y="442"/>
                    <a:pt x="552" y="462"/>
                    <a:pt x="558" y="477"/>
                  </a:cubicBezTo>
                  <a:cubicBezTo>
                    <a:pt x="556" y="478"/>
                    <a:pt x="553" y="479"/>
                    <a:pt x="551" y="480"/>
                  </a:cubicBezTo>
                  <a:cubicBezTo>
                    <a:pt x="550" y="480"/>
                    <a:pt x="545" y="480"/>
                    <a:pt x="544" y="479"/>
                  </a:cubicBezTo>
                  <a:cubicBezTo>
                    <a:pt x="529" y="466"/>
                    <a:pt x="525" y="444"/>
                    <a:pt x="521" y="421"/>
                  </a:cubicBezTo>
                  <a:close/>
                  <a:moveTo>
                    <a:pt x="565" y="475"/>
                  </a:moveTo>
                  <a:cubicBezTo>
                    <a:pt x="560" y="462"/>
                    <a:pt x="563" y="444"/>
                    <a:pt x="565" y="430"/>
                  </a:cubicBezTo>
                  <a:cubicBezTo>
                    <a:pt x="580" y="437"/>
                    <a:pt x="588" y="445"/>
                    <a:pt x="596" y="460"/>
                  </a:cubicBezTo>
                  <a:cubicBezTo>
                    <a:pt x="586" y="465"/>
                    <a:pt x="576" y="470"/>
                    <a:pt x="565" y="475"/>
                  </a:cubicBezTo>
                  <a:close/>
                  <a:moveTo>
                    <a:pt x="573" y="295"/>
                  </a:moveTo>
                  <a:cubicBezTo>
                    <a:pt x="574" y="280"/>
                    <a:pt x="572" y="264"/>
                    <a:pt x="570" y="251"/>
                  </a:cubicBezTo>
                  <a:cubicBezTo>
                    <a:pt x="570" y="248"/>
                    <a:pt x="573" y="246"/>
                    <a:pt x="575" y="247"/>
                  </a:cubicBezTo>
                  <a:cubicBezTo>
                    <a:pt x="584" y="254"/>
                    <a:pt x="591" y="262"/>
                    <a:pt x="596" y="279"/>
                  </a:cubicBezTo>
                  <a:cubicBezTo>
                    <a:pt x="598" y="283"/>
                    <a:pt x="599" y="286"/>
                    <a:pt x="600" y="290"/>
                  </a:cubicBezTo>
                  <a:cubicBezTo>
                    <a:pt x="603" y="295"/>
                    <a:pt x="598" y="296"/>
                    <a:pt x="598" y="296"/>
                  </a:cubicBezTo>
                  <a:cubicBezTo>
                    <a:pt x="593" y="298"/>
                    <a:pt x="588" y="299"/>
                    <a:pt x="582" y="301"/>
                  </a:cubicBezTo>
                  <a:cubicBezTo>
                    <a:pt x="579" y="302"/>
                    <a:pt x="573" y="298"/>
                    <a:pt x="573" y="295"/>
                  </a:cubicBezTo>
                  <a:close/>
                  <a:moveTo>
                    <a:pt x="543" y="235"/>
                  </a:moveTo>
                  <a:cubicBezTo>
                    <a:pt x="544" y="235"/>
                    <a:pt x="553" y="240"/>
                    <a:pt x="553" y="242"/>
                  </a:cubicBezTo>
                  <a:cubicBezTo>
                    <a:pt x="557" y="264"/>
                    <a:pt x="560" y="302"/>
                    <a:pt x="553" y="318"/>
                  </a:cubicBezTo>
                  <a:cubicBezTo>
                    <a:pt x="553" y="318"/>
                    <a:pt x="553" y="319"/>
                    <a:pt x="552" y="319"/>
                  </a:cubicBezTo>
                  <a:cubicBezTo>
                    <a:pt x="552" y="320"/>
                    <a:pt x="552" y="320"/>
                    <a:pt x="552" y="320"/>
                  </a:cubicBezTo>
                  <a:cubicBezTo>
                    <a:pt x="552" y="320"/>
                    <a:pt x="551" y="322"/>
                    <a:pt x="551" y="322"/>
                  </a:cubicBezTo>
                  <a:cubicBezTo>
                    <a:pt x="547" y="329"/>
                    <a:pt x="541" y="334"/>
                    <a:pt x="534" y="339"/>
                  </a:cubicBezTo>
                  <a:cubicBezTo>
                    <a:pt x="530" y="342"/>
                    <a:pt x="525" y="346"/>
                    <a:pt x="521" y="351"/>
                  </a:cubicBezTo>
                  <a:cubicBezTo>
                    <a:pt x="517" y="355"/>
                    <a:pt x="514" y="359"/>
                    <a:pt x="511" y="363"/>
                  </a:cubicBezTo>
                  <a:cubicBezTo>
                    <a:pt x="510" y="365"/>
                    <a:pt x="506" y="368"/>
                    <a:pt x="501" y="361"/>
                  </a:cubicBezTo>
                  <a:cubicBezTo>
                    <a:pt x="487" y="340"/>
                    <a:pt x="469" y="322"/>
                    <a:pt x="451" y="306"/>
                  </a:cubicBezTo>
                  <a:cubicBezTo>
                    <a:pt x="475" y="302"/>
                    <a:pt x="496" y="290"/>
                    <a:pt x="510" y="273"/>
                  </a:cubicBezTo>
                  <a:cubicBezTo>
                    <a:pt x="514" y="267"/>
                    <a:pt x="518" y="261"/>
                    <a:pt x="521" y="257"/>
                  </a:cubicBezTo>
                  <a:cubicBezTo>
                    <a:pt x="527" y="247"/>
                    <a:pt x="531" y="240"/>
                    <a:pt x="543" y="235"/>
                  </a:cubicBezTo>
                  <a:close/>
                  <a:moveTo>
                    <a:pt x="457" y="439"/>
                  </a:moveTo>
                  <a:cubicBezTo>
                    <a:pt x="473" y="438"/>
                    <a:pt x="489" y="436"/>
                    <a:pt x="502" y="438"/>
                  </a:cubicBezTo>
                  <a:cubicBezTo>
                    <a:pt x="508" y="438"/>
                    <a:pt x="509" y="442"/>
                    <a:pt x="509" y="444"/>
                  </a:cubicBezTo>
                  <a:cubicBezTo>
                    <a:pt x="513" y="457"/>
                    <a:pt x="517" y="470"/>
                    <a:pt x="525" y="481"/>
                  </a:cubicBezTo>
                  <a:cubicBezTo>
                    <a:pt x="526" y="483"/>
                    <a:pt x="528" y="485"/>
                    <a:pt x="523" y="487"/>
                  </a:cubicBezTo>
                  <a:cubicBezTo>
                    <a:pt x="486" y="493"/>
                    <a:pt x="448" y="488"/>
                    <a:pt x="408" y="482"/>
                  </a:cubicBezTo>
                  <a:cubicBezTo>
                    <a:pt x="406" y="482"/>
                    <a:pt x="402" y="478"/>
                    <a:pt x="402" y="477"/>
                  </a:cubicBezTo>
                  <a:cubicBezTo>
                    <a:pt x="401" y="464"/>
                    <a:pt x="397" y="449"/>
                    <a:pt x="392" y="437"/>
                  </a:cubicBezTo>
                  <a:cubicBezTo>
                    <a:pt x="412" y="443"/>
                    <a:pt x="435" y="441"/>
                    <a:pt x="457" y="439"/>
                  </a:cubicBezTo>
                  <a:close/>
                  <a:moveTo>
                    <a:pt x="620" y="649"/>
                  </a:moveTo>
                  <a:cubicBezTo>
                    <a:pt x="619" y="640"/>
                    <a:pt x="620" y="631"/>
                    <a:pt x="621" y="621"/>
                  </a:cubicBezTo>
                  <a:cubicBezTo>
                    <a:pt x="623" y="624"/>
                    <a:pt x="625" y="627"/>
                    <a:pt x="627" y="629"/>
                  </a:cubicBezTo>
                  <a:cubicBezTo>
                    <a:pt x="634" y="637"/>
                    <a:pt x="643" y="639"/>
                    <a:pt x="651" y="641"/>
                  </a:cubicBezTo>
                  <a:cubicBezTo>
                    <a:pt x="656" y="641"/>
                    <a:pt x="660" y="642"/>
                    <a:pt x="664" y="644"/>
                  </a:cubicBezTo>
                  <a:cubicBezTo>
                    <a:pt x="672" y="647"/>
                    <a:pt x="682" y="654"/>
                    <a:pt x="689" y="660"/>
                  </a:cubicBezTo>
                  <a:cubicBezTo>
                    <a:pt x="685" y="667"/>
                    <a:pt x="682" y="675"/>
                    <a:pt x="679" y="683"/>
                  </a:cubicBezTo>
                  <a:cubicBezTo>
                    <a:pt x="678" y="683"/>
                    <a:pt x="678" y="683"/>
                    <a:pt x="678" y="684"/>
                  </a:cubicBezTo>
                  <a:cubicBezTo>
                    <a:pt x="677" y="684"/>
                    <a:pt x="676" y="684"/>
                    <a:pt x="675" y="684"/>
                  </a:cubicBezTo>
                  <a:cubicBezTo>
                    <a:pt x="656" y="688"/>
                    <a:pt x="642" y="688"/>
                    <a:pt x="635" y="683"/>
                  </a:cubicBezTo>
                  <a:cubicBezTo>
                    <a:pt x="632" y="680"/>
                    <a:pt x="627" y="672"/>
                    <a:pt x="627" y="672"/>
                  </a:cubicBezTo>
                  <a:cubicBezTo>
                    <a:pt x="624" y="665"/>
                    <a:pt x="621" y="657"/>
                    <a:pt x="620" y="649"/>
                  </a:cubicBezTo>
                  <a:close/>
                  <a:moveTo>
                    <a:pt x="693" y="653"/>
                  </a:moveTo>
                  <a:cubicBezTo>
                    <a:pt x="686" y="646"/>
                    <a:pt x="675" y="640"/>
                    <a:pt x="667" y="636"/>
                  </a:cubicBezTo>
                  <a:cubicBezTo>
                    <a:pt x="662" y="635"/>
                    <a:pt x="657" y="634"/>
                    <a:pt x="653" y="633"/>
                  </a:cubicBezTo>
                  <a:cubicBezTo>
                    <a:pt x="645" y="631"/>
                    <a:pt x="639" y="630"/>
                    <a:pt x="633" y="624"/>
                  </a:cubicBezTo>
                  <a:cubicBezTo>
                    <a:pt x="630" y="620"/>
                    <a:pt x="627" y="615"/>
                    <a:pt x="624" y="609"/>
                  </a:cubicBezTo>
                  <a:cubicBezTo>
                    <a:pt x="624" y="609"/>
                    <a:pt x="624" y="609"/>
                    <a:pt x="624" y="609"/>
                  </a:cubicBezTo>
                  <a:cubicBezTo>
                    <a:pt x="625" y="603"/>
                    <a:pt x="627" y="597"/>
                    <a:pt x="628" y="591"/>
                  </a:cubicBezTo>
                  <a:cubicBezTo>
                    <a:pt x="631" y="577"/>
                    <a:pt x="635" y="563"/>
                    <a:pt x="636" y="548"/>
                  </a:cubicBezTo>
                  <a:cubicBezTo>
                    <a:pt x="636" y="547"/>
                    <a:pt x="636" y="543"/>
                    <a:pt x="640" y="540"/>
                  </a:cubicBezTo>
                  <a:cubicBezTo>
                    <a:pt x="650" y="532"/>
                    <a:pt x="656" y="524"/>
                    <a:pt x="661" y="515"/>
                  </a:cubicBezTo>
                  <a:cubicBezTo>
                    <a:pt x="661" y="514"/>
                    <a:pt x="664" y="513"/>
                    <a:pt x="665" y="514"/>
                  </a:cubicBezTo>
                  <a:cubicBezTo>
                    <a:pt x="667" y="516"/>
                    <a:pt x="670" y="518"/>
                    <a:pt x="672" y="520"/>
                  </a:cubicBezTo>
                  <a:cubicBezTo>
                    <a:pt x="677" y="525"/>
                    <a:pt x="682" y="529"/>
                    <a:pt x="685" y="534"/>
                  </a:cubicBezTo>
                  <a:cubicBezTo>
                    <a:pt x="691" y="541"/>
                    <a:pt x="693" y="549"/>
                    <a:pt x="696" y="558"/>
                  </a:cubicBezTo>
                  <a:cubicBezTo>
                    <a:pt x="698" y="564"/>
                    <a:pt x="700" y="570"/>
                    <a:pt x="703" y="576"/>
                  </a:cubicBezTo>
                  <a:cubicBezTo>
                    <a:pt x="709" y="588"/>
                    <a:pt x="719" y="602"/>
                    <a:pt x="731" y="615"/>
                  </a:cubicBezTo>
                  <a:cubicBezTo>
                    <a:pt x="730" y="616"/>
                    <a:pt x="730" y="616"/>
                    <a:pt x="730" y="616"/>
                  </a:cubicBezTo>
                  <a:cubicBezTo>
                    <a:pt x="727" y="623"/>
                    <a:pt x="724" y="625"/>
                    <a:pt x="717" y="630"/>
                  </a:cubicBezTo>
                  <a:cubicBezTo>
                    <a:pt x="715" y="631"/>
                    <a:pt x="715" y="631"/>
                    <a:pt x="715" y="631"/>
                  </a:cubicBezTo>
                  <a:cubicBezTo>
                    <a:pt x="705" y="638"/>
                    <a:pt x="698" y="645"/>
                    <a:pt x="693" y="653"/>
                  </a:cubicBezTo>
                  <a:close/>
                  <a:moveTo>
                    <a:pt x="683" y="508"/>
                  </a:moveTo>
                  <a:cubicBezTo>
                    <a:pt x="679" y="506"/>
                    <a:pt x="676" y="503"/>
                    <a:pt x="674" y="500"/>
                  </a:cubicBezTo>
                  <a:cubicBezTo>
                    <a:pt x="673" y="499"/>
                    <a:pt x="674" y="498"/>
                    <a:pt x="675" y="498"/>
                  </a:cubicBezTo>
                  <a:cubicBezTo>
                    <a:pt x="688" y="500"/>
                    <a:pt x="701" y="499"/>
                    <a:pt x="713" y="497"/>
                  </a:cubicBezTo>
                  <a:cubicBezTo>
                    <a:pt x="713" y="497"/>
                    <a:pt x="716" y="498"/>
                    <a:pt x="715" y="501"/>
                  </a:cubicBezTo>
                  <a:cubicBezTo>
                    <a:pt x="713" y="507"/>
                    <a:pt x="709" y="516"/>
                    <a:pt x="706" y="524"/>
                  </a:cubicBezTo>
                  <a:cubicBezTo>
                    <a:pt x="706" y="525"/>
                    <a:pt x="705" y="526"/>
                    <a:pt x="705" y="527"/>
                  </a:cubicBezTo>
                  <a:cubicBezTo>
                    <a:pt x="704" y="528"/>
                    <a:pt x="701" y="529"/>
                    <a:pt x="701" y="528"/>
                  </a:cubicBezTo>
                  <a:cubicBezTo>
                    <a:pt x="700" y="526"/>
                    <a:pt x="699" y="525"/>
                    <a:pt x="698" y="524"/>
                  </a:cubicBezTo>
                  <a:cubicBezTo>
                    <a:pt x="693" y="518"/>
                    <a:pt x="688" y="513"/>
                    <a:pt x="683" y="508"/>
                  </a:cubicBezTo>
                  <a:close/>
                  <a:moveTo>
                    <a:pt x="674" y="482"/>
                  </a:moveTo>
                  <a:cubicBezTo>
                    <a:pt x="673" y="482"/>
                    <a:pt x="671" y="477"/>
                    <a:pt x="671" y="474"/>
                  </a:cubicBezTo>
                  <a:cubicBezTo>
                    <a:pt x="672" y="465"/>
                    <a:pt x="674" y="455"/>
                    <a:pt x="676" y="446"/>
                  </a:cubicBezTo>
                  <a:cubicBezTo>
                    <a:pt x="677" y="445"/>
                    <a:pt x="678" y="442"/>
                    <a:pt x="678" y="442"/>
                  </a:cubicBezTo>
                  <a:cubicBezTo>
                    <a:pt x="679" y="441"/>
                    <a:pt x="680" y="440"/>
                    <a:pt x="681" y="440"/>
                  </a:cubicBezTo>
                  <a:cubicBezTo>
                    <a:pt x="684" y="437"/>
                    <a:pt x="687" y="435"/>
                    <a:pt x="690" y="433"/>
                  </a:cubicBezTo>
                  <a:cubicBezTo>
                    <a:pt x="693" y="434"/>
                    <a:pt x="696" y="435"/>
                    <a:pt x="699" y="436"/>
                  </a:cubicBezTo>
                  <a:cubicBezTo>
                    <a:pt x="714" y="442"/>
                    <a:pt x="731" y="448"/>
                    <a:pt x="746" y="441"/>
                  </a:cubicBezTo>
                  <a:cubicBezTo>
                    <a:pt x="746" y="441"/>
                    <a:pt x="746" y="441"/>
                    <a:pt x="746" y="441"/>
                  </a:cubicBezTo>
                  <a:cubicBezTo>
                    <a:pt x="746" y="441"/>
                    <a:pt x="754" y="443"/>
                    <a:pt x="754" y="443"/>
                  </a:cubicBezTo>
                  <a:cubicBezTo>
                    <a:pt x="765" y="446"/>
                    <a:pt x="777" y="449"/>
                    <a:pt x="780" y="458"/>
                  </a:cubicBezTo>
                  <a:cubicBezTo>
                    <a:pt x="771" y="467"/>
                    <a:pt x="762" y="475"/>
                    <a:pt x="751" y="480"/>
                  </a:cubicBezTo>
                  <a:cubicBezTo>
                    <a:pt x="737" y="478"/>
                    <a:pt x="724" y="480"/>
                    <a:pt x="712" y="481"/>
                  </a:cubicBezTo>
                  <a:cubicBezTo>
                    <a:pt x="699" y="483"/>
                    <a:pt x="687" y="484"/>
                    <a:pt x="674" y="482"/>
                  </a:cubicBezTo>
                  <a:close/>
                  <a:moveTo>
                    <a:pt x="756" y="436"/>
                  </a:moveTo>
                  <a:cubicBezTo>
                    <a:pt x="748" y="434"/>
                    <a:pt x="748" y="434"/>
                    <a:pt x="748" y="434"/>
                  </a:cubicBezTo>
                  <a:cubicBezTo>
                    <a:pt x="732" y="429"/>
                    <a:pt x="724" y="423"/>
                    <a:pt x="718" y="410"/>
                  </a:cubicBezTo>
                  <a:cubicBezTo>
                    <a:pt x="749" y="386"/>
                    <a:pt x="780" y="362"/>
                    <a:pt x="817" y="343"/>
                  </a:cubicBezTo>
                  <a:cubicBezTo>
                    <a:pt x="815" y="354"/>
                    <a:pt x="816" y="368"/>
                    <a:pt x="819" y="386"/>
                  </a:cubicBezTo>
                  <a:cubicBezTo>
                    <a:pt x="820" y="392"/>
                    <a:pt x="820" y="392"/>
                    <a:pt x="820" y="392"/>
                  </a:cubicBezTo>
                  <a:cubicBezTo>
                    <a:pt x="821" y="399"/>
                    <a:pt x="823" y="408"/>
                    <a:pt x="822" y="412"/>
                  </a:cubicBezTo>
                  <a:cubicBezTo>
                    <a:pt x="822" y="412"/>
                    <a:pt x="822" y="413"/>
                    <a:pt x="823" y="414"/>
                  </a:cubicBezTo>
                  <a:cubicBezTo>
                    <a:pt x="812" y="422"/>
                    <a:pt x="803" y="433"/>
                    <a:pt x="793" y="443"/>
                  </a:cubicBezTo>
                  <a:cubicBezTo>
                    <a:pt x="791" y="446"/>
                    <a:pt x="789" y="448"/>
                    <a:pt x="786" y="451"/>
                  </a:cubicBezTo>
                  <a:cubicBezTo>
                    <a:pt x="780" y="441"/>
                    <a:pt x="766" y="438"/>
                    <a:pt x="756" y="436"/>
                  </a:cubicBezTo>
                  <a:close/>
                  <a:moveTo>
                    <a:pt x="827" y="228"/>
                  </a:moveTo>
                  <a:cubicBezTo>
                    <a:pt x="817" y="223"/>
                    <a:pt x="806" y="217"/>
                    <a:pt x="795" y="211"/>
                  </a:cubicBezTo>
                  <a:cubicBezTo>
                    <a:pt x="776" y="201"/>
                    <a:pt x="756" y="190"/>
                    <a:pt x="736" y="185"/>
                  </a:cubicBezTo>
                  <a:cubicBezTo>
                    <a:pt x="748" y="180"/>
                    <a:pt x="759" y="174"/>
                    <a:pt x="768" y="167"/>
                  </a:cubicBezTo>
                  <a:cubicBezTo>
                    <a:pt x="789" y="187"/>
                    <a:pt x="809" y="208"/>
                    <a:pt x="827" y="228"/>
                  </a:cubicBezTo>
                  <a:close/>
                  <a:moveTo>
                    <a:pt x="673" y="101"/>
                  </a:moveTo>
                  <a:cubicBezTo>
                    <a:pt x="674" y="99"/>
                    <a:pt x="675" y="100"/>
                    <a:pt x="676" y="100"/>
                  </a:cubicBezTo>
                  <a:cubicBezTo>
                    <a:pt x="705" y="114"/>
                    <a:pt x="732" y="134"/>
                    <a:pt x="756" y="156"/>
                  </a:cubicBezTo>
                  <a:cubicBezTo>
                    <a:pt x="747" y="162"/>
                    <a:pt x="736" y="167"/>
                    <a:pt x="725" y="173"/>
                  </a:cubicBezTo>
                  <a:cubicBezTo>
                    <a:pt x="716" y="178"/>
                    <a:pt x="716" y="178"/>
                    <a:pt x="716" y="178"/>
                  </a:cubicBezTo>
                  <a:cubicBezTo>
                    <a:pt x="706" y="165"/>
                    <a:pt x="691" y="160"/>
                    <a:pt x="676" y="156"/>
                  </a:cubicBezTo>
                  <a:cubicBezTo>
                    <a:pt x="668" y="154"/>
                    <a:pt x="660" y="152"/>
                    <a:pt x="654" y="148"/>
                  </a:cubicBezTo>
                  <a:cubicBezTo>
                    <a:pt x="654" y="147"/>
                    <a:pt x="653" y="146"/>
                    <a:pt x="653" y="145"/>
                  </a:cubicBezTo>
                  <a:cubicBezTo>
                    <a:pt x="652" y="145"/>
                    <a:pt x="652" y="145"/>
                    <a:pt x="652" y="145"/>
                  </a:cubicBezTo>
                  <a:cubicBezTo>
                    <a:pt x="648" y="132"/>
                    <a:pt x="654" y="128"/>
                    <a:pt x="660" y="121"/>
                  </a:cubicBezTo>
                  <a:cubicBezTo>
                    <a:pt x="665" y="116"/>
                    <a:pt x="670" y="110"/>
                    <a:pt x="673" y="101"/>
                  </a:cubicBezTo>
                  <a:close/>
                  <a:moveTo>
                    <a:pt x="655" y="91"/>
                  </a:moveTo>
                  <a:cubicBezTo>
                    <a:pt x="658" y="92"/>
                    <a:pt x="658" y="94"/>
                    <a:pt x="658" y="95"/>
                  </a:cubicBezTo>
                  <a:cubicBezTo>
                    <a:pt x="657" y="101"/>
                    <a:pt x="653" y="105"/>
                    <a:pt x="649" y="110"/>
                  </a:cubicBezTo>
                  <a:cubicBezTo>
                    <a:pt x="645" y="114"/>
                    <a:pt x="642" y="118"/>
                    <a:pt x="639" y="123"/>
                  </a:cubicBezTo>
                  <a:cubicBezTo>
                    <a:pt x="639" y="123"/>
                    <a:pt x="636" y="123"/>
                    <a:pt x="636" y="123"/>
                  </a:cubicBezTo>
                  <a:cubicBezTo>
                    <a:pt x="622" y="107"/>
                    <a:pt x="605" y="92"/>
                    <a:pt x="585" y="77"/>
                  </a:cubicBezTo>
                  <a:cubicBezTo>
                    <a:pt x="609" y="77"/>
                    <a:pt x="633" y="82"/>
                    <a:pt x="655" y="91"/>
                  </a:cubicBezTo>
                  <a:close/>
                  <a:moveTo>
                    <a:pt x="497" y="97"/>
                  </a:moveTo>
                  <a:cubicBezTo>
                    <a:pt x="518" y="88"/>
                    <a:pt x="539" y="82"/>
                    <a:pt x="559" y="79"/>
                  </a:cubicBezTo>
                  <a:cubicBezTo>
                    <a:pt x="568" y="85"/>
                    <a:pt x="577" y="91"/>
                    <a:pt x="586" y="98"/>
                  </a:cubicBezTo>
                  <a:cubicBezTo>
                    <a:pt x="581" y="108"/>
                    <a:pt x="576" y="114"/>
                    <a:pt x="565" y="123"/>
                  </a:cubicBezTo>
                  <a:cubicBezTo>
                    <a:pt x="550" y="133"/>
                    <a:pt x="550" y="133"/>
                    <a:pt x="550" y="133"/>
                  </a:cubicBezTo>
                  <a:cubicBezTo>
                    <a:pt x="530" y="147"/>
                    <a:pt x="506" y="163"/>
                    <a:pt x="500" y="187"/>
                  </a:cubicBezTo>
                  <a:cubicBezTo>
                    <a:pt x="494" y="180"/>
                    <a:pt x="489" y="173"/>
                    <a:pt x="482" y="165"/>
                  </a:cubicBezTo>
                  <a:cubicBezTo>
                    <a:pt x="481" y="164"/>
                    <a:pt x="481" y="164"/>
                    <a:pt x="481" y="164"/>
                  </a:cubicBezTo>
                  <a:cubicBezTo>
                    <a:pt x="466" y="145"/>
                    <a:pt x="452" y="138"/>
                    <a:pt x="433" y="137"/>
                  </a:cubicBezTo>
                  <a:cubicBezTo>
                    <a:pt x="451" y="122"/>
                    <a:pt x="472" y="109"/>
                    <a:pt x="497" y="97"/>
                  </a:cubicBezTo>
                  <a:close/>
                  <a:moveTo>
                    <a:pt x="333" y="313"/>
                  </a:moveTo>
                  <a:cubicBezTo>
                    <a:pt x="346" y="259"/>
                    <a:pt x="367" y="204"/>
                    <a:pt x="410" y="158"/>
                  </a:cubicBezTo>
                  <a:cubicBezTo>
                    <a:pt x="413" y="155"/>
                    <a:pt x="419" y="152"/>
                    <a:pt x="419" y="152"/>
                  </a:cubicBezTo>
                  <a:cubicBezTo>
                    <a:pt x="419" y="152"/>
                    <a:pt x="420" y="152"/>
                    <a:pt x="421" y="152"/>
                  </a:cubicBezTo>
                  <a:cubicBezTo>
                    <a:pt x="424" y="152"/>
                    <a:pt x="427" y="152"/>
                    <a:pt x="429" y="152"/>
                  </a:cubicBezTo>
                  <a:cubicBezTo>
                    <a:pt x="445" y="153"/>
                    <a:pt x="456" y="158"/>
                    <a:pt x="469" y="174"/>
                  </a:cubicBezTo>
                  <a:cubicBezTo>
                    <a:pt x="469" y="174"/>
                    <a:pt x="470" y="175"/>
                    <a:pt x="470" y="175"/>
                  </a:cubicBezTo>
                  <a:cubicBezTo>
                    <a:pt x="486" y="196"/>
                    <a:pt x="497" y="210"/>
                    <a:pt x="519" y="223"/>
                  </a:cubicBezTo>
                  <a:cubicBezTo>
                    <a:pt x="521" y="224"/>
                    <a:pt x="523" y="228"/>
                    <a:pt x="521" y="230"/>
                  </a:cubicBezTo>
                  <a:cubicBezTo>
                    <a:pt x="515" y="235"/>
                    <a:pt x="511" y="242"/>
                    <a:pt x="507" y="248"/>
                  </a:cubicBezTo>
                  <a:cubicBezTo>
                    <a:pt x="504" y="253"/>
                    <a:pt x="501" y="258"/>
                    <a:pt x="497" y="262"/>
                  </a:cubicBezTo>
                  <a:cubicBezTo>
                    <a:pt x="484" y="278"/>
                    <a:pt x="464" y="289"/>
                    <a:pt x="441" y="292"/>
                  </a:cubicBezTo>
                  <a:cubicBezTo>
                    <a:pt x="432" y="293"/>
                    <a:pt x="423" y="293"/>
                    <a:pt x="415" y="293"/>
                  </a:cubicBezTo>
                  <a:cubicBezTo>
                    <a:pt x="398" y="293"/>
                    <a:pt x="382" y="293"/>
                    <a:pt x="363" y="301"/>
                  </a:cubicBezTo>
                  <a:cubicBezTo>
                    <a:pt x="353" y="306"/>
                    <a:pt x="345" y="312"/>
                    <a:pt x="337" y="319"/>
                  </a:cubicBezTo>
                  <a:cubicBezTo>
                    <a:pt x="335" y="321"/>
                    <a:pt x="332" y="317"/>
                    <a:pt x="333" y="313"/>
                  </a:cubicBezTo>
                  <a:close/>
                  <a:moveTo>
                    <a:pt x="325" y="353"/>
                  </a:moveTo>
                  <a:cubicBezTo>
                    <a:pt x="325" y="353"/>
                    <a:pt x="326" y="349"/>
                    <a:pt x="327" y="348"/>
                  </a:cubicBezTo>
                  <a:cubicBezTo>
                    <a:pt x="331" y="345"/>
                    <a:pt x="334" y="343"/>
                    <a:pt x="337" y="340"/>
                  </a:cubicBezTo>
                  <a:cubicBezTo>
                    <a:pt x="343" y="335"/>
                    <a:pt x="348" y="330"/>
                    <a:pt x="354" y="326"/>
                  </a:cubicBezTo>
                  <a:cubicBezTo>
                    <a:pt x="374" y="328"/>
                    <a:pt x="386" y="350"/>
                    <a:pt x="393" y="367"/>
                  </a:cubicBezTo>
                  <a:cubicBezTo>
                    <a:pt x="394" y="368"/>
                    <a:pt x="394" y="368"/>
                    <a:pt x="395" y="369"/>
                  </a:cubicBezTo>
                  <a:cubicBezTo>
                    <a:pt x="394" y="377"/>
                    <a:pt x="395" y="384"/>
                    <a:pt x="400" y="394"/>
                  </a:cubicBezTo>
                  <a:cubicBezTo>
                    <a:pt x="408" y="412"/>
                    <a:pt x="409" y="420"/>
                    <a:pt x="408" y="423"/>
                  </a:cubicBezTo>
                  <a:cubicBezTo>
                    <a:pt x="394" y="421"/>
                    <a:pt x="383" y="418"/>
                    <a:pt x="379" y="412"/>
                  </a:cubicBezTo>
                  <a:cubicBezTo>
                    <a:pt x="372" y="403"/>
                    <a:pt x="362" y="396"/>
                    <a:pt x="353" y="389"/>
                  </a:cubicBezTo>
                  <a:cubicBezTo>
                    <a:pt x="339" y="378"/>
                    <a:pt x="325" y="367"/>
                    <a:pt x="325" y="353"/>
                  </a:cubicBezTo>
                  <a:close/>
                  <a:moveTo>
                    <a:pt x="293" y="475"/>
                  </a:moveTo>
                  <a:cubicBezTo>
                    <a:pt x="295" y="472"/>
                    <a:pt x="297" y="468"/>
                    <a:pt x="298" y="467"/>
                  </a:cubicBezTo>
                  <a:cubicBezTo>
                    <a:pt x="312" y="443"/>
                    <a:pt x="312" y="417"/>
                    <a:pt x="318" y="385"/>
                  </a:cubicBezTo>
                  <a:cubicBezTo>
                    <a:pt x="318" y="383"/>
                    <a:pt x="321" y="381"/>
                    <a:pt x="322" y="383"/>
                  </a:cubicBezTo>
                  <a:cubicBezTo>
                    <a:pt x="328" y="390"/>
                    <a:pt x="336" y="396"/>
                    <a:pt x="343" y="401"/>
                  </a:cubicBezTo>
                  <a:cubicBezTo>
                    <a:pt x="351" y="408"/>
                    <a:pt x="364" y="421"/>
                    <a:pt x="364" y="421"/>
                  </a:cubicBezTo>
                  <a:cubicBezTo>
                    <a:pt x="365" y="421"/>
                    <a:pt x="366" y="422"/>
                    <a:pt x="366" y="423"/>
                  </a:cubicBezTo>
                  <a:cubicBezTo>
                    <a:pt x="367" y="423"/>
                    <a:pt x="367" y="424"/>
                    <a:pt x="367" y="424"/>
                  </a:cubicBezTo>
                  <a:cubicBezTo>
                    <a:pt x="374" y="436"/>
                    <a:pt x="381" y="453"/>
                    <a:pt x="384" y="469"/>
                  </a:cubicBezTo>
                  <a:cubicBezTo>
                    <a:pt x="385" y="472"/>
                    <a:pt x="380" y="479"/>
                    <a:pt x="376" y="479"/>
                  </a:cubicBezTo>
                  <a:cubicBezTo>
                    <a:pt x="352" y="476"/>
                    <a:pt x="328" y="474"/>
                    <a:pt x="304" y="476"/>
                  </a:cubicBezTo>
                  <a:cubicBezTo>
                    <a:pt x="302" y="476"/>
                    <a:pt x="298" y="476"/>
                    <a:pt x="295" y="477"/>
                  </a:cubicBezTo>
                  <a:cubicBezTo>
                    <a:pt x="293" y="477"/>
                    <a:pt x="292" y="476"/>
                    <a:pt x="293" y="475"/>
                  </a:cubicBezTo>
                  <a:close/>
                  <a:moveTo>
                    <a:pt x="291" y="509"/>
                  </a:moveTo>
                  <a:cubicBezTo>
                    <a:pt x="314" y="506"/>
                    <a:pt x="336" y="507"/>
                    <a:pt x="359" y="509"/>
                  </a:cubicBezTo>
                  <a:cubicBezTo>
                    <a:pt x="375" y="532"/>
                    <a:pt x="380" y="572"/>
                    <a:pt x="371" y="603"/>
                  </a:cubicBezTo>
                  <a:cubicBezTo>
                    <a:pt x="370" y="605"/>
                    <a:pt x="367" y="608"/>
                    <a:pt x="366" y="607"/>
                  </a:cubicBezTo>
                  <a:cubicBezTo>
                    <a:pt x="355" y="604"/>
                    <a:pt x="345" y="600"/>
                    <a:pt x="335" y="596"/>
                  </a:cubicBezTo>
                  <a:cubicBezTo>
                    <a:pt x="323" y="591"/>
                    <a:pt x="312" y="586"/>
                    <a:pt x="299" y="583"/>
                  </a:cubicBezTo>
                  <a:cubicBezTo>
                    <a:pt x="297" y="583"/>
                    <a:pt x="296" y="582"/>
                    <a:pt x="294" y="582"/>
                  </a:cubicBezTo>
                  <a:cubicBezTo>
                    <a:pt x="294" y="582"/>
                    <a:pt x="294" y="582"/>
                    <a:pt x="294" y="582"/>
                  </a:cubicBezTo>
                  <a:cubicBezTo>
                    <a:pt x="283" y="581"/>
                    <a:pt x="276" y="574"/>
                    <a:pt x="269" y="561"/>
                  </a:cubicBezTo>
                  <a:cubicBezTo>
                    <a:pt x="269" y="561"/>
                    <a:pt x="269" y="561"/>
                    <a:pt x="269" y="560"/>
                  </a:cubicBezTo>
                  <a:cubicBezTo>
                    <a:pt x="269" y="549"/>
                    <a:pt x="269" y="537"/>
                    <a:pt x="276" y="528"/>
                  </a:cubicBezTo>
                  <a:cubicBezTo>
                    <a:pt x="277" y="526"/>
                    <a:pt x="279" y="524"/>
                    <a:pt x="281" y="522"/>
                  </a:cubicBezTo>
                  <a:cubicBezTo>
                    <a:pt x="285" y="519"/>
                    <a:pt x="290" y="514"/>
                    <a:pt x="291" y="509"/>
                  </a:cubicBezTo>
                  <a:close/>
                  <a:moveTo>
                    <a:pt x="261" y="513"/>
                  </a:moveTo>
                  <a:cubicBezTo>
                    <a:pt x="282" y="510"/>
                    <a:pt x="282" y="510"/>
                    <a:pt x="282" y="510"/>
                  </a:cubicBezTo>
                  <a:cubicBezTo>
                    <a:pt x="280" y="512"/>
                    <a:pt x="278" y="514"/>
                    <a:pt x="276" y="516"/>
                  </a:cubicBezTo>
                  <a:cubicBezTo>
                    <a:pt x="273" y="518"/>
                    <a:pt x="271" y="521"/>
                    <a:pt x="269" y="523"/>
                  </a:cubicBezTo>
                  <a:cubicBezTo>
                    <a:pt x="264" y="530"/>
                    <a:pt x="262" y="537"/>
                    <a:pt x="262" y="544"/>
                  </a:cubicBezTo>
                  <a:cubicBezTo>
                    <a:pt x="261" y="544"/>
                    <a:pt x="261" y="543"/>
                    <a:pt x="261" y="542"/>
                  </a:cubicBezTo>
                  <a:cubicBezTo>
                    <a:pt x="257" y="533"/>
                    <a:pt x="253" y="522"/>
                    <a:pt x="247" y="514"/>
                  </a:cubicBezTo>
                  <a:cubicBezTo>
                    <a:pt x="252" y="513"/>
                    <a:pt x="257" y="513"/>
                    <a:pt x="261" y="513"/>
                  </a:cubicBezTo>
                  <a:close/>
                  <a:moveTo>
                    <a:pt x="148" y="531"/>
                  </a:moveTo>
                  <a:cubicBezTo>
                    <a:pt x="177" y="523"/>
                    <a:pt x="204" y="519"/>
                    <a:pt x="228" y="516"/>
                  </a:cubicBezTo>
                  <a:cubicBezTo>
                    <a:pt x="235" y="522"/>
                    <a:pt x="240" y="533"/>
                    <a:pt x="246" y="548"/>
                  </a:cubicBezTo>
                  <a:cubicBezTo>
                    <a:pt x="251" y="560"/>
                    <a:pt x="256" y="572"/>
                    <a:pt x="264" y="582"/>
                  </a:cubicBezTo>
                  <a:cubicBezTo>
                    <a:pt x="256" y="583"/>
                    <a:pt x="249" y="585"/>
                    <a:pt x="242" y="587"/>
                  </a:cubicBezTo>
                  <a:cubicBezTo>
                    <a:pt x="234" y="589"/>
                    <a:pt x="226" y="591"/>
                    <a:pt x="217" y="592"/>
                  </a:cubicBezTo>
                  <a:cubicBezTo>
                    <a:pt x="191" y="566"/>
                    <a:pt x="168" y="544"/>
                    <a:pt x="148" y="531"/>
                  </a:cubicBezTo>
                  <a:close/>
                  <a:moveTo>
                    <a:pt x="232" y="606"/>
                  </a:moveTo>
                  <a:cubicBezTo>
                    <a:pt x="232" y="606"/>
                    <a:pt x="231" y="606"/>
                    <a:pt x="231" y="606"/>
                  </a:cubicBezTo>
                  <a:cubicBezTo>
                    <a:pt x="236" y="605"/>
                    <a:pt x="241" y="603"/>
                    <a:pt x="246" y="602"/>
                  </a:cubicBezTo>
                  <a:cubicBezTo>
                    <a:pt x="262" y="598"/>
                    <a:pt x="277" y="594"/>
                    <a:pt x="295" y="599"/>
                  </a:cubicBezTo>
                  <a:cubicBezTo>
                    <a:pt x="307" y="602"/>
                    <a:pt x="317" y="606"/>
                    <a:pt x="328" y="611"/>
                  </a:cubicBezTo>
                  <a:cubicBezTo>
                    <a:pt x="338" y="615"/>
                    <a:pt x="348" y="619"/>
                    <a:pt x="359" y="622"/>
                  </a:cubicBezTo>
                  <a:cubicBezTo>
                    <a:pt x="362" y="623"/>
                    <a:pt x="362" y="626"/>
                    <a:pt x="361" y="628"/>
                  </a:cubicBezTo>
                  <a:cubicBezTo>
                    <a:pt x="346" y="661"/>
                    <a:pt x="339" y="683"/>
                    <a:pt x="348" y="712"/>
                  </a:cubicBezTo>
                  <a:cubicBezTo>
                    <a:pt x="305" y="679"/>
                    <a:pt x="266" y="640"/>
                    <a:pt x="232" y="606"/>
                  </a:cubicBezTo>
                  <a:close/>
                  <a:moveTo>
                    <a:pt x="501" y="780"/>
                  </a:moveTo>
                  <a:cubicBezTo>
                    <a:pt x="482" y="778"/>
                    <a:pt x="463" y="773"/>
                    <a:pt x="444" y="766"/>
                  </a:cubicBezTo>
                  <a:cubicBezTo>
                    <a:pt x="442" y="766"/>
                    <a:pt x="442" y="762"/>
                    <a:pt x="444" y="761"/>
                  </a:cubicBezTo>
                  <a:cubicBezTo>
                    <a:pt x="458" y="753"/>
                    <a:pt x="468" y="742"/>
                    <a:pt x="478" y="730"/>
                  </a:cubicBezTo>
                  <a:cubicBezTo>
                    <a:pt x="479" y="729"/>
                    <a:pt x="481" y="729"/>
                    <a:pt x="481" y="730"/>
                  </a:cubicBezTo>
                  <a:cubicBezTo>
                    <a:pt x="483" y="742"/>
                    <a:pt x="489" y="751"/>
                    <a:pt x="495" y="760"/>
                  </a:cubicBezTo>
                  <a:cubicBezTo>
                    <a:pt x="498" y="764"/>
                    <a:pt x="501" y="769"/>
                    <a:pt x="504" y="775"/>
                  </a:cubicBezTo>
                  <a:cubicBezTo>
                    <a:pt x="506" y="778"/>
                    <a:pt x="503" y="780"/>
                    <a:pt x="501" y="780"/>
                  </a:cubicBezTo>
                  <a:close/>
                  <a:moveTo>
                    <a:pt x="482" y="698"/>
                  </a:moveTo>
                  <a:cubicBezTo>
                    <a:pt x="482" y="699"/>
                    <a:pt x="482" y="699"/>
                    <a:pt x="482" y="699"/>
                  </a:cubicBezTo>
                  <a:cubicBezTo>
                    <a:pt x="479" y="701"/>
                    <a:pt x="477" y="704"/>
                    <a:pt x="475" y="707"/>
                  </a:cubicBezTo>
                  <a:cubicBezTo>
                    <a:pt x="460" y="727"/>
                    <a:pt x="447" y="744"/>
                    <a:pt x="423" y="753"/>
                  </a:cubicBezTo>
                  <a:cubicBezTo>
                    <a:pt x="421" y="753"/>
                    <a:pt x="417" y="755"/>
                    <a:pt x="413" y="753"/>
                  </a:cubicBezTo>
                  <a:cubicBezTo>
                    <a:pt x="401" y="747"/>
                    <a:pt x="389" y="740"/>
                    <a:pt x="378" y="733"/>
                  </a:cubicBezTo>
                  <a:cubicBezTo>
                    <a:pt x="377" y="732"/>
                    <a:pt x="375" y="730"/>
                    <a:pt x="371" y="724"/>
                  </a:cubicBezTo>
                  <a:cubicBezTo>
                    <a:pt x="357" y="698"/>
                    <a:pt x="357" y="681"/>
                    <a:pt x="367" y="655"/>
                  </a:cubicBezTo>
                  <a:cubicBezTo>
                    <a:pt x="393" y="656"/>
                    <a:pt x="410" y="642"/>
                    <a:pt x="427" y="629"/>
                  </a:cubicBezTo>
                  <a:cubicBezTo>
                    <a:pt x="436" y="622"/>
                    <a:pt x="436" y="622"/>
                    <a:pt x="436" y="622"/>
                  </a:cubicBezTo>
                  <a:cubicBezTo>
                    <a:pt x="437" y="621"/>
                    <a:pt x="437" y="621"/>
                    <a:pt x="437" y="621"/>
                  </a:cubicBezTo>
                  <a:cubicBezTo>
                    <a:pt x="450" y="612"/>
                    <a:pt x="454" y="611"/>
                    <a:pt x="456" y="612"/>
                  </a:cubicBezTo>
                  <a:cubicBezTo>
                    <a:pt x="457" y="612"/>
                    <a:pt x="458" y="612"/>
                    <a:pt x="458" y="613"/>
                  </a:cubicBezTo>
                  <a:cubicBezTo>
                    <a:pt x="462" y="619"/>
                    <a:pt x="466" y="625"/>
                    <a:pt x="471" y="631"/>
                  </a:cubicBezTo>
                  <a:cubicBezTo>
                    <a:pt x="480" y="645"/>
                    <a:pt x="490" y="660"/>
                    <a:pt x="494" y="675"/>
                  </a:cubicBezTo>
                  <a:cubicBezTo>
                    <a:pt x="495" y="677"/>
                    <a:pt x="495" y="682"/>
                    <a:pt x="492" y="686"/>
                  </a:cubicBezTo>
                  <a:cubicBezTo>
                    <a:pt x="488" y="690"/>
                    <a:pt x="485" y="694"/>
                    <a:pt x="482" y="698"/>
                  </a:cubicBezTo>
                  <a:close/>
                  <a:moveTo>
                    <a:pt x="613" y="753"/>
                  </a:moveTo>
                  <a:cubicBezTo>
                    <a:pt x="612" y="758"/>
                    <a:pt x="607" y="761"/>
                    <a:pt x="605" y="762"/>
                  </a:cubicBezTo>
                  <a:cubicBezTo>
                    <a:pt x="595" y="766"/>
                    <a:pt x="585" y="769"/>
                    <a:pt x="574" y="773"/>
                  </a:cubicBezTo>
                  <a:cubicBezTo>
                    <a:pt x="559" y="777"/>
                    <a:pt x="544" y="780"/>
                    <a:pt x="529" y="780"/>
                  </a:cubicBezTo>
                  <a:cubicBezTo>
                    <a:pt x="524" y="781"/>
                    <a:pt x="523" y="777"/>
                    <a:pt x="522" y="776"/>
                  </a:cubicBezTo>
                  <a:cubicBezTo>
                    <a:pt x="519" y="768"/>
                    <a:pt x="515" y="761"/>
                    <a:pt x="511" y="755"/>
                  </a:cubicBezTo>
                  <a:cubicBezTo>
                    <a:pt x="518" y="755"/>
                    <a:pt x="525" y="751"/>
                    <a:pt x="530" y="748"/>
                  </a:cubicBezTo>
                  <a:cubicBezTo>
                    <a:pt x="536" y="745"/>
                    <a:pt x="536" y="745"/>
                    <a:pt x="536" y="745"/>
                  </a:cubicBezTo>
                  <a:cubicBezTo>
                    <a:pt x="550" y="737"/>
                    <a:pt x="562" y="735"/>
                    <a:pt x="576" y="737"/>
                  </a:cubicBezTo>
                  <a:cubicBezTo>
                    <a:pt x="595" y="741"/>
                    <a:pt x="595" y="741"/>
                    <a:pt x="595" y="741"/>
                  </a:cubicBezTo>
                  <a:cubicBezTo>
                    <a:pt x="608" y="744"/>
                    <a:pt x="608" y="744"/>
                    <a:pt x="608" y="744"/>
                  </a:cubicBezTo>
                  <a:cubicBezTo>
                    <a:pt x="609" y="744"/>
                    <a:pt x="609" y="744"/>
                    <a:pt x="609" y="744"/>
                  </a:cubicBezTo>
                  <a:cubicBezTo>
                    <a:pt x="611" y="744"/>
                    <a:pt x="613" y="744"/>
                    <a:pt x="615" y="745"/>
                  </a:cubicBezTo>
                  <a:cubicBezTo>
                    <a:pt x="614" y="747"/>
                    <a:pt x="613" y="750"/>
                    <a:pt x="613" y="753"/>
                  </a:cubicBezTo>
                  <a:close/>
                  <a:moveTo>
                    <a:pt x="611" y="736"/>
                  </a:moveTo>
                  <a:cubicBezTo>
                    <a:pt x="610" y="736"/>
                    <a:pt x="610" y="736"/>
                    <a:pt x="610" y="736"/>
                  </a:cubicBezTo>
                  <a:cubicBezTo>
                    <a:pt x="597" y="733"/>
                    <a:pt x="597" y="733"/>
                    <a:pt x="597" y="733"/>
                  </a:cubicBezTo>
                  <a:cubicBezTo>
                    <a:pt x="578" y="729"/>
                    <a:pt x="578" y="729"/>
                    <a:pt x="578" y="729"/>
                  </a:cubicBezTo>
                  <a:cubicBezTo>
                    <a:pt x="561" y="727"/>
                    <a:pt x="548" y="729"/>
                    <a:pt x="532" y="737"/>
                  </a:cubicBezTo>
                  <a:cubicBezTo>
                    <a:pt x="526" y="741"/>
                    <a:pt x="526" y="741"/>
                    <a:pt x="526" y="741"/>
                  </a:cubicBezTo>
                  <a:cubicBezTo>
                    <a:pt x="520" y="745"/>
                    <a:pt x="513" y="749"/>
                    <a:pt x="507" y="746"/>
                  </a:cubicBezTo>
                  <a:cubicBezTo>
                    <a:pt x="506" y="746"/>
                    <a:pt x="506" y="746"/>
                    <a:pt x="505" y="746"/>
                  </a:cubicBezTo>
                  <a:cubicBezTo>
                    <a:pt x="498" y="735"/>
                    <a:pt x="494" y="726"/>
                    <a:pt x="496" y="710"/>
                  </a:cubicBezTo>
                  <a:cubicBezTo>
                    <a:pt x="496" y="708"/>
                    <a:pt x="499" y="702"/>
                    <a:pt x="500" y="701"/>
                  </a:cubicBezTo>
                  <a:cubicBezTo>
                    <a:pt x="507" y="692"/>
                    <a:pt x="515" y="684"/>
                    <a:pt x="524" y="677"/>
                  </a:cubicBezTo>
                  <a:cubicBezTo>
                    <a:pt x="531" y="672"/>
                    <a:pt x="538" y="668"/>
                    <a:pt x="545" y="664"/>
                  </a:cubicBezTo>
                  <a:cubicBezTo>
                    <a:pt x="551" y="661"/>
                    <a:pt x="555" y="664"/>
                    <a:pt x="557" y="665"/>
                  </a:cubicBezTo>
                  <a:cubicBezTo>
                    <a:pt x="560" y="667"/>
                    <a:pt x="563" y="670"/>
                    <a:pt x="566" y="672"/>
                  </a:cubicBezTo>
                  <a:cubicBezTo>
                    <a:pt x="578" y="683"/>
                    <a:pt x="590" y="692"/>
                    <a:pt x="613" y="689"/>
                  </a:cubicBezTo>
                  <a:cubicBezTo>
                    <a:pt x="614" y="689"/>
                    <a:pt x="618" y="690"/>
                    <a:pt x="619" y="692"/>
                  </a:cubicBezTo>
                  <a:cubicBezTo>
                    <a:pt x="621" y="698"/>
                    <a:pt x="623" y="704"/>
                    <a:pt x="623" y="709"/>
                  </a:cubicBezTo>
                  <a:cubicBezTo>
                    <a:pt x="623" y="718"/>
                    <a:pt x="620" y="727"/>
                    <a:pt x="617" y="736"/>
                  </a:cubicBezTo>
                  <a:cubicBezTo>
                    <a:pt x="615" y="737"/>
                    <a:pt x="614" y="736"/>
                    <a:pt x="611" y="736"/>
                  </a:cubicBezTo>
                  <a:close/>
                  <a:moveTo>
                    <a:pt x="713" y="698"/>
                  </a:moveTo>
                  <a:cubicBezTo>
                    <a:pt x="691" y="718"/>
                    <a:pt x="665" y="735"/>
                    <a:pt x="634" y="750"/>
                  </a:cubicBezTo>
                  <a:cubicBezTo>
                    <a:pt x="633" y="751"/>
                    <a:pt x="630" y="750"/>
                    <a:pt x="631" y="747"/>
                  </a:cubicBezTo>
                  <a:cubicBezTo>
                    <a:pt x="631" y="746"/>
                    <a:pt x="632" y="744"/>
                    <a:pt x="632" y="743"/>
                  </a:cubicBezTo>
                  <a:cubicBezTo>
                    <a:pt x="635" y="732"/>
                    <a:pt x="639" y="721"/>
                    <a:pt x="639" y="709"/>
                  </a:cubicBezTo>
                  <a:cubicBezTo>
                    <a:pt x="639" y="708"/>
                    <a:pt x="639" y="706"/>
                    <a:pt x="639" y="705"/>
                  </a:cubicBezTo>
                  <a:cubicBezTo>
                    <a:pt x="638" y="702"/>
                    <a:pt x="641" y="702"/>
                    <a:pt x="642" y="702"/>
                  </a:cubicBezTo>
                  <a:cubicBezTo>
                    <a:pt x="654" y="704"/>
                    <a:pt x="668" y="702"/>
                    <a:pt x="679" y="700"/>
                  </a:cubicBezTo>
                  <a:cubicBezTo>
                    <a:pt x="692" y="697"/>
                    <a:pt x="702" y="696"/>
                    <a:pt x="712" y="695"/>
                  </a:cubicBezTo>
                  <a:cubicBezTo>
                    <a:pt x="713" y="695"/>
                    <a:pt x="714" y="697"/>
                    <a:pt x="713" y="698"/>
                  </a:cubicBezTo>
                  <a:close/>
                  <a:moveTo>
                    <a:pt x="758" y="646"/>
                  </a:moveTo>
                  <a:cubicBezTo>
                    <a:pt x="751" y="655"/>
                    <a:pt x="744" y="665"/>
                    <a:pt x="737" y="674"/>
                  </a:cubicBezTo>
                  <a:cubicBezTo>
                    <a:pt x="735" y="675"/>
                    <a:pt x="731" y="679"/>
                    <a:pt x="726" y="679"/>
                  </a:cubicBezTo>
                  <a:cubicBezTo>
                    <a:pt x="712" y="679"/>
                    <a:pt x="701" y="680"/>
                    <a:pt x="687" y="682"/>
                  </a:cubicBezTo>
                  <a:cubicBezTo>
                    <a:pt x="690" y="676"/>
                    <a:pt x="692" y="671"/>
                    <a:pt x="695" y="666"/>
                  </a:cubicBezTo>
                  <a:cubicBezTo>
                    <a:pt x="696" y="666"/>
                    <a:pt x="697" y="666"/>
                    <a:pt x="697" y="666"/>
                  </a:cubicBezTo>
                  <a:cubicBezTo>
                    <a:pt x="698" y="665"/>
                    <a:pt x="700" y="663"/>
                    <a:pt x="699" y="660"/>
                  </a:cubicBezTo>
                  <a:cubicBezTo>
                    <a:pt x="699" y="660"/>
                    <a:pt x="699" y="660"/>
                    <a:pt x="698" y="660"/>
                  </a:cubicBezTo>
                  <a:cubicBezTo>
                    <a:pt x="704" y="651"/>
                    <a:pt x="710" y="644"/>
                    <a:pt x="720" y="638"/>
                  </a:cubicBezTo>
                  <a:cubicBezTo>
                    <a:pt x="722" y="636"/>
                    <a:pt x="722" y="636"/>
                    <a:pt x="722" y="636"/>
                  </a:cubicBezTo>
                  <a:cubicBezTo>
                    <a:pt x="728" y="632"/>
                    <a:pt x="732" y="629"/>
                    <a:pt x="736" y="621"/>
                  </a:cubicBezTo>
                  <a:cubicBezTo>
                    <a:pt x="743" y="629"/>
                    <a:pt x="750" y="635"/>
                    <a:pt x="756" y="640"/>
                  </a:cubicBezTo>
                  <a:cubicBezTo>
                    <a:pt x="757" y="641"/>
                    <a:pt x="760" y="643"/>
                    <a:pt x="758" y="646"/>
                  </a:cubicBezTo>
                  <a:close/>
                  <a:moveTo>
                    <a:pt x="793" y="582"/>
                  </a:moveTo>
                  <a:cubicBezTo>
                    <a:pt x="786" y="597"/>
                    <a:pt x="779" y="612"/>
                    <a:pt x="770" y="626"/>
                  </a:cubicBezTo>
                  <a:cubicBezTo>
                    <a:pt x="770" y="627"/>
                    <a:pt x="766" y="628"/>
                    <a:pt x="765" y="627"/>
                  </a:cubicBezTo>
                  <a:cubicBezTo>
                    <a:pt x="758" y="621"/>
                    <a:pt x="750" y="613"/>
                    <a:pt x="742" y="604"/>
                  </a:cubicBezTo>
                  <a:cubicBezTo>
                    <a:pt x="742" y="604"/>
                    <a:pt x="743" y="602"/>
                    <a:pt x="745" y="602"/>
                  </a:cubicBezTo>
                  <a:cubicBezTo>
                    <a:pt x="754" y="599"/>
                    <a:pt x="763" y="594"/>
                    <a:pt x="771" y="589"/>
                  </a:cubicBezTo>
                  <a:cubicBezTo>
                    <a:pt x="778" y="585"/>
                    <a:pt x="784" y="582"/>
                    <a:pt x="790" y="580"/>
                  </a:cubicBezTo>
                  <a:cubicBezTo>
                    <a:pt x="791" y="579"/>
                    <a:pt x="793" y="581"/>
                    <a:pt x="793" y="582"/>
                  </a:cubicBezTo>
                  <a:close/>
                  <a:moveTo>
                    <a:pt x="809" y="540"/>
                  </a:moveTo>
                  <a:cubicBezTo>
                    <a:pt x="806" y="546"/>
                    <a:pt x="804" y="552"/>
                    <a:pt x="802" y="558"/>
                  </a:cubicBezTo>
                  <a:cubicBezTo>
                    <a:pt x="802" y="559"/>
                    <a:pt x="798" y="562"/>
                    <a:pt x="797" y="562"/>
                  </a:cubicBezTo>
                  <a:cubicBezTo>
                    <a:pt x="784" y="563"/>
                    <a:pt x="773" y="570"/>
                    <a:pt x="763" y="576"/>
                  </a:cubicBezTo>
                  <a:cubicBezTo>
                    <a:pt x="752" y="582"/>
                    <a:pt x="742" y="588"/>
                    <a:pt x="731" y="586"/>
                  </a:cubicBezTo>
                  <a:cubicBezTo>
                    <a:pt x="730" y="586"/>
                    <a:pt x="725" y="583"/>
                    <a:pt x="724" y="581"/>
                  </a:cubicBezTo>
                  <a:cubicBezTo>
                    <a:pt x="722" y="577"/>
                    <a:pt x="719" y="573"/>
                    <a:pt x="718" y="569"/>
                  </a:cubicBezTo>
                  <a:cubicBezTo>
                    <a:pt x="716" y="566"/>
                    <a:pt x="714" y="562"/>
                    <a:pt x="713" y="558"/>
                  </a:cubicBezTo>
                  <a:cubicBezTo>
                    <a:pt x="713" y="557"/>
                    <a:pt x="713" y="551"/>
                    <a:pt x="713" y="550"/>
                  </a:cubicBezTo>
                  <a:cubicBezTo>
                    <a:pt x="715" y="544"/>
                    <a:pt x="718" y="537"/>
                    <a:pt x="721" y="530"/>
                  </a:cubicBezTo>
                  <a:cubicBezTo>
                    <a:pt x="725" y="519"/>
                    <a:pt x="730" y="508"/>
                    <a:pt x="732" y="499"/>
                  </a:cubicBezTo>
                  <a:cubicBezTo>
                    <a:pt x="732" y="498"/>
                    <a:pt x="734" y="495"/>
                    <a:pt x="737" y="495"/>
                  </a:cubicBezTo>
                  <a:cubicBezTo>
                    <a:pt x="743" y="495"/>
                    <a:pt x="748" y="496"/>
                    <a:pt x="754" y="497"/>
                  </a:cubicBezTo>
                  <a:cubicBezTo>
                    <a:pt x="771" y="501"/>
                    <a:pt x="783" y="513"/>
                    <a:pt x="796" y="525"/>
                  </a:cubicBezTo>
                  <a:cubicBezTo>
                    <a:pt x="799" y="528"/>
                    <a:pt x="803" y="532"/>
                    <a:pt x="806" y="535"/>
                  </a:cubicBezTo>
                  <a:cubicBezTo>
                    <a:pt x="807" y="536"/>
                    <a:pt x="809" y="539"/>
                    <a:pt x="809" y="540"/>
                  </a:cubicBezTo>
                  <a:close/>
                  <a:moveTo>
                    <a:pt x="828" y="478"/>
                  </a:moveTo>
                  <a:cubicBezTo>
                    <a:pt x="824" y="492"/>
                    <a:pt x="819" y="507"/>
                    <a:pt x="815" y="521"/>
                  </a:cubicBezTo>
                  <a:cubicBezTo>
                    <a:pt x="812" y="519"/>
                    <a:pt x="810" y="516"/>
                    <a:pt x="807" y="514"/>
                  </a:cubicBezTo>
                  <a:cubicBezTo>
                    <a:pt x="796" y="504"/>
                    <a:pt x="785" y="493"/>
                    <a:pt x="771" y="487"/>
                  </a:cubicBezTo>
                  <a:cubicBezTo>
                    <a:pt x="784" y="478"/>
                    <a:pt x="795" y="465"/>
                    <a:pt x="805" y="454"/>
                  </a:cubicBezTo>
                  <a:cubicBezTo>
                    <a:pt x="819" y="439"/>
                    <a:pt x="831" y="424"/>
                    <a:pt x="847" y="417"/>
                  </a:cubicBezTo>
                  <a:cubicBezTo>
                    <a:pt x="840" y="437"/>
                    <a:pt x="834" y="457"/>
                    <a:pt x="828" y="478"/>
                  </a:cubicBezTo>
                  <a:close/>
                  <a:moveTo>
                    <a:pt x="854" y="398"/>
                  </a:moveTo>
                  <a:cubicBezTo>
                    <a:pt x="845" y="400"/>
                    <a:pt x="838" y="403"/>
                    <a:pt x="831" y="408"/>
                  </a:cubicBezTo>
                  <a:cubicBezTo>
                    <a:pt x="830" y="403"/>
                    <a:pt x="829" y="396"/>
                    <a:pt x="828" y="391"/>
                  </a:cubicBezTo>
                  <a:cubicBezTo>
                    <a:pt x="827" y="385"/>
                    <a:pt x="827" y="385"/>
                    <a:pt x="827" y="385"/>
                  </a:cubicBezTo>
                  <a:cubicBezTo>
                    <a:pt x="823" y="364"/>
                    <a:pt x="823" y="349"/>
                    <a:pt x="827" y="339"/>
                  </a:cubicBezTo>
                  <a:cubicBezTo>
                    <a:pt x="851" y="327"/>
                    <a:pt x="878" y="318"/>
                    <a:pt x="908" y="312"/>
                  </a:cubicBezTo>
                  <a:cubicBezTo>
                    <a:pt x="884" y="335"/>
                    <a:pt x="867" y="365"/>
                    <a:pt x="854" y="398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69" name="Freeform 306">
              <a:extLst>
                <a:ext uri="{FF2B5EF4-FFF2-40B4-BE49-F238E27FC236}">
                  <a16:creationId xmlns:a16="http://schemas.microsoft.com/office/drawing/2014/main" id="{4636A5A2-64A3-2029-E7B5-E5FC5DBB930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621" y="707"/>
              <a:ext cx="1919" cy="2845"/>
            </a:xfrm>
            <a:custGeom>
              <a:avLst/>
              <a:gdLst>
                <a:gd name="T0" fmla="*/ 0 w 574"/>
                <a:gd name="T1" fmla="*/ 11327 h 798"/>
                <a:gd name="T2" fmla="*/ 7255 w 574"/>
                <a:gd name="T3" fmla="*/ 20985 h 798"/>
                <a:gd name="T4" fmla="*/ 13222 w 574"/>
                <a:gd name="T5" fmla="*/ 16942 h 798"/>
                <a:gd name="T6" fmla="*/ 19504 w 574"/>
                <a:gd name="T7" fmla="*/ 52023 h 798"/>
                <a:gd name="T8" fmla="*/ 20855 w 574"/>
                <a:gd name="T9" fmla="*/ 66704 h 798"/>
                <a:gd name="T10" fmla="*/ 7733 w 574"/>
                <a:gd name="T11" fmla="*/ 67061 h 798"/>
                <a:gd name="T12" fmla="*/ 8629 w 574"/>
                <a:gd name="T13" fmla="*/ 80291 h 798"/>
                <a:gd name="T14" fmla="*/ 10875 w 574"/>
                <a:gd name="T15" fmla="*/ 88858 h 798"/>
                <a:gd name="T16" fmla="*/ 14988 w 574"/>
                <a:gd name="T17" fmla="*/ 94348 h 798"/>
                <a:gd name="T18" fmla="*/ 13490 w 574"/>
                <a:gd name="T19" fmla="*/ 102088 h 798"/>
                <a:gd name="T20" fmla="*/ 11735 w 574"/>
                <a:gd name="T21" fmla="*/ 107440 h 798"/>
                <a:gd name="T22" fmla="*/ 16362 w 574"/>
                <a:gd name="T23" fmla="*/ 114064 h 798"/>
                <a:gd name="T24" fmla="*/ 10765 w 574"/>
                <a:gd name="T25" fmla="*/ 117280 h 798"/>
                <a:gd name="T26" fmla="*/ 14496 w 574"/>
                <a:gd name="T27" fmla="*/ 119718 h 798"/>
                <a:gd name="T28" fmla="*/ 10237 w 574"/>
                <a:gd name="T29" fmla="*/ 124385 h 798"/>
                <a:gd name="T30" fmla="*/ 50486 w 574"/>
                <a:gd name="T31" fmla="*/ 60401 h 798"/>
                <a:gd name="T32" fmla="*/ 32737 w 574"/>
                <a:gd name="T33" fmla="*/ 46850 h 798"/>
                <a:gd name="T34" fmla="*/ 36839 w 574"/>
                <a:gd name="T35" fmla="*/ 35844 h 798"/>
                <a:gd name="T36" fmla="*/ 40841 w 574"/>
                <a:gd name="T37" fmla="*/ 61848 h 798"/>
                <a:gd name="T38" fmla="*/ 36728 w 574"/>
                <a:gd name="T39" fmla="*/ 72373 h 798"/>
                <a:gd name="T40" fmla="*/ 26234 w 574"/>
                <a:gd name="T41" fmla="*/ 68825 h 798"/>
                <a:gd name="T42" fmla="*/ 41847 w 574"/>
                <a:gd name="T43" fmla="*/ 36340 h 798"/>
                <a:gd name="T44" fmla="*/ 22610 w 574"/>
                <a:gd name="T45" fmla="*/ 15811 h 798"/>
                <a:gd name="T46" fmla="*/ 22981 w 574"/>
                <a:gd name="T47" fmla="*/ 24696 h 798"/>
                <a:gd name="T48" fmla="*/ 22610 w 574"/>
                <a:gd name="T49" fmla="*/ 15811 h 798"/>
                <a:gd name="T50" fmla="*/ 22981 w 574"/>
                <a:gd name="T51" fmla="*/ 33441 h 798"/>
                <a:gd name="T52" fmla="*/ 20363 w 574"/>
                <a:gd name="T53" fmla="*/ 14221 h 798"/>
                <a:gd name="T54" fmla="*/ 11624 w 574"/>
                <a:gd name="T55" fmla="*/ 11961 h 798"/>
                <a:gd name="T56" fmla="*/ 28625 w 574"/>
                <a:gd name="T57" fmla="*/ 45085 h 798"/>
                <a:gd name="T58" fmla="*/ 25004 w 574"/>
                <a:gd name="T59" fmla="*/ 45541 h 798"/>
                <a:gd name="T60" fmla="*/ 23359 w 574"/>
                <a:gd name="T61" fmla="*/ 64123 h 798"/>
                <a:gd name="T62" fmla="*/ 23239 w 574"/>
                <a:gd name="T63" fmla="*/ 70911 h 798"/>
                <a:gd name="T64" fmla="*/ 31720 w 574"/>
                <a:gd name="T65" fmla="*/ 70783 h 798"/>
                <a:gd name="T66" fmla="*/ 22724 w 574"/>
                <a:gd name="T67" fmla="*/ 77393 h 798"/>
                <a:gd name="T68" fmla="*/ 26712 w 574"/>
                <a:gd name="T69" fmla="*/ 84156 h 798"/>
                <a:gd name="T70" fmla="*/ 22724 w 574"/>
                <a:gd name="T71" fmla="*/ 80291 h 798"/>
                <a:gd name="T72" fmla="*/ 20363 w 574"/>
                <a:gd name="T73" fmla="*/ 75767 h 798"/>
                <a:gd name="T74" fmla="*/ 9120 w 574"/>
                <a:gd name="T75" fmla="*/ 76262 h 798"/>
                <a:gd name="T76" fmla="*/ 17973 w 574"/>
                <a:gd name="T77" fmla="*/ 88045 h 798"/>
                <a:gd name="T78" fmla="*/ 24098 w 574"/>
                <a:gd name="T79" fmla="*/ 85781 h 798"/>
                <a:gd name="T80" fmla="*/ 28100 w 574"/>
                <a:gd name="T81" fmla="*/ 101276 h 798"/>
                <a:gd name="T82" fmla="*/ 17605 w 574"/>
                <a:gd name="T83" fmla="*/ 100324 h 798"/>
                <a:gd name="T84" fmla="*/ 16108 w 574"/>
                <a:gd name="T85" fmla="*/ 99828 h 798"/>
                <a:gd name="T86" fmla="*/ 23359 w 574"/>
                <a:gd name="T87" fmla="*/ 109843 h 798"/>
                <a:gd name="T88" fmla="*/ 15994 w 574"/>
                <a:gd name="T89" fmla="*/ 104367 h 798"/>
                <a:gd name="T90" fmla="*/ 18354 w 574"/>
                <a:gd name="T91" fmla="*/ 114064 h 798"/>
                <a:gd name="T92" fmla="*/ 27618 w 574"/>
                <a:gd name="T93" fmla="*/ 112285 h 798"/>
                <a:gd name="T94" fmla="*/ 25372 w 574"/>
                <a:gd name="T95" fmla="*/ 107122 h 798"/>
                <a:gd name="T96" fmla="*/ 28735 w 574"/>
                <a:gd name="T97" fmla="*/ 102281 h 798"/>
                <a:gd name="T98" fmla="*/ 34716 w 574"/>
                <a:gd name="T99" fmla="*/ 100641 h 798"/>
                <a:gd name="T100" fmla="*/ 37220 w 574"/>
                <a:gd name="T101" fmla="*/ 93218 h 798"/>
                <a:gd name="T102" fmla="*/ 33857 w 574"/>
                <a:gd name="T103" fmla="*/ 92584 h 798"/>
                <a:gd name="T104" fmla="*/ 27618 w 574"/>
                <a:gd name="T105" fmla="*/ 88363 h 798"/>
                <a:gd name="T106" fmla="*/ 37969 w 574"/>
                <a:gd name="T107" fmla="*/ 84334 h 798"/>
                <a:gd name="T108" fmla="*/ 39343 w 574"/>
                <a:gd name="T109" fmla="*/ 82566 h 798"/>
                <a:gd name="T110" fmla="*/ 45210 w 574"/>
                <a:gd name="T111" fmla="*/ 63806 h 798"/>
                <a:gd name="T112" fmla="*/ 51973 w 574"/>
                <a:gd name="T113" fmla="*/ 49941 h 79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574" h="798">
                  <a:moveTo>
                    <a:pt x="574" y="280"/>
                  </a:moveTo>
                  <a:cubicBezTo>
                    <a:pt x="531" y="273"/>
                    <a:pt x="493" y="271"/>
                    <a:pt x="459" y="272"/>
                  </a:cubicBezTo>
                  <a:cubicBezTo>
                    <a:pt x="446" y="273"/>
                    <a:pt x="415" y="270"/>
                    <a:pt x="386" y="240"/>
                  </a:cubicBezTo>
                  <a:cubicBezTo>
                    <a:pt x="379" y="232"/>
                    <a:pt x="372" y="224"/>
                    <a:pt x="364" y="216"/>
                  </a:cubicBezTo>
                  <a:cubicBezTo>
                    <a:pt x="285" y="129"/>
                    <a:pt x="163" y="0"/>
                    <a:pt x="0" y="70"/>
                  </a:cubicBezTo>
                  <a:cubicBezTo>
                    <a:pt x="2" y="78"/>
                    <a:pt x="4" y="86"/>
                    <a:pt x="5" y="94"/>
                  </a:cubicBezTo>
                  <a:cubicBezTo>
                    <a:pt x="27" y="85"/>
                    <a:pt x="47" y="79"/>
                    <a:pt x="67" y="76"/>
                  </a:cubicBezTo>
                  <a:cubicBezTo>
                    <a:pt x="76" y="82"/>
                    <a:pt x="85" y="88"/>
                    <a:pt x="94" y="95"/>
                  </a:cubicBezTo>
                  <a:cubicBezTo>
                    <a:pt x="89" y="105"/>
                    <a:pt x="84" y="111"/>
                    <a:pt x="73" y="120"/>
                  </a:cubicBezTo>
                  <a:cubicBezTo>
                    <a:pt x="58" y="130"/>
                    <a:pt x="58" y="130"/>
                    <a:pt x="58" y="130"/>
                  </a:cubicBezTo>
                  <a:cubicBezTo>
                    <a:pt x="53" y="134"/>
                    <a:pt x="48" y="137"/>
                    <a:pt x="43" y="141"/>
                  </a:cubicBezTo>
                  <a:cubicBezTo>
                    <a:pt x="50" y="143"/>
                    <a:pt x="56" y="144"/>
                    <a:pt x="63" y="146"/>
                  </a:cubicBezTo>
                  <a:cubicBezTo>
                    <a:pt x="64" y="146"/>
                    <a:pt x="65" y="145"/>
                    <a:pt x="67" y="144"/>
                  </a:cubicBezTo>
                  <a:cubicBezTo>
                    <a:pt x="83" y="132"/>
                    <a:pt x="83" y="132"/>
                    <a:pt x="83" y="132"/>
                  </a:cubicBezTo>
                  <a:cubicBezTo>
                    <a:pt x="95" y="123"/>
                    <a:pt x="101" y="115"/>
                    <a:pt x="106" y="105"/>
                  </a:cubicBezTo>
                  <a:cubicBezTo>
                    <a:pt x="126" y="122"/>
                    <a:pt x="141" y="139"/>
                    <a:pt x="151" y="156"/>
                  </a:cubicBezTo>
                  <a:cubicBezTo>
                    <a:pt x="151" y="157"/>
                    <a:pt x="151" y="157"/>
                    <a:pt x="151" y="157"/>
                  </a:cubicBezTo>
                  <a:cubicBezTo>
                    <a:pt x="151" y="157"/>
                    <a:pt x="151" y="157"/>
                    <a:pt x="151" y="157"/>
                  </a:cubicBezTo>
                  <a:cubicBezTo>
                    <a:pt x="170" y="189"/>
                    <a:pt x="174" y="224"/>
                    <a:pt x="164" y="262"/>
                  </a:cubicBezTo>
                  <a:cubicBezTo>
                    <a:pt x="159" y="282"/>
                    <a:pt x="157" y="302"/>
                    <a:pt x="156" y="322"/>
                  </a:cubicBezTo>
                  <a:cubicBezTo>
                    <a:pt x="149" y="316"/>
                    <a:pt x="143" y="310"/>
                    <a:pt x="137" y="303"/>
                  </a:cubicBezTo>
                  <a:cubicBezTo>
                    <a:pt x="135" y="309"/>
                    <a:pt x="133" y="315"/>
                    <a:pt x="131" y="320"/>
                  </a:cubicBezTo>
                  <a:cubicBezTo>
                    <a:pt x="138" y="328"/>
                    <a:pt x="147" y="335"/>
                    <a:pt x="157" y="342"/>
                  </a:cubicBezTo>
                  <a:cubicBezTo>
                    <a:pt x="159" y="362"/>
                    <a:pt x="163" y="383"/>
                    <a:pt x="169" y="406"/>
                  </a:cubicBezTo>
                  <a:cubicBezTo>
                    <a:pt x="170" y="407"/>
                    <a:pt x="168" y="412"/>
                    <a:pt x="167" y="413"/>
                  </a:cubicBezTo>
                  <a:cubicBezTo>
                    <a:pt x="149" y="428"/>
                    <a:pt x="130" y="441"/>
                    <a:pt x="111" y="453"/>
                  </a:cubicBezTo>
                  <a:cubicBezTo>
                    <a:pt x="102" y="438"/>
                    <a:pt x="93" y="427"/>
                    <a:pt x="74" y="419"/>
                  </a:cubicBezTo>
                  <a:cubicBezTo>
                    <a:pt x="73" y="418"/>
                    <a:pt x="72" y="417"/>
                    <a:pt x="71" y="417"/>
                  </a:cubicBezTo>
                  <a:cubicBezTo>
                    <a:pt x="71" y="417"/>
                    <a:pt x="70" y="417"/>
                    <a:pt x="70" y="417"/>
                  </a:cubicBezTo>
                  <a:cubicBezTo>
                    <a:pt x="65" y="415"/>
                    <a:pt x="67" y="417"/>
                    <a:pt x="62" y="415"/>
                  </a:cubicBezTo>
                  <a:cubicBezTo>
                    <a:pt x="61" y="417"/>
                    <a:pt x="60" y="419"/>
                    <a:pt x="59" y="422"/>
                  </a:cubicBezTo>
                  <a:cubicBezTo>
                    <a:pt x="64" y="424"/>
                    <a:pt x="61" y="422"/>
                    <a:pt x="66" y="424"/>
                  </a:cubicBezTo>
                  <a:cubicBezTo>
                    <a:pt x="63" y="439"/>
                    <a:pt x="60" y="459"/>
                    <a:pt x="66" y="474"/>
                  </a:cubicBezTo>
                  <a:cubicBezTo>
                    <a:pt x="64" y="475"/>
                    <a:pt x="63" y="476"/>
                    <a:pt x="61" y="476"/>
                  </a:cubicBezTo>
                  <a:cubicBezTo>
                    <a:pt x="63" y="483"/>
                    <a:pt x="65" y="490"/>
                    <a:pt x="69" y="497"/>
                  </a:cubicBezTo>
                  <a:cubicBezTo>
                    <a:pt x="71" y="500"/>
                    <a:pt x="73" y="502"/>
                    <a:pt x="75" y="505"/>
                  </a:cubicBezTo>
                  <a:cubicBezTo>
                    <a:pt x="84" y="502"/>
                    <a:pt x="92" y="499"/>
                    <a:pt x="100" y="495"/>
                  </a:cubicBezTo>
                  <a:cubicBezTo>
                    <a:pt x="104" y="493"/>
                    <a:pt x="106" y="495"/>
                    <a:pt x="107" y="495"/>
                  </a:cubicBezTo>
                  <a:cubicBezTo>
                    <a:pt x="133" y="516"/>
                    <a:pt x="131" y="541"/>
                    <a:pt x="124" y="570"/>
                  </a:cubicBezTo>
                  <a:cubicBezTo>
                    <a:pt x="115" y="562"/>
                    <a:pt x="103" y="553"/>
                    <a:pt x="87" y="550"/>
                  </a:cubicBezTo>
                  <a:cubicBezTo>
                    <a:pt x="86" y="552"/>
                    <a:pt x="84" y="554"/>
                    <a:pt x="83" y="557"/>
                  </a:cubicBezTo>
                  <a:cubicBezTo>
                    <a:pt x="84" y="557"/>
                    <a:pt x="84" y="557"/>
                    <a:pt x="85" y="557"/>
                  </a:cubicBezTo>
                  <a:cubicBezTo>
                    <a:pt x="97" y="560"/>
                    <a:pt x="108" y="566"/>
                    <a:pt x="121" y="578"/>
                  </a:cubicBezTo>
                  <a:cubicBezTo>
                    <a:pt x="121" y="578"/>
                    <a:pt x="121" y="578"/>
                    <a:pt x="122" y="578"/>
                  </a:cubicBezTo>
                  <a:cubicBezTo>
                    <a:pt x="121" y="580"/>
                    <a:pt x="121" y="582"/>
                    <a:pt x="120" y="584"/>
                  </a:cubicBezTo>
                  <a:cubicBezTo>
                    <a:pt x="120" y="588"/>
                    <a:pt x="119" y="591"/>
                    <a:pt x="118" y="595"/>
                  </a:cubicBezTo>
                  <a:cubicBezTo>
                    <a:pt x="117" y="599"/>
                    <a:pt x="113" y="605"/>
                    <a:pt x="113" y="605"/>
                  </a:cubicBezTo>
                  <a:cubicBezTo>
                    <a:pt x="106" y="615"/>
                    <a:pt x="97" y="622"/>
                    <a:pt x="86" y="628"/>
                  </a:cubicBezTo>
                  <a:cubicBezTo>
                    <a:pt x="88" y="633"/>
                    <a:pt x="90" y="638"/>
                    <a:pt x="92" y="643"/>
                  </a:cubicBezTo>
                  <a:cubicBezTo>
                    <a:pt x="98" y="639"/>
                    <a:pt x="103" y="636"/>
                    <a:pt x="108" y="632"/>
                  </a:cubicBezTo>
                  <a:cubicBezTo>
                    <a:pt x="110" y="631"/>
                    <a:pt x="112" y="632"/>
                    <a:pt x="112" y="633"/>
                  </a:cubicBezTo>
                  <a:cubicBezTo>
                    <a:pt x="112" y="638"/>
                    <a:pt x="112" y="643"/>
                    <a:pt x="112" y="648"/>
                  </a:cubicBezTo>
                  <a:cubicBezTo>
                    <a:pt x="113" y="655"/>
                    <a:pt x="115" y="660"/>
                    <a:pt x="117" y="666"/>
                  </a:cubicBezTo>
                  <a:cubicBezTo>
                    <a:pt x="119" y="670"/>
                    <a:pt x="116" y="670"/>
                    <a:pt x="115" y="671"/>
                  </a:cubicBezTo>
                  <a:cubicBezTo>
                    <a:pt x="106" y="671"/>
                    <a:pt x="100" y="669"/>
                    <a:pt x="94" y="665"/>
                  </a:cubicBezTo>
                  <a:cubicBezTo>
                    <a:pt x="94" y="666"/>
                    <a:pt x="94" y="666"/>
                    <a:pt x="94" y="666"/>
                  </a:cubicBezTo>
                  <a:cubicBezTo>
                    <a:pt x="93" y="671"/>
                    <a:pt x="92" y="676"/>
                    <a:pt x="90" y="681"/>
                  </a:cubicBezTo>
                  <a:cubicBezTo>
                    <a:pt x="98" y="685"/>
                    <a:pt x="107" y="688"/>
                    <a:pt x="121" y="686"/>
                  </a:cubicBezTo>
                  <a:cubicBezTo>
                    <a:pt x="122" y="686"/>
                    <a:pt x="126" y="687"/>
                    <a:pt x="127" y="689"/>
                  </a:cubicBezTo>
                  <a:cubicBezTo>
                    <a:pt x="129" y="695"/>
                    <a:pt x="131" y="701"/>
                    <a:pt x="131" y="706"/>
                  </a:cubicBezTo>
                  <a:cubicBezTo>
                    <a:pt x="131" y="715"/>
                    <a:pt x="128" y="724"/>
                    <a:pt x="125" y="733"/>
                  </a:cubicBezTo>
                  <a:cubicBezTo>
                    <a:pt x="123" y="734"/>
                    <a:pt x="122" y="733"/>
                    <a:pt x="119" y="733"/>
                  </a:cubicBezTo>
                  <a:cubicBezTo>
                    <a:pt x="118" y="733"/>
                    <a:pt x="118" y="733"/>
                    <a:pt x="118" y="733"/>
                  </a:cubicBezTo>
                  <a:cubicBezTo>
                    <a:pt x="105" y="730"/>
                    <a:pt x="105" y="730"/>
                    <a:pt x="105" y="730"/>
                  </a:cubicBezTo>
                  <a:cubicBezTo>
                    <a:pt x="86" y="726"/>
                    <a:pt x="86" y="726"/>
                    <a:pt x="86" y="726"/>
                  </a:cubicBezTo>
                  <a:cubicBezTo>
                    <a:pt x="81" y="726"/>
                    <a:pt x="76" y="725"/>
                    <a:pt x="72" y="726"/>
                  </a:cubicBezTo>
                  <a:cubicBezTo>
                    <a:pt x="71" y="728"/>
                    <a:pt x="71" y="731"/>
                    <a:pt x="70" y="734"/>
                  </a:cubicBezTo>
                  <a:cubicBezTo>
                    <a:pt x="75" y="733"/>
                    <a:pt x="79" y="734"/>
                    <a:pt x="84" y="734"/>
                  </a:cubicBezTo>
                  <a:cubicBezTo>
                    <a:pt x="103" y="738"/>
                    <a:pt x="103" y="738"/>
                    <a:pt x="103" y="738"/>
                  </a:cubicBezTo>
                  <a:cubicBezTo>
                    <a:pt x="116" y="741"/>
                    <a:pt x="116" y="741"/>
                    <a:pt x="116" y="741"/>
                  </a:cubicBezTo>
                  <a:cubicBezTo>
                    <a:pt x="117" y="741"/>
                    <a:pt x="117" y="741"/>
                    <a:pt x="117" y="741"/>
                  </a:cubicBezTo>
                  <a:cubicBezTo>
                    <a:pt x="119" y="741"/>
                    <a:pt x="121" y="741"/>
                    <a:pt x="123" y="742"/>
                  </a:cubicBezTo>
                  <a:cubicBezTo>
                    <a:pt x="122" y="744"/>
                    <a:pt x="121" y="747"/>
                    <a:pt x="121" y="750"/>
                  </a:cubicBezTo>
                  <a:cubicBezTo>
                    <a:pt x="120" y="755"/>
                    <a:pt x="115" y="758"/>
                    <a:pt x="113" y="759"/>
                  </a:cubicBezTo>
                  <a:cubicBezTo>
                    <a:pt x="103" y="763"/>
                    <a:pt x="93" y="766"/>
                    <a:pt x="82" y="770"/>
                  </a:cubicBezTo>
                  <a:cubicBezTo>
                    <a:pt x="77" y="771"/>
                    <a:pt x="72" y="772"/>
                    <a:pt x="67" y="773"/>
                  </a:cubicBezTo>
                  <a:cubicBezTo>
                    <a:pt x="67" y="782"/>
                    <a:pt x="68" y="790"/>
                    <a:pt x="68" y="798"/>
                  </a:cubicBezTo>
                  <a:cubicBezTo>
                    <a:pt x="75" y="796"/>
                    <a:pt x="82" y="795"/>
                    <a:pt x="89" y="793"/>
                  </a:cubicBezTo>
                  <a:cubicBezTo>
                    <a:pt x="284" y="735"/>
                    <a:pt x="326" y="594"/>
                    <a:pt x="359" y="482"/>
                  </a:cubicBezTo>
                  <a:cubicBezTo>
                    <a:pt x="372" y="438"/>
                    <a:pt x="385" y="407"/>
                    <a:pt x="404" y="374"/>
                  </a:cubicBezTo>
                  <a:cubicBezTo>
                    <a:pt x="436" y="303"/>
                    <a:pt x="540" y="325"/>
                    <a:pt x="566" y="329"/>
                  </a:cubicBezTo>
                  <a:lnTo>
                    <a:pt x="574" y="280"/>
                  </a:lnTo>
                  <a:close/>
                  <a:moveTo>
                    <a:pt x="390" y="282"/>
                  </a:moveTo>
                  <a:cubicBezTo>
                    <a:pt x="361" y="289"/>
                    <a:pt x="335" y="300"/>
                    <a:pt x="311" y="312"/>
                  </a:cubicBezTo>
                  <a:cubicBezTo>
                    <a:pt x="303" y="298"/>
                    <a:pt x="281" y="293"/>
                    <a:pt x="262" y="290"/>
                  </a:cubicBezTo>
                  <a:cubicBezTo>
                    <a:pt x="255" y="288"/>
                    <a:pt x="248" y="287"/>
                    <a:pt x="244" y="285"/>
                  </a:cubicBezTo>
                  <a:cubicBezTo>
                    <a:pt x="243" y="285"/>
                    <a:pt x="242" y="284"/>
                    <a:pt x="240" y="284"/>
                  </a:cubicBezTo>
                  <a:cubicBezTo>
                    <a:pt x="228" y="264"/>
                    <a:pt x="229" y="251"/>
                    <a:pt x="246" y="235"/>
                  </a:cubicBezTo>
                  <a:cubicBezTo>
                    <a:pt x="246" y="235"/>
                    <a:pt x="261" y="219"/>
                    <a:pt x="266" y="207"/>
                  </a:cubicBezTo>
                  <a:cubicBezTo>
                    <a:pt x="276" y="212"/>
                    <a:pt x="286" y="217"/>
                    <a:pt x="295" y="222"/>
                  </a:cubicBezTo>
                  <a:cubicBezTo>
                    <a:pt x="315" y="233"/>
                    <a:pt x="336" y="245"/>
                    <a:pt x="356" y="248"/>
                  </a:cubicBezTo>
                  <a:cubicBezTo>
                    <a:pt x="368" y="261"/>
                    <a:pt x="379" y="273"/>
                    <a:pt x="390" y="282"/>
                  </a:cubicBezTo>
                  <a:close/>
                  <a:moveTo>
                    <a:pt x="226" y="407"/>
                  </a:moveTo>
                  <a:cubicBezTo>
                    <a:pt x="257" y="383"/>
                    <a:pt x="288" y="359"/>
                    <a:pt x="325" y="340"/>
                  </a:cubicBezTo>
                  <a:cubicBezTo>
                    <a:pt x="323" y="351"/>
                    <a:pt x="324" y="365"/>
                    <a:pt x="327" y="383"/>
                  </a:cubicBezTo>
                  <a:cubicBezTo>
                    <a:pt x="328" y="389"/>
                    <a:pt x="328" y="389"/>
                    <a:pt x="328" y="389"/>
                  </a:cubicBezTo>
                  <a:cubicBezTo>
                    <a:pt x="329" y="396"/>
                    <a:pt x="331" y="405"/>
                    <a:pt x="330" y="409"/>
                  </a:cubicBezTo>
                  <a:cubicBezTo>
                    <a:pt x="330" y="409"/>
                    <a:pt x="330" y="410"/>
                    <a:pt x="331" y="411"/>
                  </a:cubicBezTo>
                  <a:cubicBezTo>
                    <a:pt x="320" y="419"/>
                    <a:pt x="311" y="430"/>
                    <a:pt x="301" y="440"/>
                  </a:cubicBezTo>
                  <a:cubicBezTo>
                    <a:pt x="299" y="443"/>
                    <a:pt x="297" y="445"/>
                    <a:pt x="294" y="448"/>
                  </a:cubicBezTo>
                  <a:cubicBezTo>
                    <a:pt x="288" y="438"/>
                    <a:pt x="274" y="435"/>
                    <a:pt x="264" y="433"/>
                  </a:cubicBezTo>
                  <a:cubicBezTo>
                    <a:pt x="256" y="431"/>
                    <a:pt x="256" y="431"/>
                    <a:pt x="256" y="431"/>
                  </a:cubicBezTo>
                  <a:cubicBezTo>
                    <a:pt x="240" y="426"/>
                    <a:pt x="232" y="420"/>
                    <a:pt x="226" y="407"/>
                  </a:cubicBezTo>
                  <a:close/>
                  <a:moveTo>
                    <a:pt x="241" y="433"/>
                  </a:moveTo>
                  <a:cubicBezTo>
                    <a:pt x="231" y="434"/>
                    <a:pt x="220" y="430"/>
                    <a:pt x="210" y="426"/>
                  </a:cubicBezTo>
                  <a:cubicBezTo>
                    <a:pt x="208" y="425"/>
                    <a:pt x="207" y="424"/>
                    <a:pt x="205" y="424"/>
                  </a:cubicBezTo>
                  <a:cubicBezTo>
                    <a:pt x="207" y="422"/>
                    <a:pt x="209" y="421"/>
                    <a:pt x="211" y="419"/>
                  </a:cubicBezTo>
                  <a:cubicBezTo>
                    <a:pt x="214" y="417"/>
                    <a:pt x="217" y="415"/>
                    <a:pt x="220" y="412"/>
                  </a:cubicBezTo>
                  <a:cubicBezTo>
                    <a:pt x="225" y="422"/>
                    <a:pt x="231" y="429"/>
                    <a:pt x="241" y="433"/>
                  </a:cubicBezTo>
                  <a:close/>
                  <a:moveTo>
                    <a:pt x="335" y="225"/>
                  </a:moveTo>
                  <a:cubicBezTo>
                    <a:pt x="325" y="220"/>
                    <a:pt x="314" y="214"/>
                    <a:pt x="303" y="208"/>
                  </a:cubicBezTo>
                  <a:cubicBezTo>
                    <a:pt x="284" y="198"/>
                    <a:pt x="264" y="187"/>
                    <a:pt x="244" y="182"/>
                  </a:cubicBezTo>
                  <a:cubicBezTo>
                    <a:pt x="256" y="177"/>
                    <a:pt x="267" y="171"/>
                    <a:pt x="276" y="164"/>
                  </a:cubicBezTo>
                  <a:cubicBezTo>
                    <a:pt x="297" y="184"/>
                    <a:pt x="317" y="205"/>
                    <a:pt x="335" y="225"/>
                  </a:cubicBezTo>
                  <a:close/>
                  <a:moveTo>
                    <a:pt x="181" y="98"/>
                  </a:moveTo>
                  <a:cubicBezTo>
                    <a:pt x="182" y="96"/>
                    <a:pt x="183" y="97"/>
                    <a:pt x="184" y="97"/>
                  </a:cubicBezTo>
                  <a:cubicBezTo>
                    <a:pt x="213" y="111"/>
                    <a:pt x="240" y="131"/>
                    <a:pt x="264" y="153"/>
                  </a:cubicBezTo>
                  <a:cubicBezTo>
                    <a:pt x="255" y="159"/>
                    <a:pt x="244" y="164"/>
                    <a:pt x="233" y="170"/>
                  </a:cubicBezTo>
                  <a:cubicBezTo>
                    <a:pt x="224" y="175"/>
                    <a:pt x="224" y="175"/>
                    <a:pt x="224" y="175"/>
                  </a:cubicBezTo>
                  <a:cubicBezTo>
                    <a:pt x="214" y="162"/>
                    <a:pt x="199" y="157"/>
                    <a:pt x="184" y="153"/>
                  </a:cubicBezTo>
                  <a:cubicBezTo>
                    <a:pt x="176" y="151"/>
                    <a:pt x="168" y="149"/>
                    <a:pt x="162" y="145"/>
                  </a:cubicBezTo>
                  <a:cubicBezTo>
                    <a:pt x="162" y="144"/>
                    <a:pt x="161" y="143"/>
                    <a:pt x="161" y="142"/>
                  </a:cubicBezTo>
                  <a:cubicBezTo>
                    <a:pt x="160" y="142"/>
                    <a:pt x="160" y="142"/>
                    <a:pt x="160" y="142"/>
                  </a:cubicBezTo>
                  <a:cubicBezTo>
                    <a:pt x="156" y="129"/>
                    <a:pt x="162" y="125"/>
                    <a:pt x="168" y="118"/>
                  </a:cubicBezTo>
                  <a:cubicBezTo>
                    <a:pt x="173" y="113"/>
                    <a:pt x="178" y="107"/>
                    <a:pt x="181" y="98"/>
                  </a:cubicBezTo>
                  <a:close/>
                  <a:moveTo>
                    <a:pt x="210" y="182"/>
                  </a:moveTo>
                  <a:cubicBezTo>
                    <a:pt x="209" y="183"/>
                    <a:pt x="207" y="184"/>
                    <a:pt x="206" y="184"/>
                  </a:cubicBezTo>
                  <a:cubicBezTo>
                    <a:pt x="206" y="184"/>
                    <a:pt x="206" y="184"/>
                    <a:pt x="206" y="184"/>
                  </a:cubicBezTo>
                  <a:cubicBezTo>
                    <a:pt x="206" y="185"/>
                    <a:pt x="206" y="185"/>
                    <a:pt x="206" y="185"/>
                  </a:cubicBezTo>
                  <a:cubicBezTo>
                    <a:pt x="196" y="191"/>
                    <a:pt x="189" y="199"/>
                    <a:pt x="184" y="207"/>
                  </a:cubicBezTo>
                  <a:cubicBezTo>
                    <a:pt x="183" y="193"/>
                    <a:pt x="179" y="180"/>
                    <a:pt x="174" y="167"/>
                  </a:cubicBezTo>
                  <a:cubicBezTo>
                    <a:pt x="176" y="167"/>
                    <a:pt x="178" y="168"/>
                    <a:pt x="180" y="169"/>
                  </a:cubicBezTo>
                  <a:cubicBezTo>
                    <a:pt x="192" y="172"/>
                    <a:pt x="203" y="175"/>
                    <a:pt x="210" y="182"/>
                  </a:cubicBezTo>
                  <a:close/>
                  <a:moveTo>
                    <a:pt x="93" y="74"/>
                  </a:moveTo>
                  <a:cubicBezTo>
                    <a:pt x="117" y="74"/>
                    <a:pt x="141" y="79"/>
                    <a:pt x="163" y="88"/>
                  </a:cubicBezTo>
                  <a:cubicBezTo>
                    <a:pt x="166" y="89"/>
                    <a:pt x="166" y="91"/>
                    <a:pt x="166" y="92"/>
                  </a:cubicBezTo>
                  <a:cubicBezTo>
                    <a:pt x="165" y="98"/>
                    <a:pt x="161" y="102"/>
                    <a:pt x="157" y="107"/>
                  </a:cubicBezTo>
                  <a:cubicBezTo>
                    <a:pt x="153" y="111"/>
                    <a:pt x="150" y="115"/>
                    <a:pt x="147" y="120"/>
                  </a:cubicBezTo>
                  <a:cubicBezTo>
                    <a:pt x="147" y="120"/>
                    <a:pt x="144" y="120"/>
                    <a:pt x="144" y="120"/>
                  </a:cubicBezTo>
                  <a:cubicBezTo>
                    <a:pt x="130" y="104"/>
                    <a:pt x="113" y="89"/>
                    <a:pt x="93" y="74"/>
                  </a:cubicBezTo>
                  <a:close/>
                  <a:moveTo>
                    <a:pt x="186" y="248"/>
                  </a:moveTo>
                  <a:cubicBezTo>
                    <a:pt x="192" y="227"/>
                    <a:pt x="197" y="211"/>
                    <a:pt x="213" y="199"/>
                  </a:cubicBezTo>
                  <a:cubicBezTo>
                    <a:pt x="228" y="194"/>
                    <a:pt x="244" y="198"/>
                    <a:pt x="259" y="204"/>
                  </a:cubicBezTo>
                  <a:cubicBezTo>
                    <a:pt x="256" y="211"/>
                    <a:pt x="245" y="224"/>
                    <a:pt x="240" y="229"/>
                  </a:cubicBezTo>
                  <a:cubicBezTo>
                    <a:pt x="223" y="246"/>
                    <a:pt x="220" y="260"/>
                    <a:pt x="229" y="279"/>
                  </a:cubicBezTo>
                  <a:cubicBezTo>
                    <a:pt x="221" y="275"/>
                    <a:pt x="214" y="272"/>
                    <a:pt x="207" y="268"/>
                  </a:cubicBezTo>
                  <a:cubicBezTo>
                    <a:pt x="200" y="264"/>
                    <a:pt x="192" y="259"/>
                    <a:pt x="184" y="256"/>
                  </a:cubicBezTo>
                  <a:lnTo>
                    <a:pt x="186" y="248"/>
                  </a:lnTo>
                  <a:close/>
                  <a:moveTo>
                    <a:pt x="179" y="271"/>
                  </a:moveTo>
                  <a:cubicBezTo>
                    <a:pt x="186" y="274"/>
                    <a:pt x="193" y="278"/>
                    <a:pt x="200" y="282"/>
                  </a:cubicBezTo>
                  <a:cubicBezTo>
                    <a:pt x="212" y="289"/>
                    <a:pt x="225" y="296"/>
                    <a:pt x="239" y="301"/>
                  </a:cubicBezTo>
                  <a:cubicBezTo>
                    <a:pt x="244" y="302"/>
                    <a:pt x="251" y="304"/>
                    <a:pt x="259" y="305"/>
                  </a:cubicBezTo>
                  <a:cubicBezTo>
                    <a:pt x="272" y="308"/>
                    <a:pt x="292" y="312"/>
                    <a:pt x="297" y="319"/>
                  </a:cubicBezTo>
                  <a:cubicBezTo>
                    <a:pt x="257" y="341"/>
                    <a:pt x="223" y="369"/>
                    <a:pt x="191" y="394"/>
                  </a:cubicBezTo>
                  <a:cubicBezTo>
                    <a:pt x="190" y="395"/>
                    <a:pt x="188" y="396"/>
                    <a:pt x="187" y="397"/>
                  </a:cubicBezTo>
                  <a:cubicBezTo>
                    <a:pt x="186" y="398"/>
                    <a:pt x="183" y="397"/>
                    <a:pt x="183" y="396"/>
                  </a:cubicBezTo>
                  <a:cubicBezTo>
                    <a:pt x="171" y="347"/>
                    <a:pt x="169" y="310"/>
                    <a:pt x="179" y="271"/>
                  </a:cubicBezTo>
                  <a:close/>
                  <a:moveTo>
                    <a:pt x="179" y="471"/>
                  </a:moveTo>
                  <a:cubicBezTo>
                    <a:pt x="180" y="462"/>
                    <a:pt x="182" y="452"/>
                    <a:pt x="184" y="443"/>
                  </a:cubicBezTo>
                  <a:cubicBezTo>
                    <a:pt x="185" y="442"/>
                    <a:pt x="186" y="439"/>
                    <a:pt x="186" y="439"/>
                  </a:cubicBezTo>
                  <a:cubicBezTo>
                    <a:pt x="187" y="438"/>
                    <a:pt x="188" y="437"/>
                    <a:pt x="189" y="437"/>
                  </a:cubicBezTo>
                  <a:cubicBezTo>
                    <a:pt x="192" y="434"/>
                    <a:pt x="195" y="432"/>
                    <a:pt x="198" y="430"/>
                  </a:cubicBezTo>
                  <a:cubicBezTo>
                    <a:pt x="201" y="431"/>
                    <a:pt x="204" y="432"/>
                    <a:pt x="207" y="433"/>
                  </a:cubicBezTo>
                  <a:cubicBezTo>
                    <a:pt x="222" y="439"/>
                    <a:pt x="239" y="445"/>
                    <a:pt x="254" y="438"/>
                  </a:cubicBezTo>
                  <a:cubicBezTo>
                    <a:pt x="254" y="438"/>
                    <a:pt x="254" y="438"/>
                    <a:pt x="254" y="438"/>
                  </a:cubicBezTo>
                  <a:cubicBezTo>
                    <a:pt x="254" y="438"/>
                    <a:pt x="262" y="440"/>
                    <a:pt x="262" y="440"/>
                  </a:cubicBezTo>
                  <a:cubicBezTo>
                    <a:pt x="273" y="443"/>
                    <a:pt x="285" y="446"/>
                    <a:pt x="288" y="455"/>
                  </a:cubicBezTo>
                  <a:cubicBezTo>
                    <a:pt x="279" y="464"/>
                    <a:pt x="270" y="472"/>
                    <a:pt x="259" y="477"/>
                  </a:cubicBezTo>
                  <a:cubicBezTo>
                    <a:pt x="245" y="475"/>
                    <a:pt x="232" y="477"/>
                    <a:pt x="220" y="478"/>
                  </a:cubicBezTo>
                  <a:cubicBezTo>
                    <a:pt x="207" y="480"/>
                    <a:pt x="195" y="481"/>
                    <a:pt x="182" y="479"/>
                  </a:cubicBezTo>
                  <a:cubicBezTo>
                    <a:pt x="181" y="479"/>
                    <a:pt x="179" y="474"/>
                    <a:pt x="179" y="471"/>
                  </a:cubicBezTo>
                  <a:close/>
                  <a:moveTo>
                    <a:pt x="183" y="495"/>
                  </a:moveTo>
                  <a:cubicBezTo>
                    <a:pt x="196" y="497"/>
                    <a:pt x="209" y="496"/>
                    <a:pt x="221" y="494"/>
                  </a:cubicBezTo>
                  <a:cubicBezTo>
                    <a:pt x="221" y="494"/>
                    <a:pt x="224" y="495"/>
                    <a:pt x="223" y="498"/>
                  </a:cubicBezTo>
                  <a:cubicBezTo>
                    <a:pt x="221" y="504"/>
                    <a:pt x="217" y="513"/>
                    <a:pt x="214" y="521"/>
                  </a:cubicBezTo>
                  <a:cubicBezTo>
                    <a:pt x="214" y="522"/>
                    <a:pt x="213" y="523"/>
                    <a:pt x="213" y="524"/>
                  </a:cubicBezTo>
                  <a:cubicBezTo>
                    <a:pt x="212" y="525"/>
                    <a:pt x="209" y="526"/>
                    <a:pt x="209" y="525"/>
                  </a:cubicBezTo>
                  <a:cubicBezTo>
                    <a:pt x="208" y="523"/>
                    <a:pt x="207" y="522"/>
                    <a:pt x="206" y="521"/>
                  </a:cubicBezTo>
                  <a:cubicBezTo>
                    <a:pt x="201" y="515"/>
                    <a:pt x="196" y="510"/>
                    <a:pt x="191" y="505"/>
                  </a:cubicBezTo>
                  <a:cubicBezTo>
                    <a:pt x="187" y="503"/>
                    <a:pt x="184" y="500"/>
                    <a:pt x="182" y="497"/>
                  </a:cubicBezTo>
                  <a:cubicBezTo>
                    <a:pt x="181" y="496"/>
                    <a:pt x="182" y="495"/>
                    <a:pt x="183" y="495"/>
                  </a:cubicBezTo>
                  <a:close/>
                  <a:moveTo>
                    <a:pt x="122" y="483"/>
                  </a:moveTo>
                  <a:cubicBezTo>
                    <a:pt x="136" y="475"/>
                    <a:pt x="149" y="466"/>
                    <a:pt x="162" y="457"/>
                  </a:cubicBezTo>
                  <a:cubicBezTo>
                    <a:pt x="163" y="456"/>
                    <a:pt x="165" y="457"/>
                    <a:pt x="165" y="458"/>
                  </a:cubicBezTo>
                  <a:cubicBezTo>
                    <a:pt x="164" y="462"/>
                    <a:pt x="164" y="466"/>
                    <a:pt x="163" y="469"/>
                  </a:cubicBezTo>
                  <a:cubicBezTo>
                    <a:pt x="161" y="487"/>
                    <a:pt x="159" y="503"/>
                    <a:pt x="146" y="518"/>
                  </a:cubicBezTo>
                  <a:cubicBezTo>
                    <a:pt x="145" y="519"/>
                    <a:pt x="142" y="519"/>
                    <a:pt x="141" y="517"/>
                  </a:cubicBezTo>
                  <a:cubicBezTo>
                    <a:pt x="138" y="507"/>
                    <a:pt x="132" y="496"/>
                    <a:pt x="122" y="487"/>
                  </a:cubicBezTo>
                  <a:cubicBezTo>
                    <a:pt x="121" y="486"/>
                    <a:pt x="121" y="484"/>
                    <a:pt x="122" y="483"/>
                  </a:cubicBezTo>
                  <a:close/>
                  <a:moveTo>
                    <a:pt x="73" y="472"/>
                  </a:moveTo>
                  <a:cubicBezTo>
                    <a:pt x="68" y="459"/>
                    <a:pt x="71" y="441"/>
                    <a:pt x="73" y="427"/>
                  </a:cubicBezTo>
                  <a:cubicBezTo>
                    <a:pt x="88" y="434"/>
                    <a:pt x="96" y="442"/>
                    <a:pt x="104" y="457"/>
                  </a:cubicBezTo>
                  <a:cubicBezTo>
                    <a:pt x="94" y="462"/>
                    <a:pt x="84" y="467"/>
                    <a:pt x="73" y="472"/>
                  </a:cubicBezTo>
                  <a:close/>
                  <a:moveTo>
                    <a:pt x="136" y="588"/>
                  </a:moveTo>
                  <a:cubicBezTo>
                    <a:pt x="139" y="574"/>
                    <a:pt x="143" y="560"/>
                    <a:pt x="144" y="545"/>
                  </a:cubicBezTo>
                  <a:cubicBezTo>
                    <a:pt x="144" y="544"/>
                    <a:pt x="144" y="540"/>
                    <a:pt x="148" y="537"/>
                  </a:cubicBezTo>
                  <a:cubicBezTo>
                    <a:pt x="158" y="529"/>
                    <a:pt x="164" y="521"/>
                    <a:pt x="169" y="512"/>
                  </a:cubicBezTo>
                  <a:cubicBezTo>
                    <a:pt x="169" y="511"/>
                    <a:pt x="172" y="510"/>
                    <a:pt x="173" y="511"/>
                  </a:cubicBezTo>
                  <a:cubicBezTo>
                    <a:pt x="175" y="513"/>
                    <a:pt x="178" y="515"/>
                    <a:pt x="180" y="517"/>
                  </a:cubicBezTo>
                  <a:cubicBezTo>
                    <a:pt x="185" y="522"/>
                    <a:pt x="190" y="526"/>
                    <a:pt x="193" y="531"/>
                  </a:cubicBezTo>
                  <a:cubicBezTo>
                    <a:pt x="199" y="538"/>
                    <a:pt x="201" y="546"/>
                    <a:pt x="204" y="555"/>
                  </a:cubicBezTo>
                  <a:cubicBezTo>
                    <a:pt x="206" y="561"/>
                    <a:pt x="208" y="567"/>
                    <a:pt x="211" y="573"/>
                  </a:cubicBezTo>
                  <a:cubicBezTo>
                    <a:pt x="217" y="585"/>
                    <a:pt x="227" y="599"/>
                    <a:pt x="239" y="612"/>
                  </a:cubicBezTo>
                  <a:cubicBezTo>
                    <a:pt x="238" y="613"/>
                    <a:pt x="238" y="613"/>
                    <a:pt x="238" y="613"/>
                  </a:cubicBezTo>
                  <a:cubicBezTo>
                    <a:pt x="235" y="620"/>
                    <a:pt x="232" y="622"/>
                    <a:pt x="225" y="627"/>
                  </a:cubicBezTo>
                  <a:cubicBezTo>
                    <a:pt x="223" y="628"/>
                    <a:pt x="223" y="628"/>
                    <a:pt x="223" y="628"/>
                  </a:cubicBezTo>
                  <a:cubicBezTo>
                    <a:pt x="213" y="635"/>
                    <a:pt x="206" y="642"/>
                    <a:pt x="201" y="650"/>
                  </a:cubicBezTo>
                  <a:cubicBezTo>
                    <a:pt x="194" y="643"/>
                    <a:pt x="183" y="637"/>
                    <a:pt x="175" y="633"/>
                  </a:cubicBezTo>
                  <a:cubicBezTo>
                    <a:pt x="170" y="632"/>
                    <a:pt x="165" y="631"/>
                    <a:pt x="161" y="630"/>
                  </a:cubicBezTo>
                  <a:cubicBezTo>
                    <a:pt x="153" y="628"/>
                    <a:pt x="147" y="627"/>
                    <a:pt x="141" y="621"/>
                  </a:cubicBezTo>
                  <a:cubicBezTo>
                    <a:pt x="138" y="617"/>
                    <a:pt x="135" y="612"/>
                    <a:pt x="132" y="606"/>
                  </a:cubicBezTo>
                  <a:cubicBezTo>
                    <a:pt x="132" y="606"/>
                    <a:pt x="132" y="606"/>
                    <a:pt x="132" y="606"/>
                  </a:cubicBezTo>
                  <a:cubicBezTo>
                    <a:pt x="133" y="600"/>
                    <a:pt x="135" y="594"/>
                    <a:pt x="136" y="588"/>
                  </a:cubicBezTo>
                  <a:close/>
                  <a:moveTo>
                    <a:pt x="128" y="646"/>
                  </a:moveTo>
                  <a:cubicBezTo>
                    <a:pt x="127" y="637"/>
                    <a:pt x="128" y="628"/>
                    <a:pt x="129" y="618"/>
                  </a:cubicBezTo>
                  <a:cubicBezTo>
                    <a:pt x="131" y="621"/>
                    <a:pt x="133" y="624"/>
                    <a:pt x="135" y="626"/>
                  </a:cubicBezTo>
                  <a:cubicBezTo>
                    <a:pt x="142" y="634"/>
                    <a:pt x="151" y="636"/>
                    <a:pt x="159" y="638"/>
                  </a:cubicBezTo>
                  <a:cubicBezTo>
                    <a:pt x="164" y="638"/>
                    <a:pt x="168" y="639"/>
                    <a:pt x="172" y="641"/>
                  </a:cubicBezTo>
                  <a:cubicBezTo>
                    <a:pt x="180" y="644"/>
                    <a:pt x="190" y="651"/>
                    <a:pt x="197" y="657"/>
                  </a:cubicBezTo>
                  <a:cubicBezTo>
                    <a:pt x="193" y="664"/>
                    <a:pt x="190" y="672"/>
                    <a:pt x="187" y="680"/>
                  </a:cubicBezTo>
                  <a:cubicBezTo>
                    <a:pt x="186" y="680"/>
                    <a:pt x="186" y="680"/>
                    <a:pt x="186" y="681"/>
                  </a:cubicBezTo>
                  <a:cubicBezTo>
                    <a:pt x="185" y="681"/>
                    <a:pt x="184" y="681"/>
                    <a:pt x="183" y="681"/>
                  </a:cubicBezTo>
                  <a:cubicBezTo>
                    <a:pt x="164" y="685"/>
                    <a:pt x="150" y="685"/>
                    <a:pt x="143" y="680"/>
                  </a:cubicBezTo>
                  <a:cubicBezTo>
                    <a:pt x="140" y="677"/>
                    <a:pt x="135" y="669"/>
                    <a:pt x="135" y="669"/>
                  </a:cubicBezTo>
                  <a:cubicBezTo>
                    <a:pt x="132" y="662"/>
                    <a:pt x="129" y="654"/>
                    <a:pt x="128" y="646"/>
                  </a:cubicBezTo>
                  <a:close/>
                  <a:moveTo>
                    <a:pt x="221" y="695"/>
                  </a:moveTo>
                  <a:cubicBezTo>
                    <a:pt x="199" y="715"/>
                    <a:pt x="173" y="732"/>
                    <a:pt x="142" y="747"/>
                  </a:cubicBezTo>
                  <a:cubicBezTo>
                    <a:pt x="141" y="748"/>
                    <a:pt x="138" y="747"/>
                    <a:pt x="139" y="744"/>
                  </a:cubicBezTo>
                  <a:cubicBezTo>
                    <a:pt x="139" y="743"/>
                    <a:pt x="140" y="741"/>
                    <a:pt x="140" y="740"/>
                  </a:cubicBezTo>
                  <a:cubicBezTo>
                    <a:pt x="143" y="729"/>
                    <a:pt x="147" y="718"/>
                    <a:pt x="147" y="706"/>
                  </a:cubicBezTo>
                  <a:cubicBezTo>
                    <a:pt x="147" y="705"/>
                    <a:pt x="147" y="703"/>
                    <a:pt x="147" y="702"/>
                  </a:cubicBezTo>
                  <a:cubicBezTo>
                    <a:pt x="146" y="699"/>
                    <a:pt x="149" y="699"/>
                    <a:pt x="150" y="699"/>
                  </a:cubicBezTo>
                  <a:cubicBezTo>
                    <a:pt x="162" y="701"/>
                    <a:pt x="176" y="699"/>
                    <a:pt x="187" y="697"/>
                  </a:cubicBezTo>
                  <a:cubicBezTo>
                    <a:pt x="200" y="694"/>
                    <a:pt x="210" y="693"/>
                    <a:pt x="220" y="692"/>
                  </a:cubicBezTo>
                  <a:cubicBezTo>
                    <a:pt x="221" y="692"/>
                    <a:pt x="222" y="694"/>
                    <a:pt x="221" y="695"/>
                  </a:cubicBezTo>
                  <a:close/>
                  <a:moveTo>
                    <a:pt x="266" y="643"/>
                  </a:moveTo>
                  <a:cubicBezTo>
                    <a:pt x="259" y="652"/>
                    <a:pt x="252" y="662"/>
                    <a:pt x="245" y="671"/>
                  </a:cubicBezTo>
                  <a:cubicBezTo>
                    <a:pt x="243" y="672"/>
                    <a:pt x="239" y="676"/>
                    <a:pt x="234" y="676"/>
                  </a:cubicBezTo>
                  <a:cubicBezTo>
                    <a:pt x="220" y="676"/>
                    <a:pt x="209" y="677"/>
                    <a:pt x="195" y="679"/>
                  </a:cubicBezTo>
                  <a:cubicBezTo>
                    <a:pt x="198" y="673"/>
                    <a:pt x="200" y="668"/>
                    <a:pt x="203" y="663"/>
                  </a:cubicBezTo>
                  <a:cubicBezTo>
                    <a:pt x="204" y="663"/>
                    <a:pt x="205" y="663"/>
                    <a:pt x="205" y="663"/>
                  </a:cubicBezTo>
                  <a:cubicBezTo>
                    <a:pt x="206" y="662"/>
                    <a:pt x="208" y="660"/>
                    <a:pt x="207" y="657"/>
                  </a:cubicBezTo>
                  <a:cubicBezTo>
                    <a:pt x="207" y="657"/>
                    <a:pt x="207" y="657"/>
                    <a:pt x="206" y="657"/>
                  </a:cubicBezTo>
                  <a:cubicBezTo>
                    <a:pt x="212" y="648"/>
                    <a:pt x="218" y="641"/>
                    <a:pt x="228" y="635"/>
                  </a:cubicBezTo>
                  <a:cubicBezTo>
                    <a:pt x="230" y="633"/>
                    <a:pt x="230" y="633"/>
                    <a:pt x="230" y="633"/>
                  </a:cubicBezTo>
                  <a:cubicBezTo>
                    <a:pt x="236" y="629"/>
                    <a:pt x="240" y="626"/>
                    <a:pt x="244" y="618"/>
                  </a:cubicBezTo>
                  <a:cubicBezTo>
                    <a:pt x="251" y="626"/>
                    <a:pt x="258" y="632"/>
                    <a:pt x="264" y="637"/>
                  </a:cubicBezTo>
                  <a:cubicBezTo>
                    <a:pt x="265" y="638"/>
                    <a:pt x="268" y="640"/>
                    <a:pt x="266" y="643"/>
                  </a:cubicBezTo>
                  <a:close/>
                  <a:moveTo>
                    <a:pt x="301" y="579"/>
                  </a:moveTo>
                  <a:cubicBezTo>
                    <a:pt x="294" y="594"/>
                    <a:pt x="287" y="609"/>
                    <a:pt x="278" y="623"/>
                  </a:cubicBezTo>
                  <a:cubicBezTo>
                    <a:pt x="278" y="624"/>
                    <a:pt x="274" y="625"/>
                    <a:pt x="273" y="624"/>
                  </a:cubicBezTo>
                  <a:cubicBezTo>
                    <a:pt x="266" y="618"/>
                    <a:pt x="258" y="610"/>
                    <a:pt x="250" y="601"/>
                  </a:cubicBezTo>
                  <a:cubicBezTo>
                    <a:pt x="250" y="601"/>
                    <a:pt x="251" y="599"/>
                    <a:pt x="253" y="599"/>
                  </a:cubicBezTo>
                  <a:cubicBezTo>
                    <a:pt x="262" y="596"/>
                    <a:pt x="271" y="591"/>
                    <a:pt x="279" y="586"/>
                  </a:cubicBezTo>
                  <a:cubicBezTo>
                    <a:pt x="286" y="582"/>
                    <a:pt x="292" y="579"/>
                    <a:pt x="298" y="577"/>
                  </a:cubicBezTo>
                  <a:cubicBezTo>
                    <a:pt x="299" y="576"/>
                    <a:pt x="301" y="578"/>
                    <a:pt x="301" y="579"/>
                  </a:cubicBezTo>
                  <a:close/>
                  <a:moveTo>
                    <a:pt x="317" y="537"/>
                  </a:moveTo>
                  <a:cubicBezTo>
                    <a:pt x="314" y="543"/>
                    <a:pt x="312" y="549"/>
                    <a:pt x="310" y="555"/>
                  </a:cubicBezTo>
                  <a:cubicBezTo>
                    <a:pt x="310" y="556"/>
                    <a:pt x="306" y="559"/>
                    <a:pt x="305" y="559"/>
                  </a:cubicBezTo>
                  <a:cubicBezTo>
                    <a:pt x="292" y="560"/>
                    <a:pt x="281" y="567"/>
                    <a:pt x="271" y="573"/>
                  </a:cubicBezTo>
                  <a:cubicBezTo>
                    <a:pt x="260" y="579"/>
                    <a:pt x="250" y="585"/>
                    <a:pt x="239" y="583"/>
                  </a:cubicBezTo>
                  <a:cubicBezTo>
                    <a:pt x="238" y="583"/>
                    <a:pt x="233" y="580"/>
                    <a:pt x="232" y="578"/>
                  </a:cubicBezTo>
                  <a:cubicBezTo>
                    <a:pt x="230" y="574"/>
                    <a:pt x="227" y="570"/>
                    <a:pt x="226" y="566"/>
                  </a:cubicBezTo>
                  <a:cubicBezTo>
                    <a:pt x="224" y="563"/>
                    <a:pt x="222" y="559"/>
                    <a:pt x="221" y="555"/>
                  </a:cubicBezTo>
                  <a:cubicBezTo>
                    <a:pt x="221" y="554"/>
                    <a:pt x="221" y="548"/>
                    <a:pt x="221" y="547"/>
                  </a:cubicBezTo>
                  <a:cubicBezTo>
                    <a:pt x="223" y="541"/>
                    <a:pt x="226" y="534"/>
                    <a:pt x="229" y="527"/>
                  </a:cubicBezTo>
                  <a:cubicBezTo>
                    <a:pt x="233" y="516"/>
                    <a:pt x="238" y="505"/>
                    <a:pt x="240" y="496"/>
                  </a:cubicBezTo>
                  <a:cubicBezTo>
                    <a:pt x="240" y="495"/>
                    <a:pt x="242" y="492"/>
                    <a:pt x="245" y="492"/>
                  </a:cubicBezTo>
                  <a:cubicBezTo>
                    <a:pt x="251" y="492"/>
                    <a:pt x="256" y="493"/>
                    <a:pt x="262" y="494"/>
                  </a:cubicBezTo>
                  <a:cubicBezTo>
                    <a:pt x="279" y="498"/>
                    <a:pt x="291" y="510"/>
                    <a:pt x="304" y="522"/>
                  </a:cubicBezTo>
                  <a:cubicBezTo>
                    <a:pt x="307" y="525"/>
                    <a:pt x="311" y="529"/>
                    <a:pt x="314" y="532"/>
                  </a:cubicBezTo>
                  <a:cubicBezTo>
                    <a:pt x="315" y="533"/>
                    <a:pt x="317" y="536"/>
                    <a:pt x="317" y="537"/>
                  </a:cubicBezTo>
                  <a:close/>
                  <a:moveTo>
                    <a:pt x="336" y="475"/>
                  </a:moveTo>
                  <a:cubicBezTo>
                    <a:pt x="332" y="489"/>
                    <a:pt x="327" y="504"/>
                    <a:pt x="323" y="518"/>
                  </a:cubicBezTo>
                  <a:cubicBezTo>
                    <a:pt x="320" y="516"/>
                    <a:pt x="318" y="513"/>
                    <a:pt x="315" y="511"/>
                  </a:cubicBezTo>
                  <a:cubicBezTo>
                    <a:pt x="304" y="501"/>
                    <a:pt x="293" y="490"/>
                    <a:pt x="279" y="484"/>
                  </a:cubicBezTo>
                  <a:cubicBezTo>
                    <a:pt x="292" y="475"/>
                    <a:pt x="303" y="462"/>
                    <a:pt x="313" y="451"/>
                  </a:cubicBezTo>
                  <a:cubicBezTo>
                    <a:pt x="327" y="436"/>
                    <a:pt x="339" y="421"/>
                    <a:pt x="355" y="414"/>
                  </a:cubicBezTo>
                  <a:cubicBezTo>
                    <a:pt x="348" y="434"/>
                    <a:pt x="342" y="454"/>
                    <a:pt x="336" y="475"/>
                  </a:cubicBezTo>
                  <a:close/>
                  <a:moveTo>
                    <a:pt x="362" y="395"/>
                  </a:moveTo>
                  <a:cubicBezTo>
                    <a:pt x="353" y="397"/>
                    <a:pt x="346" y="400"/>
                    <a:pt x="339" y="405"/>
                  </a:cubicBezTo>
                  <a:cubicBezTo>
                    <a:pt x="338" y="400"/>
                    <a:pt x="337" y="393"/>
                    <a:pt x="336" y="388"/>
                  </a:cubicBezTo>
                  <a:cubicBezTo>
                    <a:pt x="335" y="382"/>
                    <a:pt x="335" y="382"/>
                    <a:pt x="335" y="382"/>
                  </a:cubicBezTo>
                  <a:cubicBezTo>
                    <a:pt x="331" y="361"/>
                    <a:pt x="331" y="346"/>
                    <a:pt x="335" y="336"/>
                  </a:cubicBezTo>
                  <a:cubicBezTo>
                    <a:pt x="359" y="324"/>
                    <a:pt x="386" y="315"/>
                    <a:pt x="416" y="309"/>
                  </a:cubicBezTo>
                  <a:cubicBezTo>
                    <a:pt x="392" y="332"/>
                    <a:pt x="375" y="362"/>
                    <a:pt x="362" y="395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70" name="Freeform 307">
              <a:extLst>
                <a:ext uri="{FF2B5EF4-FFF2-40B4-BE49-F238E27FC236}">
                  <a16:creationId xmlns:a16="http://schemas.microsoft.com/office/drawing/2014/main" id="{8F57B062-C622-1ECC-E85F-1C221B37CE4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77" y="697"/>
              <a:ext cx="3563" cy="2994"/>
            </a:xfrm>
            <a:custGeom>
              <a:avLst/>
              <a:gdLst>
                <a:gd name="T0" fmla="*/ 2614 w 1066"/>
                <a:gd name="T1" fmla="*/ 95726 h 840"/>
                <a:gd name="T2" fmla="*/ 110075 w 1066"/>
                <a:gd name="T3" fmla="*/ 46001 h 840"/>
                <a:gd name="T4" fmla="*/ 110075 w 1066"/>
                <a:gd name="T5" fmla="*/ 46001 h 840"/>
                <a:gd name="T6" fmla="*/ 72022 w 1066"/>
                <a:gd name="T7" fmla="*/ 90376 h 840"/>
                <a:gd name="T8" fmla="*/ 76023 w 1066"/>
                <a:gd name="T9" fmla="*/ 107998 h 840"/>
                <a:gd name="T10" fmla="*/ 47679 w 1066"/>
                <a:gd name="T11" fmla="*/ 83593 h 840"/>
                <a:gd name="T12" fmla="*/ 53288 w 1066"/>
                <a:gd name="T13" fmla="*/ 98303 h 840"/>
                <a:gd name="T14" fmla="*/ 50788 w 1066"/>
                <a:gd name="T15" fmla="*/ 63127 h 840"/>
                <a:gd name="T16" fmla="*/ 56908 w 1066"/>
                <a:gd name="T17" fmla="*/ 68285 h 840"/>
                <a:gd name="T18" fmla="*/ 45290 w 1066"/>
                <a:gd name="T19" fmla="*/ 51668 h 840"/>
                <a:gd name="T20" fmla="*/ 71768 w 1066"/>
                <a:gd name="T21" fmla="*/ 21774 h 840"/>
                <a:gd name="T22" fmla="*/ 87227 w 1066"/>
                <a:gd name="T23" fmla="*/ 43741 h 840"/>
                <a:gd name="T24" fmla="*/ 87116 w 1066"/>
                <a:gd name="T25" fmla="*/ 30197 h 840"/>
                <a:gd name="T26" fmla="*/ 93718 w 1066"/>
                <a:gd name="T27" fmla="*/ 49725 h 840"/>
                <a:gd name="T28" fmla="*/ 76628 w 1066"/>
                <a:gd name="T29" fmla="*/ 79109 h 840"/>
                <a:gd name="T30" fmla="*/ 70648 w 1066"/>
                <a:gd name="T31" fmla="*/ 68106 h 840"/>
                <a:gd name="T32" fmla="*/ 75131 w 1066"/>
                <a:gd name="T33" fmla="*/ 50346 h 840"/>
                <a:gd name="T34" fmla="*/ 69007 w 1066"/>
                <a:gd name="T35" fmla="*/ 82781 h 840"/>
                <a:gd name="T36" fmla="*/ 67657 w 1066"/>
                <a:gd name="T37" fmla="*/ 85040 h 840"/>
                <a:gd name="T38" fmla="*/ 69646 w 1066"/>
                <a:gd name="T39" fmla="*/ 76974 h 840"/>
                <a:gd name="T40" fmla="*/ 71130 w 1066"/>
                <a:gd name="T41" fmla="*/ 40526 h 840"/>
                <a:gd name="T42" fmla="*/ 69007 w 1066"/>
                <a:gd name="T43" fmla="*/ 51301 h 840"/>
                <a:gd name="T44" fmla="*/ 63666 w 1066"/>
                <a:gd name="T45" fmla="*/ 44058 h 840"/>
                <a:gd name="T46" fmla="*/ 50183 w 1066"/>
                <a:gd name="T47" fmla="*/ 76974 h 840"/>
                <a:gd name="T48" fmla="*/ 84727 w 1066"/>
                <a:gd name="T49" fmla="*/ 110208 h 840"/>
                <a:gd name="T50" fmla="*/ 79018 w 1066"/>
                <a:gd name="T51" fmla="*/ 100705 h 840"/>
                <a:gd name="T52" fmla="*/ 85509 w 1066"/>
                <a:gd name="T53" fmla="*/ 86174 h 840"/>
                <a:gd name="T54" fmla="*/ 84122 w 1066"/>
                <a:gd name="T55" fmla="*/ 80695 h 840"/>
                <a:gd name="T56" fmla="*/ 84122 w 1066"/>
                <a:gd name="T57" fmla="*/ 77787 h 840"/>
                <a:gd name="T58" fmla="*/ 94099 w 1066"/>
                <a:gd name="T59" fmla="*/ 71500 h 840"/>
                <a:gd name="T60" fmla="*/ 102197 w 1066"/>
                <a:gd name="T61" fmla="*/ 62300 h 840"/>
                <a:gd name="T62" fmla="*/ 91853 w 1066"/>
                <a:gd name="T63" fmla="*/ 29844 h 840"/>
                <a:gd name="T64" fmla="*/ 81621 w 1066"/>
                <a:gd name="T65" fmla="*/ 23909 h 840"/>
                <a:gd name="T66" fmla="*/ 79385 w 1066"/>
                <a:gd name="T67" fmla="*/ 19832 h 840"/>
                <a:gd name="T68" fmla="*/ 60160 w 1066"/>
                <a:gd name="T69" fmla="*/ 26629 h 840"/>
                <a:gd name="T70" fmla="*/ 58552 w 1066"/>
                <a:gd name="T71" fmla="*/ 28076 h 840"/>
                <a:gd name="T72" fmla="*/ 42051 w 1066"/>
                <a:gd name="T73" fmla="*/ 51490 h 840"/>
                <a:gd name="T74" fmla="*/ 50932 w 1066"/>
                <a:gd name="T75" fmla="*/ 68285 h 840"/>
                <a:gd name="T76" fmla="*/ 45447 w 1066"/>
                <a:gd name="T77" fmla="*/ 67967 h 840"/>
                <a:gd name="T78" fmla="*/ 44808 w 1066"/>
                <a:gd name="T79" fmla="*/ 82146 h 840"/>
                <a:gd name="T80" fmla="*/ 34464 w 1066"/>
                <a:gd name="T81" fmla="*/ 85219 h 840"/>
                <a:gd name="T82" fmla="*/ 30844 w 1066"/>
                <a:gd name="T83" fmla="*/ 82959 h 840"/>
                <a:gd name="T84" fmla="*/ 28935 w 1066"/>
                <a:gd name="T85" fmla="*/ 97808 h 840"/>
                <a:gd name="T86" fmla="*/ 62550 w 1066"/>
                <a:gd name="T87" fmla="*/ 125887 h 840"/>
                <a:gd name="T88" fmla="*/ 60160 w 1066"/>
                <a:gd name="T89" fmla="*/ 112799 h 840"/>
                <a:gd name="T90" fmla="*/ 54551 w 1066"/>
                <a:gd name="T91" fmla="*/ 100210 h 840"/>
                <a:gd name="T92" fmla="*/ 71654 w 1066"/>
                <a:gd name="T93" fmla="*/ 124754 h 840"/>
                <a:gd name="T94" fmla="*/ 76023 w 1066"/>
                <a:gd name="T95" fmla="*/ 120081 h 840"/>
                <a:gd name="T96" fmla="*/ 63288 w 1066"/>
                <a:gd name="T97" fmla="*/ 120398 h 840"/>
                <a:gd name="T98" fmla="*/ 77253 w 1066"/>
                <a:gd name="T99" fmla="*/ 111669 h 840"/>
                <a:gd name="T100" fmla="*/ 79753 w 1066"/>
                <a:gd name="T101" fmla="*/ 113790 h 840"/>
                <a:gd name="T102" fmla="*/ 86735 w 1066"/>
                <a:gd name="T103" fmla="*/ 107502 h 840"/>
                <a:gd name="T104" fmla="*/ 98992 w 1066"/>
                <a:gd name="T105" fmla="*/ 93908 h 840"/>
                <a:gd name="T106" fmla="*/ 100108 w 1066"/>
                <a:gd name="T107" fmla="*/ 90059 h 840"/>
                <a:gd name="T108" fmla="*/ 91375 w 1066"/>
                <a:gd name="T109" fmla="*/ 80556 h 840"/>
                <a:gd name="T110" fmla="*/ 96221 w 1066"/>
                <a:gd name="T111" fmla="*/ 78614 h 840"/>
                <a:gd name="T112" fmla="*/ 113324 w 1066"/>
                <a:gd name="T113" fmla="*/ 50346 h 8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1066" h="840">
                  <a:moveTo>
                    <a:pt x="951" y="275"/>
                  </a:moveTo>
                  <a:cubicBezTo>
                    <a:pt x="938" y="276"/>
                    <a:pt x="907" y="273"/>
                    <a:pt x="878" y="243"/>
                  </a:cubicBezTo>
                  <a:cubicBezTo>
                    <a:pt x="871" y="235"/>
                    <a:pt x="864" y="227"/>
                    <a:pt x="856" y="219"/>
                  </a:cubicBezTo>
                  <a:cubicBezTo>
                    <a:pt x="776" y="131"/>
                    <a:pt x="652" y="0"/>
                    <a:pt x="487" y="75"/>
                  </a:cubicBezTo>
                  <a:cubicBezTo>
                    <a:pt x="340" y="143"/>
                    <a:pt x="314" y="277"/>
                    <a:pt x="295" y="375"/>
                  </a:cubicBezTo>
                  <a:cubicBezTo>
                    <a:pt x="293" y="387"/>
                    <a:pt x="290" y="399"/>
                    <a:pt x="288" y="410"/>
                  </a:cubicBezTo>
                  <a:cubicBezTo>
                    <a:pt x="276" y="472"/>
                    <a:pt x="220" y="476"/>
                    <a:pt x="188" y="483"/>
                  </a:cubicBezTo>
                  <a:cubicBezTo>
                    <a:pt x="131" y="493"/>
                    <a:pt x="59" y="502"/>
                    <a:pt x="0" y="549"/>
                  </a:cubicBezTo>
                  <a:cubicBezTo>
                    <a:pt x="21" y="593"/>
                    <a:pt x="21" y="593"/>
                    <a:pt x="21" y="593"/>
                  </a:cubicBezTo>
                  <a:cubicBezTo>
                    <a:pt x="51" y="570"/>
                    <a:pt x="83" y="553"/>
                    <a:pt x="114" y="542"/>
                  </a:cubicBezTo>
                  <a:cubicBezTo>
                    <a:pt x="137" y="546"/>
                    <a:pt x="175" y="584"/>
                    <a:pt x="215" y="623"/>
                  </a:cubicBezTo>
                  <a:cubicBezTo>
                    <a:pt x="307" y="715"/>
                    <a:pt x="432" y="840"/>
                    <a:pt x="581" y="796"/>
                  </a:cubicBezTo>
                  <a:cubicBezTo>
                    <a:pt x="776" y="738"/>
                    <a:pt x="818" y="597"/>
                    <a:pt x="851" y="485"/>
                  </a:cubicBezTo>
                  <a:cubicBezTo>
                    <a:pt x="864" y="441"/>
                    <a:pt x="877" y="410"/>
                    <a:pt x="896" y="377"/>
                  </a:cubicBezTo>
                  <a:cubicBezTo>
                    <a:pt x="928" y="306"/>
                    <a:pt x="1032" y="328"/>
                    <a:pt x="1058" y="332"/>
                  </a:cubicBezTo>
                  <a:cubicBezTo>
                    <a:pt x="1066" y="283"/>
                    <a:pt x="1066" y="283"/>
                    <a:pt x="1066" y="283"/>
                  </a:cubicBezTo>
                  <a:cubicBezTo>
                    <a:pt x="1023" y="276"/>
                    <a:pt x="985" y="274"/>
                    <a:pt x="951" y="275"/>
                  </a:cubicBezTo>
                  <a:close/>
                  <a:moveTo>
                    <a:pt x="882" y="285"/>
                  </a:moveTo>
                  <a:cubicBezTo>
                    <a:pt x="853" y="292"/>
                    <a:pt x="827" y="303"/>
                    <a:pt x="803" y="315"/>
                  </a:cubicBezTo>
                  <a:cubicBezTo>
                    <a:pt x="795" y="301"/>
                    <a:pt x="773" y="296"/>
                    <a:pt x="754" y="293"/>
                  </a:cubicBezTo>
                  <a:cubicBezTo>
                    <a:pt x="747" y="291"/>
                    <a:pt x="740" y="290"/>
                    <a:pt x="736" y="288"/>
                  </a:cubicBezTo>
                  <a:cubicBezTo>
                    <a:pt x="735" y="288"/>
                    <a:pt x="734" y="287"/>
                    <a:pt x="732" y="287"/>
                  </a:cubicBezTo>
                  <a:cubicBezTo>
                    <a:pt x="720" y="267"/>
                    <a:pt x="721" y="254"/>
                    <a:pt x="738" y="238"/>
                  </a:cubicBezTo>
                  <a:cubicBezTo>
                    <a:pt x="738" y="238"/>
                    <a:pt x="753" y="222"/>
                    <a:pt x="758" y="210"/>
                  </a:cubicBezTo>
                  <a:cubicBezTo>
                    <a:pt x="768" y="215"/>
                    <a:pt x="778" y="220"/>
                    <a:pt x="787" y="225"/>
                  </a:cubicBezTo>
                  <a:cubicBezTo>
                    <a:pt x="807" y="236"/>
                    <a:pt x="828" y="248"/>
                    <a:pt x="848" y="251"/>
                  </a:cubicBezTo>
                  <a:cubicBezTo>
                    <a:pt x="860" y="264"/>
                    <a:pt x="871" y="276"/>
                    <a:pt x="882" y="285"/>
                  </a:cubicBezTo>
                  <a:close/>
                  <a:moveTo>
                    <a:pt x="555" y="642"/>
                  </a:moveTo>
                  <a:cubicBezTo>
                    <a:pt x="541" y="648"/>
                    <a:pt x="527" y="655"/>
                    <a:pt x="515" y="664"/>
                  </a:cubicBezTo>
                  <a:cubicBezTo>
                    <a:pt x="513" y="666"/>
                    <a:pt x="509" y="667"/>
                    <a:pt x="507" y="663"/>
                  </a:cubicBezTo>
                  <a:cubicBezTo>
                    <a:pt x="501" y="649"/>
                    <a:pt x="493" y="635"/>
                    <a:pt x="484" y="622"/>
                  </a:cubicBezTo>
                  <a:cubicBezTo>
                    <a:pt x="468" y="599"/>
                    <a:pt x="455" y="579"/>
                    <a:pt x="460" y="554"/>
                  </a:cubicBezTo>
                  <a:cubicBezTo>
                    <a:pt x="460" y="552"/>
                    <a:pt x="460" y="548"/>
                    <a:pt x="467" y="546"/>
                  </a:cubicBezTo>
                  <a:cubicBezTo>
                    <a:pt x="477" y="540"/>
                    <a:pt x="487" y="534"/>
                    <a:pt x="496" y="527"/>
                  </a:cubicBezTo>
                  <a:cubicBezTo>
                    <a:pt x="501" y="524"/>
                    <a:pt x="506" y="522"/>
                    <a:pt x="511" y="521"/>
                  </a:cubicBezTo>
                  <a:cubicBezTo>
                    <a:pt x="522" y="548"/>
                    <a:pt x="555" y="555"/>
                    <a:pt x="577" y="560"/>
                  </a:cubicBezTo>
                  <a:cubicBezTo>
                    <a:pt x="589" y="563"/>
                    <a:pt x="600" y="569"/>
                    <a:pt x="613" y="581"/>
                  </a:cubicBezTo>
                  <a:cubicBezTo>
                    <a:pt x="613" y="581"/>
                    <a:pt x="613" y="581"/>
                    <a:pt x="614" y="581"/>
                  </a:cubicBezTo>
                  <a:cubicBezTo>
                    <a:pt x="613" y="583"/>
                    <a:pt x="613" y="585"/>
                    <a:pt x="612" y="587"/>
                  </a:cubicBezTo>
                  <a:cubicBezTo>
                    <a:pt x="612" y="591"/>
                    <a:pt x="611" y="594"/>
                    <a:pt x="610" y="598"/>
                  </a:cubicBezTo>
                  <a:cubicBezTo>
                    <a:pt x="609" y="602"/>
                    <a:pt x="605" y="608"/>
                    <a:pt x="605" y="608"/>
                  </a:cubicBezTo>
                  <a:cubicBezTo>
                    <a:pt x="593" y="625"/>
                    <a:pt x="574" y="633"/>
                    <a:pt x="555" y="642"/>
                  </a:cubicBezTo>
                  <a:close/>
                  <a:moveTo>
                    <a:pt x="604" y="636"/>
                  </a:moveTo>
                  <a:cubicBezTo>
                    <a:pt x="604" y="641"/>
                    <a:pt x="604" y="646"/>
                    <a:pt x="604" y="651"/>
                  </a:cubicBezTo>
                  <a:cubicBezTo>
                    <a:pt x="605" y="658"/>
                    <a:pt x="607" y="663"/>
                    <a:pt x="609" y="669"/>
                  </a:cubicBezTo>
                  <a:cubicBezTo>
                    <a:pt x="611" y="673"/>
                    <a:pt x="608" y="673"/>
                    <a:pt x="607" y="674"/>
                  </a:cubicBezTo>
                  <a:cubicBezTo>
                    <a:pt x="593" y="675"/>
                    <a:pt x="587" y="669"/>
                    <a:pt x="576" y="660"/>
                  </a:cubicBezTo>
                  <a:cubicBezTo>
                    <a:pt x="575" y="659"/>
                    <a:pt x="573" y="657"/>
                    <a:pt x="572" y="656"/>
                  </a:cubicBezTo>
                  <a:cubicBezTo>
                    <a:pt x="571" y="655"/>
                    <a:pt x="569" y="653"/>
                    <a:pt x="572" y="652"/>
                  </a:cubicBezTo>
                  <a:cubicBezTo>
                    <a:pt x="582" y="647"/>
                    <a:pt x="592" y="642"/>
                    <a:pt x="600" y="635"/>
                  </a:cubicBezTo>
                  <a:cubicBezTo>
                    <a:pt x="602" y="634"/>
                    <a:pt x="604" y="635"/>
                    <a:pt x="604" y="636"/>
                  </a:cubicBezTo>
                  <a:close/>
                  <a:moveTo>
                    <a:pt x="398" y="568"/>
                  </a:moveTo>
                  <a:cubicBezTo>
                    <a:pt x="393" y="572"/>
                    <a:pt x="392" y="567"/>
                    <a:pt x="392" y="567"/>
                  </a:cubicBezTo>
                  <a:cubicBezTo>
                    <a:pt x="391" y="549"/>
                    <a:pt x="388" y="532"/>
                    <a:pt x="382" y="518"/>
                  </a:cubicBezTo>
                  <a:cubicBezTo>
                    <a:pt x="381" y="516"/>
                    <a:pt x="385" y="512"/>
                    <a:pt x="388" y="512"/>
                  </a:cubicBezTo>
                  <a:cubicBezTo>
                    <a:pt x="393" y="513"/>
                    <a:pt x="399" y="513"/>
                    <a:pt x="404" y="514"/>
                  </a:cubicBezTo>
                  <a:cubicBezTo>
                    <a:pt x="426" y="517"/>
                    <a:pt x="448" y="520"/>
                    <a:pt x="471" y="521"/>
                  </a:cubicBezTo>
                  <a:cubicBezTo>
                    <a:pt x="473" y="521"/>
                    <a:pt x="474" y="523"/>
                    <a:pt x="472" y="524"/>
                  </a:cubicBezTo>
                  <a:cubicBezTo>
                    <a:pt x="464" y="529"/>
                    <a:pt x="455" y="534"/>
                    <a:pt x="446" y="538"/>
                  </a:cubicBezTo>
                  <a:cubicBezTo>
                    <a:pt x="429" y="547"/>
                    <a:pt x="412" y="556"/>
                    <a:pt x="398" y="568"/>
                  </a:cubicBezTo>
                  <a:close/>
                  <a:moveTo>
                    <a:pt x="443" y="562"/>
                  </a:moveTo>
                  <a:cubicBezTo>
                    <a:pt x="442" y="574"/>
                    <a:pt x="445" y="585"/>
                    <a:pt x="450" y="596"/>
                  </a:cubicBezTo>
                  <a:cubicBezTo>
                    <a:pt x="441" y="598"/>
                    <a:pt x="433" y="604"/>
                    <a:pt x="427" y="609"/>
                  </a:cubicBezTo>
                  <a:cubicBezTo>
                    <a:pt x="426" y="609"/>
                    <a:pt x="426" y="609"/>
                    <a:pt x="426" y="609"/>
                  </a:cubicBezTo>
                  <a:cubicBezTo>
                    <a:pt x="418" y="616"/>
                    <a:pt x="418" y="616"/>
                    <a:pt x="418" y="616"/>
                  </a:cubicBezTo>
                  <a:cubicBezTo>
                    <a:pt x="403" y="627"/>
                    <a:pt x="391" y="637"/>
                    <a:pt x="374" y="639"/>
                  </a:cubicBezTo>
                  <a:cubicBezTo>
                    <a:pt x="376" y="634"/>
                    <a:pt x="378" y="628"/>
                    <a:pt x="381" y="623"/>
                  </a:cubicBezTo>
                  <a:cubicBezTo>
                    <a:pt x="383" y="619"/>
                    <a:pt x="384" y="615"/>
                    <a:pt x="385" y="611"/>
                  </a:cubicBezTo>
                  <a:cubicBezTo>
                    <a:pt x="385" y="611"/>
                    <a:pt x="385" y="611"/>
                    <a:pt x="385" y="611"/>
                  </a:cubicBezTo>
                  <a:cubicBezTo>
                    <a:pt x="397" y="585"/>
                    <a:pt x="416" y="572"/>
                    <a:pt x="439" y="560"/>
                  </a:cubicBezTo>
                  <a:cubicBezTo>
                    <a:pt x="440" y="559"/>
                    <a:pt x="443" y="559"/>
                    <a:pt x="443" y="562"/>
                  </a:cubicBezTo>
                  <a:close/>
                  <a:moveTo>
                    <a:pt x="407" y="391"/>
                  </a:moveTo>
                  <a:cubicBezTo>
                    <a:pt x="400" y="376"/>
                    <a:pt x="401" y="369"/>
                    <a:pt x="408" y="353"/>
                  </a:cubicBezTo>
                  <a:cubicBezTo>
                    <a:pt x="413" y="338"/>
                    <a:pt x="412" y="329"/>
                    <a:pt x="403" y="315"/>
                  </a:cubicBezTo>
                  <a:cubicBezTo>
                    <a:pt x="400" y="309"/>
                    <a:pt x="400" y="309"/>
                    <a:pt x="400" y="309"/>
                  </a:cubicBezTo>
                  <a:cubicBezTo>
                    <a:pt x="405" y="309"/>
                    <a:pt x="409" y="309"/>
                    <a:pt x="415" y="309"/>
                  </a:cubicBezTo>
                  <a:cubicBezTo>
                    <a:pt x="419" y="309"/>
                    <a:pt x="424" y="309"/>
                    <a:pt x="429" y="309"/>
                  </a:cubicBezTo>
                  <a:cubicBezTo>
                    <a:pt x="452" y="329"/>
                    <a:pt x="478" y="351"/>
                    <a:pt x="493" y="380"/>
                  </a:cubicBezTo>
                  <a:cubicBezTo>
                    <a:pt x="499" y="390"/>
                    <a:pt x="502" y="403"/>
                    <a:pt x="504" y="417"/>
                  </a:cubicBezTo>
                  <a:cubicBezTo>
                    <a:pt x="505" y="418"/>
                    <a:pt x="505" y="422"/>
                    <a:pt x="501" y="422"/>
                  </a:cubicBezTo>
                  <a:cubicBezTo>
                    <a:pt x="487" y="421"/>
                    <a:pt x="471" y="422"/>
                    <a:pt x="456" y="423"/>
                  </a:cubicBezTo>
                  <a:cubicBezTo>
                    <a:pt x="443" y="424"/>
                    <a:pt x="429" y="425"/>
                    <a:pt x="416" y="424"/>
                  </a:cubicBezTo>
                  <a:cubicBezTo>
                    <a:pt x="418" y="415"/>
                    <a:pt x="412" y="402"/>
                    <a:pt x="407" y="391"/>
                  </a:cubicBezTo>
                  <a:close/>
                  <a:moveTo>
                    <a:pt x="363" y="320"/>
                  </a:moveTo>
                  <a:cubicBezTo>
                    <a:pt x="365" y="318"/>
                    <a:pt x="368" y="317"/>
                    <a:pt x="370" y="316"/>
                  </a:cubicBezTo>
                  <a:cubicBezTo>
                    <a:pt x="377" y="312"/>
                    <a:pt x="384" y="311"/>
                    <a:pt x="391" y="310"/>
                  </a:cubicBezTo>
                  <a:cubicBezTo>
                    <a:pt x="396" y="319"/>
                    <a:pt x="396" y="319"/>
                    <a:pt x="396" y="319"/>
                  </a:cubicBezTo>
                  <a:cubicBezTo>
                    <a:pt x="404" y="331"/>
                    <a:pt x="405" y="336"/>
                    <a:pt x="400" y="350"/>
                  </a:cubicBezTo>
                  <a:cubicBezTo>
                    <a:pt x="399" y="353"/>
                    <a:pt x="398" y="355"/>
                    <a:pt x="398" y="357"/>
                  </a:cubicBezTo>
                  <a:cubicBezTo>
                    <a:pt x="392" y="345"/>
                    <a:pt x="381" y="326"/>
                    <a:pt x="363" y="320"/>
                  </a:cubicBezTo>
                  <a:close/>
                  <a:moveTo>
                    <a:pt x="643" y="160"/>
                  </a:moveTo>
                  <a:cubicBezTo>
                    <a:pt x="662" y="192"/>
                    <a:pt x="666" y="227"/>
                    <a:pt x="656" y="265"/>
                  </a:cubicBezTo>
                  <a:cubicBezTo>
                    <a:pt x="651" y="285"/>
                    <a:pt x="649" y="305"/>
                    <a:pt x="648" y="325"/>
                  </a:cubicBezTo>
                  <a:cubicBezTo>
                    <a:pt x="631" y="312"/>
                    <a:pt x="619" y="297"/>
                    <a:pt x="611" y="274"/>
                  </a:cubicBezTo>
                  <a:cubicBezTo>
                    <a:pt x="600" y="238"/>
                    <a:pt x="581" y="231"/>
                    <a:pt x="555" y="221"/>
                  </a:cubicBezTo>
                  <a:cubicBezTo>
                    <a:pt x="543" y="216"/>
                    <a:pt x="543" y="216"/>
                    <a:pt x="543" y="216"/>
                  </a:cubicBezTo>
                  <a:cubicBezTo>
                    <a:pt x="531" y="211"/>
                    <a:pt x="522" y="206"/>
                    <a:pt x="514" y="200"/>
                  </a:cubicBezTo>
                  <a:cubicBezTo>
                    <a:pt x="513" y="177"/>
                    <a:pt x="537" y="161"/>
                    <a:pt x="559" y="147"/>
                  </a:cubicBezTo>
                  <a:cubicBezTo>
                    <a:pt x="575" y="135"/>
                    <a:pt x="575" y="135"/>
                    <a:pt x="575" y="135"/>
                  </a:cubicBezTo>
                  <a:cubicBezTo>
                    <a:pt x="587" y="126"/>
                    <a:pt x="593" y="118"/>
                    <a:pt x="598" y="108"/>
                  </a:cubicBezTo>
                  <a:cubicBezTo>
                    <a:pt x="618" y="125"/>
                    <a:pt x="633" y="142"/>
                    <a:pt x="643" y="159"/>
                  </a:cubicBezTo>
                  <a:cubicBezTo>
                    <a:pt x="643" y="160"/>
                    <a:pt x="643" y="160"/>
                    <a:pt x="643" y="160"/>
                  </a:cubicBezTo>
                  <a:cubicBezTo>
                    <a:pt x="643" y="160"/>
                    <a:pt x="643" y="160"/>
                    <a:pt x="643" y="160"/>
                  </a:cubicBezTo>
                  <a:close/>
                  <a:moveTo>
                    <a:pt x="705" y="202"/>
                  </a:moveTo>
                  <a:cubicBezTo>
                    <a:pt x="720" y="197"/>
                    <a:pt x="736" y="201"/>
                    <a:pt x="751" y="207"/>
                  </a:cubicBezTo>
                  <a:cubicBezTo>
                    <a:pt x="748" y="214"/>
                    <a:pt x="737" y="227"/>
                    <a:pt x="732" y="232"/>
                  </a:cubicBezTo>
                  <a:cubicBezTo>
                    <a:pt x="715" y="249"/>
                    <a:pt x="712" y="263"/>
                    <a:pt x="721" y="282"/>
                  </a:cubicBezTo>
                  <a:cubicBezTo>
                    <a:pt x="713" y="278"/>
                    <a:pt x="706" y="275"/>
                    <a:pt x="699" y="271"/>
                  </a:cubicBezTo>
                  <a:cubicBezTo>
                    <a:pt x="692" y="267"/>
                    <a:pt x="684" y="262"/>
                    <a:pt x="676" y="259"/>
                  </a:cubicBezTo>
                  <a:cubicBezTo>
                    <a:pt x="678" y="251"/>
                    <a:pt x="678" y="251"/>
                    <a:pt x="678" y="251"/>
                  </a:cubicBezTo>
                  <a:cubicBezTo>
                    <a:pt x="684" y="230"/>
                    <a:pt x="689" y="214"/>
                    <a:pt x="705" y="202"/>
                  </a:cubicBezTo>
                  <a:close/>
                  <a:moveTo>
                    <a:pt x="676" y="210"/>
                  </a:moveTo>
                  <a:cubicBezTo>
                    <a:pt x="675" y="196"/>
                    <a:pt x="671" y="183"/>
                    <a:pt x="666" y="170"/>
                  </a:cubicBezTo>
                  <a:cubicBezTo>
                    <a:pt x="668" y="170"/>
                    <a:pt x="670" y="171"/>
                    <a:pt x="672" y="172"/>
                  </a:cubicBezTo>
                  <a:cubicBezTo>
                    <a:pt x="684" y="175"/>
                    <a:pt x="695" y="178"/>
                    <a:pt x="702" y="185"/>
                  </a:cubicBezTo>
                  <a:cubicBezTo>
                    <a:pt x="701" y="186"/>
                    <a:pt x="699" y="187"/>
                    <a:pt x="698" y="187"/>
                  </a:cubicBezTo>
                  <a:cubicBezTo>
                    <a:pt x="698" y="187"/>
                    <a:pt x="698" y="187"/>
                    <a:pt x="698" y="187"/>
                  </a:cubicBezTo>
                  <a:cubicBezTo>
                    <a:pt x="698" y="188"/>
                    <a:pt x="698" y="188"/>
                    <a:pt x="698" y="188"/>
                  </a:cubicBezTo>
                  <a:cubicBezTo>
                    <a:pt x="688" y="194"/>
                    <a:pt x="681" y="202"/>
                    <a:pt x="676" y="210"/>
                  </a:cubicBezTo>
                  <a:close/>
                  <a:moveTo>
                    <a:pt x="683" y="397"/>
                  </a:moveTo>
                  <a:cubicBezTo>
                    <a:pt x="682" y="398"/>
                    <a:pt x="680" y="399"/>
                    <a:pt x="679" y="400"/>
                  </a:cubicBezTo>
                  <a:cubicBezTo>
                    <a:pt x="678" y="401"/>
                    <a:pt x="675" y="400"/>
                    <a:pt x="675" y="399"/>
                  </a:cubicBezTo>
                  <a:cubicBezTo>
                    <a:pt x="663" y="350"/>
                    <a:pt x="661" y="313"/>
                    <a:pt x="671" y="274"/>
                  </a:cubicBezTo>
                  <a:cubicBezTo>
                    <a:pt x="678" y="277"/>
                    <a:pt x="685" y="281"/>
                    <a:pt x="692" y="285"/>
                  </a:cubicBezTo>
                  <a:cubicBezTo>
                    <a:pt x="704" y="292"/>
                    <a:pt x="717" y="299"/>
                    <a:pt x="731" y="304"/>
                  </a:cubicBezTo>
                  <a:cubicBezTo>
                    <a:pt x="736" y="305"/>
                    <a:pt x="743" y="307"/>
                    <a:pt x="751" y="308"/>
                  </a:cubicBezTo>
                  <a:cubicBezTo>
                    <a:pt x="764" y="311"/>
                    <a:pt x="784" y="315"/>
                    <a:pt x="789" y="322"/>
                  </a:cubicBezTo>
                  <a:cubicBezTo>
                    <a:pt x="749" y="344"/>
                    <a:pt x="715" y="372"/>
                    <a:pt x="683" y="397"/>
                  </a:cubicBezTo>
                  <a:close/>
                  <a:moveTo>
                    <a:pt x="712" y="415"/>
                  </a:moveTo>
                  <a:cubicBezTo>
                    <a:pt x="717" y="425"/>
                    <a:pt x="723" y="432"/>
                    <a:pt x="733" y="436"/>
                  </a:cubicBezTo>
                  <a:cubicBezTo>
                    <a:pt x="723" y="437"/>
                    <a:pt x="712" y="433"/>
                    <a:pt x="702" y="429"/>
                  </a:cubicBezTo>
                  <a:cubicBezTo>
                    <a:pt x="700" y="428"/>
                    <a:pt x="699" y="427"/>
                    <a:pt x="697" y="427"/>
                  </a:cubicBezTo>
                  <a:cubicBezTo>
                    <a:pt x="699" y="425"/>
                    <a:pt x="701" y="424"/>
                    <a:pt x="703" y="422"/>
                  </a:cubicBezTo>
                  <a:cubicBezTo>
                    <a:pt x="706" y="420"/>
                    <a:pt x="709" y="418"/>
                    <a:pt x="712" y="415"/>
                  </a:cubicBezTo>
                  <a:close/>
                  <a:moveTo>
                    <a:pt x="614" y="490"/>
                  </a:moveTo>
                  <a:cubicBezTo>
                    <a:pt x="613" y="489"/>
                    <a:pt x="613" y="487"/>
                    <a:pt x="614" y="486"/>
                  </a:cubicBezTo>
                  <a:cubicBezTo>
                    <a:pt x="628" y="478"/>
                    <a:pt x="641" y="469"/>
                    <a:pt x="654" y="460"/>
                  </a:cubicBezTo>
                  <a:cubicBezTo>
                    <a:pt x="655" y="459"/>
                    <a:pt x="657" y="460"/>
                    <a:pt x="657" y="461"/>
                  </a:cubicBezTo>
                  <a:cubicBezTo>
                    <a:pt x="656" y="465"/>
                    <a:pt x="656" y="469"/>
                    <a:pt x="655" y="472"/>
                  </a:cubicBezTo>
                  <a:cubicBezTo>
                    <a:pt x="653" y="490"/>
                    <a:pt x="651" y="506"/>
                    <a:pt x="638" y="521"/>
                  </a:cubicBezTo>
                  <a:cubicBezTo>
                    <a:pt x="637" y="522"/>
                    <a:pt x="634" y="522"/>
                    <a:pt x="633" y="520"/>
                  </a:cubicBezTo>
                  <a:cubicBezTo>
                    <a:pt x="630" y="510"/>
                    <a:pt x="624" y="499"/>
                    <a:pt x="614" y="490"/>
                  </a:cubicBezTo>
                  <a:close/>
                  <a:moveTo>
                    <a:pt x="603" y="456"/>
                  </a:moveTo>
                  <a:cubicBezTo>
                    <a:pt x="594" y="441"/>
                    <a:pt x="585" y="430"/>
                    <a:pt x="566" y="422"/>
                  </a:cubicBezTo>
                  <a:cubicBezTo>
                    <a:pt x="565" y="421"/>
                    <a:pt x="564" y="420"/>
                    <a:pt x="563" y="420"/>
                  </a:cubicBezTo>
                  <a:cubicBezTo>
                    <a:pt x="563" y="420"/>
                    <a:pt x="562" y="420"/>
                    <a:pt x="562" y="420"/>
                  </a:cubicBezTo>
                  <a:cubicBezTo>
                    <a:pt x="547" y="414"/>
                    <a:pt x="533" y="407"/>
                    <a:pt x="519" y="401"/>
                  </a:cubicBezTo>
                  <a:cubicBezTo>
                    <a:pt x="519" y="398"/>
                    <a:pt x="518" y="396"/>
                    <a:pt x="518" y="394"/>
                  </a:cubicBezTo>
                  <a:cubicBezTo>
                    <a:pt x="518" y="385"/>
                    <a:pt x="522" y="373"/>
                    <a:pt x="533" y="362"/>
                  </a:cubicBezTo>
                  <a:cubicBezTo>
                    <a:pt x="536" y="358"/>
                    <a:pt x="540" y="355"/>
                    <a:pt x="544" y="351"/>
                  </a:cubicBezTo>
                  <a:cubicBezTo>
                    <a:pt x="550" y="347"/>
                    <a:pt x="556" y="342"/>
                    <a:pt x="561" y="336"/>
                  </a:cubicBezTo>
                  <a:cubicBezTo>
                    <a:pt x="563" y="334"/>
                    <a:pt x="570" y="325"/>
                    <a:pt x="571" y="324"/>
                  </a:cubicBezTo>
                  <a:cubicBezTo>
                    <a:pt x="579" y="317"/>
                    <a:pt x="598" y="313"/>
                    <a:pt x="602" y="312"/>
                  </a:cubicBezTo>
                  <a:cubicBezTo>
                    <a:pt x="606" y="311"/>
                    <a:pt x="613" y="312"/>
                    <a:pt x="617" y="317"/>
                  </a:cubicBezTo>
                  <a:cubicBezTo>
                    <a:pt x="626" y="328"/>
                    <a:pt x="637" y="336"/>
                    <a:pt x="649" y="345"/>
                  </a:cubicBezTo>
                  <a:cubicBezTo>
                    <a:pt x="651" y="365"/>
                    <a:pt x="655" y="386"/>
                    <a:pt x="661" y="409"/>
                  </a:cubicBezTo>
                  <a:cubicBezTo>
                    <a:pt x="662" y="410"/>
                    <a:pt x="660" y="415"/>
                    <a:pt x="659" y="416"/>
                  </a:cubicBezTo>
                  <a:cubicBezTo>
                    <a:pt x="641" y="431"/>
                    <a:pt x="622" y="444"/>
                    <a:pt x="603" y="456"/>
                  </a:cubicBezTo>
                  <a:close/>
                  <a:moveTo>
                    <a:pt x="554" y="543"/>
                  </a:moveTo>
                  <a:cubicBezTo>
                    <a:pt x="551" y="538"/>
                    <a:pt x="549" y="533"/>
                    <a:pt x="550" y="528"/>
                  </a:cubicBezTo>
                  <a:cubicBezTo>
                    <a:pt x="550" y="525"/>
                    <a:pt x="551" y="523"/>
                    <a:pt x="551" y="521"/>
                  </a:cubicBezTo>
                  <a:cubicBezTo>
                    <a:pt x="552" y="518"/>
                    <a:pt x="553" y="516"/>
                    <a:pt x="553" y="513"/>
                  </a:cubicBezTo>
                  <a:cubicBezTo>
                    <a:pt x="553" y="513"/>
                    <a:pt x="554" y="512"/>
                    <a:pt x="555" y="512"/>
                  </a:cubicBezTo>
                  <a:cubicBezTo>
                    <a:pt x="568" y="508"/>
                    <a:pt x="580" y="504"/>
                    <a:pt x="592" y="498"/>
                  </a:cubicBezTo>
                  <a:cubicBezTo>
                    <a:pt x="596" y="496"/>
                    <a:pt x="598" y="498"/>
                    <a:pt x="599" y="498"/>
                  </a:cubicBezTo>
                  <a:cubicBezTo>
                    <a:pt x="625" y="519"/>
                    <a:pt x="623" y="544"/>
                    <a:pt x="616" y="573"/>
                  </a:cubicBezTo>
                  <a:cubicBezTo>
                    <a:pt x="607" y="565"/>
                    <a:pt x="595" y="556"/>
                    <a:pt x="578" y="552"/>
                  </a:cubicBezTo>
                  <a:cubicBezTo>
                    <a:pt x="571" y="551"/>
                    <a:pt x="563" y="549"/>
                    <a:pt x="555" y="546"/>
                  </a:cubicBezTo>
                  <a:cubicBezTo>
                    <a:pt x="555" y="546"/>
                    <a:pt x="555" y="546"/>
                    <a:pt x="555" y="546"/>
                  </a:cubicBezTo>
                  <a:lnTo>
                    <a:pt x="554" y="543"/>
                  </a:lnTo>
                  <a:close/>
                  <a:moveTo>
                    <a:pt x="542" y="527"/>
                  </a:moveTo>
                  <a:cubicBezTo>
                    <a:pt x="541" y="533"/>
                    <a:pt x="543" y="538"/>
                    <a:pt x="545" y="542"/>
                  </a:cubicBezTo>
                  <a:cubicBezTo>
                    <a:pt x="534" y="537"/>
                    <a:pt x="524" y="530"/>
                    <a:pt x="519" y="519"/>
                  </a:cubicBezTo>
                  <a:cubicBezTo>
                    <a:pt x="528" y="517"/>
                    <a:pt x="537" y="516"/>
                    <a:pt x="545" y="515"/>
                  </a:cubicBezTo>
                  <a:cubicBezTo>
                    <a:pt x="544" y="516"/>
                    <a:pt x="544" y="517"/>
                    <a:pt x="544" y="519"/>
                  </a:cubicBezTo>
                  <a:cubicBezTo>
                    <a:pt x="543" y="521"/>
                    <a:pt x="542" y="524"/>
                    <a:pt x="542" y="527"/>
                  </a:cubicBezTo>
                  <a:close/>
                  <a:moveTo>
                    <a:pt x="521" y="421"/>
                  </a:moveTo>
                  <a:cubicBezTo>
                    <a:pt x="521" y="418"/>
                    <a:pt x="520" y="414"/>
                    <a:pt x="520" y="410"/>
                  </a:cubicBezTo>
                  <a:cubicBezTo>
                    <a:pt x="532" y="416"/>
                    <a:pt x="545" y="422"/>
                    <a:pt x="558" y="427"/>
                  </a:cubicBezTo>
                  <a:cubicBezTo>
                    <a:pt x="555" y="442"/>
                    <a:pt x="552" y="462"/>
                    <a:pt x="558" y="477"/>
                  </a:cubicBezTo>
                  <a:cubicBezTo>
                    <a:pt x="556" y="478"/>
                    <a:pt x="553" y="479"/>
                    <a:pt x="551" y="480"/>
                  </a:cubicBezTo>
                  <a:cubicBezTo>
                    <a:pt x="550" y="480"/>
                    <a:pt x="545" y="480"/>
                    <a:pt x="544" y="479"/>
                  </a:cubicBezTo>
                  <a:cubicBezTo>
                    <a:pt x="529" y="466"/>
                    <a:pt x="525" y="444"/>
                    <a:pt x="521" y="421"/>
                  </a:cubicBezTo>
                  <a:close/>
                  <a:moveTo>
                    <a:pt x="565" y="475"/>
                  </a:moveTo>
                  <a:cubicBezTo>
                    <a:pt x="560" y="462"/>
                    <a:pt x="563" y="444"/>
                    <a:pt x="565" y="430"/>
                  </a:cubicBezTo>
                  <a:cubicBezTo>
                    <a:pt x="580" y="437"/>
                    <a:pt x="588" y="445"/>
                    <a:pt x="596" y="460"/>
                  </a:cubicBezTo>
                  <a:cubicBezTo>
                    <a:pt x="586" y="465"/>
                    <a:pt x="576" y="470"/>
                    <a:pt x="565" y="475"/>
                  </a:cubicBezTo>
                  <a:close/>
                  <a:moveTo>
                    <a:pt x="573" y="295"/>
                  </a:moveTo>
                  <a:cubicBezTo>
                    <a:pt x="574" y="280"/>
                    <a:pt x="572" y="264"/>
                    <a:pt x="570" y="251"/>
                  </a:cubicBezTo>
                  <a:cubicBezTo>
                    <a:pt x="570" y="248"/>
                    <a:pt x="573" y="246"/>
                    <a:pt x="575" y="247"/>
                  </a:cubicBezTo>
                  <a:cubicBezTo>
                    <a:pt x="584" y="254"/>
                    <a:pt x="591" y="262"/>
                    <a:pt x="596" y="279"/>
                  </a:cubicBezTo>
                  <a:cubicBezTo>
                    <a:pt x="598" y="283"/>
                    <a:pt x="599" y="286"/>
                    <a:pt x="600" y="290"/>
                  </a:cubicBezTo>
                  <a:cubicBezTo>
                    <a:pt x="603" y="295"/>
                    <a:pt x="598" y="296"/>
                    <a:pt x="598" y="296"/>
                  </a:cubicBezTo>
                  <a:cubicBezTo>
                    <a:pt x="593" y="298"/>
                    <a:pt x="588" y="299"/>
                    <a:pt x="582" y="301"/>
                  </a:cubicBezTo>
                  <a:cubicBezTo>
                    <a:pt x="579" y="302"/>
                    <a:pt x="573" y="298"/>
                    <a:pt x="573" y="295"/>
                  </a:cubicBezTo>
                  <a:close/>
                  <a:moveTo>
                    <a:pt x="543" y="235"/>
                  </a:moveTo>
                  <a:cubicBezTo>
                    <a:pt x="544" y="235"/>
                    <a:pt x="553" y="240"/>
                    <a:pt x="553" y="242"/>
                  </a:cubicBezTo>
                  <a:cubicBezTo>
                    <a:pt x="557" y="264"/>
                    <a:pt x="560" y="302"/>
                    <a:pt x="553" y="318"/>
                  </a:cubicBezTo>
                  <a:cubicBezTo>
                    <a:pt x="553" y="318"/>
                    <a:pt x="553" y="319"/>
                    <a:pt x="552" y="319"/>
                  </a:cubicBezTo>
                  <a:cubicBezTo>
                    <a:pt x="552" y="320"/>
                    <a:pt x="552" y="320"/>
                    <a:pt x="552" y="320"/>
                  </a:cubicBezTo>
                  <a:cubicBezTo>
                    <a:pt x="552" y="320"/>
                    <a:pt x="551" y="322"/>
                    <a:pt x="551" y="322"/>
                  </a:cubicBezTo>
                  <a:cubicBezTo>
                    <a:pt x="547" y="329"/>
                    <a:pt x="541" y="334"/>
                    <a:pt x="534" y="339"/>
                  </a:cubicBezTo>
                  <a:cubicBezTo>
                    <a:pt x="530" y="342"/>
                    <a:pt x="525" y="346"/>
                    <a:pt x="521" y="351"/>
                  </a:cubicBezTo>
                  <a:cubicBezTo>
                    <a:pt x="517" y="355"/>
                    <a:pt x="514" y="359"/>
                    <a:pt x="511" y="363"/>
                  </a:cubicBezTo>
                  <a:cubicBezTo>
                    <a:pt x="510" y="365"/>
                    <a:pt x="506" y="368"/>
                    <a:pt x="501" y="361"/>
                  </a:cubicBezTo>
                  <a:cubicBezTo>
                    <a:pt x="487" y="340"/>
                    <a:pt x="469" y="322"/>
                    <a:pt x="451" y="306"/>
                  </a:cubicBezTo>
                  <a:cubicBezTo>
                    <a:pt x="475" y="302"/>
                    <a:pt x="496" y="290"/>
                    <a:pt x="510" y="273"/>
                  </a:cubicBezTo>
                  <a:cubicBezTo>
                    <a:pt x="514" y="267"/>
                    <a:pt x="518" y="261"/>
                    <a:pt x="521" y="257"/>
                  </a:cubicBezTo>
                  <a:cubicBezTo>
                    <a:pt x="527" y="247"/>
                    <a:pt x="531" y="240"/>
                    <a:pt x="543" y="235"/>
                  </a:cubicBezTo>
                  <a:close/>
                  <a:moveTo>
                    <a:pt x="457" y="439"/>
                  </a:moveTo>
                  <a:cubicBezTo>
                    <a:pt x="473" y="438"/>
                    <a:pt x="489" y="436"/>
                    <a:pt x="502" y="438"/>
                  </a:cubicBezTo>
                  <a:cubicBezTo>
                    <a:pt x="508" y="438"/>
                    <a:pt x="509" y="442"/>
                    <a:pt x="509" y="444"/>
                  </a:cubicBezTo>
                  <a:cubicBezTo>
                    <a:pt x="513" y="457"/>
                    <a:pt x="517" y="470"/>
                    <a:pt x="525" y="481"/>
                  </a:cubicBezTo>
                  <a:cubicBezTo>
                    <a:pt x="526" y="483"/>
                    <a:pt x="528" y="485"/>
                    <a:pt x="523" y="487"/>
                  </a:cubicBezTo>
                  <a:cubicBezTo>
                    <a:pt x="486" y="493"/>
                    <a:pt x="448" y="488"/>
                    <a:pt x="408" y="482"/>
                  </a:cubicBezTo>
                  <a:cubicBezTo>
                    <a:pt x="406" y="482"/>
                    <a:pt x="402" y="478"/>
                    <a:pt x="402" y="477"/>
                  </a:cubicBezTo>
                  <a:cubicBezTo>
                    <a:pt x="401" y="464"/>
                    <a:pt x="397" y="449"/>
                    <a:pt x="392" y="437"/>
                  </a:cubicBezTo>
                  <a:cubicBezTo>
                    <a:pt x="412" y="443"/>
                    <a:pt x="435" y="441"/>
                    <a:pt x="457" y="439"/>
                  </a:cubicBezTo>
                  <a:close/>
                  <a:moveTo>
                    <a:pt x="620" y="649"/>
                  </a:moveTo>
                  <a:cubicBezTo>
                    <a:pt x="619" y="640"/>
                    <a:pt x="620" y="631"/>
                    <a:pt x="621" y="621"/>
                  </a:cubicBezTo>
                  <a:cubicBezTo>
                    <a:pt x="623" y="624"/>
                    <a:pt x="625" y="627"/>
                    <a:pt x="627" y="629"/>
                  </a:cubicBezTo>
                  <a:cubicBezTo>
                    <a:pt x="634" y="637"/>
                    <a:pt x="643" y="639"/>
                    <a:pt x="651" y="641"/>
                  </a:cubicBezTo>
                  <a:cubicBezTo>
                    <a:pt x="656" y="641"/>
                    <a:pt x="660" y="642"/>
                    <a:pt x="664" y="644"/>
                  </a:cubicBezTo>
                  <a:cubicBezTo>
                    <a:pt x="672" y="647"/>
                    <a:pt x="682" y="654"/>
                    <a:pt x="689" y="660"/>
                  </a:cubicBezTo>
                  <a:cubicBezTo>
                    <a:pt x="685" y="667"/>
                    <a:pt x="682" y="675"/>
                    <a:pt x="679" y="683"/>
                  </a:cubicBezTo>
                  <a:cubicBezTo>
                    <a:pt x="678" y="683"/>
                    <a:pt x="678" y="683"/>
                    <a:pt x="678" y="684"/>
                  </a:cubicBezTo>
                  <a:cubicBezTo>
                    <a:pt x="677" y="684"/>
                    <a:pt x="676" y="684"/>
                    <a:pt x="675" y="684"/>
                  </a:cubicBezTo>
                  <a:cubicBezTo>
                    <a:pt x="656" y="688"/>
                    <a:pt x="642" y="688"/>
                    <a:pt x="635" y="683"/>
                  </a:cubicBezTo>
                  <a:cubicBezTo>
                    <a:pt x="632" y="680"/>
                    <a:pt x="627" y="672"/>
                    <a:pt x="627" y="672"/>
                  </a:cubicBezTo>
                  <a:cubicBezTo>
                    <a:pt x="624" y="665"/>
                    <a:pt x="621" y="657"/>
                    <a:pt x="620" y="649"/>
                  </a:cubicBezTo>
                  <a:close/>
                  <a:moveTo>
                    <a:pt x="693" y="653"/>
                  </a:moveTo>
                  <a:cubicBezTo>
                    <a:pt x="686" y="646"/>
                    <a:pt x="675" y="640"/>
                    <a:pt x="667" y="636"/>
                  </a:cubicBezTo>
                  <a:cubicBezTo>
                    <a:pt x="662" y="635"/>
                    <a:pt x="657" y="634"/>
                    <a:pt x="653" y="633"/>
                  </a:cubicBezTo>
                  <a:cubicBezTo>
                    <a:pt x="645" y="631"/>
                    <a:pt x="639" y="630"/>
                    <a:pt x="633" y="624"/>
                  </a:cubicBezTo>
                  <a:cubicBezTo>
                    <a:pt x="630" y="620"/>
                    <a:pt x="627" y="615"/>
                    <a:pt x="624" y="609"/>
                  </a:cubicBezTo>
                  <a:cubicBezTo>
                    <a:pt x="624" y="609"/>
                    <a:pt x="624" y="609"/>
                    <a:pt x="624" y="609"/>
                  </a:cubicBezTo>
                  <a:cubicBezTo>
                    <a:pt x="625" y="603"/>
                    <a:pt x="627" y="597"/>
                    <a:pt x="628" y="591"/>
                  </a:cubicBezTo>
                  <a:cubicBezTo>
                    <a:pt x="631" y="577"/>
                    <a:pt x="635" y="563"/>
                    <a:pt x="636" y="548"/>
                  </a:cubicBezTo>
                  <a:cubicBezTo>
                    <a:pt x="636" y="547"/>
                    <a:pt x="636" y="543"/>
                    <a:pt x="640" y="540"/>
                  </a:cubicBezTo>
                  <a:cubicBezTo>
                    <a:pt x="650" y="532"/>
                    <a:pt x="656" y="524"/>
                    <a:pt x="661" y="515"/>
                  </a:cubicBezTo>
                  <a:cubicBezTo>
                    <a:pt x="661" y="514"/>
                    <a:pt x="664" y="513"/>
                    <a:pt x="665" y="514"/>
                  </a:cubicBezTo>
                  <a:cubicBezTo>
                    <a:pt x="667" y="516"/>
                    <a:pt x="670" y="518"/>
                    <a:pt x="672" y="520"/>
                  </a:cubicBezTo>
                  <a:cubicBezTo>
                    <a:pt x="677" y="525"/>
                    <a:pt x="682" y="529"/>
                    <a:pt x="685" y="534"/>
                  </a:cubicBezTo>
                  <a:cubicBezTo>
                    <a:pt x="691" y="541"/>
                    <a:pt x="693" y="549"/>
                    <a:pt x="696" y="558"/>
                  </a:cubicBezTo>
                  <a:cubicBezTo>
                    <a:pt x="698" y="564"/>
                    <a:pt x="700" y="570"/>
                    <a:pt x="703" y="576"/>
                  </a:cubicBezTo>
                  <a:cubicBezTo>
                    <a:pt x="709" y="588"/>
                    <a:pt x="719" y="602"/>
                    <a:pt x="731" y="615"/>
                  </a:cubicBezTo>
                  <a:cubicBezTo>
                    <a:pt x="730" y="616"/>
                    <a:pt x="730" y="616"/>
                    <a:pt x="730" y="616"/>
                  </a:cubicBezTo>
                  <a:cubicBezTo>
                    <a:pt x="727" y="623"/>
                    <a:pt x="724" y="625"/>
                    <a:pt x="717" y="630"/>
                  </a:cubicBezTo>
                  <a:cubicBezTo>
                    <a:pt x="715" y="631"/>
                    <a:pt x="715" y="631"/>
                    <a:pt x="715" y="631"/>
                  </a:cubicBezTo>
                  <a:cubicBezTo>
                    <a:pt x="705" y="638"/>
                    <a:pt x="698" y="645"/>
                    <a:pt x="693" y="653"/>
                  </a:cubicBezTo>
                  <a:close/>
                  <a:moveTo>
                    <a:pt x="683" y="508"/>
                  </a:moveTo>
                  <a:cubicBezTo>
                    <a:pt x="679" y="506"/>
                    <a:pt x="676" y="503"/>
                    <a:pt x="674" y="500"/>
                  </a:cubicBezTo>
                  <a:cubicBezTo>
                    <a:pt x="673" y="499"/>
                    <a:pt x="674" y="498"/>
                    <a:pt x="675" y="498"/>
                  </a:cubicBezTo>
                  <a:cubicBezTo>
                    <a:pt x="688" y="500"/>
                    <a:pt x="701" y="499"/>
                    <a:pt x="713" y="497"/>
                  </a:cubicBezTo>
                  <a:cubicBezTo>
                    <a:pt x="713" y="497"/>
                    <a:pt x="716" y="498"/>
                    <a:pt x="715" y="501"/>
                  </a:cubicBezTo>
                  <a:cubicBezTo>
                    <a:pt x="713" y="507"/>
                    <a:pt x="709" y="516"/>
                    <a:pt x="706" y="524"/>
                  </a:cubicBezTo>
                  <a:cubicBezTo>
                    <a:pt x="706" y="525"/>
                    <a:pt x="705" y="526"/>
                    <a:pt x="705" y="527"/>
                  </a:cubicBezTo>
                  <a:cubicBezTo>
                    <a:pt x="704" y="528"/>
                    <a:pt x="701" y="529"/>
                    <a:pt x="701" y="528"/>
                  </a:cubicBezTo>
                  <a:cubicBezTo>
                    <a:pt x="700" y="526"/>
                    <a:pt x="699" y="525"/>
                    <a:pt x="698" y="524"/>
                  </a:cubicBezTo>
                  <a:cubicBezTo>
                    <a:pt x="693" y="518"/>
                    <a:pt x="688" y="513"/>
                    <a:pt x="683" y="508"/>
                  </a:cubicBezTo>
                  <a:close/>
                  <a:moveTo>
                    <a:pt x="674" y="482"/>
                  </a:moveTo>
                  <a:cubicBezTo>
                    <a:pt x="673" y="482"/>
                    <a:pt x="671" y="477"/>
                    <a:pt x="671" y="474"/>
                  </a:cubicBezTo>
                  <a:cubicBezTo>
                    <a:pt x="672" y="465"/>
                    <a:pt x="674" y="455"/>
                    <a:pt x="676" y="446"/>
                  </a:cubicBezTo>
                  <a:cubicBezTo>
                    <a:pt x="677" y="445"/>
                    <a:pt x="678" y="442"/>
                    <a:pt x="678" y="442"/>
                  </a:cubicBezTo>
                  <a:cubicBezTo>
                    <a:pt x="679" y="441"/>
                    <a:pt x="680" y="440"/>
                    <a:pt x="681" y="440"/>
                  </a:cubicBezTo>
                  <a:cubicBezTo>
                    <a:pt x="684" y="437"/>
                    <a:pt x="687" y="435"/>
                    <a:pt x="690" y="433"/>
                  </a:cubicBezTo>
                  <a:cubicBezTo>
                    <a:pt x="693" y="434"/>
                    <a:pt x="696" y="435"/>
                    <a:pt x="699" y="436"/>
                  </a:cubicBezTo>
                  <a:cubicBezTo>
                    <a:pt x="714" y="442"/>
                    <a:pt x="731" y="448"/>
                    <a:pt x="746" y="441"/>
                  </a:cubicBezTo>
                  <a:cubicBezTo>
                    <a:pt x="746" y="441"/>
                    <a:pt x="746" y="441"/>
                    <a:pt x="746" y="441"/>
                  </a:cubicBezTo>
                  <a:cubicBezTo>
                    <a:pt x="746" y="441"/>
                    <a:pt x="754" y="443"/>
                    <a:pt x="754" y="443"/>
                  </a:cubicBezTo>
                  <a:cubicBezTo>
                    <a:pt x="765" y="446"/>
                    <a:pt x="777" y="449"/>
                    <a:pt x="780" y="458"/>
                  </a:cubicBezTo>
                  <a:cubicBezTo>
                    <a:pt x="771" y="467"/>
                    <a:pt x="762" y="475"/>
                    <a:pt x="751" y="480"/>
                  </a:cubicBezTo>
                  <a:cubicBezTo>
                    <a:pt x="737" y="478"/>
                    <a:pt x="724" y="480"/>
                    <a:pt x="712" y="481"/>
                  </a:cubicBezTo>
                  <a:cubicBezTo>
                    <a:pt x="699" y="483"/>
                    <a:pt x="687" y="484"/>
                    <a:pt x="674" y="482"/>
                  </a:cubicBezTo>
                  <a:close/>
                  <a:moveTo>
                    <a:pt x="756" y="436"/>
                  </a:moveTo>
                  <a:cubicBezTo>
                    <a:pt x="748" y="434"/>
                    <a:pt x="748" y="434"/>
                    <a:pt x="748" y="434"/>
                  </a:cubicBezTo>
                  <a:cubicBezTo>
                    <a:pt x="732" y="429"/>
                    <a:pt x="724" y="423"/>
                    <a:pt x="718" y="410"/>
                  </a:cubicBezTo>
                  <a:cubicBezTo>
                    <a:pt x="749" y="386"/>
                    <a:pt x="780" y="362"/>
                    <a:pt x="817" y="343"/>
                  </a:cubicBezTo>
                  <a:cubicBezTo>
                    <a:pt x="815" y="354"/>
                    <a:pt x="816" y="368"/>
                    <a:pt x="819" y="386"/>
                  </a:cubicBezTo>
                  <a:cubicBezTo>
                    <a:pt x="820" y="392"/>
                    <a:pt x="820" y="392"/>
                    <a:pt x="820" y="392"/>
                  </a:cubicBezTo>
                  <a:cubicBezTo>
                    <a:pt x="821" y="399"/>
                    <a:pt x="823" y="408"/>
                    <a:pt x="822" y="412"/>
                  </a:cubicBezTo>
                  <a:cubicBezTo>
                    <a:pt x="822" y="412"/>
                    <a:pt x="822" y="413"/>
                    <a:pt x="823" y="414"/>
                  </a:cubicBezTo>
                  <a:cubicBezTo>
                    <a:pt x="812" y="422"/>
                    <a:pt x="803" y="433"/>
                    <a:pt x="793" y="443"/>
                  </a:cubicBezTo>
                  <a:cubicBezTo>
                    <a:pt x="791" y="446"/>
                    <a:pt x="789" y="448"/>
                    <a:pt x="786" y="451"/>
                  </a:cubicBezTo>
                  <a:cubicBezTo>
                    <a:pt x="780" y="441"/>
                    <a:pt x="766" y="438"/>
                    <a:pt x="756" y="436"/>
                  </a:cubicBezTo>
                  <a:close/>
                  <a:moveTo>
                    <a:pt x="827" y="228"/>
                  </a:moveTo>
                  <a:cubicBezTo>
                    <a:pt x="817" y="223"/>
                    <a:pt x="806" y="217"/>
                    <a:pt x="795" y="211"/>
                  </a:cubicBezTo>
                  <a:cubicBezTo>
                    <a:pt x="776" y="201"/>
                    <a:pt x="756" y="190"/>
                    <a:pt x="736" y="185"/>
                  </a:cubicBezTo>
                  <a:cubicBezTo>
                    <a:pt x="748" y="180"/>
                    <a:pt x="759" y="174"/>
                    <a:pt x="768" y="167"/>
                  </a:cubicBezTo>
                  <a:cubicBezTo>
                    <a:pt x="789" y="187"/>
                    <a:pt x="809" y="208"/>
                    <a:pt x="827" y="228"/>
                  </a:cubicBezTo>
                  <a:close/>
                  <a:moveTo>
                    <a:pt x="673" y="101"/>
                  </a:moveTo>
                  <a:cubicBezTo>
                    <a:pt x="674" y="99"/>
                    <a:pt x="675" y="100"/>
                    <a:pt x="676" y="100"/>
                  </a:cubicBezTo>
                  <a:cubicBezTo>
                    <a:pt x="705" y="114"/>
                    <a:pt x="732" y="134"/>
                    <a:pt x="756" y="156"/>
                  </a:cubicBezTo>
                  <a:cubicBezTo>
                    <a:pt x="747" y="162"/>
                    <a:pt x="736" y="167"/>
                    <a:pt x="725" y="173"/>
                  </a:cubicBezTo>
                  <a:cubicBezTo>
                    <a:pt x="716" y="178"/>
                    <a:pt x="716" y="178"/>
                    <a:pt x="716" y="178"/>
                  </a:cubicBezTo>
                  <a:cubicBezTo>
                    <a:pt x="706" y="165"/>
                    <a:pt x="691" y="160"/>
                    <a:pt x="676" y="156"/>
                  </a:cubicBezTo>
                  <a:cubicBezTo>
                    <a:pt x="668" y="154"/>
                    <a:pt x="660" y="152"/>
                    <a:pt x="654" y="148"/>
                  </a:cubicBezTo>
                  <a:cubicBezTo>
                    <a:pt x="654" y="147"/>
                    <a:pt x="653" y="146"/>
                    <a:pt x="653" y="145"/>
                  </a:cubicBezTo>
                  <a:cubicBezTo>
                    <a:pt x="652" y="145"/>
                    <a:pt x="652" y="145"/>
                    <a:pt x="652" y="145"/>
                  </a:cubicBezTo>
                  <a:cubicBezTo>
                    <a:pt x="648" y="132"/>
                    <a:pt x="654" y="128"/>
                    <a:pt x="660" y="121"/>
                  </a:cubicBezTo>
                  <a:cubicBezTo>
                    <a:pt x="665" y="116"/>
                    <a:pt x="670" y="110"/>
                    <a:pt x="673" y="101"/>
                  </a:cubicBezTo>
                  <a:close/>
                  <a:moveTo>
                    <a:pt x="655" y="91"/>
                  </a:moveTo>
                  <a:cubicBezTo>
                    <a:pt x="658" y="92"/>
                    <a:pt x="658" y="94"/>
                    <a:pt x="658" y="95"/>
                  </a:cubicBezTo>
                  <a:cubicBezTo>
                    <a:pt x="657" y="101"/>
                    <a:pt x="653" y="105"/>
                    <a:pt x="649" y="110"/>
                  </a:cubicBezTo>
                  <a:cubicBezTo>
                    <a:pt x="645" y="114"/>
                    <a:pt x="642" y="118"/>
                    <a:pt x="639" y="123"/>
                  </a:cubicBezTo>
                  <a:cubicBezTo>
                    <a:pt x="639" y="123"/>
                    <a:pt x="636" y="123"/>
                    <a:pt x="636" y="123"/>
                  </a:cubicBezTo>
                  <a:cubicBezTo>
                    <a:pt x="622" y="107"/>
                    <a:pt x="605" y="92"/>
                    <a:pt x="585" y="77"/>
                  </a:cubicBezTo>
                  <a:cubicBezTo>
                    <a:pt x="609" y="77"/>
                    <a:pt x="633" y="82"/>
                    <a:pt x="655" y="91"/>
                  </a:cubicBezTo>
                  <a:close/>
                  <a:moveTo>
                    <a:pt x="497" y="97"/>
                  </a:moveTo>
                  <a:cubicBezTo>
                    <a:pt x="518" y="88"/>
                    <a:pt x="539" y="82"/>
                    <a:pt x="559" y="79"/>
                  </a:cubicBezTo>
                  <a:cubicBezTo>
                    <a:pt x="568" y="85"/>
                    <a:pt x="577" y="91"/>
                    <a:pt x="586" y="98"/>
                  </a:cubicBezTo>
                  <a:cubicBezTo>
                    <a:pt x="581" y="108"/>
                    <a:pt x="576" y="114"/>
                    <a:pt x="565" y="123"/>
                  </a:cubicBezTo>
                  <a:cubicBezTo>
                    <a:pt x="550" y="133"/>
                    <a:pt x="550" y="133"/>
                    <a:pt x="550" y="133"/>
                  </a:cubicBezTo>
                  <a:cubicBezTo>
                    <a:pt x="530" y="147"/>
                    <a:pt x="506" y="163"/>
                    <a:pt x="500" y="187"/>
                  </a:cubicBezTo>
                  <a:cubicBezTo>
                    <a:pt x="494" y="180"/>
                    <a:pt x="489" y="173"/>
                    <a:pt x="482" y="165"/>
                  </a:cubicBezTo>
                  <a:cubicBezTo>
                    <a:pt x="481" y="164"/>
                    <a:pt x="481" y="164"/>
                    <a:pt x="481" y="164"/>
                  </a:cubicBezTo>
                  <a:cubicBezTo>
                    <a:pt x="466" y="145"/>
                    <a:pt x="452" y="138"/>
                    <a:pt x="433" y="137"/>
                  </a:cubicBezTo>
                  <a:cubicBezTo>
                    <a:pt x="451" y="122"/>
                    <a:pt x="472" y="109"/>
                    <a:pt x="497" y="97"/>
                  </a:cubicBezTo>
                  <a:close/>
                  <a:moveTo>
                    <a:pt x="333" y="313"/>
                  </a:moveTo>
                  <a:cubicBezTo>
                    <a:pt x="346" y="259"/>
                    <a:pt x="367" y="204"/>
                    <a:pt x="410" y="158"/>
                  </a:cubicBezTo>
                  <a:cubicBezTo>
                    <a:pt x="413" y="155"/>
                    <a:pt x="419" y="152"/>
                    <a:pt x="419" y="152"/>
                  </a:cubicBezTo>
                  <a:cubicBezTo>
                    <a:pt x="419" y="152"/>
                    <a:pt x="420" y="152"/>
                    <a:pt x="421" y="152"/>
                  </a:cubicBezTo>
                  <a:cubicBezTo>
                    <a:pt x="424" y="152"/>
                    <a:pt x="427" y="152"/>
                    <a:pt x="429" y="152"/>
                  </a:cubicBezTo>
                  <a:cubicBezTo>
                    <a:pt x="445" y="153"/>
                    <a:pt x="456" y="158"/>
                    <a:pt x="469" y="174"/>
                  </a:cubicBezTo>
                  <a:cubicBezTo>
                    <a:pt x="469" y="174"/>
                    <a:pt x="470" y="175"/>
                    <a:pt x="470" y="175"/>
                  </a:cubicBezTo>
                  <a:cubicBezTo>
                    <a:pt x="486" y="196"/>
                    <a:pt x="497" y="210"/>
                    <a:pt x="519" y="223"/>
                  </a:cubicBezTo>
                  <a:cubicBezTo>
                    <a:pt x="521" y="224"/>
                    <a:pt x="523" y="228"/>
                    <a:pt x="521" y="230"/>
                  </a:cubicBezTo>
                  <a:cubicBezTo>
                    <a:pt x="515" y="235"/>
                    <a:pt x="511" y="242"/>
                    <a:pt x="507" y="248"/>
                  </a:cubicBezTo>
                  <a:cubicBezTo>
                    <a:pt x="504" y="253"/>
                    <a:pt x="501" y="258"/>
                    <a:pt x="497" y="262"/>
                  </a:cubicBezTo>
                  <a:cubicBezTo>
                    <a:pt x="484" y="278"/>
                    <a:pt x="464" y="289"/>
                    <a:pt x="441" y="292"/>
                  </a:cubicBezTo>
                  <a:cubicBezTo>
                    <a:pt x="432" y="293"/>
                    <a:pt x="423" y="293"/>
                    <a:pt x="415" y="293"/>
                  </a:cubicBezTo>
                  <a:cubicBezTo>
                    <a:pt x="398" y="293"/>
                    <a:pt x="382" y="293"/>
                    <a:pt x="363" y="301"/>
                  </a:cubicBezTo>
                  <a:cubicBezTo>
                    <a:pt x="353" y="306"/>
                    <a:pt x="345" y="312"/>
                    <a:pt x="337" y="319"/>
                  </a:cubicBezTo>
                  <a:cubicBezTo>
                    <a:pt x="335" y="321"/>
                    <a:pt x="332" y="317"/>
                    <a:pt x="333" y="313"/>
                  </a:cubicBezTo>
                  <a:close/>
                  <a:moveTo>
                    <a:pt x="325" y="353"/>
                  </a:moveTo>
                  <a:cubicBezTo>
                    <a:pt x="325" y="353"/>
                    <a:pt x="326" y="349"/>
                    <a:pt x="327" y="348"/>
                  </a:cubicBezTo>
                  <a:cubicBezTo>
                    <a:pt x="331" y="345"/>
                    <a:pt x="334" y="343"/>
                    <a:pt x="337" y="340"/>
                  </a:cubicBezTo>
                  <a:cubicBezTo>
                    <a:pt x="343" y="335"/>
                    <a:pt x="348" y="330"/>
                    <a:pt x="354" y="326"/>
                  </a:cubicBezTo>
                  <a:cubicBezTo>
                    <a:pt x="374" y="328"/>
                    <a:pt x="386" y="350"/>
                    <a:pt x="393" y="367"/>
                  </a:cubicBezTo>
                  <a:cubicBezTo>
                    <a:pt x="394" y="368"/>
                    <a:pt x="394" y="368"/>
                    <a:pt x="395" y="369"/>
                  </a:cubicBezTo>
                  <a:cubicBezTo>
                    <a:pt x="394" y="377"/>
                    <a:pt x="395" y="384"/>
                    <a:pt x="400" y="394"/>
                  </a:cubicBezTo>
                  <a:cubicBezTo>
                    <a:pt x="408" y="412"/>
                    <a:pt x="409" y="420"/>
                    <a:pt x="408" y="423"/>
                  </a:cubicBezTo>
                  <a:cubicBezTo>
                    <a:pt x="394" y="421"/>
                    <a:pt x="383" y="418"/>
                    <a:pt x="379" y="412"/>
                  </a:cubicBezTo>
                  <a:cubicBezTo>
                    <a:pt x="372" y="403"/>
                    <a:pt x="362" y="396"/>
                    <a:pt x="353" y="389"/>
                  </a:cubicBezTo>
                  <a:cubicBezTo>
                    <a:pt x="339" y="378"/>
                    <a:pt x="325" y="367"/>
                    <a:pt x="325" y="353"/>
                  </a:cubicBezTo>
                  <a:close/>
                  <a:moveTo>
                    <a:pt x="293" y="475"/>
                  </a:moveTo>
                  <a:cubicBezTo>
                    <a:pt x="295" y="472"/>
                    <a:pt x="297" y="468"/>
                    <a:pt x="298" y="467"/>
                  </a:cubicBezTo>
                  <a:cubicBezTo>
                    <a:pt x="312" y="443"/>
                    <a:pt x="312" y="417"/>
                    <a:pt x="318" y="385"/>
                  </a:cubicBezTo>
                  <a:cubicBezTo>
                    <a:pt x="318" y="383"/>
                    <a:pt x="321" y="381"/>
                    <a:pt x="322" y="383"/>
                  </a:cubicBezTo>
                  <a:cubicBezTo>
                    <a:pt x="328" y="390"/>
                    <a:pt x="336" y="396"/>
                    <a:pt x="343" y="401"/>
                  </a:cubicBezTo>
                  <a:cubicBezTo>
                    <a:pt x="351" y="408"/>
                    <a:pt x="364" y="421"/>
                    <a:pt x="364" y="421"/>
                  </a:cubicBezTo>
                  <a:cubicBezTo>
                    <a:pt x="365" y="421"/>
                    <a:pt x="366" y="422"/>
                    <a:pt x="366" y="423"/>
                  </a:cubicBezTo>
                  <a:cubicBezTo>
                    <a:pt x="367" y="423"/>
                    <a:pt x="367" y="424"/>
                    <a:pt x="367" y="424"/>
                  </a:cubicBezTo>
                  <a:cubicBezTo>
                    <a:pt x="374" y="436"/>
                    <a:pt x="381" y="453"/>
                    <a:pt x="384" y="469"/>
                  </a:cubicBezTo>
                  <a:cubicBezTo>
                    <a:pt x="385" y="472"/>
                    <a:pt x="380" y="479"/>
                    <a:pt x="376" y="479"/>
                  </a:cubicBezTo>
                  <a:cubicBezTo>
                    <a:pt x="352" y="476"/>
                    <a:pt x="328" y="474"/>
                    <a:pt x="304" y="476"/>
                  </a:cubicBezTo>
                  <a:cubicBezTo>
                    <a:pt x="302" y="476"/>
                    <a:pt x="298" y="476"/>
                    <a:pt x="295" y="477"/>
                  </a:cubicBezTo>
                  <a:cubicBezTo>
                    <a:pt x="293" y="477"/>
                    <a:pt x="292" y="476"/>
                    <a:pt x="293" y="475"/>
                  </a:cubicBezTo>
                  <a:close/>
                  <a:moveTo>
                    <a:pt x="291" y="509"/>
                  </a:moveTo>
                  <a:cubicBezTo>
                    <a:pt x="314" y="506"/>
                    <a:pt x="336" y="507"/>
                    <a:pt x="359" y="509"/>
                  </a:cubicBezTo>
                  <a:cubicBezTo>
                    <a:pt x="375" y="532"/>
                    <a:pt x="380" y="572"/>
                    <a:pt x="371" y="603"/>
                  </a:cubicBezTo>
                  <a:cubicBezTo>
                    <a:pt x="370" y="605"/>
                    <a:pt x="367" y="608"/>
                    <a:pt x="366" y="607"/>
                  </a:cubicBezTo>
                  <a:cubicBezTo>
                    <a:pt x="355" y="604"/>
                    <a:pt x="345" y="600"/>
                    <a:pt x="335" y="596"/>
                  </a:cubicBezTo>
                  <a:cubicBezTo>
                    <a:pt x="323" y="591"/>
                    <a:pt x="312" y="586"/>
                    <a:pt x="299" y="583"/>
                  </a:cubicBezTo>
                  <a:cubicBezTo>
                    <a:pt x="297" y="583"/>
                    <a:pt x="296" y="582"/>
                    <a:pt x="294" y="582"/>
                  </a:cubicBezTo>
                  <a:cubicBezTo>
                    <a:pt x="294" y="582"/>
                    <a:pt x="294" y="582"/>
                    <a:pt x="294" y="582"/>
                  </a:cubicBezTo>
                  <a:cubicBezTo>
                    <a:pt x="283" y="581"/>
                    <a:pt x="276" y="574"/>
                    <a:pt x="269" y="561"/>
                  </a:cubicBezTo>
                  <a:cubicBezTo>
                    <a:pt x="269" y="561"/>
                    <a:pt x="269" y="561"/>
                    <a:pt x="269" y="560"/>
                  </a:cubicBezTo>
                  <a:cubicBezTo>
                    <a:pt x="269" y="549"/>
                    <a:pt x="269" y="537"/>
                    <a:pt x="276" y="528"/>
                  </a:cubicBezTo>
                  <a:cubicBezTo>
                    <a:pt x="277" y="526"/>
                    <a:pt x="279" y="524"/>
                    <a:pt x="281" y="522"/>
                  </a:cubicBezTo>
                  <a:cubicBezTo>
                    <a:pt x="285" y="519"/>
                    <a:pt x="290" y="514"/>
                    <a:pt x="291" y="509"/>
                  </a:cubicBezTo>
                  <a:close/>
                  <a:moveTo>
                    <a:pt x="261" y="513"/>
                  </a:moveTo>
                  <a:cubicBezTo>
                    <a:pt x="282" y="510"/>
                    <a:pt x="282" y="510"/>
                    <a:pt x="282" y="510"/>
                  </a:cubicBezTo>
                  <a:cubicBezTo>
                    <a:pt x="280" y="512"/>
                    <a:pt x="278" y="514"/>
                    <a:pt x="276" y="516"/>
                  </a:cubicBezTo>
                  <a:cubicBezTo>
                    <a:pt x="273" y="518"/>
                    <a:pt x="271" y="521"/>
                    <a:pt x="269" y="523"/>
                  </a:cubicBezTo>
                  <a:cubicBezTo>
                    <a:pt x="264" y="530"/>
                    <a:pt x="262" y="537"/>
                    <a:pt x="262" y="544"/>
                  </a:cubicBezTo>
                  <a:cubicBezTo>
                    <a:pt x="261" y="544"/>
                    <a:pt x="261" y="543"/>
                    <a:pt x="261" y="542"/>
                  </a:cubicBezTo>
                  <a:cubicBezTo>
                    <a:pt x="257" y="533"/>
                    <a:pt x="253" y="522"/>
                    <a:pt x="247" y="514"/>
                  </a:cubicBezTo>
                  <a:cubicBezTo>
                    <a:pt x="252" y="513"/>
                    <a:pt x="257" y="513"/>
                    <a:pt x="261" y="513"/>
                  </a:cubicBezTo>
                  <a:close/>
                  <a:moveTo>
                    <a:pt x="148" y="531"/>
                  </a:moveTo>
                  <a:cubicBezTo>
                    <a:pt x="177" y="523"/>
                    <a:pt x="204" y="519"/>
                    <a:pt x="228" y="516"/>
                  </a:cubicBezTo>
                  <a:cubicBezTo>
                    <a:pt x="235" y="522"/>
                    <a:pt x="240" y="533"/>
                    <a:pt x="246" y="548"/>
                  </a:cubicBezTo>
                  <a:cubicBezTo>
                    <a:pt x="251" y="560"/>
                    <a:pt x="256" y="572"/>
                    <a:pt x="264" y="582"/>
                  </a:cubicBezTo>
                  <a:cubicBezTo>
                    <a:pt x="256" y="583"/>
                    <a:pt x="249" y="585"/>
                    <a:pt x="242" y="587"/>
                  </a:cubicBezTo>
                  <a:cubicBezTo>
                    <a:pt x="234" y="589"/>
                    <a:pt x="226" y="591"/>
                    <a:pt x="217" y="592"/>
                  </a:cubicBezTo>
                  <a:cubicBezTo>
                    <a:pt x="191" y="566"/>
                    <a:pt x="168" y="544"/>
                    <a:pt x="148" y="531"/>
                  </a:cubicBezTo>
                  <a:close/>
                  <a:moveTo>
                    <a:pt x="232" y="606"/>
                  </a:moveTo>
                  <a:cubicBezTo>
                    <a:pt x="232" y="606"/>
                    <a:pt x="231" y="606"/>
                    <a:pt x="231" y="606"/>
                  </a:cubicBezTo>
                  <a:cubicBezTo>
                    <a:pt x="236" y="605"/>
                    <a:pt x="241" y="603"/>
                    <a:pt x="246" y="602"/>
                  </a:cubicBezTo>
                  <a:cubicBezTo>
                    <a:pt x="262" y="598"/>
                    <a:pt x="277" y="594"/>
                    <a:pt x="295" y="599"/>
                  </a:cubicBezTo>
                  <a:cubicBezTo>
                    <a:pt x="307" y="602"/>
                    <a:pt x="317" y="606"/>
                    <a:pt x="328" y="611"/>
                  </a:cubicBezTo>
                  <a:cubicBezTo>
                    <a:pt x="338" y="615"/>
                    <a:pt x="348" y="619"/>
                    <a:pt x="359" y="622"/>
                  </a:cubicBezTo>
                  <a:cubicBezTo>
                    <a:pt x="362" y="623"/>
                    <a:pt x="362" y="626"/>
                    <a:pt x="361" y="628"/>
                  </a:cubicBezTo>
                  <a:cubicBezTo>
                    <a:pt x="346" y="661"/>
                    <a:pt x="339" y="683"/>
                    <a:pt x="348" y="712"/>
                  </a:cubicBezTo>
                  <a:cubicBezTo>
                    <a:pt x="305" y="679"/>
                    <a:pt x="266" y="640"/>
                    <a:pt x="232" y="606"/>
                  </a:cubicBezTo>
                  <a:close/>
                  <a:moveTo>
                    <a:pt x="501" y="780"/>
                  </a:moveTo>
                  <a:cubicBezTo>
                    <a:pt x="482" y="778"/>
                    <a:pt x="463" y="773"/>
                    <a:pt x="444" y="766"/>
                  </a:cubicBezTo>
                  <a:cubicBezTo>
                    <a:pt x="442" y="766"/>
                    <a:pt x="442" y="762"/>
                    <a:pt x="444" y="761"/>
                  </a:cubicBezTo>
                  <a:cubicBezTo>
                    <a:pt x="458" y="753"/>
                    <a:pt x="468" y="742"/>
                    <a:pt x="478" y="730"/>
                  </a:cubicBezTo>
                  <a:cubicBezTo>
                    <a:pt x="479" y="729"/>
                    <a:pt x="481" y="729"/>
                    <a:pt x="481" y="730"/>
                  </a:cubicBezTo>
                  <a:cubicBezTo>
                    <a:pt x="483" y="742"/>
                    <a:pt x="489" y="751"/>
                    <a:pt x="495" y="760"/>
                  </a:cubicBezTo>
                  <a:cubicBezTo>
                    <a:pt x="498" y="764"/>
                    <a:pt x="501" y="769"/>
                    <a:pt x="504" y="775"/>
                  </a:cubicBezTo>
                  <a:cubicBezTo>
                    <a:pt x="506" y="778"/>
                    <a:pt x="503" y="780"/>
                    <a:pt x="501" y="780"/>
                  </a:cubicBezTo>
                  <a:close/>
                  <a:moveTo>
                    <a:pt x="482" y="698"/>
                  </a:moveTo>
                  <a:cubicBezTo>
                    <a:pt x="482" y="699"/>
                    <a:pt x="482" y="699"/>
                    <a:pt x="482" y="699"/>
                  </a:cubicBezTo>
                  <a:cubicBezTo>
                    <a:pt x="479" y="701"/>
                    <a:pt x="477" y="704"/>
                    <a:pt x="475" y="707"/>
                  </a:cubicBezTo>
                  <a:cubicBezTo>
                    <a:pt x="460" y="727"/>
                    <a:pt x="447" y="744"/>
                    <a:pt x="423" y="753"/>
                  </a:cubicBezTo>
                  <a:cubicBezTo>
                    <a:pt x="421" y="753"/>
                    <a:pt x="417" y="755"/>
                    <a:pt x="413" y="753"/>
                  </a:cubicBezTo>
                  <a:cubicBezTo>
                    <a:pt x="401" y="747"/>
                    <a:pt x="389" y="740"/>
                    <a:pt x="378" y="733"/>
                  </a:cubicBezTo>
                  <a:cubicBezTo>
                    <a:pt x="377" y="732"/>
                    <a:pt x="375" y="730"/>
                    <a:pt x="371" y="724"/>
                  </a:cubicBezTo>
                  <a:cubicBezTo>
                    <a:pt x="357" y="698"/>
                    <a:pt x="357" y="681"/>
                    <a:pt x="367" y="655"/>
                  </a:cubicBezTo>
                  <a:cubicBezTo>
                    <a:pt x="393" y="656"/>
                    <a:pt x="410" y="642"/>
                    <a:pt x="427" y="629"/>
                  </a:cubicBezTo>
                  <a:cubicBezTo>
                    <a:pt x="436" y="622"/>
                    <a:pt x="436" y="622"/>
                    <a:pt x="436" y="622"/>
                  </a:cubicBezTo>
                  <a:cubicBezTo>
                    <a:pt x="437" y="621"/>
                    <a:pt x="437" y="621"/>
                    <a:pt x="437" y="621"/>
                  </a:cubicBezTo>
                  <a:cubicBezTo>
                    <a:pt x="450" y="612"/>
                    <a:pt x="454" y="611"/>
                    <a:pt x="456" y="612"/>
                  </a:cubicBezTo>
                  <a:cubicBezTo>
                    <a:pt x="457" y="612"/>
                    <a:pt x="458" y="612"/>
                    <a:pt x="458" y="613"/>
                  </a:cubicBezTo>
                  <a:cubicBezTo>
                    <a:pt x="462" y="619"/>
                    <a:pt x="466" y="625"/>
                    <a:pt x="471" y="631"/>
                  </a:cubicBezTo>
                  <a:cubicBezTo>
                    <a:pt x="480" y="645"/>
                    <a:pt x="490" y="660"/>
                    <a:pt x="494" y="675"/>
                  </a:cubicBezTo>
                  <a:cubicBezTo>
                    <a:pt x="495" y="677"/>
                    <a:pt x="495" y="682"/>
                    <a:pt x="492" y="686"/>
                  </a:cubicBezTo>
                  <a:cubicBezTo>
                    <a:pt x="488" y="690"/>
                    <a:pt x="485" y="694"/>
                    <a:pt x="482" y="698"/>
                  </a:cubicBezTo>
                  <a:close/>
                  <a:moveTo>
                    <a:pt x="613" y="753"/>
                  </a:moveTo>
                  <a:cubicBezTo>
                    <a:pt x="612" y="758"/>
                    <a:pt x="607" y="761"/>
                    <a:pt x="605" y="762"/>
                  </a:cubicBezTo>
                  <a:cubicBezTo>
                    <a:pt x="595" y="766"/>
                    <a:pt x="585" y="769"/>
                    <a:pt x="574" y="773"/>
                  </a:cubicBezTo>
                  <a:cubicBezTo>
                    <a:pt x="559" y="777"/>
                    <a:pt x="544" y="780"/>
                    <a:pt x="529" y="780"/>
                  </a:cubicBezTo>
                  <a:cubicBezTo>
                    <a:pt x="524" y="781"/>
                    <a:pt x="523" y="777"/>
                    <a:pt x="522" y="776"/>
                  </a:cubicBezTo>
                  <a:cubicBezTo>
                    <a:pt x="519" y="768"/>
                    <a:pt x="515" y="761"/>
                    <a:pt x="511" y="755"/>
                  </a:cubicBezTo>
                  <a:cubicBezTo>
                    <a:pt x="518" y="755"/>
                    <a:pt x="525" y="751"/>
                    <a:pt x="530" y="748"/>
                  </a:cubicBezTo>
                  <a:cubicBezTo>
                    <a:pt x="536" y="745"/>
                    <a:pt x="536" y="745"/>
                    <a:pt x="536" y="745"/>
                  </a:cubicBezTo>
                  <a:cubicBezTo>
                    <a:pt x="550" y="737"/>
                    <a:pt x="562" y="735"/>
                    <a:pt x="576" y="737"/>
                  </a:cubicBezTo>
                  <a:cubicBezTo>
                    <a:pt x="595" y="741"/>
                    <a:pt x="595" y="741"/>
                    <a:pt x="595" y="741"/>
                  </a:cubicBezTo>
                  <a:cubicBezTo>
                    <a:pt x="608" y="744"/>
                    <a:pt x="608" y="744"/>
                    <a:pt x="608" y="744"/>
                  </a:cubicBezTo>
                  <a:cubicBezTo>
                    <a:pt x="609" y="744"/>
                    <a:pt x="609" y="744"/>
                    <a:pt x="609" y="744"/>
                  </a:cubicBezTo>
                  <a:cubicBezTo>
                    <a:pt x="611" y="744"/>
                    <a:pt x="613" y="744"/>
                    <a:pt x="615" y="745"/>
                  </a:cubicBezTo>
                  <a:cubicBezTo>
                    <a:pt x="614" y="747"/>
                    <a:pt x="613" y="750"/>
                    <a:pt x="613" y="753"/>
                  </a:cubicBezTo>
                  <a:close/>
                  <a:moveTo>
                    <a:pt x="611" y="736"/>
                  </a:moveTo>
                  <a:cubicBezTo>
                    <a:pt x="610" y="736"/>
                    <a:pt x="610" y="736"/>
                    <a:pt x="610" y="736"/>
                  </a:cubicBezTo>
                  <a:cubicBezTo>
                    <a:pt x="597" y="733"/>
                    <a:pt x="597" y="733"/>
                    <a:pt x="597" y="733"/>
                  </a:cubicBezTo>
                  <a:cubicBezTo>
                    <a:pt x="578" y="729"/>
                    <a:pt x="578" y="729"/>
                    <a:pt x="578" y="729"/>
                  </a:cubicBezTo>
                  <a:cubicBezTo>
                    <a:pt x="561" y="727"/>
                    <a:pt x="548" y="729"/>
                    <a:pt x="532" y="737"/>
                  </a:cubicBezTo>
                  <a:cubicBezTo>
                    <a:pt x="526" y="741"/>
                    <a:pt x="526" y="741"/>
                    <a:pt x="526" y="741"/>
                  </a:cubicBezTo>
                  <a:cubicBezTo>
                    <a:pt x="520" y="745"/>
                    <a:pt x="513" y="749"/>
                    <a:pt x="507" y="746"/>
                  </a:cubicBezTo>
                  <a:cubicBezTo>
                    <a:pt x="506" y="746"/>
                    <a:pt x="506" y="746"/>
                    <a:pt x="505" y="746"/>
                  </a:cubicBezTo>
                  <a:cubicBezTo>
                    <a:pt x="498" y="735"/>
                    <a:pt x="494" y="726"/>
                    <a:pt x="496" y="710"/>
                  </a:cubicBezTo>
                  <a:cubicBezTo>
                    <a:pt x="496" y="708"/>
                    <a:pt x="499" y="702"/>
                    <a:pt x="500" y="701"/>
                  </a:cubicBezTo>
                  <a:cubicBezTo>
                    <a:pt x="507" y="692"/>
                    <a:pt x="515" y="684"/>
                    <a:pt x="524" y="677"/>
                  </a:cubicBezTo>
                  <a:cubicBezTo>
                    <a:pt x="531" y="672"/>
                    <a:pt x="538" y="668"/>
                    <a:pt x="545" y="664"/>
                  </a:cubicBezTo>
                  <a:cubicBezTo>
                    <a:pt x="551" y="661"/>
                    <a:pt x="555" y="664"/>
                    <a:pt x="557" y="665"/>
                  </a:cubicBezTo>
                  <a:cubicBezTo>
                    <a:pt x="560" y="667"/>
                    <a:pt x="563" y="670"/>
                    <a:pt x="566" y="672"/>
                  </a:cubicBezTo>
                  <a:cubicBezTo>
                    <a:pt x="578" y="683"/>
                    <a:pt x="590" y="692"/>
                    <a:pt x="613" y="689"/>
                  </a:cubicBezTo>
                  <a:cubicBezTo>
                    <a:pt x="614" y="689"/>
                    <a:pt x="618" y="690"/>
                    <a:pt x="619" y="692"/>
                  </a:cubicBezTo>
                  <a:cubicBezTo>
                    <a:pt x="621" y="698"/>
                    <a:pt x="623" y="704"/>
                    <a:pt x="623" y="709"/>
                  </a:cubicBezTo>
                  <a:cubicBezTo>
                    <a:pt x="623" y="718"/>
                    <a:pt x="620" y="727"/>
                    <a:pt x="617" y="736"/>
                  </a:cubicBezTo>
                  <a:cubicBezTo>
                    <a:pt x="615" y="737"/>
                    <a:pt x="614" y="736"/>
                    <a:pt x="611" y="736"/>
                  </a:cubicBezTo>
                  <a:close/>
                  <a:moveTo>
                    <a:pt x="713" y="698"/>
                  </a:moveTo>
                  <a:cubicBezTo>
                    <a:pt x="691" y="718"/>
                    <a:pt x="665" y="735"/>
                    <a:pt x="634" y="750"/>
                  </a:cubicBezTo>
                  <a:cubicBezTo>
                    <a:pt x="633" y="751"/>
                    <a:pt x="630" y="750"/>
                    <a:pt x="631" y="747"/>
                  </a:cubicBezTo>
                  <a:cubicBezTo>
                    <a:pt x="631" y="746"/>
                    <a:pt x="632" y="744"/>
                    <a:pt x="632" y="743"/>
                  </a:cubicBezTo>
                  <a:cubicBezTo>
                    <a:pt x="635" y="732"/>
                    <a:pt x="639" y="721"/>
                    <a:pt x="639" y="709"/>
                  </a:cubicBezTo>
                  <a:cubicBezTo>
                    <a:pt x="639" y="708"/>
                    <a:pt x="639" y="706"/>
                    <a:pt x="639" y="705"/>
                  </a:cubicBezTo>
                  <a:cubicBezTo>
                    <a:pt x="638" y="702"/>
                    <a:pt x="641" y="702"/>
                    <a:pt x="642" y="702"/>
                  </a:cubicBezTo>
                  <a:cubicBezTo>
                    <a:pt x="654" y="704"/>
                    <a:pt x="668" y="702"/>
                    <a:pt x="679" y="700"/>
                  </a:cubicBezTo>
                  <a:cubicBezTo>
                    <a:pt x="692" y="697"/>
                    <a:pt x="702" y="696"/>
                    <a:pt x="712" y="695"/>
                  </a:cubicBezTo>
                  <a:cubicBezTo>
                    <a:pt x="713" y="695"/>
                    <a:pt x="714" y="697"/>
                    <a:pt x="713" y="698"/>
                  </a:cubicBezTo>
                  <a:close/>
                  <a:moveTo>
                    <a:pt x="758" y="646"/>
                  </a:moveTo>
                  <a:cubicBezTo>
                    <a:pt x="751" y="655"/>
                    <a:pt x="744" y="665"/>
                    <a:pt x="737" y="674"/>
                  </a:cubicBezTo>
                  <a:cubicBezTo>
                    <a:pt x="735" y="675"/>
                    <a:pt x="731" y="679"/>
                    <a:pt x="726" y="679"/>
                  </a:cubicBezTo>
                  <a:cubicBezTo>
                    <a:pt x="712" y="679"/>
                    <a:pt x="701" y="680"/>
                    <a:pt x="687" y="682"/>
                  </a:cubicBezTo>
                  <a:cubicBezTo>
                    <a:pt x="690" y="676"/>
                    <a:pt x="692" y="671"/>
                    <a:pt x="695" y="666"/>
                  </a:cubicBezTo>
                  <a:cubicBezTo>
                    <a:pt x="696" y="666"/>
                    <a:pt x="697" y="666"/>
                    <a:pt x="697" y="666"/>
                  </a:cubicBezTo>
                  <a:cubicBezTo>
                    <a:pt x="698" y="665"/>
                    <a:pt x="700" y="663"/>
                    <a:pt x="699" y="660"/>
                  </a:cubicBezTo>
                  <a:cubicBezTo>
                    <a:pt x="699" y="660"/>
                    <a:pt x="699" y="660"/>
                    <a:pt x="698" y="660"/>
                  </a:cubicBezTo>
                  <a:cubicBezTo>
                    <a:pt x="704" y="651"/>
                    <a:pt x="710" y="644"/>
                    <a:pt x="720" y="638"/>
                  </a:cubicBezTo>
                  <a:cubicBezTo>
                    <a:pt x="722" y="636"/>
                    <a:pt x="722" y="636"/>
                    <a:pt x="722" y="636"/>
                  </a:cubicBezTo>
                  <a:cubicBezTo>
                    <a:pt x="728" y="632"/>
                    <a:pt x="732" y="629"/>
                    <a:pt x="736" y="621"/>
                  </a:cubicBezTo>
                  <a:cubicBezTo>
                    <a:pt x="743" y="629"/>
                    <a:pt x="750" y="635"/>
                    <a:pt x="756" y="640"/>
                  </a:cubicBezTo>
                  <a:cubicBezTo>
                    <a:pt x="757" y="641"/>
                    <a:pt x="760" y="643"/>
                    <a:pt x="758" y="646"/>
                  </a:cubicBezTo>
                  <a:close/>
                  <a:moveTo>
                    <a:pt x="793" y="582"/>
                  </a:moveTo>
                  <a:cubicBezTo>
                    <a:pt x="786" y="597"/>
                    <a:pt x="779" y="612"/>
                    <a:pt x="770" y="626"/>
                  </a:cubicBezTo>
                  <a:cubicBezTo>
                    <a:pt x="770" y="627"/>
                    <a:pt x="766" y="628"/>
                    <a:pt x="765" y="627"/>
                  </a:cubicBezTo>
                  <a:cubicBezTo>
                    <a:pt x="758" y="621"/>
                    <a:pt x="750" y="613"/>
                    <a:pt x="742" y="604"/>
                  </a:cubicBezTo>
                  <a:cubicBezTo>
                    <a:pt x="742" y="604"/>
                    <a:pt x="743" y="602"/>
                    <a:pt x="745" y="602"/>
                  </a:cubicBezTo>
                  <a:cubicBezTo>
                    <a:pt x="754" y="599"/>
                    <a:pt x="763" y="594"/>
                    <a:pt x="771" y="589"/>
                  </a:cubicBezTo>
                  <a:cubicBezTo>
                    <a:pt x="778" y="585"/>
                    <a:pt x="784" y="582"/>
                    <a:pt x="790" y="580"/>
                  </a:cubicBezTo>
                  <a:cubicBezTo>
                    <a:pt x="791" y="579"/>
                    <a:pt x="793" y="581"/>
                    <a:pt x="793" y="582"/>
                  </a:cubicBezTo>
                  <a:close/>
                  <a:moveTo>
                    <a:pt x="809" y="540"/>
                  </a:moveTo>
                  <a:cubicBezTo>
                    <a:pt x="806" y="546"/>
                    <a:pt x="804" y="552"/>
                    <a:pt x="802" y="558"/>
                  </a:cubicBezTo>
                  <a:cubicBezTo>
                    <a:pt x="802" y="559"/>
                    <a:pt x="798" y="562"/>
                    <a:pt x="797" y="562"/>
                  </a:cubicBezTo>
                  <a:cubicBezTo>
                    <a:pt x="784" y="563"/>
                    <a:pt x="773" y="570"/>
                    <a:pt x="763" y="576"/>
                  </a:cubicBezTo>
                  <a:cubicBezTo>
                    <a:pt x="752" y="582"/>
                    <a:pt x="742" y="588"/>
                    <a:pt x="731" y="586"/>
                  </a:cubicBezTo>
                  <a:cubicBezTo>
                    <a:pt x="730" y="586"/>
                    <a:pt x="725" y="583"/>
                    <a:pt x="724" y="581"/>
                  </a:cubicBezTo>
                  <a:cubicBezTo>
                    <a:pt x="722" y="577"/>
                    <a:pt x="719" y="573"/>
                    <a:pt x="718" y="569"/>
                  </a:cubicBezTo>
                  <a:cubicBezTo>
                    <a:pt x="716" y="566"/>
                    <a:pt x="714" y="562"/>
                    <a:pt x="713" y="558"/>
                  </a:cubicBezTo>
                  <a:cubicBezTo>
                    <a:pt x="713" y="557"/>
                    <a:pt x="713" y="551"/>
                    <a:pt x="713" y="550"/>
                  </a:cubicBezTo>
                  <a:cubicBezTo>
                    <a:pt x="715" y="544"/>
                    <a:pt x="718" y="537"/>
                    <a:pt x="721" y="530"/>
                  </a:cubicBezTo>
                  <a:cubicBezTo>
                    <a:pt x="725" y="519"/>
                    <a:pt x="730" y="508"/>
                    <a:pt x="732" y="499"/>
                  </a:cubicBezTo>
                  <a:cubicBezTo>
                    <a:pt x="732" y="498"/>
                    <a:pt x="734" y="495"/>
                    <a:pt x="737" y="495"/>
                  </a:cubicBezTo>
                  <a:cubicBezTo>
                    <a:pt x="743" y="495"/>
                    <a:pt x="748" y="496"/>
                    <a:pt x="754" y="497"/>
                  </a:cubicBezTo>
                  <a:cubicBezTo>
                    <a:pt x="771" y="501"/>
                    <a:pt x="783" y="513"/>
                    <a:pt x="796" y="525"/>
                  </a:cubicBezTo>
                  <a:cubicBezTo>
                    <a:pt x="799" y="528"/>
                    <a:pt x="803" y="532"/>
                    <a:pt x="806" y="535"/>
                  </a:cubicBezTo>
                  <a:cubicBezTo>
                    <a:pt x="807" y="536"/>
                    <a:pt x="809" y="539"/>
                    <a:pt x="809" y="540"/>
                  </a:cubicBezTo>
                  <a:close/>
                  <a:moveTo>
                    <a:pt x="828" y="478"/>
                  </a:moveTo>
                  <a:cubicBezTo>
                    <a:pt x="824" y="492"/>
                    <a:pt x="819" y="507"/>
                    <a:pt x="815" y="521"/>
                  </a:cubicBezTo>
                  <a:cubicBezTo>
                    <a:pt x="812" y="519"/>
                    <a:pt x="810" y="516"/>
                    <a:pt x="807" y="514"/>
                  </a:cubicBezTo>
                  <a:cubicBezTo>
                    <a:pt x="796" y="504"/>
                    <a:pt x="785" y="493"/>
                    <a:pt x="771" y="487"/>
                  </a:cubicBezTo>
                  <a:cubicBezTo>
                    <a:pt x="784" y="478"/>
                    <a:pt x="795" y="465"/>
                    <a:pt x="805" y="454"/>
                  </a:cubicBezTo>
                  <a:cubicBezTo>
                    <a:pt x="819" y="439"/>
                    <a:pt x="831" y="424"/>
                    <a:pt x="847" y="417"/>
                  </a:cubicBezTo>
                  <a:cubicBezTo>
                    <a:pt x="840" y="437"/>
                    <a:pt x="834" y="457"/>
                    <a:pt x="828" y="478"/>
                  </a:cubicBezTo>
                  <a:close/>
                  <a:moveTo>
                    <a:pt x="854" y="398"/>
                  </a:moveTo>
                  <a:cubicBezTo>
                    <a:pt x="845" y="400"/>
                    <a:pt x="838" y="403"/>
                    <a:pt x="831" y="408"/>
                  </a:cubicBezTo>
                  <a:cubicBezTo>
                    <a:pt x="830" y="403"/>
                    <a:pt x="829" y="396"/>
                    <a:pt x="828" y="391"/>
                  </a:cubicBezTo>
                  <a:cubicBezTo>
                    <a:pt x="827" y="385"/>
                    <a:pt x="827" y="385"/>
                    <a:pt x="827" y="385"/>
                  </a:cubicBezTo>
                  <a:cubicBezTo>
                    <a:pt x="823" y="364"/>
                    <a:pt x="823" y="349"/>
                    <a:pt x="827" y="339"/>
                  </a:cubicBezTo>
                  <a:cubicBezTo>
                    <a:pt x="851" y="327"/>
                    <a:pt x="878" y="318"/>
                    <a:pt x="908" y="312"/>
                  </a:cubicBezTo>
                  <a:cubicBezTo>
                    <a:pt x="884" y="335"/>
                    <a:pt x="867" y="365"/>
                    <a:pt x="854" y="398"/>
                  </a:cubicBezTo>
                  <a:close/>
                </a:path>
              </a:pathLst>
            </a:cu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71" name="Freeform 308">
              <a:extLst>
                <a:ext uri="{FF2B5EF4-FFF2-40B4-BE49-F238E27FC236}">
                  <a16:creationId xmlns:a16="http://schemas.microsoft.com/office/drawing/2014/main" id="{C226258D-54FC-75CB-8A76-D4B3825C4D23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9" y="1777"/>
              <a:ext cx="645" cy="666"/>
            </a:xfrm>
            <a:custGeom>
              <a:avLst/>
              <a:gdLst>
                <a:gd name="T0" fmla="*/ 368 w 193"/>
                <a:gd name="T1" fmla="*/ 495 h 187"/>
                <a:gd name="T2" fmla="*/ 368 w 193"/>
                <a:gd name="T3" fmla="*/ 2258 h 187"/>
                <a:gd name="T4" fmla="*/ 7987 w 193"/>
                <a:gd name="T5" fmla="*/ 7725 h 187"/>
                <a:gd name="T6" fmla="*/ 9104 w 193"/>
                <a:gd name="T7" fmla="*/ 8042 h 187"/>
                <a:gd name="T8" fmla="*/ 18103 w 193"/>
                <a:gd name="T9" fmla="*/ 16401 h 187"/>
                <a:gd name="T10" fmla="*/ 19076 w 193"/>
                <a:gd name="T11" fmla="*/ 20422 h 187"/>
                <a:gd name="T12" fmla="*/ 20717 w 193"/>
                <a:gd name="T13" fmla="*/ 25572 h 187"/>
                <a:gd name="T14" fmla="*/ 20941 w 193"/>
                <a:gd name="T15" fmla="*/ 26067 h 187"/>
                <a:gd name="T16" fmla="*/ 23444 w 193"/>
                <a:gd name="T17" fmla="*/ 29909 h 187"/>
                <a:gd name="T18" fmla="*/ 22471 w 193"/>
                <a:gd name="T19" fmla="*/ 28820 h 187"/>
                <a:gd name="T20" fmla="*/ 23330 w 193"/>
                <a:gd name="T21" fmla="*/ 27513 h 187"/>
                <a:gd name="T22" fmla="*/ 24079 w 193"/>
                <a:gd name="T23" fmla="*/ 27691 h 187"/>
                <a:gd name="T24" fmla="*/ 22582 w 193"/>
                <a:gd name="T25" fmla="*/ 24760 h 187"/>
                <a:gd name="T26" fmla="*/ 22314 w 193"/>
                <a:gd name="T27" fmla="*/ 24304 h 187"/>
                <a:gd name="T28" fmla="*/ 21088 w 193"/>
                <a:gd name="T29" fmla="*/ 19788 h 187"/>
                <a:gd name="T30" fmla="*/ 19825 w 193"/>
                <a:gd name="T31" fmla="*/ 15272 h 187"/>
                <a:gd name="T32" fmla="*/ 9738 w 193"/>
                <a:gd name="T33" fmla="*/ 5645 h 187"/>
                <a:gd name="T34" fmla="*/ 8733 w 193"/>
                <a:gd name="T35" fmla="*/ 5150 h 187"/>
                <a:gd name="T36" fmla="*/ 1865 w 193"/>
                <a:gd name="T37" fmla="*/ 495 h 187"/>
                <a:gd name="T38" fmla="*/ 368 w 193"/>
                <a:gd name="T39" fmla="*/ 495 h 187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193" h="187">
                  <a:moveTo>
                    <a:pt x="3" y="3"/>
                  </a:moveTo>
                  <a:cubicBezTo>
                    <a:pt x="0" y="6"/>
                    <a:pt x="0" y="11"/>
                    <a:pt x="3" y="14"/>
                  </a:cubicBezTo>
                  <a:cubicBezTo>
                    <a:pt x="19" y="32"/>
                    <a:pt x="43" y="40"/>
                    <a:pt x="64" y="48"/>
                  </a:cubicBezTo>
                  <a:cubicBezTo>
                    <a:pt x="73" y="50"/>
                    <a:pt x="73" y="50"/>
                    <a:pt x="73" y="50"/>
                  </a:cubicBezTo>
                  <a:cubicBezTo>
                    <a:pt x="99" y="60"/>
                    <a:pt x="133" y="80"/>
                    <a:pt x="145" y="102"/>
                  </a:cubicBezTo>
                  <a:cubicBezTo>
                    <a:pt x="149" y="110"/>
                    <a:pt x="151" y="118"/>
                    <a:pt x="153" y="127"/>
                  </a:cubicBezTo>
                  <a:cubicBezTo>
                    <a:pt x="156" y="137"/>
                    <a:pt x="159" y="148"/>
                    <a:pt x="166" y="159"/>
                  </a:cubicBezTo>
                  <a:cubicBezTo>
                    <a:pt x="168" y="162"/>
                    <a:pt x="168" y="162"/>
                    <a:pt x="168" y="162"/>
                  </a:cubicBezTo>
                  <a:cubicBezTo>
                    <a:pt x="180" y="184"/>
                    <a:pt x="183" y="187"/>
                    <a:pt x="188" y="186"/>
                  </a:cubicBezTo>
                  <a:cubicBezTo>
                    <a:pt x="184" y="187"/>
                    <a:pt x="181" y="183"/>
                    <a:pt x="180" y="179"/>
                  </a:cubicBezTo>
                  <a:cubicBezTo>
                    <a:pt x="180" y="175"/>
                    <a:pt x="183" y="171"/>
                    <a:pt x="187" y="171"/>
                  </a:cubicBezTo>
                  <a:cubicBezTo>
                    <a:pt x="190" y="170"/>
                    <a:pt x="192" y="172"/>
                    <a:pt x="193" y="172"/>
                  </a:cubicBezTo>
                  <a:cubicBezTo>
                    <a:pt x="192" y="171"/>
                    <a:pt x="188" y="165"/>
                    <a:pt x="181" y="154"/>
                  </a:cubicBezTo>
                  <a:cubicBezTo>
                    <a:pt x="179" y="151"/>
                    <a:pt x="179" y="151"/>
                    <a:pt x="179" y="151"/>
                  </a:cubicBezTo>
                  <a:cubicBezTo>
                    <a:pt x="174" y="142"/>
                    <a:pt x="172" y="133"/>
                    <a:pt x="169" y="123"/>
                  </a:cubicBezTo>
                  <a:cubicBezTo>
                    <a:pt x="166" y="113"/>
                    <a:pt x="164" y="104"/>
                    <a:pt x="159" y="95"/>
                  </a:cubicBezTo>
                  <a:cubicBezTo>
                    <a:pt x="145" y="69"/>
                    <a:pt x="108" y="46"/>
                    <a:pt x="78" y="35"/>
                  </a:cubicBezTo>
                  <a:cubicBezTo>
                    <a:pt x="70" y="32"/>
                    <a:pt x="70" y="32"/>
                    <a:pt x="70" y="32"/>
                  </a:cubicBezTo>
                  <a:cubicBezTo>
                    <a:pt x="49" y="25"/>
                    <a:pt x="28" y="18"/>
                    <a:pt x="15" y="3"/>
                  </a:cubicBezTo>
                  <a:cubicBezTo>
                    <a:pt x="12" y="0"/>
                    <a:pt x="7" y="0"/>
                    <a:pt x="3" y="3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72" name="Freeform 309">
              <a:extLst>
                <a:ext uri="{FF2B5EF4-FFF2-40B4-BE49-F238E27FC236}">
                  <a16:creationId xmlns:a16="http://schemas.microsoft.com/office/drawing/2014/main" id="{6530F975-4F5B-BF2F-CECD-EE46F2CD8F15}"/>
                </a:ext>
              </a:extLst>
            </p:cNvPr>
            <p:cNvSpPr>
              <a:spLocks/>
            </p:cNvSpPr>
            <p:nvPr/>
          </p:nvSpPr>
          <p:spPr bwMode="auto">
            <a:xfrm>
              <a:off x="3199" y="1787"/>
              <a:ext cx="575" cy="571"/>
            </a:xfrm>
            <a:custGeom>
              <a:avLst/>
              <a:gdLst>
                <a:gd name="T0" fmla="*/ 21479 w 172"/>
                <a:gd name="T1" fmla="*/ 25956 h 160"/>
                <a:gd name="T2" fmla="*/ 20730 w 172"/>
                <a:gd name="T3" fmla="*/ 24503 h 160"/>
                <a:gd name="T4" fmla="*/ 20473 w 172"/>
                <a:gd name="T5" fmla="*/ 23996 h 160"/>
                <a:gd name="T6" fmla="*/ 19246 w 172"/>
                <a:gd name="T7" fmla="*/ 19446 h 160"/>
                <a:gd name="T8" fmla="*/ 17972 w 172"/>
                <a:gd name="T9" fmla="*/ 14914 h 160"/>
                <a:gd name="T10" fmla="*/ 7880 w 172"/>
                <a:gd name="T11" fmla="*/ 5182 h 160"/>
                <a:gd name="T12" fmla="*/ 6873 w 172"/>
                <a:gd name="T13" fmla="*/ 4686 h 160"/>
                <a:gd name="T14" fmla="*/ 0 w 172"/>
                <a:gd name="T15" fmla="*/ 0 h 16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72" h="160">
                  <a:moveTo>
                    <a:pt x="172" y="160"/>
                  </a:moveTo>
                  <a:cubicBezTo>
                    <a:pt x="170" y="157"/>
                    <a:pt x="168" y="154"/>
                    <a:pt x="166" y="151"/>
                  </a:cubicBezTo>
                  <a:cubicBezTo>
                    <a:pt x="164" y="148"/>
                    <a:pt x="164" y="148"/>
                    <a:pt x="164" y="148"/>
                  </a:cubicBezTo>
                  <a:cubicBezTo>
                    <a:pt x="159" y="139"/>
                    <a:pt x="157" y="130"/>
                    <a:pt x="154" y="120"/>
                  </a:cubicBezTo>
                  <a:cubicBezTo>
                    <a:pt x="151" y="110"/>
                    <a:pt x="149" y="101"/>
                    <a:pt x="144" y="92"/>
                  </a:cubicBezTo>
                  <a:cubicBezTo>
                    <a:pt x="130" y="66"/>
                    <a:pt x="93" y="43"/>
                    <a:pt x="63" y="32"/>
                  </a:cubicBezTo>
                  <a:cubicBezTo>
                    <a:pt x="55" y="29"/>
                    <a:pt x="55" y="29"/>
                    <a:pt x="55" y="29"/>
                  </a:cubicBezTo>
                  <a:cubicBezTo>
                    <a:pt x="34" y="22"/>
                    <a:pt x="13" y="15"/>
                    <a:pt x="0" y="0"/>
                  </a:cubicBezTo>
                </a:path>
              </a:pathLst>
            </a:cu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73" name="Freeform 310">
              <a:extLst>
                <a:ext uri="{FF2B5EF4-FFF2-40B4-BE49-F238E27FC236}">
                  <a16:creationId xmlns:a16="http://schemas.microsoft.com/office/drawing/2014/main" id="{9A130EAB-FC07-5CC3-D648-999C0E112B86}"/>
                </a:ext>
              </a:extLst>
            </p:cNvPr>
            <p:cNvSpPr>
              <a:spLocks/>
            </p:cNvSpPr>
            <p:nvPr/>
          </p:nvSpPr>
          <p:spPr bwMode="auto">
            <a:xfrm>
              <a:off x="3183" y="1851"/>
              <a:ext cx="575" cy="578"/>
            </a:xfrm>
            <a:custGeom>
              <a:avLst/>
              <a:gdLst>
                <a:gd name="T0" fmla="*/ 0 w 172"/>
                <a:gd name="T1" fmla="*/ 0 h 162"/>
                <a:gd name="T2" fmla="*/ 6763 w 172"/>
                <a:gd name="T3" fmla="*/ 4367 h 162"/>
                <a:gd name="T4" fmla="*/ 7880 w 172"/>
                <a:gd name="T5" fmla="*/ 4670 h 162"/>
                <a:gd name="T6" fmla="*/ 16852 w 172"/>
                <a:gd name="T7" fmla="*/ 13126 h 162"/>
                <a:gd name="T8" fmla="*/ 17858 w 172"/>
                <a:gd name="T9" fmla="*/ 17172 h 162"/>
                <a:gd name="T10" fmla="*/ 19503 w 172"/>
                <a:gd name="T11" fmla="*/ 22342 h 162"/>
                <a:gd name="T12" fmla="*/ 19724 w 172"/>
                <a:gd name="T13" fmla="*/ 22849 h 162"/>
                <a:gd name="T14" fmla="*/ 21479 w 172"/>
                <a:gd name="T15" fmla="*/ 26249 h 16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72" h="162">
                  <a:moveTo>
                    <a:pt x="0" y="0"/>
                  </a:moveTo>
                  <a:cubicBezTo>
                    <a:pt x="15" y="13"/>
                    <a:pt x="36" y="20"/>
                    <a:pt x="54" y="27"/>
                  </a:cubicBezTo>
                  <a:cubicBezTo>
                    <a:pt x="63" y="29"/>
                    <a:pt x="63" y="29"/>
                    <a:pt x="63" y="29"/>
                  </a:cubicBezTo>
                  <a:cubicBezTo>
                    <a:pt x="89" y="39"/>
                    <a:pt x="123" y="59"/>
                    <a:pt x="135" y="81"/>
                  </a:cubicBezTo>
                  <a:cubicBezTo>
                    <a:pt x="139" y="89"/>
                    <a:pt x="141" y="97"/>
                    <a:pt x="143" y="106"/>
                  </a:cubicBezTo>
                  <a:cubicBezTo>
                    <a:pt x="146" y="116"/>
                    <a:pt x="149" y="127"/>
                    <a:pt x="156" y="138"/>
                  </a:cubicBezTo>
                  <a:cubicBezTo>
                    <a:pt x="158" y="141"/>
                    <a:pt x="158" y="141"/>
                    <a:pt x="158" y="141"/>
                  </a:cubicBezTo>
                  <a:cubicBezTo>
                    <a:pt x="165" y="153"/>
                    <a:pt x="169" y="159"/>
                    <a:pt x="172" y="162"/>
                  </a:cubicBezTo>
                </a:path>
              </a:pathLst>
            </a:cu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74" name="Freeform 311">
              <a:extLst>
                <a:ext uri="{FF2B5EF4-FFF2-40B4-BE49-F238E27FC236}">
                  <a16:creationId xmlns:a16="http://schemas.microsoft.com/office/drawing/2014/main" id="{D4FE3A79-E488-0EC5-39FF-7D1F9B55BD37}"/>
                </a:ext>
              </a:extLst>
            </p:cNvPr>
            <p:cNvSpPr>
              <a:spLocks/>
            </p:cNvSpPr>
            <p:nvPr/>
          </p:nvSpPr>
          <p:spPr bwMode="auto">
            <a:xfrm>
              <a:off x="2434" y="2201"/>
              <a:ext cx="378" cy="862"/>
            </a:xfrm>
            <a:custGeom>
              <a:avLst/>
              <a:gdLst>
                <a:gd name="T0" fmla="*/ 1870 w 113"/>
                <a:gd name="T1" fmla="*/ 951 h 242"/>
                <a:gd name="T2" fmla="*/ 1499 w 113"/>
                <a:gd name="T3" fmla="*/ 2258 h 242"/>
                <a:gd name="T4" fmla="*/ 368 w 113"/>
                <a:gd name="T5" fmla="*/ 9667 h 242"/>
                <a:gd name="T6" fmla="*/ 1007 w 113"/>
                <a:gd name="T7" fmla="*/ 12064 h 242"/>
                <a:gd name="T8" fmla="*/ 6623 w 113"/>
                <a:gd name="T9" fmla="*/ 19477 h 242"/>
                <a:gd name="T10" fmla="*/ 6894 w 113"/>
                <a:gd name="T11" fmla="*/ 19655 h 242"/>
                <a:gd name="T12" fmla="*/ 10517 w 113"/>
                <a:gd name="T13" fmla="*/ 25123 h 242"/>
                <a:gd name="T14" fmla="*/ 11380 w 113"/>
                <a:gd name="T15" fmla="*/ 29283 h 242"/>
                <a:gd name="T16" fmla="*/ 11380 w 113"/>
                <a:gd name="T17" fmla="*/ 32036 h 242"/>
                <a:gd name="T18" fmla="*/ 11905 w 113"/>
                <a:gd name="T19" fmla="*/ 37326 h 242"/>
                <a:gd name="T20" fmla="*/ 11905 w 113"/>
                <a:gd name="T21" fmla="*/ 37504 h 242"/>
                <a:gd name="T22" fmla="*/ 12019 w 113"/>
                <a:gd name="T23" fmla="*/ 37696 h 242"/>
                <a:gd name="T24" fmla="*/ 12019 w 113"/>
                <a:gd name="T25" fmla="*/ 37696 h 242"/>
                <a:gd name="T26" fmla="*/ 12019 w 113"/>
                <a:gd name="T27" fmla="*/ 37821 h 242"/>
                <a:gd name="T28" fmla="*/ 12019 w 113"/>
                <a:gd name="T29" fmla="*/ 37821 h 242"/>
                <a:gd name="T30" fmla="*/ 12019 w 113"/>
                <a:gd name="T31" fmla="*/ 37821 h 242"/>
                <a:gd name="T32" fmla="*/ 12019 w 113"/>
                <a:gd name="T33" fmla="*/ 37821 h 242"/>
                <a:gd name="T34" fmla="*/ 13404 w 113"/>
                <a:gd name="T35" fmla="*/ 38455 h 242"/>
                <a:gd name="T36" fmla="*/ 13775 w 113"/>
                <a:gd name="T37" fmla="*/ 36692 h 242"/>
                <a:gd name="T38" fmla="*/ 13886 w 113"/>
                <a:gd name="T39" fmla="*/ 36692 h 242"/>
                <a:gd name="T40" fmla="*/ 13775 w 113"/>
                <a:gd name="T41" fmla="*/ 36692 h 242"/>
                <a:gd name="T42" fmla="*/ 13404 w 113"/>
                <a:gd name="T43" fmla="*/ 32036 h 242"/>
                <a:gd name="T44" fmla="*/ 13404 w 113"/>
                <a:gd name="T45" fmla="*/ 28966 h 242"/>
                <a:gd name="T46" fmla="*/ 8012 w 113"/>
                <a:gd name="T47" fmla="*/ 17536 h 242"/>
                <a:gd name="T48" fmla="*/ 7744 w 113"/>
                <a:gd name="T49" fmla="*/ 17393 h 242"/>
                <a:gd name="T50" fmla="*/ 2395 w 113"/>
                <a:gd name="T51" fmla="*/ 9172 h 242"/>
                <a:gd name="T52" fmla="*/ 3369 w 113"/>
                <a:gd name="T53" fmla="*/ 3209 h 242"/>
                <a:gd name="T54" fmla="*/ 3750 w 113"/>
                <a:gd name="T55" fmla="*/ 2080 h 242"/>
                <a:gd name="T56" fmla="*/ 3255 w 113"/>
                <a:gd name="T57" fmla="*/ 317 h 242"/>
                <a:gd name="T58" fmla="*/ 1870 w 113"/>
                <a:gd name="T59" fmla="*/ 951 h 242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13" h="242">
                  <a:moveTo>
                    <a:pt x="15" y="6"/>
                  </a:moveTo>
                  <a:cubicBezTo>
                    <a:pt x="12" y="14"/>
                    <a:pt x="12" y="14"/>
                    <a:pt x="12" y="14"/>
                  </a:cubicBezTo>
                  <a:cubicBezTo>
                    <a:pt x="6" y="28"/>
                    <a:pt x="0" y="42"/>
                    <a:pt x="3" y="60"/>
                  </a:cubicBezTo>
                  <a:cubicBezTo>
                    <a:pt x="4" y="65"/>
                    <a:pt x="6" y="70"/>
                    <a:pt x="8" y="75"/>
                  </a:cubicBezTo>
                  <a:cubicBezTo>
                    <a:pt x="17" y="96"/>
                    <a:pt x="35" y="109"/>
                    <a:pt x="53" y="121"/>
                  </a:cubicBezTo>
                  <a:cubicBezTo>
                    <a:pt x="55" y="122"/>
                    <a:pt x="55" y="122"/>
                    <a:pt x="55" y="122"/>
                  </a:cubicBezTo>
                  <a:cubicBezTo>
                    <a:pt x="69" y="132"/>
                    <a:pt x="78" y="142"/>
                    <a:pt x="84" y="156"/>
                  </a:cubicBezTo>
                  <a:cubicBezTo>
                    <a:pt x="88" y="164"/>
                    <a:pt x="90" y="172"/>
                    <a:pt x="91" y="182"/>
                  </a:cubicBezTo>
                  <a:cubicBezTo>
                    <a:pt x="91" y="187"/>
                    <a:pt x="91" y="193"/>
                    <a:pt x="91" y="199"/>
                  </a:cubicBezTo>
                  <a:cubicBezTo>
                    <a:pt x="91" y="210"/>
                    <a:pt x="91" y="221"/>
                    <a:pt x="95" y="232"/>
                  </a:cubicBezTo>
                  <a:cubicBezTo>
                    <a:pt x="95" y="233"/>
                    <a:pt x="95" y="233"/>
                    <a:pt x="95" y="233"/>
                  </a:cubicBezTo>
                  <a:cubicBezTo>
                    <a:pt x="95" y="233"/>
                    <a:pt x="95" y="234"/>
                    <a:pt x="96" y="234"/>
                  </a:cubicBezTo>
                  <a:cubicBezTo>
                    <a:pt x="96" y="234"/>
                    <a:pt x="96" y="234"/>
                    <a:pt x="96" y="234"/>
                  </a:cubicBezTo>
                  <a:cubicBezTo>
                    <a:pt x="96" y="234"/>
                    <a:pt x="96" y="235"/>
                    <a:pt x="96" y="235"/>
                  </a:cubicBezTo>
                  <a:cubicBezTo>
                    <a:pt x="96" y="235"/>
                    <a:pt x="96" y="235"/>
                    <a:pt x="96" y="235"/>
                  </a:cubicBezTo>
                  <a:cubicBezTo>
                    <a:pt x="96" y="235"/>
                    <a:pt x="96" y="235"/>
                    <a:pt x="96" y="235"/>
                  </a:cubicBezTo>
                  <a:cubicBezTo>
                    <a:pt x="96" y="235"/>
                    <a:pt x="96" y="235"/>
                    <a:pt x="96" y="235"/>
                  </a:cubicBezTo>
                  <a:cubicBezTo>
                    <a:pt x="100" y="242"/>
                    <a:pt x="107" y="239"/>
                    <a:pt x="107" y="239"/>
                  </a:cubicBezTo>
                  <a:cubicBezTo>
                    <a:pt x="110" y="238"/>
                    <a:pt x="113" y="235"/>
                    <a:pt x="110" y="228"/>
                  </a:cubicBezTo>
                  <a:cubicBezTo>
                    <a:pt x="110" y="228"/>
                    <a:pt x="110" y="228"/>
                    <a:pt x="111" y="228"/>
                  </a:cubicBezTo>
                  <a:cubicBezTo>
                    <a:pt x="110" y="228"/>
                    <a:pt x="110" y="228"/>
                    <a:pt x="110" y="228"/>
                  </a:cubicBezTo>
                  <a:cubicBezTo>
                    <a:pt x="107" y="219"/>
                    <a:pt x="107" y="210"/>
                    <a:pt x="107" y="199"/>
                  </a:cubicBezTo>
                  <a:cubicBezTo>
                    <a:pt x="107" y="193"/>
                    <a:pt x="107" y="187"/>
                    <a:pt x="107" y="180"/>
                  </a:cubicBezTo>
                  <a:cubicBezTo>
                    <a:pt x="103" y="149"/>
                    <a:pt x="90" y="126"/>
                    <a:pt x="64" y="109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41" y="93"/>
                    <a:pt x="24" y="81"/>
                    <a:pt x="19" y="57"/>
                  </a:cubicBezTo>
                  <a:cubicBezTo>
                    <a:pt x="17" y="44"/>
                    <a:pt x="21" y="33"/>
                    <a:pt x="27" y="20"/>
                  </a:cubicBezTo>
                  <a:cubicBezTo>
                    <a:pt x="30" y="13"/>
                    <a:pt x="30" y="13"/>
                    <a:pt x="30" y="13"/>
                  </a:cubicBezTo>
                  <a:cubicBezTo>
                    <a:pt x="32" y="9"/>
                    <a:pt x="30" y="4"/>
                    <a:pt x="26" y="2"/>
                  </a:cubicBezTo>
                  <a:cubicBezTo>
                    <a:pt x="22" y="0"/>
                    <a:pt x="17" y="2"/>
                    <a:pt x="15" y="6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75" name="Freeform 312">
              <a:extLst>
                <a:ext uri="{FF2B5EF4-FFF2-40B4-BE49-F238E27FC236}">
                  <a16:creationId xmlns:a16="http://schemas.microsoft.com/office/drawing/2014/main" id="{D920056A-B707-0408-1F41-4593BE5FF61B}"/>
                </a:ext>
              </a:extLst>
            </p:cNvPr>
            <p:cNvSpPr>
              <a:spLocks/>
            </p:cNvSpPr>
            <p:nvPr/>
          </p:nvSpPr>
          <p:spPr bwMode="auto">
            <a:xfrm>
              <a:off x="2491" y="2247"/>
              <a:ext cx="314" cy="766"/>
            </a:xfrm>
            <a:custGeom>
              <a:avLst/>
              <a:gdLst>
                <a:gd name="T0" fmla="*/ 11595 w 94"/>
                <a:gd name="T1" fmla="*/ 34641 h 215"/>
                <a:gd name="T2" fmla="*/ 11705 w 94"/>
                <a:gd name="T3" fmla="*/ 34641 h 215"/>
                <a:gd name="T4" fmla="*/ 11595 w 94"/>
                <a:gd name="T5" fmla="*/ 34641 h 215"/>
                <a:gd name="T6" fmla="*/ 11214 w 94"/>
                <a:gd name="T7" fmla="*/ 29981 h 215"/>
                <a:gd name="T8" fmla="*/ 11214 w 94"/>
                <a:gd name="T9" fmla="*/ 26910 h 215"/>
                <a:gd name="T10" fmla="*/ 5846 w 94"/>
                <a:gd name="T11" fmla="*/ 15459 h 215"/>
                <a:gd name="T12" fmla="*/ 5592 w 94"/>
                <a:gd name="T13" fmla="*/ 15284 h 215"/>
                <a:gd name="T14" fmla="*/ 257 w 94"/>
                <a:gd name="T15" fmla="*/ 7097 h 215"/>
                <a:gd name="T16" fmla="*/ 1226 w 94"/>
                <a:gd name="T17" fmla="*/ 1129 h 215"/>
                <a:gd name="T18" fmla="*/ 1607 w 94"/>
                <a:gd name="T19" fmla="*/ 0 h 21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94" h="215">
                  <a:moveTo>
                    <a:pt x="93" y="215"/>
                  </a:moveTo>
                  <a:cubicBezTo>
                    <a:pt x="93" y="215"/>
                    <a:pt x="93" y="215"/>
                    <a:pt x="94" y="215"/>
                  </a:cubicBezTo>
                  <a:cubicBezTo>
                    <a:pt x="93" y="215"/>
                    <a:pt x="93" y="215"/>
                    <a:pt x="93" y="215"/>
                  </a:cubicBezTo>
                  <a:cubicBezTo>
                    <a:pt x="90" y="206"/>
                    <a:pt x="90" y="197"/>
                    <a:pt x="90" y="186"/>
                  </a:cubicBezTo>
                  <a:cubicBezTo>
                    <a:pt x="90" y="180"/>
                    <a:pt x="90" y="174"/>
                    <a:pt x="90" y="167"/>
                  </a:cubicBezTo>
                  <a:cubicBezTo>
                    <a:pt x="86" y="136"/>
                    <a:pt x="73" y="113"/>
                    <a:pt x="47" y="96"/>
                  </a:cubicBezTo>
                  <a:cubicBezTo>
                    <a:pt x="45" y="95"/>
                    <a:pt x="45" y="95"/>
                    <a:pt x="45" y="95"/>
                  </a:cubicBezTo>
                  <a:cubicBezTo>
                    <a:pt x="24" y="80"/>
                    <a:pt x="7" y="68"/>
                    <a:pt x="2" y="44"/>
                  </a:cubicBezTo>
                  <a:cubicBezTo>
                    <a:pt x="0" y="31"/>
                    <a:pt x="4" y="20"/>
                    <a:pt x="10" y="7"/>
                  </a:cubicBezTo>
                  <a:cubicBezTo>
                    <a:pt x="13" y="0"/>
                    <a:pt x="13" y="0"/>
                    <a:pt x="13" y="0"/>
                  </a:cubicBezTo>
                </a:path>
              </a:pathLst>
            </a:cu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76" name="Freeform 313">
              <a:extLst>
                <a:ext uri="{FF2B5EF4-FFF2-40B4-BE49-F238E27FC236}">
                  <a16:creationId xmlns:a16="http://schemas.microsoft.com/office/drawing/2014/main" id="{4528DA8C-C36B-983E-B9B1-F9801AD9B316}"/>
                </a:ext>
              </a:extLst>
            </p:cNvPr>
            <p:cNvSpPr>
              <a:spLocks/>
            </p:cNvSpPr>
            <p:nvPr/>
          </p:nvSpPr>
          <p:spPr bwMode="auto">
            <a:xfrm>
              <a:off x="2434" y="2251"/>
              <a:ext cx="321" cy="787"/>
            </a:xfrm>
            <a:custGeom>
              <a:avLst/>
              <a:gdLst>
                <a:gd name="T0" fmla="*/ 1498 w 96"/>
                <a:gd name="T1" fmla="*/ 0 h 221"/>
                <a:gd name="T2" fmla="*/ 368 w 96"/>
                <a:gd name="T3" fmla="*/ 7407 h 221"/>
                <a:gd name="T4" fmla="*/ 1006 w 96"/>
                <a:gd name="T5" fmla="*/ 9804 h 221"/>
                <a:gd name="T6" fmla="*/ 6621 w 96"/>
                <a:gd name="T7" fmla="*/ 17207 h 221"/>
                <a:gd name="T8" fmla="*/ 6875 w 96"/>
                <a:gd name="T9" fmla="*/ 17385 h 221"/>
                <a:gd name="T10" fmla="*/ 10509 w 96"/>
                <a:gd name="T11" fmla="*/ 22851 h 221"/>
                <a:gd name="T12" fmla="*/ 11372 w 96"/>
                <a:gd name="T13" fmla="*/ 27011 h 221"/>
                <a:gd name="T14" fmla="*/ 11372 w 96"/>
                <a:gd name="T15" fmla="*/ 29764 h 221"/>
                <a:gd name="T16" fmla="*/ 11884 w 96"/>
                <a:gd name="T17" fmla="*/ 35038 h 221"/>
                <a:gd name="T18" fmla="*/ 11884 w 96"/>
                <a:gd name="T19" fmla="*/ 35230 h 221"/>
                <a:gd name="T20" fmla="*/ 11997 w 96"/>
                <a:gd name="T21" fmla="*/ 35354 h 221"/>
                <a:gd name="T22" fmla="*/ 11997 w 96"/>
                <a:gd name="T23" fmla="*/ 35354 h 221"/>
                <a:gd name="T24" fmla="*/ 11997 w 96"/>
                <a:gd name="T25" fmla="*/ 35547 h 221"/>
                <a:gd name="T26" fmla="*/ 11997 w 96"/>
                <a:gd name="T27" fmla="*/ 35547 h 221"/>
                <a:gd name="T28" fmla="*/ 11997 w 96"/>
                <a:gd name="T29" fmla="*/ 35547 h 221"/>
                <a:gd name="T30" fmla="*/ 11997 w 96"/>
                <a:gd name="T31" fmla="*/ 35547 h 22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96" h="221">
                  <a:moveTo>
                    <a:pt x="12" y="0"/>
                  </a:moveTo>
                  <a:cubicBezTo>
                    <a:pt x="6" y="14"/>
                    <a:pt x="0" y="28"/>
                    <a:pt x="3" y="46"/>
                  </a:cubicBezTo>
                  <a:cubicBezTo>
                    <a:pt x="4" y="51"/>
                    <a:pt x="6" y="56"/>
                    <a:pt x="8" y="61"/>
                  </a:cubicBezTo>
                  <a:cubicBezTo>
                    <a:pt x="17" y="82"/>
                    <a:pt x="35" y="95"/>
                    <a:pt x="53" y="107"/>
                  </a:cubicBezTo>
                  <a:cubicBezTo>
                    <a:pt x="55" y="108"/>
                    <a:pt x="55" y="108"/>
                    <a:pt x="55" y="108"/>
                  </a:cubicBezTo>
                  <a:cubicBezTo>
                    <a:pt x="69" y="118"/>
                    <a:pt x="78" y="128"/>
                    <a:pt x="84" y="142"/>
                  </a:cubicBezTo>
                  <a:cubicBezTo>
                    <a:pt x="88" y="150"/>
                    <a:pt x="90" y="158"/>
                    <a:pt x="91" y="168"/>
                  </a:cubicBezTo>
                  <a:cubicBezTo>
                    <a:pt x="91" y="173"/>
                    <a:pt x="91" y="179"/>
                    <a:pt x="91" y="185"/>
                  </a:cubicBezTo>
                  <a:cubicBezTo>
                    <a:pt x="91" y="196"/>
                    <a:pt x="91" y="207"/>
                    <a:pt x="95" y="218"/>
                  </a:cubicBezTo>
                  <a:cubicBezTo>
                    <a:pt x="95" y="219"/>
                    <a:pt x="95" y="219"/>
                    <a:pt x="95" y="219"/>
                  </a:cubicBezTo>
                  <a:cubicBezTo>
                    <a:pt x="95" y="219"/>
                    <a:pt x="95" y="220"/>
                    <a:pt x="96" y="220"/>
                  </a:cubicBezTo>
                  <a:cubicBezTo>
                    <a:pt x="96" y="220"/>
                    <a:pt x="96" y="220"/>
                    <a:pt x="96" y="220"/>
                  </a:cubicBezTo>
                  <a:cubicBezTo>
                    <a:pt x="96" y="220"/>
                    <a:pt x="96" y="221"/>
                    <a:pt x="96" y="221"/>
                  </a:cubicBezTo>
                  <a:cubicBezTo>
                    <a:pt x="96" y="221"/>
                    <a:pt x="96" y="221"/>
                    <a:pt x="96" y="221"/>
                  </a:cubicBezTo>
                  <a:cubicBezTo>
                    <a:pt x="96" y="221"/>
                    <a:pt x="96" y="221"/>
                    <a:pt x="96" y="221"/>
                  </a:cubicBezTo>
                  <a:cubicBezTo>
                    <a:pt x="96" y="221"/>
                    <a:pt x="96" y="221"/>
                    <a:pt x="96" y="221"/>
                  </a:cubicBezTo>
                </a:path>
              </a:pathLst>
            </a:cu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77" name="Freeform 314">
              <a:extLst>
                <a:ext uri="{FF2B5EF4-FFF2-40B4-BE49-F238E27FC236}">
                  <a16:creationId xmlns:a16="http://schemas.microsoft.com/office/drawing/2014/main" id="{9590A3BA-EE41-FB3A-FBC3-2E6485353A32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9" y="2154"/>
              <a:ext cx="294" cy="674"/>
            </a:xfrm>
            <a:custGeom>
              <a:avLst/>
              <a:gdLst>
                <a:gd name="T0" fmla="*/ 8984 w 88"/>
                <a:gd name="T1" fmla="*/ 1130 h 189"/>
                <a:gd name="T2" fmla="*/ 7834 w 88"/>
                <a:gd name="T3" fmla="*/ 5035 h 189"/>
                <a:gd name="T4" fmla="*/ 6341 w 88"/>
                <a:gd name="T5" fmla="*/ 6943 h 189"/>
                <a:gd name="T6" fmla="*/ 3361 w 88"/>
                <a:gd name="T7" fmla="*/ 11472 h 189"/>
                <a:gd name="T8" fmla="*/ 748 w 88"/>
                <a:gd name="T9" fmla="*/ 21176 h 189"/>
                <a:gd name="T10" fmla="*/ 481 w 88"/>
                <a:gd name="T11" fmla="*/ 23312 h 189"/>
                <a:gd name="T12" fmla="*/ 257 w 88"/>
                <a:gd name="T13" fmla="*/ 26033 h 189"/>
                <a:gd name="T14" fmla="*/ 257 w 88"/>
                <a:gd name="T15" fmla="*/ 27342 h 189"/>
                <a:gd name="T16" fmla="*/ 257 w 88"/>
                <a:gd name="T17" fmla="*/ 28615 h 189"/>
                <a:gd name="T18" fmla="*/ 748 w 88"/>
                <a:gd name="T19" fmla="*/ 30383 h 189"/>
                <a:gd name="T20" fmla="*/ 1974 w 88"/>
                <a:gd name="T21" fmla="*/ 29620 h 189"/>
                <a:gd name="T22" fmla="*/ 2232 w 88"/>
                <a:gd name="T23" fmla="*/ 27163 h 189"/>
                <a:gd name="T24" fmla="*/ 2121 w 88"/>
                <a:gd name="T25" fmla="*/ 26211 h 189"/>
                <a:gd name="T26" fmla="*/ 2499 w 88"/>
                <a:gd name="T27" fmla="*/ 23768 h 189"/>
                <a:gd name="T28" fmla="*/ 2756 w 88"/>
                <a:gd name="T29" fmla="*/ 21365 h 189"/>
                <a:gd name="T30" fmla="*/ 5112 w 88"/>
                <a:gd name="T31" fmla="*/ 12795 h 189"/>
                <a:gd name="T32" fmla="*/ 7724 w 88"/>
                <a:gd name="T33" fmla="*/ 8751 h 189"/>
                <a:gd name="T34" fmla="*/ 9365 w 88"/>
                <a:gd name="T35" fmla="*/ 6804 h 189"/>
                <a:gd name="T36" fmla="*/ 10962 w 88"/>
                <a:gd name="T37" fmla="*/ 1626 h 189"/>
                <a:gd name="T38" fmla="*/ 10103 w 88"/>
                <a:gd name="T39" fmla="*/ 0 h 189"/>
                <a:gd name="T40" fmla="*/ 8984 w 88"/>
                <a:gd name="T41" fmla="*/ 1130 h 18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88" h="189">
                  <a:moveTo>
                    <a:pt x="72" y="7"/>
                  </a:moveTo>
                  <a:cubicBezTo>
                    <a:pt x="70" y="18"/>
                    <a:pt x="69" y="25"/>
                    <a:pt x="63" y="31"/>
                  </a:cubicBezTo>
                  <a:cubicBezTo>
                    <a:pt x="51" y="43"/>
                    <a:pt x="51" y="43"/>
                    <a:pt x="51" y="43"/>
                  </a:cubicBezTo>
                  <a:cubicBezTo>
                    <a:pt x="42" y="51"/>
                    <a:pt x="33" y="59"/>
                    <a:pt x="27" y="71"/>
                  </a:cubicBezTo>
                  <a:cubicBezTo>
                    <a:pt x="15" y="91"/>
                    <a:pt x="8" y="114"/>
                    <a:pt x="6" y="131"/>
                  </a:cubicBezTo>
                  <a:cubicBezTo>
                    <a:pt x="4" y="144"/>
                    <a:pt x="4" y="144"/>
                    <a:pt x="4" y="144"/>
                  </a:cubicBezTo>
                  <a:cubicBezTo>
                    <a:pt x="3" y="149"/>
                    <a:pt x="2" y="155"/>
                    <a:pt x="2" y="161"/>
                  </a:cubicBezTo>
                  <a:cubicBezTo>
                    <a:pt x="2" y="169"/>
                    <a:pt x="2" y="169"/>
                    <a:pt x="2" y="169"/>
                  </a:cubicBezTo>
                  <a:cubicBezTo>
                    <a:pt x="2" y="172"/>
                    <a:pt x="2" y="176"/>
                    <a:pt x="2" y="177"/>
                  </a:cubicBezTo>
                  <a:cubicBezTo>
                    <a:pt x="0" y="181"/>
                    <a:pt x="2" y="186"/>
                    <a:pt x="6" y="188"/>
                  </a:cubicBezTo>
                  <a:cubicBezTo>
                    <a:pt x="10" y="189"/>
                    <a:pt x="15" y="188"/>
                    <a:pt x="16" y="183"/>
                  </a:cubicBezTo>
                  <a:cubicBezTo>
                    <a:pt x="19" y="178"/>
                    <a:pt x="18" y="173"/>
                    <a:pt x="18" y="168"/>
                  </a:cubicBezTo>
                  <a:cubicBezTo>
                    <a:pt x="17" y="162"/>
                    <a:pt x="17" y="162"/>
                    <a:pt x="17" y="162"/>
                  </a:cubicBezTo>
                  <a:cubicBezTo>
                    <a:pt x="18" y="157"/>
                    <a:pt x="19" y="152"/>
                    <a:pt x="20" y="147"/>
                  </a:cubicBezTo>
                  <a:cubicBezTo>
                    <a:pt x="22" y="132"/>
                    <a:pt x="22" y="132"/>
                    <a:pt x="22" y="132"/>
                  </a:cubicBezTo>
                  <a:cubicBezTo>
                    <a:pt x="24" y="115"/>
                    <a:pt x="33" y="93"/>
                    <a:pt x="41" y="79"/>
                  </a:cubicBezTo>
                  <a:cubicBezTo>
                    <a:pt x="46" y="69"/>
                    <a:pt x="54" y="62"/>
                    <a:pt x="62" y="54"/>
                  </a:cubicBezTo>
                  <a:cubicBezTo>
                    <a:pt x="75" y="42"/>
                    <a:pt x="75" y="42"/>
                    <a:pt x="75" y="42"/>
                  </a:cubicBezTo>
                  <a:cubicBezTo>
                    <a:pt x="84" y="32"/>
                    <a:pt x="86" y="21"/>
                    <a:pt x="88" y="10"/>
                  </a:cubicBezTo>
                  <a:cubicBezTo>
                    <a:pt x="88" y="5"/>
                    <a:pt x="85" y="1"/>
                    <a:pt x="81" y="0"/>
                  </a:cubicBezTo>
                  <a:cubicBezTo>
                    <a:pt x="77" y="0"/>
                    <a:pt x="73" y="3"/>
                    <a:pt x="72" y="7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78" name="Freeform 315">
              <a:extLst>
                <a:ext uri="{FF2B5EF4-FFF2-40B4-BE49-F238E27FC236}">
                  <a16:creationId xmlns:a16="http://schemas.microsoft.com/office/drawing/2014/main" id="{469592DD-2571-9BB3-104A-E4EDE1595BB3}"/>
                </a:ext>
              </a:extLst>
            </p:cNvPr>
            <p:cNvSpPr>
              <a:spLocks/>
            </p:cNvSpPr>
            <p:nvPr/>
          </p:nvSpPr>
          <p:spPr bwMode="auto">
            <a:xfrm>
              <a:off x="1993" y="2190"/>
              <a:ext cx="240" cy="617"/>
            </a:xfrm>
            <a:custGeom>
              <a:avLst/>
              <a:gdLst>
                <a:gd name="T0" fmla="*/ 0 w 72"/>
                <a:gd name="T1" fmla="*/ 27997 h 173"/>
                <a:gd name="T2" fmla="*/ 257 w 72"/>
                <a:gd name="T3" fmla="*/ 25579 h 173"/>
                <a:gd name="T4" fmla="*/ 110 w 72"/>
                <a:gd name="T5" fmla="*/ 24587 h 173"/>
                <a:gd name="T6" fmla="*/ 477 w 72"/>
                <a:gd name="T7" fmla="*/ 22183 h 173"/>
                <a:gd name="T8" fmla="*/ 743 w 72"/>
                <a:gd name="T9" fmla="*/ 19730 h 173"/>
                <a:gd name="T10" fmla="*/ 3077 w 72"/>
                <a:gd name="T11" fmla="*/ 11156 h 173"/>
                <a:gd name="T12" fmla="*/ 5667 w 72"/>
                <a:gd name="T13" fmla="*/ 7122 h 173"/>
                <a:gd name="T14" fmla="*/ 7300 w 72"/>
                <a:gd name="T15" fmla="*/ 5179 h 173"/>
                <a:gd name="T16" fmla="*/ 8890 w 72"/>
                <a:gd name="T17" fmla="*/ 0 h 17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2" h="173">
                  <a:moveTo>
                    <a:pt x="0" y="173"/>
                  </a:moveTo>
                  <a:cubicBezTo>
                    <a:pt x="3" y="168"/>
                    <a:pt x="2" y="163"/>
                    <a:pt x="2" y="158"/>
                  </a:cubicBezTo>
                  <a:cubicBezTo>
                    <a:pt x="1" y="152"/>
                    <a:pt x="1" y="152"/>
                    <a:pt x="1" y="152"/>
                  </a:cubicBezTo>
                  <a:cubicBezTo>
                    <a:pt x="2" y="147"/>
                    <a:pt x="3" y="142"/>
                    <a:pt x="4" y="137"/>
                  </a:cubicBezTo>
                  <a:cubicBezTo>
                    <a:pt x="6" y="122"/>
                    <a:pt x="6" y="122"/>
                    <a:pt x="6" y="122"/>
                  </a:cubicBezTo>
                  <a:cubicBezTo>
                    <a:pt x="8" y="105"/>
                    <a:pt x="17" y="83"/>
                    <a:pt x="25" y="69"/>
                  </a:cubicBezTo>
                  <a:cubicBezTo>
                    <a:pt x="30" y="59"/>
                    <a:pt x="38" y="52"/>
                    <a:pt x="46" y="44"/>
                  </a:cubicBezTo>
                  <a:cubicBezTo>
                    <a:pt x="59" y="32"/>
                    <a:pt x="59" y="32"/>
                    <a:pt x="59" y="32"/>
                  </a:cubicBezTo>
                  <a:cubicBezTo>
                    <a:pt x="68" y="22"/>
                    <a:pt x="70" y="11"/>
                    <a:pt x="72" y="0"/>
                  </a:cubicBezTo>
                </a:path>
              </a:pathLst>
            </a:cu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79" name="Freeform 316">
              <a:extLst>
                <a:ext uri="{FF2B5EF4-FFF2-40B4-BE49-F238E27FC236}">
                  <a16:creationId xmlns:a16="http://schemas.microsoft.com/office/drawing/2014/main" id="{6EDF224B-CE6D-4B6A-5093-A1508B4A5660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6" y="2179"/>
              <a:ext cx="234" cy="606"/>
            </a:xfrm>
            <a:custGeom>
              <a:avLst/>
              <a:gdLst>
                <a:gd name="T0" fmla="*/ 8738 w 70"/>
                <a:gd name="T1" fmla="*/ 0 h 170"/>
                <a:gd name="T2" fmla="*/ 7622 w 70"/>
                <a:gd name="T3" fmla="*/ 3900 h 170"/>
                <a:gd name="T4" fmla="*/ 6124 w 70"/>
                <a:gd name="T5" fmla="*/ 5796 h 170"/>
                <a:gd name="T6" fmla="*/ 3139 w 70"/>
                <a:gd name="T7" fmla="*/ 10331 h 170"/>
                <a:gd name="T8" fmla="*/ 481 w 70"/>
                <a:gd name="T9" fmla="*/ 20027 h 170"/>
                <a:gd name="T10" fmla="*/ 257 w 70"/>
                <a:gd name="T11" fmla="*/ 22112 h 170"/>
                <a:gd name="T12" fmla="*/ 0 w 70"/>
                <a:gd name="T13" fmla="*/ 24867 h 170"/>
                <a:gd name="T14" fmla="*/ 0 w 70"/>
                <a:gd name="T15" fmla="*/ 26140 h 170"/>
                <a:gd name="T16" fmla="*/ 0 w 70"/>
                <a:gd name="T17" fmla="*/ 27448 h 17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0" h="170">
                  <a:moveTo>
                    <a:pt x="70" y="0"/>
                  </a:moveTo>
                  <a:cubicBezTo>
                    <a:pt x="68" y="11"/>
                    <a:pt x="67" y="18"/>
                    <a:pt x="61" y="24"/>
                  </a:cubicBezTo>
                  <a:cubicBezTo>
                    <a:pt x="49" y="36"/>
                    <a:pt x="49" y="36"/>
                    <a:pt x="49" y="36"/>
                  </a:cubicBezTo>
                  <a:cubicBezTo>
                    <a:pt x="40" y="44"/>
                    <a:pt x="31" y="52"/>
                    <a:pt x="25" y="64"/>
                  </a:cubicBezTo>
                  <a:cubicBezTo>
                    <a:pt x="13" y="84"/>
                    <a:pt x="6" y="107"/>
                    <a:pt x="4" y="124"/>
                  </a:cubicBezTo>
                  <a:cubicBezTo>
                    <a:pt x="2" y="137"/>
                    <a:pt x="2" y="137"/>
                    <a:pt x="2" y="137"/>
                  </a:cubicBezTo>
                  <a:cubicBezTo>
                    <a:pt x="1" y="142"/>
                    <a:pt x="0" y="148"/>
                    <a:pt x="0" y="154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5"/>
                    <a:pt x="0" y="169"/>
                    <a:pt x="0" y="170"/>
                  </a:cubicBezTo>
                </a:path>
              </a:pathLst>
            </a:cu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80" name="Freeform 317">
              <a:extLst>
                <a:ext uri="{FF2B5EF4-FFF2-40B4-BE49-F238E27FC236}">
                  <a16:creationId xmlns:a16="http://schemas.microsoft.com/office/drawing/2014/main" id="{D18B7B1D-099E-95D6-2B04-3BF252309CD0}"/>
                </a:ext>
              </a:extLst>
            </p:cNvPr>
            <p:cNvSpPr>
              <a:spLocks/>
            </p:cNvSpPr>
            <p:nvPr/>
          </p:nvSpPr>
          <p:spPr bwMode="auto">
            <a:xfrm>
              <a:off x="963" y="2646"/>
              <a:ext cx="97" cy="175"/>
            </a:xfrm>
            <a:custGeom>
              <a:avLst/>
              <a:gdLst>
                <a:gd name="T0" fmla="*/ 749 w 29"/>
                <a:gd name="T1" fmla="*/ 4554 h 49"/>
                <a:gd name="T2" fmla="*/ 639 w 29"/>
                <a:gd name="T3" fmla="*/ 318 h 49"/>
                <a:gd name="T4" fmla="*/ 2887 w 29"/>
                <a:gd name="T5" fmla="*/ 3418 h 49"/>
                <a:gd name="T6" fmla="*/ 2997 w 29"/>
                <a:gd name="T7" fmla="*/ 7654 h 49"/>
                <a:gd name="T8" fmla="*/ 749 w 29"/>
                <a:gd name="T9" fmla="*/ 4554 h 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" h="49">
                  <a:moveTo>
                    <a:pt x="6" y="28"/>
                  </a:moveTo>
                  <a:cubicBezTo>
                    <a:pt x="0" y="16"/>
                    <a:pt x="0" y="4"/>
                    <a:pt x="5" y="2"/>
                  </a:cubicBezTo>
                  <a:cubicBezTo>
                    <a:pt x="9" y="0"/>
                    <a:pt x="18" y="8"/>
                    <a:pt x="23" y="21"/>
                  </a:cubicBezTo>
                  <a:cubicBezTo>
                    <a:pt x="28" y="33"/>
                    <a:pt x="29" y="45"/>
                    <a:pt x="24" y="47"/>
                  </a:cubicBezTo>
                  <a:cubicBezTo>
                    <a:pt x="19" y="49"/>
                    <a:pt x="11" y="41"/>
                    <a:pt x="6" y="28"/>
                  </a:cubicBezTo>
                  <a:close/>
                </a:path>
              </a:pathLst>
            </a:custGeom>
            <a:solidFill>
              <a:srgbClr val="F9D7C6"/>
            </a:solidFill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81" name="Freeform 318">
              <a:extLst>
                <a:ext uri="{FF2B5EF4-FFF2-40B4-BE49-F238E27FC236}">
                  <a16:creationId xmlns:a16="http://schemas.microsoft.com/office/drawing/2014/main" id="{5BA0AD8F-5404-E1EC-168D-EF122F2F1060}"/>
                </a:ext>
              </a:extLst>
            </p:cNvPr>
            <p:cNvSpPr>
              <a:spLocks/>
            </p:cNvSpPr>
            <p:nvPr/>
          </p:nvSpPr>
          <p:spPr bwMode="auto">
            <a:xfrm>
              <a:off x="983" y="2675"/>
              <a:ext cx="57" cy="117"/>
            </a:xfrm>
            <a:custGeom>
              <a:avLst/>
              <a:gdLst>
                <a:gd name="T0" fmla="*/ 640 w 17"/>
                <a:gd name="T1" fmla="*/ 2854 h 33"/>
                <a:gd name="T2" fmla="*/ 258 w 17"/>
                <a:gd name="T3" fmla="*/ 177 h 33"/>
                <a:gd name="T4" fmla="*/ 1505 w 17"/>
                <a:gd name="T5" fmla="*/ 2365 h 33"/>
                <a:gd name="T6" fmla="*/ 1888 w 17"/>
                <a:gd name="T7" fmla="*/ 5215 h 33"/>
                <a:gd name="T8" fmla="*/ 640 w 17"/>
                <a:gd name="T9" fmla="*/ 2854 h 3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" h="33">
                  <a:moveTo>
                    <a:pt x="5" y="18"/>
                  </a:moveTo>
                  <a:cubicBezTo>
                    <a:pt x="1" y="10"/>
                    <a:pt x="0" y="1"/>
                    <a:pt x="2" y="1"/>
                  </a:cubicBezTo>
                  <a:cubicBezTo>
                    <a:pt x="3" y="0"/>
                    <a:pt x="9" y="7"/>
                    <a:pt x="12" y="15"/>
                  </a:cubicBezTo>
                  <a:cubicBezTo>
                    <a:pt x="15" y="23"/>
                    <a:pt x="17" y="32"/>
                    <a:pt x="15" y="33"/>
                  </a:cubicBezTo>
                  <a:cubicBezTo>
                    <a:pt x="14" y="33"/>
                    <a:pt x="8" y="26"/>
                    <a:pt x="5" y="18"/>
                  </a:cubicBezTo>
                  <a:close/>
                </a:path>
              </a:pathLst>
            </a:custGeom>
            <a:solidFill>
              <a:srgbClr val="E1422E"/>
            </a:solidFill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82" name="Freeform 319">
              <a:extLst>
                <a:ext uri="{FF2B5EF4-FFF2-40B4-BE49-F238E27FC236}">
                  <a16:creationId xmlns:a16="http://schemas.microsoft.com/office/drawing/2014/main" id="{669B0919-6B47-499D-6BB8-DF19D8BF8009}"/>
                </a:ext>
              </a:extLst>
            </p:cNvPr>
            <p:cNvSpPr>
              <a:spLocks/>
            </p:cNvSpPr>
            <p:nvPr/>
          </p:nvSpPr>
          <p:spPr bwMode="auto">
            <a:xfrm>
              <a:off x="4486" y="1705"/>
              <a:ext cx="77" cy="179"/>
            </a:xfrm>
            <a:custGeom>
              <a:avLst/>
              <a:gdLst>
                <a:gd name="T0" fmla="*/ 258 w 23"/>
                <a:gd name="T1" fmla="*/ 3949 h 50"/>
                <a:gd name="T2" fmla="*/ 1871 w 23"/>
                <a:gd name="T3" fmla="*/ 179 h 50"/>
                <a:gd name="T4" fmla="*/ 2621 w 23"/>
                <a:gd name="T5" fmla="*/ 4267 h 50"/>
                <a:gd name="T6" fmla="*/ 1008 w 23"/>
                <a:gd name="T7" fmla="*/ 8037 h 50"/>
                <a:gd name="T8" fmla="*/ 258 w 23"/>
                <a:gd name="T9" fmla="*/ 3949 h 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3" h="50">
                  <a:moveTo>
                    <a:pt x="2" y="24"/>
                  </a:moveTo>
                  <a:cubicBezTo>
                    <a:pt x="5" y="10"/>
                    <a:pt x="10" y="0"/>
                    <a:pt x="15" y="1"/>
                  </a:cubicBezTo>
                  <a:cubicBezTo>
                    <a:pt x="20" y="1"/>
                    <a:pt x="23" y="13"/>
                    <a:pt x="21" y="26"/>
                  </a:cubicBezTo>
                  <a:cubicBezTo>
                    <a:pt x="19" y="40"/>
                    <a:pt x="13" y="50"/>
                    <a:pt x="8" y="49"/>
                  </a:cubicBezTo>
                  <a:cubicBezTo>
                    <a:pt x="3" y="49"/>
                    <a:pt x="0" y="37"/>
                    <a:pt x="2" y="24"/>
                  </a:cubicBezTo>
                  <a:close/>
                </a:path>
              </a:pathLst>
            </a:custGeom>
            <a:solidFill>
              <a:srgbClr val="D4E5F4"/>
            </a:solidFill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83" name="Freeform 320">
              <a:extLst>
                <a:ext uri="{FF2B5EF4-FFF2-40B4-BE49-F238E27FC236}">
                  <a16:creationId xmlns:a16="http://schemas.microsoft.com/office/drawing/2014/main" id="{5EED5297-7127-D6C2-2AD6-8DF79DEE304C}"/>
                </a:ext>
              </a:extLst>
            </p:cNvPr>
            <p:cNvSpPr>
              <a:spLocks/>
            </p:cNvSpPr>
            <p:nvPr/>
          </p:nvSpPr>
          <p:spPr bwMode="auto">
            <a:xfrm>
              <a:off x="4506" y="1730"/>
              <a:ext cx="37" cy="125"/>
            </a:xfrm>
            <a:custGeom>
              <a:avLst/>
              <a:gdLst>
                <a:gd name="T0" fmla="*/ 272 w 11"/>
                <a:gd name="T1" fmla="*/ 2782 h 35"/>
                <a:gd name="T2" fmla="*/ 1029 w 11"/>
                <a:gd name="T3" fmla="*/ 179 h 35"/>
                <a:gd name="T4" fmla="*/ 1288 w 11"/>
                <a:gd name="T5" fmla="*/ 3100 h 35"/>
                <a:gd name="T6" fmla="*/ 383 w 11"/>
                <a:gd name="T7" fmla="*/ 5689 h 35"/>
                <a:gd name="T8" fmla="*/ 272 w 11"/>
                <a:gd name="T9" fmla="*/ 2782 h 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" h="35">
                  <a:moveTo>
                    <a:pt x="2" y="17"/>
                  </a:moveTo>
                  <a:cubicBezTo>
                    <a:pt x="3" y="9"/>
                    <a:pt x="6" y="0"/>
                    <a:pt x="8" y="1"/>
                  </a:cubicBezTo>
                  <a:cubicBezTo>
                    <a:pt x="10" y="1"/>
                    <a:pt x="11" y="10"/>
                    <a:pt x="10" y="19"/>
                  </a:cubicBezTo>
                  <a:cubicBezTo>
                    <a:pt x="8" y="27"/>
                    <a:pt x="5" y="35"/>
                    <a:pt x="3" y="35"/>
                  </a:cubicBezTo>
                  <a:cubicBezTo>
                    <a:pt x="1" y="35"/>
                    <a:pt x="0" y="26"/>
                    <a:pt x="2" y="17"/>
                  </a:cubicBezTo>
                  <a:close/>
                </a:path>
              </a:pathLst>
            </a:custGeom>
            <a:solidFill>
              <a:srgbClr val="0075B4"/>
            </a:solidFill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84" name="Freeform 321">
              <a:extLst>
                <a:ext uri="{FF2B5EF4-FFF2-40B4-BE49-F238E27FC236}">
                  <a16:creationId xmlns:a16="http://schemas.microsoft.com/office/drawing/2014/main" id="{D9D66714-05CF-FDCF-BE80-49111347065F}"/>
                </a:ext>
              </a:extLst>
            </p:cNvPr>
            <p:cNvSpPr>
              <a:spLocks/>
            </p:cNvSpPr>
            <p:nvPr/>
          </p:nvSpPr>
          <p:spPr bwMode="auto">
            <a:xfrm>
              <a:off x="4129" y="1791"/>
              <a:ext cx="327" cy="68"/>
            </a:xfrm>
            <a:custGeom>
              <a:avLst/>
              <a:gdLst>
                <a:gd name="T0" fmla="*/ 12146 w 98"/>
                <a:gd name="T1" fmla="*/ 2792 h 19"/>
                <a:gd name="T2" fmla="*/ 0 w 98"/>
                <a:gd name="T3" fmla="*/ 3114 h 19"/>
                <a:gd name="T4" fmla="*/ 12146 w 98"/>
                <a:gd name="T5" fmla="*/ 2792 h 1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8" h="19">
                  <a:moveTo>
                    <a:pt x="98" y="17"/>
                  </a:moveTo>
                  <a:cubicBezTo>
                    <a:pt x="52" y="10"/>
                    <a:pt x="22" y="11"/>
                    <a:pt x="0" y="19"/>
                  </a:cubicBezTo>
                  <a:cubicBezTo>
                    <a:pt x="30" y="3"/>
                    <a:pt x="60" y="0"/>
                    <a:pt x="98" y="17"/>
                  </a:cubicBezTo>
                  <a:close/>
                </a:path>
              </a:pathLst>
            </a:custGeom>
            <a:solidFill>
              <a:srgbClr val="0098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85" name="Freeform 322">
              <a:extLst>
                <a:ext uri="{FF2B5EF4-FFF2-40B4-BE49-F238E27FC236}">
                  <a16:creationId xmlns:a16="http://schemas.microsoft.com/office/drawing/2014/main" id="{30C81DBD-EB85-9861-6CB0-58DDF97A92E9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4" y="1787"/>
              <a:ext cx="211" cy="82"/>
            </a:xfrm>
            <a:custGeom>
              <a:avLst/>
              <a:gdLst>
                <a:gd name="T0" fmla="*/ 0 w 63"/>
                <a:gd name="T1" fmla="*/ 3711 h 23"/>
                <a:gd name="T2" fmla="*/ 7931 w 63"/>
                <a:gd name="T3" fmla="*/ 496 h 2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3" h="23">
                  <a:moveTo>
                    <a:pt x="0" y="23"/>
                  </a:moveTo>
                  <a:cubicBezTo>
                    <a:pt x="16" y="9"/>
                    <a:pt x="51" y="0"/>
                    <a:pt x="63" y="3"/>
                  </a:cubicBezTo>
                </a:path>
              </a:pathLst>
            </a:custGeom>
            <a:solidFill>
              <a:srgbClr val="0098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86" name="Freeform 323">
              <a:extLst>
                <a:ext uri="{FF2B5EF4-FFF2-40B4-BE49-F238E27FC236}">
                  <a16:creationId xmlns:a16="http://schemas.microsoft.com/office/drawing/2014/main" id="{43D0F159-8D2A-8186-C8AF-E4782139E096}"/>
                </a:ext>
              </a:extLst>
            </p:cNvPr>
            <p:cNvSpPr>
              <a:spLocks/>
            </p:cNvSpPr>
            <p:nvPr/>
          </p:nvSpPr>
          <p:spPr bwMode="auto">
            <a:xfrm>
              <a:off x="4142" y="1684"/>
              <a:ext cx="324" cy="46"/>
            </a:xfrm>
            <a:custGeom>
              <a:avLst/>
              <a:gdLst>
                <a:gd name="T0" fmla="*/ 12072 w 97"/>
                <a:gd name="T1" fmla="*/ 2042 h 13"/>
                <a:gd name="T2" fmla="*/ 0 w 97"/>
                <a:gd name="T3" fmla="*/ 1415 h 13"/>
                <a:gd name="T4" fmla="*/ 12072 w 97"/>
                <a:gd name="T5" fmla="*/ 2042 h 1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7" h="13">
                  <a:moveTo>
                    <a:pt x="97" y="13"/>
                  </a:moveTo>
                  <a:cubicBezTo>
                    <a:pt x="73" y="6"/>
                    <a:pt x="26" y="0"/>
                    <a:pt x="0" y="9"/>
                  </a:cubicBezTo>
                  <a:cubicBezTo>
                    <a:pt x="22" y="6"/>
                    <a:pt x="88" y="10"/>
                    <a:pt x="97" y="1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87" name="Freeform 324">
              <a:extLst>
                <a:ext uri="{FF2B5EF4-FFF2-40B4-BE49-F238E27FC236}">
                  <a16:creationId xmlns:a16="http://schemas.microsoft.com/office/drawing/2014/main" id="{D64EED18-FA25-A10C-DA28-2D5F039B7047}"/>
                </a:ext>
              </a:extLst>
            </p:cNvPr>
            <p:cNvSpPr>
              <a:spLocks/>
            </p:cNvSpPr>
            <p:nvPr/>
          </p:nvSpPr>
          <p:spPr bwMode="auto">
            <a:xfrm>
              <a:off x="2043" y="1057"/>
              <a:ext cx="431" cy="684"/>
            </a:xfrm>
            <a:custGeom>
              <a:avLst/>
              <a:gdLst>
                <a:gd name="T0" fmla="*/ 0 w 129"/>
                <a:gd name="T1" fmla="*/ 30930 h 192"/>
                <a:gd name="T2" fmla="*/ 16074 w 129"/>
                <a:gd name="T3" fmla="*/ 0 h 192"/>
                <a:gd name="T4" fmla="*/ 0 w 129"/>
                <a:gd name="T5" fmla="*/ 30930 h 19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9" h="192">
                  <a:moveTo>
                    <a:pt x="0" y="192"/>
                  </a:moveTo>
                  <a:cubicBezTo>
                    <a:pt x="6" y="161"/>
                    <a:pt x="37" y="56"/>
                    <a:pt x="129" y="0"/>
                  </a:cubicBezTo>
                  <a:cubicBezTo>
                    <a:pt x="80" y="40"/>
                    <a:pt x="24" y="105"/>
                    <a:pt x="0" y="19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88" name="Freeform 325">
              <a:extLst>
                <a:ext uri="{FF2B5EF4-FFF2-40B4-BE49-F238E27FC236}">
                  <a16:creationId xmlns:a16="http://schemas.microsoft.com/office/drawing/2014/main" id="{3EDDF3A7-E8E6-7978-5237-F7169258E68C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2" y="2062"/>
              <a:ext cx="375" cy="288"/>
            </a:xfrm>
            <a:custGeom>
              <a:avLst/>
              <a:gdLst>
                <a:gd name="T0" fmla="*/ 0 w 112"/>
                <a:gd name="T1" fmla="*/ 12946 h 81"/>
                <a:gd name="T2" fmla="*/ 14079 w 112"/>
                <a:gd name="T3" fmla="*/ 0 h 8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12" h="81">
                  <a:moveTo>
                    <a:pt x="0" y="81"/>
                  </a:moveTo>
                  <a:cubicBezTo>
                    <a:pt x="24" y="70"/>
                    <a:pt x="96" y="15"/>
                    <a:pt x="112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89" name="Freeform 326">
              <a:extLst>
                <a:ext uri="{FF2B5EF4-FFF2-40B4-BE49-F238E27FC236}">
                  <a16:creationId xmlns:a16="http://schemas.microsoft.com/office/drawing/2014/main" id="{F289F881-002E-4DB6-7B09-52355EF1463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4" y="2450"/>
              <a:ext cx="488" cy="182"/>
            </a:xfrm>
            <a:custGeom>
              <a:avLst/>
              <a:gdLst>
                <a:gd name="T0" fmla="*/ 0 w 146"/>
                <a:gd name="T1" fmla="*/ 8265 h 51"/>
                <a:gd name="T2" fmla="*/ 18223 w 146"/>
                <a:gd name="T3" fmla="*/ 0 h 51"/>
                <a:gd name="T4" fmla="*/ 0 w 146"/>
                <a:gd name="T5" fmla="*/ 8265 h 5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6" h="51">
                  <a:moveTo>
                    <a:pt x="0" y="51"/>
                  </a:moveTo>
                  <a:cubicBezTo>
                    <a:pt x="28" y="29"/>
                    <a:pt x="90" y="5"/>
                    <a:pt x="146" y="0"/>
                  </a:cubicBezTo>
                  <a:cubicBezTo>
                    <a:pt x="128" y="4"/>
                    <a:pt x="34" y="26"/>
                    <a:pt x="0" y="5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90" name="Freeform 327">
              <a:extLst>
                <a:ext uri="{FF2B5EF4-FFF2-40B4-BE49-F238E27FC236}">
                  <a16:creationId xmlns:a16="http://schemas.microsoft.com/office/drawing/2014/main" id="{F8D465C2-49EF-7304-5725-277D1105F1D8}"/>
                </a:ext>
              </a:extLst>
            </p:cNvPr>
            <p:cNvSpPr>
              <a:spLocks/>
            </p:cNvSpPr>
            <p:nvPr/>
          </p:nvSpPr>
          <p:spPr bwMode="auto">
            <a:xfrm>
              <a:off x="3340" y="1024"/>
              <a:ext cx="378" cy="339"/>
            </a:xfrm>
            <a:custGeom>
              <a:avLst/>
              <a:gdLst>
                <a:gd name="T0" fmla="*/ 0 w 113"/>
                <a:gd name="T1" fmla="*/ 0 h 95"/>
                <a:gd name="T2" fmla="*/ 14143 w 113"/>
                <a:gd name="T3" fmla="*/ 15408 h 9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13" h="95">
                  <a:moveTo>
                    <a:pt x="0" y="0"/>
                  </a:moveTo>
                  <a:cubicBezTo>
                    <a:pt x="20" y="10"/>
                    <a:pt x="78" y="58"/>
                    <a:pt x="113" y="9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91" name="Freeform 328">
              <a:extLst>
                <a:ext uri="{FF2B5EF4-FFF2-40B4-BE49-F238E27FC236}">
                  <a16:creationId xmlns:a16="http://schemas.microsoft.com/office/drawing/2014/main" id="{003AD899-9770-A607-F512-A6FEF158DB42}"/>
                </a:ext>
              </a:extLst>
            </p:cNvPr>
            <p:cNvSpPr>
              <a:spLocks/>
            </p:cNvSpPr>
            <p:nvPr/>
          </p:nvSpPr>
          <p:spPr bwMode="auto">
            <a:xfrm>
              <a:off x="2437" y="2297"/>
              <a:ext cx="221" cy="353"/>
            </a:xfrm>
            <a:custGeom>
              <a:avLst/>
              <a:gdLst>
                <a:gd name="T0" fmla="*/ 1503 w 66"/>
                <a:gd name="T1" fmla="*/ 0 h 99"/>
                <a:gd name="T2" fmla="*/ 1872 w 66"/>
                <a:gd name="T3" fmla="*/ 9064 h 99"/>
                <a:gd name="T4" fmla="*/ 8298 w 66"/>
                <a:gd name="T5" fmla="*/ 16006 h 99"/>
                <a:gd name="T6" fmla="*/ 2254 w 66"/>
                <a:gd name="T7" fmla="*/ 8747 h 99"/>
                <a:gd name="T8" fmla="*/ 1503 w 66"/>
                <a:gd name="T9" fmla="*/ 0 h 9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6" h="99">
                  <a:moveTo>
                    <a:pt x="12" y="0"/>
                  </a:moveTo>
                  <a:cubicBezTo>
                    <a:pt x="6" y="10"/>
                    <a:pt x="0" y="35"/>
                    <a:pt x="15" y="56"/>
                  </a:cubicBezTo>
                  <a:cubicBezTo>
                    <a:pt x="31" y="78"/>
                    <a:pt x="60" y="90"/>
                    <a:pt x="66" y="99"/>
                  </a:cubicBezTo>
                  <a:cubicBezTo>
                    <a:pt x="62" y="94"/>
                    <a:pt x="26" y="69"/>
                    <a:pt x="18" y="54"/>
                  </a:cubicBezTo>
                  <a:cubicBezTo>
                    <a:pt x="10" y="38"/>
                    <a:pt x="4" y="23"/>
                    <a:pt x="1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92" name="Freeform 329">
              <a:extLst>
                <a:ext uri="{FF2B5EF4-FFF2-40B4-BE49-F238E27FC236}">
                  <a16:creationId xmlns:a16="http://schemas.microsoft.com/office/drawing/2014/main" id="{C129F9B2-B88C-9F3D-8BAB-564E6740AAF9}"/>
                </a:ext>
              </a:extLst>
            </p:cNvPr>
            <p:cNvSpPr>
              <a:spLocks/>
            </p:cNvSpPr>
            <p:nvPr/>
          </p:nvSpPr>
          <p:spPr bwMode="auto">
            <a:xfrm>
              <a:off x="2003" y="2293"/>
              <a:ext cx="140" cy="221"/>
            </a:xfrm>
            <a:custGeom>
              <a:avLst/>
              <a:gdLst>
                <a:gd name="T0" fmla="*/ 0 w 42"/>
                <a:gd name="T1" fmla="*/ 10013 h 62"/>
                <a:gd name="T2" fmla="*/ 1743 w 42"/>
                <a:gd name="T3" fmla="*/ 4662 h 62"/>
                <a:gd name="T4" fmla="*/ 5190 w 42"/>
                <a:gd name="T5" fmla="*/ 0 h 62"/>
                <a:gd name="T6" fmla="*/ 0 w 42"/>
                <a:gd name="T7" fmla="*/ 10013 h 6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2" h="62">
                  <a:moveTo>
                    <a:pt x="0" y="62"/>
                  </a:moveTo>
                  <a:cubicBezTo>
                    <a:pt x="3" y="52"/>
                    <a:pt x="6" y="41"/>
                    <a:pt x="14" y="29"/>
                  </a:cubicBezTo>
                  <a:cubicBezTo>
                    <a:pt x="20" y="20"/>
                    <a:pt x="30" y="11"/>
                    <a:pt x="42" y="0"/>
                  </a:cubicBezTo>
                  <a:cubicBezTo>
                    <a:pt x="33" y="6"/>
                    <a:pt x="5" y="48"/>
                    <a:pt x="0" y="6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93" name="Freeform 330">
              <a:extLst>
                <a:ext uri="{FF2B5EF4-FFF2-40B4-BE49-F238E27FC236}">
                  <a16:creationId xmlns:a16="http://schemas.microsoft.com/office/drawing/2014/main" id="{CD7AD678-BA7E-447D-94BE-C9F1AB5CF4C3}"/>
                </a:ext>
              </a:extLst>
            </p:cNvPr>
            <p:cNvSpPr>
              <a:spLocks/>
            </p:cNvSpPr>
            <p:nvPr/>
          </p:nvSpPr>
          <p:spPr bwMode="auto">
            <a:xfrm>
              <a:off x="2501" y="1851"/>
              <a:ext cx="124" cy="161"/>
            </a:xfrm>
            <a:custGeom>
              <a:avLst/>
              <a:gdLst>
                <a:gd name="T0" fmla="*/ 0 w 37"/>
                <a:gd name="T1" fmla="*/ 0 h 45"/>
                <a:gd name="T2" fmla="*/ 4672 w 37"/>
                <a:gd name="T3" fmla="*/ 7374 h 4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7" h="45">
                  <a:moveTo>
                    <a:pt x="0" y="0"/>
                  </a:moveTo>
                  <a:cubicBezTo>
                    <a:pt x="8" y="7"/>
                    <a:pt x="29" y="26"/>
                    <a:pt x="37" y="4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94" name="Freeform 331">
              <a:extLst>
                <a:ext uri="{FF2B5EF4-FFF2-40B4-BE49-F238E27FC236}">
                  <a16:creationId xmlns:a16="http://schemas.microsoft.com/office/drawing/2014/main" id="{226B90F3-5D5E-C041-6860-B10C809EED76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6" y="1331"/>
              <a:ext cx="47" cy="324"/>
            </a:xfrm>
            <a:custGeom>
              <a:avLst/>
              <a:gdLst>
                <a:gd name="T0" fmla="*/ 0 w 14"/>
                <a:gd name="T1" fmla="*/ 0 h 91"/>
                <a:gd name="T2" fmla="*/ 497 w 14"/>
                <a:gd name="T3" fmla="*/ 14630 h 91"/>
                <a:gd name="T4" fmla="*/ 0 w 14"/>
                <a:gd name="T5" fmla="*/ 0 h 9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" h="91">
                  <a:moveTo>
                    <a:pt x="0" y="0"/>
                  </a:moveTo>
                  <a:cubicBezTo>
                    <a:pt x="8" y="13"/>
                    <a:pt x="14" y="57"/>
                    <a:pt x="4" y="91"/>
                  </a:cubicBezTo>
                  <a:cubicBezTo>
                    <a:pt x="6" y="84"/>
                    <a:pt x="11" y="31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95" name="Freeform 332">
              <a:extLst>
                <a:ext uri="{FF2B5EF4-FFF2-40B4-BE49-F238E27FC236}">
                  <a16:creationId xmlns:a16="http://schemas.microsoft.com/office/drawing/2014/main" id="{AD27A786-31DE-32C7-3098-A936C0BF638C}"/>
                </a:ext>
              </a:extLst>
            </p:cNvPr>
            <p:cNvSpPr>
              <a:spLocks/>
            </p:cNvSpPr>
            <p:nvPr/>
          </p:nvSpPr>
          <p:spPr bwMode="auto">
            <a:xfrm>
              <a:off x="3410" y="1944"/>
              <a:ext cx="184" cy="118"/>
            </a:xfrm>
            <a:custGeom>
              <a:avLst/>
              <a:gdLst>
                <a:gd name="T0" fmla="*/ 6895 w 55"/>
                <a:gd name="T1" fmla="*/ 5396 h 33"/>
                <a:gd name="T2" fmla="*/ 0 w 55"/>
                <a:gd name="T3" fmla="*/ 0 h 33"/>
                <a:gd name="T4" fmla="*/ 6895 w 55"/>
                <a:gd name="T5" fmla="*/ 5396 h 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5" h="33">
                  <a:moveTo>
                    <a:pt x="55" y="33"/>
                  </a:moveTo>
                  <a:cubicBezTo>
                    <a:pt x="48" y="26"/>
                    <a:pt x="16" y="4"/>
                    <a:pt x="0" y="0"/>
                  </a:cubicBezTo>
                  <a:cubicBezTo>
                    <a:pt x="14" y="3"/>
                    <a:pt x="43" y="16"/>
                    <a:pt x="55" y="3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96" name="Freeform 333">
              <a:extLst>
                <a:ext uri="{FF2B5EF4-FFF2-40B4-BE49-F238E27FC236}">
                  <a16:creationId xmlns:a16="http://schemas.microsoft.com/office/drawing/2014/main" id="{3D8B19D4-E889-7364-7CB8-469D7556A6CE}"/>
                </a:ext>
              </a:extLst>
            </p:cNvPr>
            <p:cNvSpPr>
              <a:spLocks/>
            </p:cNvSpPr>
            <p:nvPr/>
          </p:nvSpPr>
          <p:spPr bwMode="auto">
            <a:xfrm>
              <a:off x="3868" y="1830"/>
              <a:ext cx="144" cy="253"/>
            </a:xfrm>
            <a:custGeom>
              <a:avLst/>
              <a:gdLst>
                <a:gd name="T0" fmla="*/ 5405 w 43"/>
                <a:gd name="T1" fmla="*/ 0 h 71"/>
                <a:gd name="T2" fmla="*/ 0 w 43"/>
                <a:gd name="T3" fmla="*/ 11453 h 7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3" h="71">
                  <a:moveTo>
                    <a:pt x="43" y="0"/>
                  </a:moveTo>
                  <a:cubicBezTo>
                    <a:pt x="32" y="13"/>
                    <a:pt x="11" y="41"/>
                    <a:pt x="0" y="71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97" name="Freeform 334">
              <a:extLst>
                <a:ext uri="{FF2B5EF4-FFF2-40B4-BE49-F238E27FC236}">
                  <a16:creationId xmlns:a16="http://schemas.microsoft.com/office/drawing/2014/main" id="{F870F707-34ED-5228-BC56-D8F211F2403E}"/>
                </a:ext>
              </a:extLst>
            </p:cNvPr>
            <p:cNvSpPr>
              <a:spLocks/>
            </p:cNvSpPr>
            <p:nvPr/>
          </p:nvSpPr>
          <p:spPr bwMode="auto">
            <a:xfrm>
              <a:off x="3313" y="2653"/>
              <a:ext cx="67" cy="157"/>
            </a:xfrm>
            <a:custGeom>
              <a:avLst/>
              <a:gdLst>
                <a:gd name="T0" fmla="*/ 0 w 20"/>
                <a:gd name="T1" fmla="*/ 0 h 44"/>
                <a:gd name="T2" fmla="*/ 2513 w 20"/>
                <a:gd name="T3" fmla="*/ 7129 h 4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0" h="44">
                  <a:moveTo>
                    <a:pt x="0" y="0"/>
                  </a:moveTo>
                  <a:cubicBezTo>
                    <a:pt x="2" y="11"/>
                    <a:pt x="9" y="28"/>
                    <a:pt x="20" y="4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98" name="Freeform 335">
              <a:extLst>
                <a:ext uri="{FF2B5EF4-FFF2-40B4-BE49-F238E27FC236}">
                  <a16:creationId xmlns:a16="http://schemas.microsoft.com/office/drawing/2014/main" id="{40BDCFDD-ED0F-3397-A15A-6F56E68C7FD3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3" y="2383"/>
              <a:ext cx="40" cy="146"/>
            </a:xfrm>
            <a:custGeom>
              <a:avLst/>
              <a:gdLst>
                <a:gd name="T0" fmla="*/ 1367 w 12"/>
                <a:gd name="T1" fmla="*/ 0 h 41"/>
                <a:gd name="T2" fmla="*/ 0 w 12"/>
                <a:gd name="T3" fmla="*/ 6595 h 41"/>
                <a:gd name="T4" fmla="*/ 1367 w 12"/>
                <a:gd name="T5" fmla="*/ 0 h 4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" h="41">
                  <a:moveTo>
                    <a:pt x="11" y="0"/>
                  </a:moveTo>
                  <a:cubicBezTo>
                    <a:pt x="12" y="6"/>
                    <a:pt x="8" y="30"/>
                    <a:pt x="0" y="41"/>
                  </a:cubicBezTo>
                  <a:cubicBezTo>
                    <a:pt x="3" y="36"/>
                    <a:pt x="11" y="5"/>
                    <a:pt x="1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99" name="Freeform 336">
              <a:extLst>
                <a:ext uri="{FF2B5EF4-FFF2-40B4-BE49-F238E27FC236}">
                  <a16:creationId xmlns:a16="http://schemas.microsoft.com/office/drawing/2014/main" id="{DBFC7B6F-D342-F988-F9ED-78FFB3822219}"/>
                </a:ext>
              </a:extLst>
            </p:cNvPr>
            <p:cNvSpPr>
              <a:spLocks/>
            </p:cNvSpPr>
            <p:nvPr/>
          </p:nvSpPr>
          <p:spPr bwMode="auto">
            <a:xfrm>
              <a:off x="2564" y="1032"/>
              <a:ext cx="10" cy="14"/>
            </a:xfrm>
            <a:custGeom>
              <a:avLst/>
              <a:gdLst>
                <a:gd name="T0" fmla="*/ 110 w 3"/>
                <a:gd name="T1" fmla="*/ 480 h 4"/>
                <a:gd name="T2" fmla="*/ 0 w 3"/>
                <a:gd name="T3" fmla="*/ 172 h 4"/>
                <a:gd name="T4" fmla="*/ 257 w 3"/>
                <a:gd name="T5" fmla="*/ 172 h 4"/>
                <a:gd name="T6" fmla="*/ 367 w 3"/>
                <a:gd name="T7" fmla="*/ 480 h 4"/>
                <a:gd name="T8" fmla="*/ 110 w 3"/>
                <a:gd name="T9" fmla="*/ 480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4">
                  <a:moveTo>
                    <a:pt x="1" y="3"/>
                  </a:moveTo>
                  <a:cubicBezTo>
                    <a:pt x="0" y="3"/>
                    <a:pt x="0" y="2"/>
                    <a:pt x="0" y="1"/>
                  </a:cubicBezTo>
                  <a:cubicBezTo>
                    <a:pt x="0" y="0"/>
                    <a:pt x="1" y="0"/>
                    <a:pt x="2" y="1"/>
                  </a:cubicBezTo>
                  <a:cubicBezTo>
                    <a:pt x="3" y="1"/>
                    <a:pt x="3" y="2"/>
                    <a:pt x="3" y="3"/>
                  </a:cubicBezTo>
                  <a:cubicBezTo>
                    <a:pt x="2" y="3"/>
                    <a:pt x="1" y="4"/>
                    <a:pt x="1" y="3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00" name="Freeform 337">
              <a:extLst>
                <a:ext uri="{FF2B5EF4-FFF2-40B4-BE49-F238E27FC236}">
                  <a16:creationId xmlns:a16="http://schemas.microsoft.com/office/drawing/2014/main" id="{10338F63-9A3C-14E9-D76A-22B67F30D347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1" y="1028"/>
              <a:ext cx="10" cy="14"/>
            </a:xfrm>
            <a:custGeom>
              <a:avLst/>
              <a:gdLst>
                <a:gd name="T0" fmla="*/ 110 w 3"/>
                <a:gd name="T1" fmla="*/ 480 h 4"/>
                <a:gd name="T2" fmla="*/ 0 w 3"/>
                <a:gd name="T3" fmla="*/ 172 h 4"/>
                <a:gd name="T4" fmla="*/ 257 w 3"/>
                <a:gd name="T5" fmla="*/ 172 h 4"/>
                <a:gd name="T6" fmla="*/ 367 w 3"/>
                <a:gd name="T7" fmla="*/ 480 h 4"/>
                <a:gd name="T8" fmla="*/ 110 w 3"/>
                <a:gd name="T9" fmla="*/ 480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4">
                  <a:moveTo>
                    <a:pt x="1" y="3"/>
                  </a:moveTo>
                  <a:cubicBezTo>
                    <a:pt x="0" y="3"/>
                    <a:pt x="0" y="2"/>
                    <a:pt x="0" y="1"/>
                  </a:cubicBezTo>
                  <a:cubicBezTo>
                    <a:pt x="1" y="0"/>
                    <a:pt x="2" y="0"/>
                    <a:pt x="2" y="1"/>
                  </a:cubicBezTo>
                  <a:cubicBezTo>
                    <a:pt x="3" y="1"/>
                    <a:pt x="3" y="2"/>
                    <a:pt x="3" y="3"/>
                  </a:cubicBezTo>
                  <a:cubicBezTo>
                    <a:pt x="3" y="3"/>
                    <a:pt x="2" y="4"/>
                    <a:pt x="1" y="3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01" name="Freeform 338">
              <a:extLst>
                <a:ext uri="{FF2B5EF4-FFF2-40B4-BE49-F238E27FC236}">
                  <a16:creationId xmlns:a16="http://schemas.microsoft.com/office/drawing/2014/main" id="{A8F057F7-5E92-22C7-9590-7A159EB1F53C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8" y="1007"/>
              <a:ext cx="10" cy="10"/>
            </a:xfrm>
            <a:custGeom>
              <a:avLst/>
              <a:gdLst>
                <a:gd name="T0" fmla="*/ 110 w 3"/>
                <a:gd name="T1" fmla="*/ 367 h 3"/>
                <a:gd name="T2" fmla="*/ 0 w 3"/>
                <a:gd name="T3" fmla="*/ 110 h 3"/>
                <a:gd name="T4" fmla="*/ 257 w 3"/>
                <a:gd name="T5" fmla="*/ 0 h 3"/>
                <a:gd name="T6" fmla="*/ 367 w 3"/>
                <a:gd name="T7" fmla="*/ 257 h 3"/>
                <a:gd name="T8" fmla="*/ 110 w 3"/>
                <a:gd name="T9" fmla="*/ 36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1" y="3"/>
                  </a:moveTo>
                  <a:cubicBezTo>
                    <a:pt x="0" y="3"/>
                    <a:pt x="0" y="2"/>
                    <a:pt x="0" y="1"/>
                  </a:cubicBezTo>
                  <a:cubicBezTo>
                    <a:pt x="0" y="0"/>
                    <a:pt x="1" y="0"/>
                    <a:pt x="2" y="0"/>
                  </a:cubicBezTo>
                  <a:cubicBezTo>
                    <a:pt x="3" y="1"/>
                    <a:pt x="3" y="2"/>
                    <a:pt x="3" y="2"/>
                  </a:cubicBezTo>
                  <a:cubicBezTo>
                    <a:pt x="2" y="3"/>
                    <a:pt x="2" y="3"/>
                    <a:pt x="1" y="3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02" name="Freeform 339">
              <a:extLst>
                <a:ext uri="{FF2B5EF4-FFF2-40B4-BE49-F238E27FC236}">
                  <a16:creationId xmlns:a16="http://schemas.microsoft.com/office/drawing/2014/main" id="{7AD86749-9333-A750-DC7B-1C4946256C83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8" y="1014"/>
              <a:ext cx="13" cy="14"/>
            </a:xfrm>
            <a:custGeom>
              <a:avLst/>
              <a:gdLst>
                <a:gd name="T0" fmla="*/ 107 w 4"/>
                <a:gd name="T1" fmla="*/ 480 h 4"/>
                <a:gd name="T2" fmla="*/ 107 w 4"/>
                <a:gd name="T3" fmla="*/ 172 h 4"/>
                <a:gd name="T4" fmla="*/ 348 w 4"/>
                <a:gd name="T5" fmla="*/ 0 h 4"/>
                <a:gd name="T6" fmla="*/ 348 w 4"/>
                <a:gd name="T7" fmla="*/ 308 h 4"/>
                <a:gd name="T8" fmla="*/ 107 w 4"/>
                <a:gd name="T9" fmla="*/ 480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4">
                  <a:moveTo>
                    <a:pt x="1" y="3"/>
                  </a:moveTo>
                  <a:cubicBezTo>
                    <a:pt x="1" y="3"/>
                    <a:pt x="0" y="2"/>
                    <a:pt x="1" y="1"/>
                  </a:cubicBezTo>
                  <a:cubicBezTo>
                    <a:pt x="1" y="0"/>
                    <a:pt x="2" y="0"/>
                    <a:pt x="3" y="0"/>
                  </a:cubicBezTo>
                  <a:cubicBezTo>
                    <a:pt x="4" y="1"/>
                    <a:pt x="4" y="2"/>
                    <a:pt x="3" y="2"/>
                  </a:cubicBezTo>
                  <a:cubicBezTo>
                    <a:pt x="3" y="3"/>
                    <a:pt x="2" y="4"/>
                    <a:pt x="1" y="3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03" name="Freeform 340">
              <a:extLst>
                <a:ext uri="{FF2B5EF4-FFF2-40B4-BE49-F238E27FC236}">
                  <a16:creationId xmlns:a16="http://schemas.microsoft.com/office/drawing/2014/main" id="{16F9A4F1-72A6-3292-BB5C-5C3708F45AA7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5" y="1003"/>
              <a:ext cx="13" cy="11"/>
            </a:xfrm>
            <a:custGeom>
              <a:avLst/>
              <a:gdLst>
                <a:gd name="T0" fmla="*/ 107 w 4"/>
                <a:gd name="T1" fmla="*/ 539 h 3"/>
                <a:gd name="T2" fmla="*/ 107 w 4"/>
                <a:gd name="T3" fmla="*/ 202 h 3"/>
                <a:gd name="T4" fmla="*/ 348 w 4"/>
                <a:gd name="T5" fmla="*/ 0 h 3"/>
                <a:gd name="T6" fmla="*/ 445 w 4"/>
                <a:gd name="T7" fmla="*/ 348 h 3"/>
                <a:gd name="T8" fmla="*/ 107 w 4"/>
                <a:gd name="T9" fmla="*/ 539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3">
                  <a:moveTo>
                    <a:pt x="1" y="3"/>
                  </a:moveTo>
                  <a:cubicBezTo>
                    <a:pt x="1" y="3"/>
                    <a:pt x="0" y="2"/>
                    <a:pt x="1" y="1"/>
                  </a:cubicBezTo>
                  <a:cubicBezTo>
                    <a:pt x="1" y="0"/>
                    <a:pt x="2" y="0"/>
                    <a:pt x="3" y="0"/>
                  </a:cubicBezTo>
                  <a:cubicBezTo>
                    <a:pt x="4" y="1"/>
                    <a:pt x="4" y="2"/>
                    <a:pt x="4" y="2"/>
                  </a:cubicBezTo>
                  <a:cubicBezTo>
                    <a:pt x="3" y="3"/>
                    <a:pt x="2" y="3"/>
                    <a:pt x="1" y="3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04" name="Freeform 341">
              <a:extLst>
                <a:ext uri="{FF2B5EF4-FFF2-40B4-BE49-F238E27FC236}">
                  <a16:creationId xmlns:a16="http://schemas.microsoft.com/office/drawing/2014/main" id="{8EB2BF5A-8839-E99A-5373-5AA29DA93840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8" y="989"/>
              <a:ext cx="13" cy="14"/>
            </a:xfrm>
            <a:custGeom>
              <a:avLst/>
              <a:gdLst>
                <a:gd name="T0" fmla="*/ 107 w 4"/>
                <a:gd name="T1" fmla="*/ 602 h 4"/>
                <a:gd name="T2" fmla="*/ 107 w 4"/>
                <a:gd name="T3" fmla="*/ 308 h 4"/>
                <a:gd name="T4" fmla="*/ 348 w 4"/>
                <a:gd name="T5" fmla="*/ 172 h 4"/>
                <a:gd name="T6" fmla="*/ 348 w 4"/>
                <a:gd name="T7" fmla="*/ 480 h 4"/>
                <a:gd name="T8" fmla="*/ 107 w 4"/>
                <a:gd name="T9" fmla="*/ 602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4">
                  <a:moveTo>
                    <a:pt x="1" y="4"/>
                  </a:moveTo>
                  <a:cubicBezTo>
                    <a:pt x="1" y="3"/>
                    <a:pt x="0" y="2"/>
                    <a:pt x="1" y="2"/>
                  </a:cubicBezTo>
                  <a:cubicBezTo>
                    <a:pt x="1" y="1"/>
                    <a:pt x="2" y="0"/>
                    <a:pt x="3" y="1"/>
                  </a:cubicBezTo>
                  <a:cubicBezTo>
                    <a:pt x="4" y="1"/>
                    <a:pt x="4" y="2"/>
                    <a:pt x="3" y="3"/>
                  </a:cubicBezTo>
                  <a:cubicBezTo>
                    <a:pt x="3" y="4"/>
                    <a:pt x="2" y="4"/>
                    <a:pt x="1" y="4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05" name="Freeform 342">
              <a:extLst>
                <a:ext uri="{FF2B5EF4-FFF2-40B4-BE49-F238E27FC236}">
                  <a16:creationId xmlns:a16="http://schemas.microsoft.com/office/drawing/2014/main" id="{024D5A54-3D1C-9DDB-74EA-BC5E9082B1FC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8" y="975"/>
              <a:ext cx="13" cy="14"/>
            </a:xfrm>
            <a:custGeom>
              <a:avLst/>
              <a:gdLst>
                <a:gd name="T0" fmla="*/ 244 w 4"/>
                <a:gd name="T1" fmla="*/ 480 h 4"/>
                <a:gd name="T2" fmla="*/ 107 w 4"/>
                <a:gd name="T3" fmla="*/ 172 h 4"/>
                <a:gd name="T4" fmla="*/ 348 w 4"/>
                <a:gd name="T5" fmla="*/ 172 h 4"/>
                <a:gd name="T6" fmla="*/ 445 w 4"/>
                <a:gd name="T7" fmla="*/ 480 h 4"/>
                <a:gd name="T8" fmla="*/ 244 w 4"/>
                <a:gd name="T9" fmla="*/ 480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4">
                  <a:moveTo>
                    <a:pt x="2" y="3"/>
                  </a:moveTo>
                  <a:cubicBezTo>
                    <a:pt x="1" y="3"/>
                    <a:pt x="0" y="2"/>
                    <a:pt x="1" y="1"/>
                  </a:cubicBezTo>
                  <a:cubicBezTo>
                    <a:pt x="1" y="0"/>
                    <a:pt x="2" y="0"/>
                    <a:pt x="3" y="1"/>
                  </a:cubicBezTo>
                  <a:cubicBezTo>
                    <a:pt x="4" y="1"/>
                    <a:pt x="4" y="2"/>
                    <a:pt x="4" y="3"/>
                  </a:cubicBezTo>
                  <a:cubicBezTo>
                    <a:pt x="3" y="3"/>
                    <a:pt x="2" y="4"/>
                    <a:pt x="2" y="3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06" name="Freeform 343">
              <a:extLst>
                <a:ext uri="{FF2B5EF4-FFF2-40B4-BE49-F238E27FC236}">
                  <a16:creationId xmlns:a16="http://schemas.microsoft.com/office/drawing/2014/main" id="{D18AF108-0FFA-D6E7-EE37-DA589AE80B69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1" y="975"/>
              <a:ext cx="14" cy="14"/>
            </a:xfrm>
            <a:custGeom>
              <a:avLst/>
              <a:gdLst>
                <a:gd name="T0" fmla="*/ 172 w 4"/>
                <a:gd name="T1" fmla="*/ 480 h 4"/>
                <a:gd name="T2" fmla="*/ 0 w 4"/>
                <a:gd name="T3" fmla="*/ 172 h 4"/>
                <a:gd name="T4" fmla="*/ 480 w 4"/>
                <a:gd name="T5" fmla="*/ 0 h 4"/>
                <a:gd name="T6" fmla="*/ 480 w 4"/>
                <a:gd name="T7" fmla="*/ 308 h 4"/>
                <a:gd name="T8" fmla="*/ 172 w 4"/>
                <a:gd name="T9" fmla="*/ 480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4">
                  <a:moveTo>
                    <a:pt x="1" y="3"/>
                  </a:moveTo>
                  <a:cubicBezTo>
                    <a:pt x="0" y="3"/>
                    <a:pt x="0" y="2"/>
                    <a:pt x="0" y="1"/>
                  </a:cubicBezTo>
                  <a:cubicBezTo>
                    <a:pt x="1" y="0"/>
                    <a:pt x="2" y="0"/>
                    <a:pt x="3" y="0"/>
                  </a:cubicBezTo>
                  <a:cubicBezTo>
                    <a:pt x="3" y="1"/>
                    <a:pt x="4" y="2"/>
                    <a:pt x="3" y="2"/>
                  </a:cubicBezTo>
                  <a:cubicBezTo>
                    <a:pt x="3" y="3"/>
                    <a:pt x="2" y="4"/>
                    <a:pt x="1" y="3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07" name="Freeform 344">
              <a:extLst>
                <a:ext uri="{FF2B5EF4-FFF2-40B4-BE49-F238E27FC236}">
                  <a16:creationId xmlns:a16="http://schemas.microsoft.com/office/drawing/2014/main" id="{09209677-B410-4D56-7428-5AD0FAD27549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1" y="989"/>
              <a:ext cx="10" cy="11"/>
            </a:xfrm>
            <a:custGeom>
              <a:avLst/>
              <a:gdLst>
                <a:gd name="T0" fmla="*/ 110 w 3"/>
                <a:gd name="T1" fmla="*/ 539 h 3"/>
                <a:gd name="T2" fmla="*/ 0 w 3"/>
                <a:gd name="T3" fmla="*/ 202 h 3"/>
                <a:gd name="T4" fmla="*/ 257 w 3"/>
                <a:gd name="T5" fmla="*/ 0 h 3"/>
                <a:gd name="T6" fmla="*/ 367 w 3"/>
                <a:gd name="T7" fmla="*/ 348 h 3"/>
                <a:gd name="T8" fmla="*/ 110 w 3"/>
                <a:gd name="T9" fmla="*/ 539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1" y="3"/>
                  </a:moveTo>
                  <a:cubicBezTo>
                    <a:pt x="0" y="2"/>
                    <a:pt x="0" y="2"/>
                    <a:pt x="0" y="1"/>
                  </a:cubicBezTo>
                  <a:cubicBezTo>
                    <a:pt x="1" y="0"/>
                    <a:pt x="2" y="0"/>
                    <a:pt x="2" y="0"/>
                  </a:cubicBezTo>
                  <a:cubicBezTo>
                    <a:pt x="3" y="0"/>
                    <a:pt x="3" y="1"/>
                    <a:pt x="3" y="2"/>
                  </a:cubicBezTo>
                  <a:cubicBezTo>
                    <a:pt x="3" y="3"/>
                    <a:pt x="2" y="3"/>
                    <a:pt x="1" y="3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08" name="Freeform 345">
              <a:extLst>
                <a:ext uri="{FF2B5EF4-FFF2-40B4-BE49-F238E27FC236}">
                  <a16:creationId xmlns:a16="http://schemas.microsoft.com/office/drawing/2014/main" id="{0E97B10A-3205-DFBC-0C93-BBE82E654B2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1" y="1000"/>
              <a:ext cx="14" cy="14"/>
            </a:xfrm>
            <a:custGeom>
              <a:avLst/>
              <a:gdLst>
                <a:gd name="T0" fmla="*/ 172 w 4"/>
                <a:gd name="T1" fmla="*/ 480 h 4"/>
                <a:gd name="T2" fmla="*/ 0 w 4"/>
                <a:gd name="T3" fmla="*/ 172 h 4"/>
                <a:gd name="T4" fmla="*/ 480 w 4"/>
                <a:gd name="T5" fmla="*/ 0 h 4"/>
                <a:gd name="T6" fmla="*/ 480 w 4"/>
                <a:gd name="T7" fmla="*/ 308 h 4"/>
                <a:gd name="T8" fmla="*/ 172 w 4"/>
                <a:gd name="T9" fmla="*/ 480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4">
                  <a:moveTo>
                    <a:pt x="1" y="3"/>
                  </a:moveTo>
                  <a:cubicBezTo>
                    <a:pt x="0" y="3"/>
                    <a:pt x="0" y="2"/>
                    <a:pt x="0" y="1"/>
                  </a:cubicBezTo>
                  <a:cubicBezTo>
                    <a:pt x="1" y="0"/>
                    <a:pt x="2" y="0"/>
                    <a:pt x="3" y="0"/>
                  </a:cubicBezTo>
                  <a:cubicBezTo>
                    <a:pt x="3" y="1"/>
                    <a:pt x="4" y="2"/>
                    <a:pt x="3" y="2"/>
                  </a:cubicBezTo>
                  <a:cubicBezTo>
                    <a:pt x="3" y="3"/>
                    <a:pt x="2" y="4"/>
                    <a:pt x="1" y="3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09" name="Freeform 346">
              <a:extLst>
                <a:ext uri="{FF2B5EF4-FFF2-40B4-BE49-F238E27FC236}">
                  <a16:creationId xmlns:a16="http://schemas.microsoft.com/office/drawing/2014/main" id="{746D826B-CB3C-EB91-F35F-D4B20684A043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8" y="989"/>
              <a:ext cx="13" cy="14"/>
            </a:xfrm>
            <a:custGeom>
              <a:avLst/>
              <a:gdLst>
                <a:gd name="T0" fmla="*/ 244 w 4"/>
                <a:gd name="T1" fmla="*/ 480 h 4"/>
                <a:gd name="T2" fmla="*/ 107 w 4"/>
                <a:gd name="T3" fmla="*/ 172 h 4"/>
                <a:gd name="T4" fmla="*/ 348 w 4"/>
                <a:gd name="T5" fmla="*/ 0 h 4"/>
                <a:gd name="T6" fmla="*/ 445 w 4"/>
                <a:gd name="T7" fmla="*/ 480 h 4"/>
                <a:gd name="T8" fmla="*/ 244 w 4"/>
                <a:gd name="T9" fmla="*/ 480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4">
                  <a:moveTo>
                    <a:pt x="2" y="3"/>
                  </a:moveTo>
                  <a:cubicBezTo>
                    <a:pt x="1" y="3"/>
                    <a:pt x="0" y="2"/>
                    <a:pt x="1" y="1"/>
                  </a:cubicBezTo>
                  <a:cubicBezTo>
                    <a:pt x="1" y="0"/>
                    <a:pt x="2" y="0"/>
                    <a:pt x="3" y="0"/>
                  </a:cubicBezTo>
                  <a:cubicBezTo>
                    <a:pt x="4" y="1"/>
                    <a:pt x="4" y="2"/>
                    <a:pt x="4" y="3"/>
                  </a:cubicBezTo>
                  <a:cubicBezTo>
                    <a:pt x="3" y="3"/>
                    <a:pt x="2" y="4"/>
                    <a:pt x="2" y="3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10" name="Freeform 347">
              <a:extLst>
                <a:ext uri="{FF2B5EF4-FFF2-40B4-BE49-F238E27FC236}">
                  <a16:creationId xmlns:a16="http://schemas.microsoft.com/office/drawing/2014/main" id="{16BB60CA-D82D-AB1B-CCA6-A23C7C949877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5" y="967"/>
              <a:ext cx="13" cy="11"/>
            </a:xfrm>
            <a:custGeom>
              <a:avLst/>
              <a:gdLst>
                <a:gd name="T0" fmla="*/ 107 w 4"/>
                <a:gd name="T1" fmla="*/ 539 h 3"/>
                <a:gd name="T2" fmla="*/ 107 w 4"/>
                <a:gd name="T3" fmla="*/ 202 h 3"/>
                <a:gd name="T4" fmla="*/ 348 w 4"/>
                <a:gd name="T5" fmla="*/ 0 h 3"/>
                <a:gd name="T6" fmla="*/ 348 w 4"/>
                <a:gd name="T7" fmla="*/ 348 h 3"/>
                <a:gd name="T8" fmla="*/ 107 w 4"/>
                <a:gd name="T9" fmla="*/ 539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3">
                  <a:moveTo>
                    <a:pt x="1" y="3"/>
                  </a:moveTo>
                  <a:cubicBezTo>
                    <a:pt x="1" y="2"/>
                    <a:pt x="0" y="1"/>
                    <a:pt x="1" y="1"/>
                  </a:cubicBezTo>
                  <a:cubicBezTo>
                    <a:pt x="1" y="0"/>
                    <a:pt x="2" y="0"/>
                    <a:pt x="3" y="0"/>
                  </a:cubicBezTo>
                  <a:cubicBezTo>
                    <a:pt x="4" y="0"/>
                    <a:pt x="4" y="1"/>
                    <a:pt x="3" y="2"/>
                  </a:cubicBezTo>
                  <a:cubicBezTo>
                    <a:pt x="3" y="3"/>
                    <a:pt x="2" y="3"/>
                    <a:pt x="1" y="3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11" name="Freeform 348">
              <a:extLst>
                <a:ext uri="{FF2B5EF4-FFF2-40B4-BE49-F238E27FC236}">
                  <a16:creationId xmlns:a16="http://schemas.microsoft.com/office/drawing/2014/main" id="{D2DDC397-8AEF-A103-840E-B09C14D1AF5D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8" y="960"/>
              <a:ext cx="13" cy="11"/>
            </a:xfrm>
            <a:custGeom>
              <a:avLst/>
              <a:gdLst>
                <a:gd name="T0" fmla="*/ 107 w 4"/>
                <a:gd name="T1" fmla="*/ 539 h 3"/>
                <a:gd name="T2" fmla="*/ 107 w 4"/>
                <a:gd name="T3" fmla="*/ 202 h 3"/>
                <a:gd name="T4" fmla="*/ 348 w 4"/>
                <a:gd name="T5" fmla="*/ 0 h 3"/>
                <a:gd name="T6" fmla="*/ 445 w 4"/>
                <a:gd name="T7" fmla="*/ 348 h 3"/>
                <a:gd name="T8" fmla="*/ 107 w 4"/>
                <a:gd name="T9" fmla="*/ 539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3">
                  <a:moveTo>
                    <a:pt x="1" y="3"/>
                  </a:moveTo>
                  <a:cubicBezTo>
                    <a:pt x="1" y="2"/>
                    <a:pt x="0" y="2"/>
                    <a:pt x="1" y="1"/>
                  </a:cubicBezTo>
                  <a:cubicBezTo>
                    <a:pt x="1" y="0"/>
                    <a:pt x="2" y="0"/>
                    <a:pt x="3" y="0"/>
                  </a:cubicBezTo>
                  <a:cubicBezTo>
                    <a:pt x="4" y="0"/>
                    <a:pt x="4" y="1"/>
                    <a:pt x="4" y="2"/>
                  </a:cubicBezTo>
                  <a:cubicBezTo>
                    <a:pt x="3" y="3"/>
                    <a:pt x="2" y="3"/>
                    <a:pt x="1" y="3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12" name="Freeform 349">
              <a:extLst>
                <a:ext uri="{FF2B5EF4-FFF2-40B4-BE49-F238E27FC236}">
                  <a16:creationId xmlns:a16="http://schemas.microsoft.com/office/drawing/2014/main" id="{34D25A21-01AD-97DD-786D-85C3589B7CB4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5" y="964"/>
              <a:ext cx="13" cy="11"/>
            </a:xfrm>
            <a:custGeom>
              <a:avLst/>
              <a:gdLst>
                <a:gd name="T0" fmla="*/ 244 w 4"/>
                <a:gd name="T1" fmla="*/ 539 h 3"/>
                <a:gd name="T2" fmla="*/ 107 w 4"/>
                <a:gd name="T3" fmla="*/ 202 h 3"/>
                <a:gd name="T4" fmla="*/ 348 w 4"/>
                <a:gd name="T5" fmla="*/ 0 h 3"/>
                <a:gd name="T6" fmla="*/ 445 w 4"/>
                <a:gd name="T7" fmla="*/ 348 h 3"/>
                <a:gd name="T8" fmla="*/ 244 w 4"/>
                <a:gd name="T9" fmla="*/ 539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3">
                  <a:moveTo>
                    <a:pt x="2" y="3"/>
                  </a:moveTo>
                  <a:cubicBezTo>
                    <a:pt x="1" y="3"/>
                    <a:pt x="0" y="2"/>
                    <a:pt x="1" y="1"/>
                  </a:cubicBezTo>
                  <a:cubicBezTo>
                    <a:pt x="1" y="0"/>
                    <a:pt x="2" y="0"/>
                    <a:pt x="3" y="0"/>
                  </a:cubicBezTo>
                  <a:cubicBezTo>
                    <a:pt x="4" y="0"/>
                    <a:pt x="4" y="1"/>
                    <a:pt x="4" y="2"/>
                  </a:cubicBezTo>
                  <a:cubicBezTo>
                    <a:pt x="3" y="3"/>
                    <a:pt x="2" y="3"/>
                    <a:pt x="2" y="3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13" name="Freeform 350">
              <a:extLst>
                <a:ext uri="{FF2B5EF4-FFF2-40B4-BE49-F238E27FC236}">
                  <a16:creationId xmlns:a16="http://schemas.microsoft.com/office/drawing/2014/main" id="{ED66650F-D752-5DF8-3820-C76FB36F786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8" y="971"/>
              <a:ext cx="10" cy="14"/>
            </a:xfrm>
            <a:custGeom>
              <a:avLst/>
              <a:gdLst>
                <a:gd name="T0" fmla="*/ 110 w 3"/>
                <a:gd name="T1" fmla="*/ 602 h 4"/>
                <a:gd name="T2" fmla="*/ 0 w 3"/>
                <a:gd name="T3" fmla="*/ 308 h 4"/>
                <a:gd name="T4" fmla="*/ 257 w 3"/>
                <a:gd name="T5" fmla="*/ 172 h 4"/>
                <a:gd name="T6" fmla="*/ 367 w 3"/>
                <a:gd name="T7" fmla="*/ 480 h 4"/>
                <a:gd name="T8" fmla="*/ 110 w 3"/>
                <a:gd name="T9" fmla="*/ 602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4">
                  <a:moveTo>
                    <a:pt x="1" y="4"/>
                  </a:moveTo>
                  <a:cubicBezTo>
                    <a:pt x="0" y="3"/>
                    <a:pt x="0" y="2"/>
                    <a:pt x="0" y="2"/>
                  </a:cubicBezTo>
                  <a:cubicBezTo>
                    <a:pt x="0" y="1"/>
                    <a:pt x="1" y="0"/>
                    <a:pt x="2" y="1"/>
                  </a:cubicBezTo>
                  <a:cubicBezTo>
                    <a:pt x="3" y="1"/>
                    <a:pt x="3" y="2"/>
                    <a:pt x="3" y="3"/>
                  </a:cubicBezTo>
                  <a:cubicBezTo>
                    <a:pt x="3" y="4"/>
                    <a:pt x="2" y="4"/>
                    <a:pt x="1" y="4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14" name="Freeform 351">
              <a:extLst>
                <a:ext uri="{FF2B5EF4-FFF2-40B4-BE49-F238E27FC236}">
                  <a16:creationId xmlns:a16="http://schemas.microsoft.com/office/drawing/2014/main" id="{A9CD3E4C-79F1-D2FB-6801-64686306CC74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5" y="982"/>
              <a:ext cx="10" cy="10"/>
            </a:xfrm>
            <a:custGeom>
              <a:avLst/>
              <a:gdLst>
                <a:gd name="T0" fmla="*/ 110 w 3"/>
                <a:gd name="T1" fmla="*/ 367 h 3"/>
                <a:gd name="T2" fmla="*/ 0 w 3"/>
                <a:gd name="T3" fmla="*/ 110 h 3"/>
                <a:gd name="T4" fmla="*/ 257 w 3"/>
                <a:gd name="T5" fmla="*/ 0 h 3"/>
                <a:gd name="T6" fmla="*/ 367 w 3"/>
                <a:gd name="T7" fmla="*/ 257 h 3"/>
                <a:gd name="T8" fmla="*/ 110 w 3"/>
                <a:gd name="T9" fmla="*/ 36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1" y="3"/>
                  </a:moveTo>
                  <a:cubicBezTo>
                    <a:pt x="0" y="3"/>
                    <a:pt x="0" y="2"/>
                    <a:pt x="0" y="1"/>
                  </a:cubicBezTo>
                  <a:cubicBezTo>
                    <a:pt x="1" y="0"/>
                    <a:pt x="2" y="0"/>
                    <a:pt x="2" y="0"/>
                  </a:cubicBezTo>
                  <a:cubicBezTo>
                    <a:pt x="3" y="1"/>
                    <a:pt x="3" y="2"/>
                    <a:pt x="3" y="2"/>
                  </a:cubicBezTo>
                  <a:cubicBezTo>
                    <a:pt x="3" y="3"/>
                    <a:pt x="2" y="3"/>
                    <a:pt x="1" y="3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15" name="Freeform 352">
              <a:extLst>
                <a:ext uri="{FF2B5EF4-FFF2-40B4-BE49-F238E27FC236}">
                  <a16:creationId xmlns:a16="http://schemas.microsoft.com/office/drawing/2014/main" id="{FDA9C21C-9269-5C8B-625C-81D0683417E3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5" y="1003"/>
              <a:ext cx="13" cy="14"/>
            </a:xfrm>
            <a:custGeom>
              <a:avLst/>
              <a:gdLst>
                <a:gd name="T0" fmla="*/ 244 w 4"/>
                <a:gd name="T1" fmla="*/ 480 h 4"/>
                <a:gd name="T2" fmla="*/ 107 w 4"/>
                <a:gd name="T3" fmla="*/ 172 h 4"/>
                <a:gd name="T4" fmla="*/ 348 w 4"/>
                <a:gd name="T5" fmla="*/ 0 h 4"/>
                <a:gd name="T6" fmla="*/ 445 w 4"/>
                <a:gd name="T7" fmla="*/ 480 h 4"/>
                <a:gd name="T8" fmla="*/ 244 w 4"/>
                <a:gd name="T9" fmla="*/ 480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4">
                  <a:moveTo>
                    <a:pt x="2" y="3"/>
                  </a:moveTo>
                  <a:cubicBezTo>
                    <a:pt x="1" y="3"/>
                    <a:pt x="0" y="2"/>
                    <a:pt x="1" y="1"/>
                  </a:cubicBezTo>
                  <a:cubicBezTo>
                    <a:pt x="1" y="0"/>
                    <a:pt x="2" y="0"/>
                    <a:pt x="3" y="0"/>
                  </a:cubicBezTo>
                  <a:cubicBezTo>
                    <a:pt x="4" y="1"/>
                    <a:pt x="4" y="2"/>
                    <a:pt x="4" y="3"/>
                  </a:cubicBezTo>
                  <a:cubicBezTo>
                    <a:pt x="3" y="3"/>
                    <a:pt x="2" y="4"/>
                    <a:pt x="2" y="3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16" name="Freeform 353">
              <a:extLst>
                <a:ext uri="{FF2B5EF4-FFF2-40B4-BE49-F238E27FC236}">
                  <a16:creationId xmlns:a16="http://schemas.microsoft.com/office/drawing/2014/main" id="{34505E50-B55F-171A-DA1A-CD92D802358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1" y="1007"/>
              <a:ext cx="14" cy="14"/>
            </a:xfrm>
            <a:custGeom>
              <a:avLst/>
              <a:gdLst>
                <a:gd name="T0" fmla="*/ 172 w 4"/>
                <a:gd name="T1" fmla="*/ 480 h 4"/>
                <a:gd name="T2" fmla="*/ 172 w 4"/>
                <a:gd name="T3" fmla="*/ 172 h 4"/>
                <a:gd name="T4" fmla="*/ 480 w 4"/>
                <a:gd name="T5" fmla="*/ 172 h 4"/>
                <a:gd name="T6" fmla="*/ 480 w 4"/>
                <a:gd name="T7" fmla="*/ 480 h 4"/>
                <a:gd name="T8" fmla="*/ 172 w 4"/>
                <a:gd name="T9" fmla="*/ 480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4">
                  <a:moveTo>
                    <a:pt x="1" y="3"/>
                  </a:moveTo>
                  <a:cubicBezTo>
                    <a:pt x="0" y="3"/>
                    <a:pt x="0" y="2"/>
                    <a:pt x="1" y="1"/>
                  </a:cubicBezTo>
                  <a:cubicBezTo>
                    <a:pt x="1" y="1"/>
                    <a:pt x="2" y="0"/>
                    <a:pt x="3" y="1"/>
                  </a:cubicBezTo>
                  <a:cubicBezTo>
                    <a:pt x="3" y="1"/>
                    <a:pt x="4" y="2"/>
                    <a:pt x="3" y="3"/>
                  </a:cubicBezTo>
                  <a:cubicBezTo>
                    <a:pt x="3" y="4"/>
                    <a:pt x="2" y="4"/>
                    <a:pt x="1" y="3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17" name="Freeform 354">
              <a:extLst>
                <a:ext uri="{FF2B5EF4-FFF2-40B4-BE49-F238E27FC236}">
                  <a16:creationId xmlns:a16="http://schemas.microsoft.com/office/drawing/2014/main" id="{A146094F-ABDE-CF67-9472-0A46185DE73E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8" y="975"/>
              <a:ext cx="13" cy="14"/>
            </a:xfrm>
            <a:custGeom>
              <a:avLst/>
              <a:gdLst>
                <a:gd name="T0" fmla="*/ 107 w 4"/>
                <a:gd name="T1" fmla="*/ 480 h 4"/>
                <a:gd name="T2" fmla="*/ 107 w 4"/>
                <a:gd name="T3" fmla="*/ 172 h 4"/>
                <a:gd name="T4" fmla="*/ 348 w 4"/>
                <a:gd name="T5" fmla="*/ 0 h 4"/>
                <a:gd name="T6" fmla="*/ 348 w 4"/>
                <a:gd name="T7" fmla="*/ 308 h 4"/>
                <a:gd name="T8" fmla="*/ 107 w 4"/>
                <a:gd name="T9" fmla="*/ 480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4">
                  <a:moveTo>
                    <a:pt x="1" y="3"/>
                  </a:moveTo>
                  <a:cubicBezTo>
                    <a:pt x="1" y="3"/>
                    <a:pt x="0" y="2"/>
                    <a:pt x="1" y="1"/>
                  </a:cubicBezTo>
                  <a:cubicBezTo>
                    <a:pt x="1" y="0"/>
                    <a:pt x="2" y="0"/>
                    <a:pt x="3" y="0"/>
                  </a:cubicBezTo>
                  <a:cubicBezTo>
                    <a:pt x="3" y="1"/>
                    <a:pt x="4" y="2"/>
                    <a:pt x="3" y="2"/>
                  </a:cubicBezTo>
                  <a:cubicBezTo>
                    <a:pt x="3" y="3"/>
                    <a:pt x="2" y="4"/>
                    <a:pt x="1" y="3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18" name="Freeform 355">
              <a:extLst>
                <a:ext uri="{FF2B5EF4-FFF2-40B4-BE49-F238E27FC236}">
                  <a16:creationId xmlns:a16="http://schemas.microsoft.com/office/drawing/2014/main" id="{E6192AE6-2EA8-0CAE-A38E-4EBEEE77168C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8" y="957"/>
              <a:ext cx="13" cy="10"/>
            </a:xfrm>
            <a:custGeom>
              <a:avLst/>
              <a:gdLst>
                <a:gd name="T0" fmla="*/ 107 w 4"/>
                <a:gd name="T1" fmla="*/ 367 h 3"/>
                <a:gd name="T2" fmla="*/ 107 w 4"/>
                <a:gd name="T3" fmla="*/ 110 h 3"/>
                <a:gd name="T4" fmla="*/ 348 w 4"/>
                <a:gd name="T5" fmla="*/ 0 h 3"/>
                <a:gd name="T6" fmla="*/ 445 w 4"/>
                <a:gd name="T7" fmla="*/ 257 h 3"/>
                <a:gd name="T8" fmla="*/ 107 w 4"/>
                <a:gd name="T9" fmla="*/ 36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3">
                  <a:moveTo>
                    <a:pt x="1" y="3"/>
                  </a:moveTo>
                  <a:cubicBezTo>
                    <a:pt x="1" y="2"/>
                    <a:pt x="0" y="1"/>
                    <a:pt x="1" y="1"/>
                  </a:cubicBezTo>
                  <a:cubicBezTo>
                    <a:pt x="1" y="0"/>
                    <a:pt x="2" y="0"/>
                    <a:pt x="3" y="0"/>
                  </a:cubicBezTo>
                  <a:cubicBezTo>
                    <a:pt x="4" y="0"/>
                    <a:pt x="4" y="1"/>
                    <a:pt x="4" y="2"/>
                  </a:cubicBezTo>
                  <a:cubicBezTo>
                    <a:pt x="3" y="3"/>
                    <a:pt x="2" y="3"/>
                    <a:pt x="1" y="3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19" name="Freeform 356">
              <a:extLst>
                <a:ext uri="{FF2B5EF4-FFF2-40B4-BE49-F238E27FC236}">
                  <a16:creationId xmlns:a16="http://schemas.microsoft.com/office/drawing/2014/main" id="{345667BA-98D4-F942-4CFE-06FDEFBBF3CE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1" y="1014"/>
              <a:ext cx="10" cy="14"/>
            </a:xfrm>
            <a:custGeom>
              <a:avLst/>
              <a:gdLst>
                <a:gd name="T0" fmla="*/ 110 w 3"/>
                <a:gd name="T1" fmla="*/ 480 h 4"/>
                <a:gd name="T2" fmla="*/ 0 w 3"/>
                <a:gd name="T3" fmla="*/ 172 h 4"/>
                <a:gd name="T4" fmla="*/ 257 w 3"/>
                <a:gd name="T5" fmla="*/ 172 h 4"/>
                <a:gd name="T6" fmla="*/ 367 w 3"/>
                <a:gd name="T7" fmla="*/ 480 h 4"/>
                <a:gd name="T8" fmla="*/ 110 w 3"/>
                <a:gd name="T9" fmla="*/ 480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4">
                  <a:moveTo>
                    <a:pt x="1" y="3"/>
                  </a:moveTo>
                  <a:cubicBezTo>
                    <a:pt x="0" y="3"/>
                    <a:pt x="0" y="2"/>
                    <a:pt x="0" y="1"/>
                  </a:cubicBezTo>
                  <a:cubicBezTo>
                    <a:pt x="1" y="1"/>
                    <a:pt x="1" y="0"/>
                    <a:pt x="2" y="1"/>
                  </a:cubicBezTo>
                  <a:cubicBezTo>
                    <a:pt x="3" y="1"/>
                    <a:pt x="3" y="2"/>
                    <a:pt x="3" y="3"/>
                  </a:cubicBezTo>
                  <a:cubicBezTo>
                    <a:pt x="3" y="3"/>
                    <a:pt x="2" y="4"/>
                    <a:pt x="1" y="3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20" name="Freeform 357">
              <a:extLst>
                <a:ext uri="{FF2B5EF4-FFF2-40B4-BE49-F238E27FC236}">
                  <a16:creationId xmlns:a16="http://schemas.microsoft.com/office/drawing/2014/main" id="{D20435B2-19CA-E3F1-3F1E-CBFFF8DC015D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8" y="1007"/>
              <a:ext cx="10" cy="14"/>
            </a:xfrm>
            <a:custGeom>
              <a:avLst/>
              <a:gdLst>
                <a:gd name="T0" fmla="*/ 110 w 3"/>
                <a:gd name="T1" fmla="*/ 480 h 4"/>
                <a:gd name="T2" fmla="*/ 0 w 3"/>
                <a:gd name="T3" fmla="*/ 172 h 4"/>
                <a:gd name="T4" fmla="*/ 257 w 3"/>
                <a:gd name="T5" fmla="*/ 0 h 4"/>
                <a:gd name="T6" fmla="*/ 367 w 3"/>
                <a:gd name="T7" fmla="*/ 480 h 4"/>
                <a:gd name="T8" fmla="*/ 110 w 3"/>
                <a:gd name="T9" fmla="*/ 480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4">
                  <a:moveTo>
                    <a:pt x="1" y="3"/>
                  </a:moveTo>
                  <a:cubicBezTo>
                    <a:pt x="0" y="3"/>
                    <a:pt x="0" y="2"/>
                    <a:pt x="0" y="1"/>
                  </a:cubicBezTo>
                  <a:cubicBezTo>
                    <a:pt x="0" y="0"/>
                    <a:pt x="1" y="0"/>
                    <a:pt x="2" y="0"/>
                  </a:cubicBezTo>
                  <a:cubicBezTo>
                    <a:pt x="3" y="1"/>
                    <a:pt x="3" y="2"/>
                    <a:pt x="3" y="3"/>
                  </a:cubicBezTo>
                  <a:cubicBezTo>
                    <a:pt x="2" y="3"/>
                    <a:pt x="1" y="4"/>
                    <a:pt x="1" y="3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21" name="Freeform 358">
              <a:extLst>
                <a:ext uri="{FF2B5EF4-FFF2-40B4-BE49-F238E27FC236}">
                  <a16:creationId xmlns:a16="http://schemas.microsoft.com/office/drawing/2014/main" id="{7B802556-D7F4-AFF5-EBA1-008D18B1468F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5" y="964"/>
              <a:ext cx="13" cy="11"/>
            </a:xfrm>
            <a:custGeom>
              <a:avLst/>
              <a:gdLst>
                <a:gd name="T0" fmla="*/ 107 w 4"/>
                <a:gd name="T1" fmla="*/ 539 h 3"/>
                <a:gd name="T2" fmla="*/ 107 w 4"/>
                <a:gd name="T3" fmla="*/ 202 h 3"/>
                <a:gd name="T4" fmla="*/ 348 w 4"/>
                <a:gd name="T5" fmla="*/ 0 h 3"/>
                <a:gd name="T6" fmla="*/ 348 w 4"/>
                <a:gd name="T7" fmla="*/ 348 h 3"/>
                <a:gd name="T8" fmla="*/ 107 w 4"/>
                <a:gd name="T9" fmla="*/ 539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3">
                  <a:moveTo>
                    <a:pt x="1" y="3"/>
                  </a:moveTo>
                  <a:cubicBezTo>
                    <a:pt x="1" y="3"/>
                    <a:pt x="0" y="2"/>
                    <a:pt x="1" y="1"/>
                  </a:cubicBezTo>
                  <a:cubicBezTo>
                    <a:pt x="1" y="0"/>
                    <a:pt x="2" y="0"/>
                    <a:pt x="3" y="0"/>
                  </a:cubicBezTo>
                  <a:cubicBezTo>
                    <a:pt x="4" y="1"/>
                    <a:pt x="4" y="1"/>
                    <a:pt x="3" y="2"/>
                  </a:cubicBezTo>
                  <a:cubicBezTo>
                    <a:pt x="3" y="3"/>
                    <a:pt x="2" y="3"/>
                    <a:pt x="1" y="3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22" name="Freeform 359">
              <a:extLst>
                <a:ext uri="{FF2B5EF4-FFF2-40B4-BE49-F238E27FC236}">
                  <a16:creationId xmlns:a16="http://schemas.microsoft.com/office/drawing/2014/main" id="{D7D6B696-DCA3-64DD-3148-BB7625872F97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8" y="978"/>
              <a:ext cx="13" cy="11"/>
            </a:xfrm>
            <a:custGeom>
              <a:avLst/>
              <a:gdLst>
                <a:gd name="T0" fmla="*/ 107 w 4"/>
                <a:gd name="T1" fmla="*/ 539 h 3"/>
                <a:gd name="T2" fmla="*/ 107 w 4"/>
                <a:gd name="T3" fmla="*/ 202 h 3"/>
                <a:gd name="T4" fmla="*/ 348 w 4"/>
                <a:gd name="T5" fmla="*/ 0 h 3"/>
                <a:gd name="T6" fmla="*/ 445 w 4"/>
                <a:gd name="T7" fmla="*/ 348 h 3"/>
                <a:gd name="T8" fmla="*/ 107 w 4"/>
                <a:gd name="T9" fmla="*/ 539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3">
                  <a:moveTo>
                    <a:pt x="1" y="3"/>
                  </a:moveTo>
                  <a:cubicBezTo>
                    <a:pt x="1" y="3"/>
                    <a:pt x="0" y="2"/>
                    <a:pt x="1" y="1"/>
                  </a:cubicBezTo>
                  <a:cubicBezTo>
                    <a:pt x="1" y="0"/>
                    <a:pt x="2" y="0"/>
                    <a:pt x="3" y="0"/>
                  </a:cubicBezTo>
                  <a:cubicBezTo>
                    <a:pt x="4" y="0"/>
                    <a:pt x="4" y="1"/>
                    <a:pt x="4" y="2"/>
                  </a:cubicBezTo>
                  <a:cubicBezTo>
                    <a:pt x="3" y="3"/>
                    <a:pt x="2" y="3"/>
                    <a:pt x="1" y="3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23" name="Freeform 360">
              <a:extLst>
                <a:ext uri="{FF2B5EF4-FFF2-40B4-BE49-F238E27FC236}">
                  <a16:creationId xmlns:a16="http://schemas.microsoft.com/office/drawing/2014/main" id="{AF4192E2-3603-8B57-6D71-491CAE71DC90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1" y="992"/>
              <a:ext cx="13" cy="15"/>
            </a:xfrm>
            <a:custGeom>
              <a:avLst/>
              <a:gdLst>
                <a:gd name="T0" fmla="*/ 107 w 4"/>
                <a:gd name="T1" fmla="*/ 578 h 4"/>
                <a:gd name="T2" fmla="*/ 107 w 4"/>
                <a:gd name="T3" fmla="*/ 210 h 4"/>
                <a:gd name="T4" fmla="*/ 348 w 4"/>
                <a:gd name="T5" fmla="*/ 0 h 4"/>
                <a:gd name="T6" fmla="*/ 445 w 4"/>
                <a:gd name="T7" fmla="*/ 424 h 4"/>
                <a:gd name="T8" fmla="*/ 107 w 4"/>
                <a:gd name="T9" fmla="*/ 578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4">
                  <a:moveTo>
                    <a:pt x="1" y="3"/>
                  </a:moveTo>
                  <a:cubicBezTo>
                    <a:pt x="1" y="3"/>
                    <a:pt x="0" y="2"/>
                    <a:pt x="1" y="1"/>
                  </a:cubicBezTo>
                  <a:cubicBezTo>
                    <a:pt x="1" y="0"/>
                    <a:pt x="2" y="0"/>
                    <a:pt x="3" y="0"/>
                  </a:cubicBezTo>
                  <a:cubicBezTo>
                    <a:pt x="4" y="1"/>
                    <a:pt x="4" y="2"/>
                    <a:pt x="4" y="2"/>
                  </a:cubicBezTo>
                  <a:cubicBezTo>
                    <a:pt x="3" y="3"/>
                    <a:pt x="2" y="4"/>
                    <a:pt x="1" y="3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24" name="Freeform 361">
              <a:extLst>
                <a:ext uri="{FF2B5EF4-FFF2-40B4-BE49-F238E27FC236}">
                  <a16:creationId xmlns:a16="http://schemas.microsoft.com/office/drawing/2014/main" id="{6EDD1A48-48FF-67E7-2C54-415E34CE5429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1" y="1007"/>
              <a:ext cx="13" cy="10"/>
            </a:xfrm>
            <a:custGeom>
              <a:avLst/>
              <a:gdLst>
                <a:gd name="T0" fmla="*/ 244 w 4"/>
                <a:gd name="T1" fmla="*/ 367 h 3"/>
                <a:gd name="T2" fmla="*/ 107 w 4"/>
                <a:gd name="T3" fmla="*/ 110 h 3"/>
                <a:gd name="T4" fmla="*/ 348 w 4"/>
                <a:gd name="T5" fmla="*/ 0 h 3"/>
                <a:gd name="T6" fmla="*/ 445 w 4"/>
                <a:gd name="T7" fmla="*/ 257 h 3"/>
                <a:gd name="T8" fmla="*/ 244 w 4"/>
                <a:gd name="T9" fmla="*/ 36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3">
                  <a:moveTo>
                    <a:pt x="2" y="3"/>
                  </a:moveTo>
                  <a:cubicBezTo>
                    <a:pt x="1" y="2"/>
                    <a:pt x="0" y="2"/>
                    <a:pt x="1" y="1"/>
                  </a:cubicBezTo>
                  <a:cubicBezTo>
                    <a:pt x="1" y="0"/>
                    <a:pt x="2" y="0"/>
                    <a:pt x="3" y="0"/>
                  </a:cubicBezTo>
                  <a:cubicBezTo>
                    <a:pt x="4" y="0"/>
                    <a:pt x="4" y="1"/>
                    <a:pt x="4" y="2"/>
                  </a:cubicBezTo>
                  <a:cubicBezTo>
                    <a:pt x="3" y="3"/>
                    <a:pt x="2" y="3"/>
                    <a:pt x="2" y="3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25" name="Freeform 362">
              <a:extLst>
                <a:ext uri="{FF2B5EF4-FFF2-40B4-BE49-F238E27FC236}">
                  <a16:creationId xmlns:a16="http://schemas.microsoft.com/office/drawing/2014/main" id="{76FB359E-0A00-231A-0083-10F9188D362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1" y="1017"/>
              <a:ext cx="13" cy="15"/>
            </a:xfrm>
            <a:custGeom>
              <a:avLst/>
              <a:gdLst>
                <a:gd name="T0" fmla="*/ 244 w 4"/>
                <a:gd name="T1" fmla="*/ 578 h 4"/>
                <a:gd name="T2" fmla="*/ 107 w 4"/>
                <a:gd name="T3" fmla="*/ 210 h 4"/>
                <a:gd name="T4" fmla="*/ 348 w 4"/>
                <a:gd name="T5" fmla="*/ 0 h 4"/>
                <a:gd name="T6" fmla="*/ 445 w 4"/>
                <a:gd name="T7" fmla="*/ 424 h 4"/>
                <a:gd name="T8" fmla="*/ 244 w 4"/>
                <a:gd name="T9" fmla="*/ 578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4">
                  <a:moveTo>
                    <a:pt x="2" y="3"/>
                  </a:moveTo>
                  <a:cubicBezTo>
                    <a:pt x="1" y="3"/>
                    <a:pt x="0" y="2"/>
                    <a:pt x="1" y="1"/>
                  </a:cubicBezTo>
                  <a:cubicBezTo>
                    <a:pt x="1" y="0"/>
                    <a:pt x="2" y="0"/>
                    <a:pt x="3" y="0"/>
                  </a:cubicBezTo>
                  <a:cubicBezTo>
                    <a:pt x="4" y="1"/>
                    <a:pt x="4" y="2"/>
                    <a:pt x="4" y="2"/>
                  </a:cubicBezTo>
                  <a:cubicBezTo>
                    <a:pt x="3" y="3"/>
                    <a:pt x="2" y="4"/>
                    <a:pt x="2" y="3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26" name="Freeform 363">
              <a:extLst>
                <a:ext uri="{FF2B5EF4-FFF2-40B4-BE49-F238E27FC236}">
                  <a16:creationId xmlns:a16="http://schemas.microsoft.com/office/drawing/2014/main" id="{A773D98A-5D35-33A4-D592-7E7547A61709}"/>
                </a:ext>
              </a:extLst>
            </p:cNvPr>
            <p:cNvSpPr>
              <a:spLocks/>
            </p:cNvSpPr>
            <p:nvPr/>
          </p:nvSpPr>
          <p:spPr bwMode="auto">
            <a:xfrm>
              <a:off x="2561" y="1057"/>
              <a:ext cx="13" cy="14"/>
            </a:xfrm>
            <a:custGeom>
              <a:avLst/>
              <a:gdLst>
                <a:gd name="T0" fmla="*/ 107 w 4"/>
                <a:gd name="T1" fmla="*/ 480 h 4"/>
                <a:gd name="T2" fmla="*/ 0 w 4"/>
                <a:gd name="T3" fmla="*/ 172 h 4"/>
                <a:gd name="T4" fmla="*/ 244 w 4"/>
                <a:gd name="T5" fmla="*/ 0 h 4"/>
                <a:gd name="T6" fmla="*/ 348 w 4"/>
                <a:gd name="T7" fmla="*/ 308 h 4"/>
                <a:gd name="T8" fmla="*/ 107 w 4"/>
                <a:gd name="T9" fmla="*/ 480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4">
                  <a:moveTo>
                    <a:pt x="1" y="3"/>
                  </a:moveTo>
                  <a:cubicBezTo>
                    <a:pt x="0" y="3"/>
                    <a:pt x="0" y="2"/>
                    <a:pt x="0" y="1"/>
                  </a:cubicBezTo>
                  <a:cubicBezTo>
                    <a:pt x="1" y="0"/>
                    <a:pt x="2" y="0"/>
                    <a:pt x="2" y="0"/>
                  </a:cubicBezTo>
                  <a:cubicBezTo>
                    <a:pt x="3" y="1"/>
                    <a:pt x="4" y="2"/>
                    <a:pt x="3" y="2"/>
                  </a:cubicBezTo>
                  <a:cubicBezTo>
                    <a:pt x="3" y="3"/>
                    <a:pt x="2" y="4"/>
                    <a:pt x="1" y="3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27" name="Freeform 364">
              <a:extLst>
                <a:ext uri="{FF2B5EF4-FFF2-40B4-BE49-F238E27FC236}">
                  <a16:creationId xmlns:a16="http://schemas.microsoft.com/office/drawing/2014/main" id="{44287DAA-982C-C8BE-F1D3-657298C6F0D7}"/>
                </a:ext>
              </a:extLst>
            </p:cNvPr>
            <p:cNvSpPr>
              <a:spLocks/>
            </p:cNvSpPr>
            <p:nvPr/>
          </p:nvSpPr>
          <p:spPr bwMode="auto">
            <a:xfrm>
              <a:off x="2541" y="1007"/>
              <a:ext cx="13" cy="10"/>
            </a:xfrm>
            <a:custGeom>
              <a:avLst/>
              <a:gdLst>
                <a:gd name="T0" fmla="*/ 107 w 4"/>
                <a:gd name="T1" fmla="*/ 367 h 3"/>
                <a:gd name="T2" fmla="*/ 0 w 4"/>
                <a:gd name="T3" fmla="*/ 110 h 3"/>
                <a:gd name="T4" fmla="*/ 244 w 4"/>
                <a:gd name="T5" fmla="*/ 0 h 3"/>
                <a:gd name="T6" fmla="*/ 348 w 4"/>
                <a:gd name="T7" fmla="*/ 257 h 3"/>
                <a:gd name="T8" fmla="*/ 107 w 4"/>
                <a:gd name="T9" fmla="*/ 36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3">
                  <a:moveTo>
                    <a:pt x="1" y="3"/>
                  </a:moveTo>
                  <a:cubicBezTo>
                    <a:pt x="0" y="3"/>
                    <a:pt x="0" y="2"/>
                    <a:pt x="0" y="1"/>
                  </a:cubicBezTo>
                  <a:cubicBezTo>
                    <a:pt x="1" y="0"/>
                    <a:pt x="2" y="0"/>
                    <a:pt x="2" y="0"/>
                  </a:cubicBezTo>
                  <a:cubicBezTo>
                    <a:pt x="3" y="1"/>
                    <a:pt x="4" y="2"/>
                    <a:pt x="3" y="2"/>
                  </a:cubicBezTo>
                  <a:cubicBezTo>
                    <a:pt x="3" y="3"/>
                    <a:pt x="2" y="3"/>
                    <a:pt x="1" y="3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28" name="Freeform 365">
              <a:extLst>
                <a:ext uri="{FF2B5EF4-FFF2-40B4-BE49-F238E27FC236}">
                  <a16:creationId xmlns:a16="http://schemas.microsoft.com/office/drawing/2014/main" id="{676383F3-2728-3FA4-D565-0AE9ECB78BF4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4" y="1042"/>
              <a:ext cx="14" cy="11"/>
            </a:xfrm>
            <a:custGeom>
              <a:avLst/>
              <a:gdLst>
                <a:gd name="T0" fmla="*/ 172 w 4"/>
                <a:gd name="T1" fmla="*/ 539 h 3"/>
                <a:gd name="T2" fmla="*/ 172 w 4"/>
                <a:gd name="T3" fmla="*/ 202 h 3"/>
                <a:gd name="T4" fmla="*/ 480 w 4"/>
                <a:gd name="T5" fmla="*/ 0 h 3"/>
                <a:gd name="T6" fmla="*/ 480 w 4"/>
                <a:gd name="T7" fmla="*/ 348 h 3"/>
                <a:gd name="T8" fmla="*/ 172 w 4"/>
                <a:gd name="T9" fmla="*/ 539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3">
                  <a:moveTo>
                    <a:pt x="1" y="3"/>
                  </a:moveTo>
                  <a:cubicBezTo>
                    <a:pt x="0" y="3"/>
                    <a:pt x="0" y="2"/>
                    <a:pt x="1" y="1"/>
                  </a:cubicBezTo>
                  <a:cubicBezTo>
                    <a:pt x="1" y="0"/>
                    <a:pt x="2" y="0"/>
                    <a:pt x="3" y="0"/>
                  </a:cubicBezTo>
                  <a:cubicBezTo>
                    <a:pt x="3" y="1"/>
                    <a:pt x="4" y="1"/>
                    <a:pt x="3" y="2"/>
                  </a:cubicBezTo>
                  <a:cubicBezTo>
                    <a:pt x="3" y="3"/>
                    <a:pt x="2" y="3"/>
                    <a:pt x="1" y="3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29" name="Freeform 366">
              <a:extLst>
                <a:ext uri="{FF2B5EF4-FFF2-40B4-BE49-F238E27FC236}">
                  <a16:creationId xmlns:a16="http://schemas.microsoft.com/office/drawing/2014/main" id="{B90F633C-7C7B-151A-1642-510A46765DA9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1" y="1039"/>
              <a:ext cx="14" cy="10"/>
            </a:xfrm>
            <a:custGeom>
              <a:avLst/>
              <a:gdLst>
                <a:gd name="T0" fmla="*/ 172 w 4"/>
                <a:gd name="T1" fmla="*/ 367 h 3"/>
                <a:gd name="T2" fmla="*/ 172 w 4"/>
                <a:gd name="T3" fmla="*/ 110 h 3"/>
                <a:gd name="T4" fmla="*/ 480 w 4"/>
                <a:gd name="T5" fmla="*/ 0 h 3"/>
                <a:gd name="T6" fmla="*/ 602 w 4"/>
                <a:gd name="T7" fmla="*/ 257 h 3"/>
                <a:gd name="T8" fmla="*/ 172 w 4"/>
                <a:gd name="T9" fmla="*/ 36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3">
                  <a:moveTo>
                    <a:pt x="1" y="3"/>
                  </a:moveTo>
                  <a:cubicBezTo>
                    <a:pt x="1" y="3"/>
                    <a:pt x="0" y="2"/>
                    <a:pt x="1" y="1"/>
                  </a:cubicBezTo>
                  <a:cubicBezTo>
                    <a:pt x="1" y="0"/>
                    <a:pt x="2" y="0"/>
                    <a:pt x="3" y="0"/>
                  </a:cubicBezTo>
                  <a:cubicBezTo>
                    <a:pt x="4" y="1"/>
                    <a:pt x="4" y="2"/>
                    <a:pt x="4" y="2"/>
                  </a:cubicBezTo>
                  <a:cubicBezTo>
                    <a:pt x="3" y="3"/>
                    <a:pt x="2" y="3"/>
                    <a:pt x="1" y="3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30" name="Freeform 367">
              <a:extLst>
                <a:ext uri="{FF2B5EF4-FFF2-40B4-BE49-F238E27FC236}">
                  <a16:creationId xmlns:a16="http://schemas.microsoft.com/office/drawing/2014/main" id="{E301CAD8-7C9A-E48B-2A76-FDC79222E1C7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5" y="1032"/>
              <a:ext cx="13" cy="10"/>
            </a:xfrm>
            <a:custGeom>
              <a:avLst/>
              <a:gdLst>
                <a:gd name="T0" fmla="*/ 107 w 4"/>
                <a:gd name="T1" fmla="*/ 367 h 3"/>
                <a:gd name="T2" fmla="*/ 107 w 4"/>
                <a:gd name="T3" fmla="*/ 110 h 3"/>
                <a:gd name="T4" fmla="*/ 348 w 4"/>
                <a:gd name="T5" fmla="*/ 0 h 3"/>
                <a:gd name="T6" fmla="*/ 348 w 4"/>
                <a:gd name="T7" fmla="*/ 257 h 3"/>
                <a:gd name="T8" fmla="*/ 107 w 4"/>
                <a:gd name="T9" fmla="*/ 36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3">
                  <a:moveTo>
                    <a:pt x="1" y="3"/>
                  </a:moveTo>
                  <a:cubicBezTo>
                    <a:pt x="0" y="3"/>
                    <a:pt x="0" y="2"/>
                    <a:pt x="1" y="1"/>
                  </a:cubicBezTo>
                  <a:cubicBezTo>
                    <a:pt x="1" y="0"/>
                    <a:pt x="2" y="0"/>
                    <a:pt x="3" y="0"/>
                  </a:cubicBezTo>
                  <a:cubicBezTo>
                    <a:pt x="3" y="0"/>
                    <a:pt x="4" y="1"/>
                    <a:pt x="3" y="2"/>
                  </a:cubicBezTo>
                  <a:cubicBezTo>
                    <a:pt x="3" y="3"/>
                    <a:pt x="2" y="3"/>
                    <a:pt x="1" y="3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31" name="Freeform 368">
              <a:extLst>
                <a:ext uri="{FF2B5EF4-FFF2-40B4-BE49-F238E27FC236}">
                  <a16:creationId xmlns:a16="http://schemas.microsoft.com/office/drawing/2014/main" id="{223EB44E-EA1B-DB7F-6C8C-65AC43127C72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1" y="1024"/>
              <a:ext cx="14" cy="15"/>
            </a:xfrm>
            <a:custGeom>
              <a:avLst/>
              <a:gdLst>
                <a:gd name="T0" fmla="*/ 172 w 4"/>
                <a:gd name="T1" fmla="*/ 578 h 4"/>
                <a:gd name="T2" fmla="*/ 0 w 4"/>
                <a:gd name="T3" fmla="*/ 210 h 4"/>
                <a:gd name="T4" fmla="*/ 308 w 4"/>
                <a:gd name="T5" fmla="*/ 0 h 4"/>
                <a:gd name="T6" fmla="*/ 480 w 4"/>
                <a:gd name="T7" fmla="*/ 578 h 4"/>
                <a:gd name="T8" fmla="*/ 172 w 4"/>
                <a:gd name="T9" fmla="*/ 578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4">
                  <a:moveTo>
                    <a:pt x="1" y="3"/>
                  </a:moveTo>
                  <a:cubicBezTo>
                    <a:pt x="0" y="3"/>
                    <a:pt x="0" y="2"/>
                    <a:pt x="0" y="1"/>
                  </a:cubicBezTo>
                  <a:cubicBezTo>
                    <a:pt x="1" y="0"/>
                    <a:pt x="2" y="0"/>
                    <a:pt x="2" y="0"/>
                  </a:cubicBezTo>
                  <a:cubicBezTo>
                    <a:pt x="3" y="1"/>
                    <a:pt x="4" y="2"/>
                    <a:pt x="3" y="3"/>
                  </a:cubicBezTo>
                  <a:cubicBezTo>
                    <a:pt x="3" y="3"/>
                    <a:pt x="2" y="4"/>
                    <a:pt x="1" y="3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32" name="Freeform 369">
              <a:extLst>
                <a:ext uri="{FF2B5EF4-FFF2-40B4-BE49-F238E27FC236}">
                  <a16:creationId xmlns:a16="http://schemas.microsoft.com/office/drawing/2014/main" id="{20D020C6-3B54-68C6-BC94-8C76B2A7ECD6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1" y="1014"/>
              <a:ext cx="10" cy="14"/>
            </a:xfrm>
            <a:custGeom>
              <a:avLst/>
              <a:gdLst>
                <a:gd name="T0" fmla="*/ 110 w 3"/>
                <a:gd name="T1" fmla="*/ 602 h 4"/>
                <a:gd name="T2" fmla="*/ 0 w 3"/>
                <a:gd name="T3" fmla="*/ 172 h 4"/>
                <a:gd name="T4" fmla="*/ 257 w 3"/>
                <a:gd name="T5" fmla="*/ 172 h 4"/>
                <a:gd name="T6" fmla="*/ 367 w 3"/>
                <a:gd name="T7" fmla="*/ 480 h 4"/>
                <a:gd name="T8" fmla="*/ 110 w 3"/>
                <a:gd name="T9" fmla="*/ 602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4">
                  <a:moveTo>
                    <a:pt x="1" y="4"/>
                  </a:moveTo>
                  <a:cubicBezTo>
                    <a:pt x="0" y="3"/>
                    <a:pt x="0" y="2"/>
                    <a:pt x="0" y="1"/>
                  </a:cubicBezTo>
                  <a:cubicBezTo>
                    <a:pt x="1" y="1"/>
                    <a:pt x="1" y="0"/>
                    <a:pt x="2" y="1"/>
                  </a:cubicBezTo>
                  <a:cubicBezTo>
                    <a:pt x="3" y="1"/>
                    <a:pt x="3" y="2"/>
                    <a:pt x="3" y="3"/>
                  </a:cubicBezTo>
                  <a:cubicBezTo>
                    <a:pt x="3" y="4"/>
                    <a:pt x="2" y="4"/>
                    <a:pt x="1" y="4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33" name="Freeform 370">
              <a:extLst>
                <a:ext uri="{FF2B5EF4-FFF2-40B4-BE49-F238E27FC236}">
                  <a16:creationId xmlns:a16="http://schemas.microsoft.com/office/drawing/2014/main" id="{8AB3C8FB-DBD3-A946-8CB5-06263E7D67C9}"/>
                </a:ext>
              </a:extLst>
            </p:cNvPr>
            <p:cNvSpPr>
              <a:spLocks/>
            </p:cNvSpPr>
            <p:nvPr/>
          </p:nvSpPr>
          <p:spPr bwMode="auto">
            <a:xfrm>
              <a:off x="2541" y="1064"/>
              <a:ext cx="10" cy="14"/>
            </a:xfrm>
            <a:custGeom>
              <a:avLst/>
              <a:gdLst>
                <a:gd name="T0" fmla="*/ 110 w 3"/>
                <a:gd name="T1" fmla="*/ 602 h 4"/>
                <a:gd name="T2" fmla="*/ 0 w 3"/>
                <a:gd name="T3" fmla="*/ 308 h 4"/>
                <a:gd name="T4" fmla="*/ 257 w 3"/>
                <a:gd name="T5" fmla="*/ 172 h 4"/>
                <a:gd name="T6" fmla="*/ 367 w 3"/>
                <a:gd name="T7" fmla="*/ 480 h 4"/>
                <a:gd name="T8" fmla="*/ 110 w 3"/>
                <a:gd name="T9" fmla="*/ 602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4">
                  <a:moveTo>
                    <a:pt x="1" y="4"/>
                  </a:moveTo>
                  <a:cubicBezTo>
                    <a:pt x="0" y="3"/>
                    <a:pt x="0" y="2"/>
                    <a:pt x="0" y="2"/>
                  </a:cubicBezTo>
                  <a:cubicBezTo>
                    <a:pt x="1" y="1"/>
                    <a:pt x="2" y="0"/>
                    <a:pt x="2" y="1"/>
                  </a:cubicBezTo>
                  <a:cubicBezTo>
                    <a:pt x="3" y="1"/>
                    <a:pt x="3" y="2"/>
                    <a:pt x="3" y="3"/>
                  </a:cubicBezTo>
                  <a:cubicBezTo>
                    <a:pt x="3" y="4"/>
                    <a:pt x="2" y="4"/>
                    <a:pt x="1" y="4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34" name="Freeform 371">
              <a:extLst>
                <a:ext uri="{FF2B5EF4-FFF2-40B4-BE49-F238E27FC236}">
                  <a16:creationId xmlns:a16="http://schemas.microsoft.com/office/drawing/2014/main" id="{B7DF3C55-6783-E265-7794-E3D078F5B1AB}"/>
                </a:ext>
              </a:extLst>
            </p:cNvPr>
            <p:cNvSpPr>
              <a:spLocks/>
            </p:cNvSpPr>
            <p:nvPr/>
          </p:nvSpPr>
          <p:spPr bwMode="auto">
            <a:xfrm>
              <a:off x="2541" y="1032"/>
              <a:ext cx="10" cy="10"/>
            </a:xfrm>
            <a:custGeom>
              <a:avLst/>
              <a:gdLst>
                <a:gd name="T0" fmla="*/ 110 w 3"/>
                <a:gd name="T1" fmla="*/ 367 h 3"/>
                <a:gd name="T2" fmla="*/ 0 w 3"/>
                <a:gd name="T3" fmla="*/ 110 h 3"/>
                <a:gd name="T4" fmla="*/ 257 w 3"/>
                <a:gd name="T5" fmla="*/ 0 h 3"/>
                <a:gd name="T6" fmla="*/ 367 w 3"/>
                <a:gd name="T7" fmla="*/ 257 h 3"/>
                <a:gd name="T8" fmla="*/ 110 w 3"/>
                <a:gd name="T9" fmla="*/ 36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1" y="3"/>
                  </a:moveTo>
                  <a:cubicBezTo>
                    <a:pt x="0" y="2"/>
                    <a:pt x="0" y="1"/>
                    <a:pt x="0" y="1"/>
                  </a:cubicBezTo>
                  <a:cubicBezTo>
                    <a:pt x="0" y="0"/>
                    <a:pt x="1" y="0"/>
                    <a:pt x="2" y="0"/>
                  </a:cubicBezTo>
                  <a:cubicBezTo>
                    <a:pt x="3" y="0"/>
                    <a:pt x="3" y="1"/>
                    <a:pt x="3" y="2"/>
                  </a:cubicBezTo>
                  <a:cubicBezTo>
                    <a:pt x="2" y="3"/>
                    <a:pt x="2" y="3"/>
                    <a:pt x="1" y="3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35" name="Freeform 372">
              <a:extLst>
                <a:ext uri="{FF2B5EF4-FFF2-40B4-BE49-F238E27FC236}">
                  <a16:creationId xmlns:a16="http://schemas.microsoft.com/office/drawing/2014/main" id="{1BBCB4C2-674E-7EF7-724A-F1A6FA88D135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4" y="1010"/>
              <a:ext cx="10" cy="14"/>
            </a:xfrm>
            <a:custGeom>
              <a:avLst/>
              <a:gdLst>
                <a:gd name="T0" fmla="*/ 110 w 3"/>
                <a:gd name="T1" fmla="*/ 602 h 4"/>
                <a:gd name="T2" fmla="*/ 0 w 3"/>
                <a:gd name="T3" fmla="*/ 308 h 4"/>
                <a:gd name="T4" fmla="*/ 257 w 3"/>
                <a:gd name="T5" fmla="*/ 172 h 4"/>
                <a:gd name="T6" fmla="*/ 367 w 3"/>
                <a:gd name="T7" fmla="*/ 480 h 4"/>
                <a:gd name="T8" fmla="*/ 110 w 3"/>
                <a:gd name="T9" fmla="*/ 602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4">
                  <a:moveTo>
                    <a:pt x="1" y="4"/>
                  </a:moveTo>
                  <a:cubicBezTo>
                    <a:pt x="0" y="3"/>
                    <a:pt x="0" y="2"/>
                    <a:pt x="0" y="2"/>
                  </a:cubicBezTo>
                  <a:cubicBezTo>
                    <a:pt x="1" y="1"/>
                    <a:pt x="2" y="0"/>
                    <a:pt x="2" y="1"/>
                  </a:cubicBezTo>
                  <a:cubicBezTo>
                    <a:pt x="3" y="1"/>
                    <a:pt x="3" y="2"/>
                    <a:pt x="3" y="3"/>
                  </a:cubicBezTo>
                  <a:cubicBezTo>
                    <a:pt x="3" y="4"/>
                    <a:pt x="2" y="4"/>
                    <a:pt x="1" y="4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36" name="Freeform 373">
              <a:extLst>
                <a:ext uri="{FF2B5EF4-FFF2-40B4-BE49-F238E27FC236}">
                  <a16:creationId xmlns:a16="http://schemas.microsoft.com/office/drawing/2014/main" id="{13D9D4C0-3D41-AB02-0008-AA6A6A3AC219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4" y="992"/>
              <a:ext cx="14" cy="15"/>
            </a:xfrm>
            <a:custGeom>
              <a:avLst/>
              <a:gdLst>
                <a:gd name="T0" fmla="*/ 172 w 4"/>
                <a:gd name="T1" fmla="*/ 578 h 4"/>
                <a:gd name="T2" fmla="*/ 172 w 4"/>
                <a:gd name="T3" fmla="*/ 210 h 4"/>
                <a:gd name="T4" fmla="*/ 480 w 4"/>
                <a:gd name="T5" fmla="*/ 0 h 4"/>
                <a:gd name="T6" fmla="*/ 480 w 4"/>
                <a:gd name="T7" fmla="*/ 578 h 4"/>
                <a:gd name="T8" fmla="*/ 172 w 4"/>
                <a:gd name="T9" fmla="*/ 578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4">
                  <a:moveTo>
                    <a:pt x="1" y="3"/>
                  </a:moveTo>
                  <a:cubicBezTo>
                    <a:pt x="1" y="3"/>
                    <a:pt x="0" y="2"/>
                    <a:pt x="1" y="1"/>
                  </a:cubicBezTo>
                  <a:cubicBezTo>
                    <a:pt x="1" y="0"/>
                    <a:pt x="2" y="0"/>
                    <a:pt x="3" y="0"/>
                  </a:cubicBezTo>
                  <a:cubicBezTo>
                    <a:pt x="4" y="1"/>
                    <a:pt x="4" y="2"/>
                    <a:pt x="3" y="3"/>
                  </a:cubicBezTo>
                  <a:cubicBezTo>
                    <a:pt x="3" y="3"/>
                    <a:pt x="2" y="4"/>
                    <a:pt x="1" y="3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37" name="Freeform 374">
              <a:extLst>
                <a:ext uri="{FF2B5EF4-FFF2-40B4-BE49-F238E27FC236}">
                  <a16:creationId xmlns:a16="http://schemas.microsoft.com/office/drawing/2014/main" id="{B9FEDF12-BA88-13D8-CFE8-07F610600A4D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1" y="985"/>
              <a:ext cx="14" cy="15"/>
            </a:xfrm>
            <a:custGeom>
              <a:avLst/>
              <a:gdLst>
                <a:gd name="T0" fmla="*/ 172 w 4"/>
                <a:gd name="T1" fmla="*/ 578 h 4"/>
                <a:gd name="T2" fmla="*/ 0 w 4"/>
                <a:gd name="T3" fmla="*/ 210 h 4"/>
                <a:gd name="T4" fmla="*/ 308 w 4"/>
                <a:gd name="T5" fmla="*/ 210 h 4"/>
                <a:gd name="T6" fmla="*/ 480 w 4"/>
                <a:gd name="T7" fmla="*/ 578 h 4"/>
                <a:gd name="T8" fmla="*/ 172 w 4"/>
                <a:gd name="T9" fmla="*/ 578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4">
                  <a:moveTo>
                    <a:pt x="1" y="3"/>
                  </a:moveTo>
                  <a:cubicBezTo>
                    <a:pt x="0" y="3"/>
                    <a:pt x="0" y="2"/>
                    <a:pt x="0" y="1"/>
                  </a:cubicBezTo>
                  <a:cubicBezTo>
                    <a:pt x="1" y="1"/>
                    <a:pt x="2" y="0"/>
                    <a:pt x="2" y="1"/>
                  </a:cubicBezTo>
                  <a:cubicBezTo>
                    <a:pt x="3" y="1"/>
                    <a:pt x="4" y="2"/>
                    <a:pt x="3" y="3"/>
                  </a:cubicBezTo>
                  <a:cubicBezTo>
                    <a:pt x="3" y="4"/>
                    <a:pt x="2" y="4"/>
                    <a:pt x="1" y="3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38" name="Freeform 375">
              <a:extLst>
                <a:ext uri="{FF2B5EF4-FFF2-40B4-BE49-F238E27FC236}">
                  <a16:creationId xmlns:a16="http://schemas.microsoft.com/office/drawing/2014/main" id="{CE59DF1A-7AD5-E249-BC78-3735263D103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8" y="1000"/>
              <a:ext cx="10" cy="10"/>
            </a:xfrm>
            <a:custGeom>
              <a:avLst/>
              <a:gdLst>
                <a:gd name="T0" fmla="*/ 110 w 3"/>
                <a:gd name="T1" fmla="*/ 367 h 3"/>
                <a:gd name="T2" fmla="*/ 0 w 3"/>
                <a:gd name="T3" fmla="*/ 110 h 3"/>
                <a:gd name="T4" fmla="*/ 257 w 3"/>
                <a:gd name="T5" fmla="*/ 0 h 3"/>
                <a:gd name="T6" fmla="*/ 367 w 3"/>
                <a:gd name="T7" fmla="*/ 257 h 3"/>
                <a:gd name="T8" fmla="*/ 110 w 3"/>
                <a:gd name="T9" fmla="*/ 36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1" y="3"/>
                  </a:moveTo>
                  <a:cubicBezTo>
                    <a:pt x="0" y="3"/>
                    <a:pt x="0" y="2"/>
                    <a:pt x="0" y="1"/>
                  </a:cubicBezTo>
                  <a:cubicBezTo>
                    <a:pt x="0" y="0"/>
                    <a:pt x="1" y="0"/>
                    <a:pt x="2" y="0"/>
                  </a:cubicBezTo>
                  <a:cubicBezTo>
                    <a:pt x="3" y="1"/>
                    <a:pt x="3" y="1"/>
                    <a:pt x="3" y="2"/>
                  </a:cubicBezTo>
                  <a:cubicBezTo>
                    <a:pt x="3" y="3"/>
                    <a:pt x="2" y="3"/>
                    <a:pt x="1" y="3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39" name="Freeform 376">
              <a:extLst>
                <a:ext uri="{FF2B5EF4-FFF2-40B4-BE49-F238E27FC236}">
                  <a16:creationId xmlns:a16="http://schemas.microsoft.com/office/drawing/2014/main" id="{D9C714F6-7361-090B-AEE4-62219B2A572E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4" y="989"/>
              <a:ext cx="10" cy="14"/>
            </a:xfrm>
            <a:custGeom>
              <a:avLst/>
              <a:gdLst>
                <a:gd name="T0" fmla="*/ 110 w 3"/>
                <a:gd name="T1" fmla="*/ 602 h 4"/>
                <a:gd name="T2" fmla="*/ 0 w 3"/>
                <a:gd name="T3" fmla="*/ 172 h 4"/>
                <a:gd name="T4" fmla="*/ 257 w 3"/>
                <a:gd name="T5" fmla="*/ 172 h 4"/>
                <a:gd name="T6" fmla="*/ 367 w 3"/>
                <a:gd name="T7" fmla="*/ 480 h 4"/>
                <a:gd name="T8" fmla="*/ 110 w 3"/>
                <a:gd name="T9" fmla="*/ 602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4">
                  <a:moveTo>
                    <a:pt x="1" y="4"/>
                  </a:moveTo>
                  <a:cubicBezTo>
                    <a:pt x="0" y="3"/>
                    <a:pt x="0" y="2"/>
                    <a:pt x="0" y="1"/>
                  </a:cubicBezTo>
                  <a:cubicBezTo>
                    <a:pt x="0" y="1"/>
                    <a:pt x="1" y="0"/>
                    <a:pt x="2" y="1"/>
                  </a:cubicBezTo>
                  <a:cubicBezTo>
                    <a:pt x="3" y="1"/>
                    <a:pt x="3" y="2"/>
                    <a:pt x="3" y="3"/>
                  </a:cubicBezTo>
                  <a:cubicBezTo>
                    <a:pt x="3" y="4"/>
                    <a:pt x="2" y="4"/>
                    <a:pt x="1" y="4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40" name="Freeform 377">
              <a:extLst>
                <a:ext uri="{FF2B5EF4-FFF2-40B4-BE49-F238E27FC236}">
                  <a16:creationId xmlns:a16="http://schemas.microsoft.com/office/drawing/2014/main" id="{005EFD94-4DBB-B116-3A0A-A5E4F04B1914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8" y="1021"/>
              <a:ext cx="3" cy="7"/>
            </a:xfrm>
            <a:custGeom>
              <a:avLst/>
              <a:gdLst>
                <a:gd name="T0" fmla="*/ 0 w 1"/>
                <a:gd name="T1" fmla="*/ 308 h 2"/>
                <a:gd name="T2" fmla="*/ 0 w 1"/>
                <a:gd name="T3" fmla="*/ 172 h 2"/>
                <a:gd name="T4" fmla="*/ 81 w 1"/>
                <a:gd name="T5" fmla="*/ 172 h 2"/>
                <a:gd name="T6" fmla="*/ 81 w 1"/>
                <a:gd name="T7" fmla="*/ 308 h 2"/>
                <a:gd name="T8" fmla="*/ 0 w 1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2">
                  <a:moveTo>
                    <a:pt x="0" y="2"/>
                  </a:moveTo>
                  <a:cubicBezTo>
                    <a:pt x="0" y="2"/>
                    <a:pt x="0" y="1"/>
                    <a:pt x="0" y="1"/>
                  </a:cubicBezTo>
                  <a:cubicBezTo>
                    <a:pt x="0" y="1"/>
                    <a:pt x="0" y="0"/>
                    <a:pt x="1" y="1"/>
                  </a:cubicBezTo>
                  <a:cubicBezTo>
                    <a:pt x="1" y="1"/>
                    <a:pt x="1" y="1"/>
                    <a:pt x="1" y="2"/>
                  </a:cubicBezTo>
                  <a:cubicBezTo>
                    <a:pt x="1" y="2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41" name="Freeform 378">
              <a:extLst>
                <a:ext uri="{FF2B5EF4-FFF2-40B4-BE49-F238E27FC236}">
                  <a16:creationId xmlns:a16="http://schemas.microsoft.com/office/drawing/2014/main" id="{16875E06-83EB-5E19-136E-E99777F1812E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1" y="1049"/>
              <a:ext cx="7" cy="4"/>
            </a:xfrm>
            <a:custGeom>
              <a:avLst/>
              <a:gdLst>
                <a:gd name="T0" fmla="*/ 172 w 2"/>
                <a:gd name="T1" fmla="*/ 256 h 1"/>
                <a:gd name="T2" fmla="*/ 0 w 2"/>
                <a:gd name="T3" fmla="*/ 0 h 1"/>
                <a:gd name="T4" fmla="*/ 172 w 2"/>
                <a:gd name="T5" fmla="*/ 0 h 1"/>
                <a:gd name="T6" fmla="*/ 308 w 2"/>
                <a:gd name="T7" fmla="*/ 256 h 1"/>
                <a:gd name="T8" fmla="*/ 172 w 2"/>
                <a:gd name="T9" fmla="*/ 256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1">
                  <a:moveTo>
                    <a:pt x="1" y="1"/>
                  </a:moveTo>
                  <a:cubicBezTo>
                    <a:pt x="0" y="1"/>
                    <a:pt x="0" y="1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2" y="0"/>
                    <a:pt x="2" y="1"/>
                    <a:pt x="2" y="1"/>
                  </a:cubicBezTo>
                  <a:cubicBezTo>
                    <a:pt x="1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42" name="Freeform 379">
              <a:extLst>
                <a:ext uri="{FF2B5EF4-FFF2-40B4-BE49-F238E27FC236}">
                  <a16:creationId xmlns:a16="http://schemas.microsoft.com/office/drawing/2014/main" id="{3BE5FD08-9F1F-E65B-9A71-C9F4D9E7E65B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8" y="1071"/>
              <a:ext cx="3" cy="7"/>
            </a:xfrm>
            <a:custGeom>
              <a:avLst/>
              <a:gdLst>
                <a:gd name="T0" fmla="*/ 0 w 1"/>
                <a:gd name="T1" fmla="*/ 308 h 2"/>
                <a:gd name="T2" fmla="*/ 0 w 1"/>
                <a:gd name="T3" fmla="*/ 172 h 2"/>
                <a:gd name="T4" fmla="*/ 81 w 1"/>
                <a:gd name="T5" fmla="*/ 0 h 2"/>
                <a:gd name="T6" fmla="*/ 81 w 1"/>
                <a:gd name="T7" fmla="*/ 172 h 2"/>
                <a:gd name="T8" fmla="*/ 0 w 1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2">
                  <a:moveTo>
                    <a:pt x="0" y="2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1" y="0"/>
                    <a:pt x="1" y="1"/>
                    <a:pt x="1" y="1"/>
                  </a:cubicBezTo>
                  <a:cubicBezTo>
                    <a:pt x="1" y="2"/>
                    <a:pt x="1" y="2"/>
                    <a:pt x="0" y="2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43" name="Freeform 380">
              <a:extLst>
                <a:ext uri="{FF2B5EF4-FFF2-40B4-BE49-F238E27FC236}">
                  <a16:creationId xmlns:a16="http://schemas.microsoft.com/office/drawing/2014/main" id="{51A6B63F-08EE-85F5-74CE-3AF99E43DC45}"/>
                </a:ext>
              </a:extLst>
            </p:cNvPr>
            <p:cNvSpPr>
              <a:spLocks/>
            </p:cNvSpPr>
            <p:nvPr/>
          </p:nvSpPr>
          <p:spPr bwMode="auto">
            <a:xfrm>
              <a:off x="2534" y="1046"/>
              <a:ext cx="7" cy="7"/>
            </a:xfrm>
            <a:custGeom>
              <a:avLst/>
              <a:gdLst>
                <a:gd name="T0" fmla="*/ 172 w 2"/>
                <a:gd name="T1" fmla="*/ 308 h 2"/>
                <a:gd name="T2" fmla="*/ 0 w 2"/>
                <a:gd name="T3" fmla="*/ 172 h 2"/>
                <a:gd name="T4" fmla="*/ 172 w 2"/>
                <a:gd name="T5" fmla="*/ 172 h 2"/>
                <a:gd name="T6" fmla="*/ 308 w 2"/>
                <a:gd name="T7" fmla="*/ 172 h 2"/>
                <a:gd name="T8" fmla="*/ 172 w 2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cubicBezTo>
                    <a:pt x="0" y="2"/>
                    <a:pt x="0" y="1"/>
                    <a:pt x="0" y="1"/>
                  </a:cubicBezTo>
                  <a:cubicBezTo>
                    <a:pt x="1" y="0"/>
                    <a:pt x="1" y="0"/>
                    <a:pt x="1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2"/>
                    <a:pt x="1" y="2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44" name="Freeform 381">
              <a:extLst>
                <a:ext uri="{FF2B5EF4-FFF2-40B4-BE49-F238E27FC236}">
                  <a16:creationId xmlns:a16="http://schemas.microsoft.com/office/drawing/2014/main" id="{20E31252-4846-8011-06DA-0D5ED553FCD6}"/>
                </a:ext>
              </a:extLst>
            </p:cNvPr>
            <p:cNvSpPr>
              <a:spLocks/>
            </p:cNvSpPr>
            <p:nvPr/>
          </p:nvSpPr>
          <p:spPr bwMode="auto">
            <a:xfrm>
              <a:off x="2524" y="1028"/>
              <a:ext cx="4" cy="4"/>
            </a:xfrm>
            <a:custGeom>
              <a:avLst/>
              <a:gdLst>
                <a:gd name="T0" fmla="*/ 0 w 1"/>
                <a:gd name="T1" fmla="*/ 256 h 1"/>
                <a:gd name="T2" fmla="*/ 0 w 1"/>
                <a:gd name="T3" fmla="*/ 0 h 1"/>
                <a:gd name="T4" fmla="*/ 256 w 1"/>
                <a:gd name="T5" fmla="*/ 0 h 1"/>
                <a:gd name="T6" fmla="*/ 256 w 1"/>
                <a:gd name="T7" fmla="*/ 256 h 1"/>
                <a:gd name="T8" fmla="*/ 0 w 1"/>
                <a:gd name="T9" fmla="*/ 256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1"/>
                    <a:pt x="0" y="0"/>
                    <a:pt x="0" y="0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1" y="0"/>
                    <a:pt x="1" y="0"/>
                    <a:pt x="1" y="1"/>
                  </a:cubicBezTo>
                  <a:cubicBezTo>
                    <a:pt x="1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45" name="Freeform 382">
              <a:extLst>
                <a:ext uri="{FF2B5EF4-FFF2-40B4-BE49-F238E27FC236}">
                  <a16:creationId xmlns:a16="http://schemas.microsoft.com/office/drawing/2014/main" id="{CC6FE11F-5FE8-BCAB-3E3D-58A7D2D033CB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4" y="1049"/>
              <a:ext cx="4" cy="4"/>
            </a:xfrm>
            <a:custGeom>
              <a:avLst/>
              <a:gdLst>
                <a:gd name="T0" fmla="*/ 0 w 1"/>
                <a:gd name="T1" fmla="*/ 256 h 1"/>
                <a:gd name="T2" fmla="*/ 0 w 1"/>
                <a:gd name="T3" fmla="*/ 0 h 1"/>
                <a:gd name="T4" fmla="*/ 256 w 1"/>
                <a:gd name="T5" fmla="*/ 0 h 1"/>
                <a:gd name="T6" fmla="*/ 256 w 1"/>
                <a:gd name="T7" fmla="*/ 256 h 1"/>
                <a:gd name="T8" fmla="*/ 0 w 1"/>
                <a:gd name="T9" fmla="*/ 256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1"/>
                    <a:pt x="0" y="1"/>
                    <a:pt x="0" y="0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1" y="0"/>
                    <a:pt x="1" y="1"/>
                    <a:pt x="1" y="1"/>
                  </a:cubicBezTo>
                  <a:cubicBezTo>
                    <a:pt x="1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46" name="Freeform 383">
              <a:extLst>
                <a:ext uri="{FF2B5EF4-FFF2-40B4-BE49-F238E27FC236}">
                  <a16:creationId xmlns:a16="http://schemas.microsoft.com/office/drawing/2014/main" id="{CEA509C1-14D9-AC81-983F-79A32EDFEC05}"/>
                </a:ext>
              </a:extLst>
            </p:cNvPr>
            <p:cNvSpPr>
              <a:spLocks/>
            </p:cNvSpPr>
            <p:nvPr/>
          </p:nvSpPr>
          <p:spPr bwMode="auto">
            <a:xfrm>
              <a:off x="2544" y="1035"/>
              <a:ext cx="4" cy="4"/>
            </a:xfrm>
            <a:custGeom>
              <a:avLst/>
              <a:gdLst>
                <a:gd name="T0" fmla="*/ 0 w 1"/>
                <a:gd name="T1" fmla="*/ 256 h 1"/>
                <a:gd name="T2" fmla="*/ 0 w 1"/>
                <a:gd name="T3" fmla="*/ 0 h 1"/>
                <a:gd name="T4" fmla="*/ 256 w 1"/>
                <a:gd name="T5" fmla="*/ 0 h 1"/>
                <a:gd name="T6" fmla="*/ 256 w 1"/>
                <a:gd name="T7" fmla="*/ 256 h 1"/>
                <a:gd name="T8" fmla="*/ 0 w 1"/>
                <a:gd name="T9" fmla="*/ 256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1"/>
                    <a:pt x="0" y="1"/>
                    <a:pt x="0" y="0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1" y="0"/>
                    <a:pt x="1" y="1"/>
                    <a:pt x="1" y="1"/>
                  </a:cubicBezTo>
                  <a:cubicBezTo>
                    <a:pt x="1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47" name="Freeform 384">
              <a:extLst>
                <a:ext uri="{FF2B5EF4-FFF2-40B4-BE49-F238E27FC236}">
                  <a16:creationId xmlns:a16="http://schemas.microsoft.com/office/drawing/2014/main" id="{799BCD0E-1982-83F7-B0EE-19E1B9212BC7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8" y="1003"/>
              <a:ext cx="6" cy="7"/>
            </a:xfrm>
            <a:custGeom>
              <a:avLst/>
              <a:gdLst>
                <a:gd name="T0" fmla="*/ 81 w 2"/>
                <a:gd name="T1" fmla="*/ 308 h 2"/>
                <a:gd name="T2" fmla="*/ 81 w 2"/>
                <a:gd name="T3" fmla="*/ 172 h 2"/>
                <a:gd name="T4" fmla="*/ 81 w 2"/>
                <a:gd name="T5" fmla="*/ 172 h 2"/>
                <a:gd name="T6" fmla="*/ 162 w 2"/>
                <a:gd name="T7" fmla="*/ 308 h 2"/>
                <a:gd name="T8" fmla="*/ 81 w 2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cubicBezTo>
                    <a:pt x="0" y="2"/>
                    <a:pt x="0" y="1"/>
                    <a:pt x="1" y="1"/>
                  </a:cubicBezTo>
                  <a:cubicBezTo>
                    <a:pt x="1" y="1"/>
                    <a:pt x="1" y="0"/>
                    <a:pt x="1" y="1"/>
                  </a:cubicBezTo>
                  <a:cubicBezTo>
                    <a:pt x="2" y="1"/>
                    <a:pt x="2" y="1"/>
                    <a:pt x="2" y="2"/>
                  </a:cubicBezTo>
                  <a:cubicBezTo>
                    <a:pt x="2" y="2"/>
                    <a:pt x="1" y="2"/>
                    <a:pt x="1" y="2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48" name="Freeform 385">
              <a:extLst>
                <a:ext uri="{FF2B5EF4-FFF2-40B4-BE49-F238E27FC236}">
                  <a16:creationId xmlns:a16="http://schemas.microsoft.com/office/drawing/2014/main" id="{D6AEED05-A02A-4159-AC86-4DDC6564F144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1" y="1021"/>
              <a:ext cx="7" cy="3"/>
            </a:xfrm>
            <a:custGeom>
              <a:avLst/>
              <a:gdLst>
                <a:gd name="T0" fmla="*/ 172 w 2"/>
                <a:gd name="T1" fmla="*/ 81 h 1"/>
                <a:gd name="T2" fmla="*/ 0 w 2"/>
                <a:gd name="T3" fmla="*/ 0 h 1"/>
                <a:gd name="T4" fmla="*/ 172 w 2"/>
                <a:gd name="T5" fmla="*/ 0 h 1"/>
                <a:gd name="T6" fmla="*/ 308 w 2"/>
                <a:gd name="T7" fmla="*/ 81 h 1"/>
                <a:gd name="T8" fmla="*/ 172 w 2"/>
                <a:gd name="T9" fmla="*/ 81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1">
                  <a:moveTo>
                    <a:pt x="1" y="1"/>
                  </a:moveTo>
                  <a:cubicBezTo>
                    <a:pt x="0" y="1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0"/>
                    <a:pt x="2" y="0"/>
                    <a:pt x="2" y="1"/>
                  </a:cubicBezTo>
                  <a:cubicBezTo>
                    <a:pt x="1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49" name="Freeform 386">
              <a:extLst>
                <a:ext uri="{FF2B5EF4-FFF2-40B4-BE49-F238E27FC236}">
                  <a16:creationId xmlns:a16="http://schemas.microsoft.com/office/drawing/2014/main" id="{98A3A8CB-66A9-01FC-3D10-2EF0D8AA156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4" y="985"/>
              <a:ext cx="4" cy="4"/>
            </a:xfrm>
            <a:custGeom>
              <a:avLst/>
              <a:gdLst>
                <a:gd name="T0" fmla="*/ 0 w 1"/>
                <a:gd name="T1" fmla="*/ 256 h 1"/>
                <a:gd name="T2" fmla="*/ 0 w 1"/>
                <a:gd name="T3" fmla="*/ 0 h 1"/>
                <a:gd name="T4" fmla="*/ 256 w 1"/>
                <a:gd name="T5" fmla="*/ 0 h 1"/>
                <a:gd name="T6" fmla="*/ 256 w 1"/>
                <a:gd name="T7" fmla="*/ 256 h 1"/>
                <a:gd name="T8" fmla="*/ 0 w 1"/>
                <a:gd name="T9" fmla="*/ 256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1"/>
                    <a:pt x="0" y="1"/>
                    <a:pt x="0" y="0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1" y="0"/>
                    <a:pt x="1" y="1"/>
                    <a:pt x="1" y="1"/>
                  </a:cubicBezTo>
                  <a:cubicBezTo>
                    <a:pt x="1" y="1"/>
                    <a:pt x="1" y="1"/>
                    <a:pt x="0" y="1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50" name="Freeform 387">
              <a:extLst>
                <a:ext uri="{FF2B5EF4-FFF2-40B4-BE49-F238E27FC236}">
                  <a16:creationId xmlns:a16="http://schemas.microsoft.com/office/drawing/2014/main" id="{216A9380-B916-82A2-8200-1BB4008862B7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8" y="971"/>
              <a:ext cx="3" cy="4"/>
            </a:xfrm>
            <a:custGeom>
              <a:avLst/>
              <a:gdLst>
                <a:gd name="T0" fmla="*/ 0 w 1"/>
                <a:gd name="T1" fmla="*/ 256 h 1"/>
                <a:gd name="T2" fmla="*/ 0 w 1"/>
                <a:gd name="T3" fmla="*/ 0 h 1"/>
                <a:gd name="T4" fmla="*/ 81 w 1"/>
                <a:gd name="T5" fmla="*/ 0 h 1"/>
                <a:gd name="T6" fmla="*/ 81 w 1"/>
                <a:gd name="T7" fmla="*/ 256 h 1"/>
                <a:gd name="T8" fmla="*/ 0 w 1"/>
                <a:gd name="T9" fmla="*/ 256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1"/>
                    <a:pt x="0" y="0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1" y="0"/>
                    <a:pt x="1" y="0"/>
                    <a:pt x="1" y="1"/>
                  </a:cubicBezTo>
                  <a:cubicBezTo>
                    <a:pt x="1" y="1"/>
                    <a:pt x="1" y="1"/>
                    <a:pt x="0" y="1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51" name="Freeform 388">
              <a:extLst>
                <a:ext uri="{FF2B5EF4-FFF2-40B4-BE49-F238E27FC236}">
                  <a16:creationId xmlns:a16="http://schemas.microsoft.com/office/drawing/2014/main" id="{03CF7830-1696-B854-AB66-7F838EE45BC7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8" y="1049"/>
              <a:ext cx="3" cy="8"/>
            </a:xfrm>
            <a:custGeom>
              <a:avLst/>
              <a:gdLst>
                <a:gd name="T0" fmla="*/ 0 w 1"/>
                <a:gd name="T1" fmla="*/ 512 h 2"/>
                <a:gd name="T2" fmla="*/ 0 w 1"/>
                <a:gd name="T3" fmla="*/ 256 h 2"/>
                <a:gd name="T4" fmla="*/ 81 w 1"/>
                <a:gd name="T5" fmla="*/ 0 h 2"/>
                <a:gd name="T6" fmla="*/ 81 w 1"/>
                <a:gd name="T7" fmla="*/ 256 h 2"/>
                <a:gd name="T8" fmla="*/ 0 w 1"/>
                <a:gd name="T9" fmla="*/ 51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2">
                  <a:moveTo>
                    <a:pt x="0" y="2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1" y="0"/>
                    <a:pt x="1" y="1"/>
                    <a:pt x="1" y="1"/>
                  </a:cubicBezTo>
                  <a:cubicBezTo>
                    <a:pt x="1" y="2"/>
                    <a:pt x="1" y="2"/>
                    <a:pt x="0" y="2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52" name="Freeform 389">
              <a:extLst>
                <a:ext uri="{FF2B5EF4-FFF2-40B4-BE49-F238E27FC236}">
                  <a16:creationId xmlns:a16="http://schemas.microsoft.com/office/drawing/2014/main" id="{CF08AA49-CB66-2A2E-B85F-C59FD6AF287F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5" y="1003"/>
              <a:ext cx="3" cy="7"/>
            </a:xfrm>
            <a:custGeom>
              <a:avLst/>
              <a:gdLst>
                <a:gd name="T0" fmla="*/ 0 w 1"/>
                <a:gd name="T1" fmla="*/ 308 h 2"/>
                <a:gd name="T2" fmla="*/ 0 w 1"/>
                <a:gd name="T3" fmla="*/ 172 h 2"/>
                <a:gd name="T4" fmla="*/ 81 w 1"/>
                <a:gd name="T5" fmla="*/ 172 h 2"/>
                <a:gd name="T6" fmla="*/ 81 w 1"/>
                <a:gd name="T7" fmla="*/ 172 h 2"/>
                <a:gd name="T8" fmla="*/ 0 w 1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2">
                  <a:moveTo>
                    <a:pt x="0" y="2"/>
                  </a:moveTo>
                  <a:cubicBezTo>
                    <a:pt x="0" y="2"/>
                    <a:pt x="0" y="1"/>
                    <a:pt x="0" y="1"/>
                  </a:cubicBezTo>
                  <a:cubicBezTo>
                    <a:pt x="0" y="0"/>
                    <a:pt x="0" y="0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2"/>
                    <a:pt x="1" y="2"/>
                    <a:pt x="0" y="2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53" name="Freeform 390">
              <a:extLst>
                <a:ext uri="{FF2B5EF4-FFF2-40B4-BE49-F238E27FC236}">
                  <a16:creationId xmlns:a16="http://schemas.microsoft.com/office/drawing/2014/main" id="{81B9C0F7-364F-23EC-78B5-72856194E286}"/>
                </a:ext>
              </a:extLst>
            </p:cNvPr>
            <p:cNvSpPr>
              <a:spLocks/>
            </p:cNvSpPr>
            <p:nvPr/>
          </p:nvSpPr>
          <p:spPr bwMode="auto">
            <a:xfrm>
              <a:off x="2711" y="978"/>
              <a:ext cx="7" cy="4"/>
            </a:xfrm>
            <a:custGeom>
              <a:avLst/>
              <a:gdLst>
                <a:gd name="T0" fmla="*/ 172 w 2"/>
                <a:gd name="T1" fmla="*/ 256 h 1"/>
                <a:gd name="T2" fmla="*/ 0 w 2"/>
                <a:gd name="T3" fmla="*/ 0 h 1"/>
                <a:gd name="T4" fmla="*/ 172 w 2"/>
                <a:gd name="T5" fmla="*/ 0 h 1"/>
                <a:gd name="T6" fmla="*/ 308 w 2"/>
                <a:gd name="T7" fmla="*/ 256 h 1"/>
                <a:gd name="T8" fmla="*/ 172 w 2"/>
                <a:gd name="T9" fmla="*/ 256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1">
                  <a:moveTo>
                    <a:pt x="1" y="1"/>
                  </a:moveTo>
                  <a:cubicBezTo>
                    <a:pt x="0" y="1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0"/>
                    <a:pt x="2" y="0"/>
                    <a:pt x="2" y="1"/>
                  </a:cubicBezTo>
                  <a:cubicBezTo>
                    <a:pt x="2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54" name="Freeform 391">
              <a:extLst>
                <a:ext uri="{FF2B5EF4-FFF2-40B4-BE49-F238E27FC236}">
                  <a16:creationId xmlns:a16="http://schemas.microsoft.com/office/drawing/2014/main" id="{A814E916-54F1-237E-79ED-0E91B2CFBFA8}"/>
                </a:ext>
              </a:extLst>
            </p:cNvPr>
            <p:cNvSpPr>
              <a:spLocks/>
            </p:cNvSpPr>
            <p:nvPr/>
          </p:nvSpPr>
          <p:spPr bwMode="auto">
            <a:xfrm>
              <a:off x="2742" y="971"/>
              <a:ext cx="6" cy="4"/>
            </a:xfrm>
            <a:custGeom>
              <a:avLst/>
              <a:gdLst>
                <a:gd name="T0" fmla="*/ 81 w 2"/>
                <a:gd name="T1" fmla="*/ 256 h 1"/>
                <a:gd name="T2" fmla="*/ 81 w 2"/>
                <a:gd name="T3" fmla="*/ 0 h 1"/>
                <a:gd name="T4" fmla="*/ 162 w 2"/>
                <a:gd name="T5" fmla="*/ 0 h 1"/>
                <a:gd name="T6" fmla="*/ 162 w 2"/>
                <a:gd name="T7" fmla="*/ 256 h 1"/>
                <a:gd name="T8" fmla="*/ 81 w 2"/>
                <a:gd name="T9" fmla="*/ 256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1">
                  <a:moveTo>
                    <a:pt x="1" y="1"/>
                  </a:moveTo>
                  <a:cubicBezTo>
                    <a:pt x="1" y="1"/>
                    <a:pt x="0" y="1"/>
                    <a:pt x="1" y="0"/>
                  </a:cubicBezTo>
                  <a:cubicBezTo>
                    <a:pt x="1" y="0"/>
                    <a:pt x="1" y="0"/>
                    <a:pt x="2" y="0"/>
                  </a:cubicBezTo>
                  <a:cubicBezTo>
                    <a:pt x="2" y="0"/>
                    <a:pt x="2" y="1"/>
                    <a:pt x="2" y="1"/>
                  </a:cubicBezTo>
                  <a:cubicBezTo>
                    <a:pt x="2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55" name="Freeform 392">
              <a:extLst>
                <a:ext uri="{FF2B5EF4-FFF2-40B4-BE49-F238E27FC236}">
                  <a16:creationId xmlns:a16="http://schemas.microsoft.com/office/drawing/2014/main" id="{0CC71882-4BB5-A0E8-01D9-4A70980847A0}"/>
                </a:ext>
              </a:extLst>
            </p:cNvPr>
            <p:cNvSpPr>
              <a:spLocks/>
            </p:cNvSpPr>
            <p:nvPr/>
          </p:nvSpPr>
          <p:spPr bwMode="auto">
            <a:xfrm>
              <a:off x="2738" y="953"/>
              <a:ext cx="4" cy="7"/>
            </a:xfrm>
            <a:custGeom>
              <a:avLst/>
              <a:gdLst>
                <a:gd name="T0" fmla="*/ 0 w 1"/>
                <a:gd name="T1" fmla="*/ 308 h 2"/>
                <a:gd name="T2" fmla="*/ 0 w 1"/>
                <a:gd name="T3" fmla="*/ 172 h 2"/>
                <a:gd name="T4" fmla="*/ 256 w 1"/>
                <a:gd name="T5" fmla="*/ 0 h 2"/>
                <a:gd name="T6" fmla="*/ 256 w 1"/>
                <a:gd name="T7" fmla="*/ 172 h 2"/>
                <a:gd name="T8" fmla="*/ 0 w 1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2">
                  <a:moveTo>
                    <a:pt x="0" y="2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2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56" name="Freeform 393">
              <a:extLst>
                <a:ext uri="{FF2B5EF4-FFF2-40B4-BE49-F238E27FC236}">
                  <a16:creationId xmlns:a16="http://schemas.microsoft.com/office/drawing/2014/main" id="{7C4A631F-DDF9-D061-18E3-36A6E83BB73E}"/>
                </a:ext>
              </a:extLst>
            </p:cNvPr>
            <p:cNvSpPr>
              <a:spLocks/>
            </p:cNvSpPr>
            <p:nvPr/>
          </p:nvSpPr>
          <p:spPr bwMode="auto">
            <a:xfrm>
              <a:off x="2715" y="950"/>
              <a:ext cx="6" cy="7"/>
            </a:xfrm>
            <a:custGeom>
              <a:avLst/>
              <a:gdLst>
                <a:gd name="T0" fmla="*/ 81 w 2"/>
                <a:gd name="T1" fmla="*/ 308 h 2"/>
                <a:gd name="T2" fmla="*/ 81 w 2"/>
                <a:gd name="T3" fmla="*/ 172 h 2"/>
                <a:gd name="T4" fmla="*/ 162 w 2"/>
                <a:gd name="T5" fmla="*/ 172 h 2"/>
                <a:gd name="T6" fmla="*/ 162 w 2"/>
                <a:gd name="T7" fmla="*/ 308 h 2"/>
                <a:gd name="T8" fmla="*/ 81 w 2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cubicBezTo>
                    <a:pt x="1" y="2"/>
                    <a:pt x="0" y="1"/>
                    <a:pt x="1" y="1"/>
                  </a:cubicBezTo>
                  <a:cubicBezTo>
                    <a:pt x="1" y="1"/>
                    <a:pt x="1" y="0"/>
                    <a:pt x="2" y="1"/>
                  </a:cubicBezTo>
                  <a:cubicBezTo>
                    <a:pt x="2" y="1"/>
                    <a:pt x="2" y="1"/>
                    <a:pt x="2" y="2"/>
                  </a:cubicBezTo>
                  <a:cubicBezTo>
                    <a:pt x="2" y="2"/>
                    <a:pt x="1" y="2"/>
                    <a:pt x="1" y="2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57" name="Freeform 394">
              <a:extLst>
                <a:ext uri="{FF2B5EF4-FFF2-40B4-BE49-F238E27FC236}">
                  <a16:creationId xmlns:a16="http://schemas.microsoft.com/office/drawing/2014/main" id="{24196937-E264-6AF2-03BF-A67D59E0D8F3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5" y="957"/>
              <a:ext cx="3" cy="7"/>
            </a:xfrm>
            <a:custGeom>
              <a:avLst/>
              <a:gdLst>
                <a:gd name="T0" fmla="*/ 0 w 1"/>
                <a:gd name="T1" fmla="*/ 308 h 2"/>
                <a:gd name="T2" fmla="*/ 0 w 1"/>
                <a:gd name="T3" fmla="*/ 172 h 2"/>
                <a:gd name="T4" fmla="*/ 81 w 1"/>
                <a:gd name="T5" fmla="*/ 172 h 2"/>
                <a:gd name="T6" fmla="*/ 81 w 1"/>
                <a:gd name="T7" fmla="*/ 308 h 2"/>
                <a:gd name="T8" fmla="*/ 0 w 1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2">
                  <a:moveTo>
                    <a:pt x="0" y="2"/>
                  </a:moveTo>
                  <a:cubicBezTo>
                    <a:pt x="0" y="2"/>
                    <a:pt x="0" y="1"/>
                    <a:pt x="0" y="1"/>
                  </a:cubicBezTo>
                  <a:cubicBezTo>
                    <a:pt x="0" y="1"/>
                    <a:pt x="1" y="0"/>
                    <a:pt x="1" y="1"/>
                  </a:cubicBezTo>
                  <a:cubicBezTo>
                    <a:pt x="1" y="1"/>
                    <a:pt x="1" y="1"/>
                    <a:pt x="1" y="2"/>
                  </a:cubicBezTo>
                  <a:cubicBezTo>
                    <a:pt x="1" y="2"/>
                    <a:pt x="1" y="2"/>
                    <a:pt x="0" y="2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58" name="Freeform 395">
              <a:extLst>
                <a:ext uri="{FF2B5EF4-FFF2-40B4-BE49-F238E27FC236}">
                  <a16:creationId xmlns:a16="http://schemas.microsoft.com/office/drawing/2014/main" id="{953F2595-3EB5-7A0B-7DE4-45FB002704FE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5" y="942"/>
              <a:ext cx="6" cy="8"/>
            </a:xfrm>
            <a:custGeom>
              <a:avLst/>
              <a:gdLst>
                <a:gd name="T0" fmla="*/ 81 w 2"/>
                <a:gd name="T1" fmla="*/ 512 h 2"/>
                <a:gd name="T2" fmla="*/ 81 w 2"/>
                <a:gd name="T3" fmla="*/ 256 h 2"/>
                <a:gd name="T4" fmla="*/ 162 w 2"/>
                <a:gd name="T5" fmla="*/ 0 h 2"/>
                <a:gd name="T6" fmla="*/ 162 w 2"/>
                <a:gd name="T7" fmla="*/ 256 h 2"/>
                <a:gd name="T8" fmla="*/ 81 w 2"/>
                <a:gd name="T9" fmla="*/ 51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cubicBezTo>
                    <a:pt x="1" y="1"/>
                    <a:pt x="0" y="1"/>
                    <a:pt x="1" y="1"/>
                  </a:cubicBezTo>
                  <a:cubicBezTo>
                    <a:pt x="1" y="0"/>
                    <a:pt x="1" y="0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2"/>
                    <a:pt x="1" y="2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59" name="Freeform 396">
              <a:extLst>
                <a:ext uri="{FF2B5EF4-FFF2-40B4-BE49-F238E27FC236}">
                  <a16:creationId xmlns:a16="http://schemas.microsoft.com/office/drawing/2014/main" id="{742C4E94-9B9B-D846-DDAB-1DCAEE381D52}"/>
                </a:ext>
              </a:extLst>
            </p:cNvPr>
            <p:cNvSpPr>
              <a:spLocks/>
            </p:cNvSpPr>
            <p:nvPr/>
          </p:nvSpPr>
          <p:spPr bwMode="auto">
            <a:xfrm>
              <a:off x="2755" y="960"/>
              <a:ext cx="3" cy="4"/>
            </a:xfrm>
            <a:custGeom>
              <a:avLst/>
              <a:gdLst>
                <a:gd name="T0" fmla="*/ 0 w 1"/>
                <a:gd name="T1" fmla="*/ 256 h 1"/>
                <a:gd name="T2" fmla="*/ 0 w 1"/>
                <a:gd name="T3" fmla="*/ 0 h 1"/>
                <a:gd name="T4" fmla="*/ 81 w 1"/>
                <a:gd name="T5" fmla="*/ 0 h 1"/>
                <a:gd name="T6" fmla="*/ 81 w 1"/>
                <a:gd name="T7" fmla="*/ 256 h 1"/>
                <a:gd name="T8" fmla="*/ 0 w 1"/>
                <a:gd name="T9" fmla="*/ 256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1"/>
                    <a:pt x="0" y="0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1" y="0"/>
                    <a:pt x="1" y="0"/>
                    <a:pt x="1" y="1"/>
                  </a:cubicBezTo>
                  <a:cubicBezTo>
                    <a:pt x="1" y="1"/>
                    <a:pt x="1" y="1"/>
                    <a:pt x="0" y="1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60" name="Freeform 397">
              <a:extLst>
                <a:ext uri="{FF2B5EF4-FFF2-40B4-BE49-F238E27FC236}">
                  <a16:creationId xmlns:a16="http://schemas.microsoft.com/office/drawing/2014/main" id="{06CFFD35-AB06-D0EF-AE01-BE23319B900E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8" y="942"/>
              <a:ext cx="7" cy="8"/>
            </a:xfrm>
            <a:custGeom>
              <a:avLst/>
              <a:gdLst>
                <a:gd name="T0" fmla="*/ 172 w 2"/>
                <a:gd name="T1" fmla="*/ 512 h 2"/>
                <a:gd name="T2" fmla="*/ 0 w 2"/>
                <a:gd name="T3" fmla="*/ 256 h 2"/>
                <a:gd name="T4" fmla="*/ 172 w 2"/>
                <a:gd name="T5" fmla="*/ 256 h 2"/>
                <a:gd name="T6" fmla="*/ 308 w 2"/>
                <a:gd name="T7" fmla="*/ 512 h 2"/>
                <a:gd name="T8" fmla="*/ 172 w 2"/>
                <a:gd name="T9" fmla="*/ 51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cubicBezTo>
                    <a:pt x="0" y="2"/>
                    <a:pt x="0" y="1"/>
                    <a:pt x="0" y="1"/>
                  </a:cubicBezTo>
                  <a:cubicBezTo>
                    <a:pt x="1" y="1"/>
                    <a:pt x="1" y="0"/>
                    <a:pt x="1" y="1"/>
                  </a:cubicBezTo>
                  <a:cubicBezTo>
                    <a:pt x="2" y="1"/>
                    <a:pt x="2" y="1"/>
                    <a:pt x="2" y="2"/>
                  </a:cubicBezTo>
                  <a:cubicBezTo>
                    <a:pt x="2" y="2"/>
                    <a:pt x="1" y="2"/>
                    <a:pt x="1" y="2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61" name="Freeform 398">
              <a:extLst>
                <a:ext uri="{FF2B5EF4-FFF2-40B4-BE49-F238E27FC236}">
                  <a16:creationId xmlns:a16="http://schemas.microsoft.com/office/drawing/2014/main" id="{4658FF37-B392-3808-BA60-58D380620486}"/>
                </a:ext>
              </a:extLst>
            </p:cNvPr>
            <p:cNvSpPr>
              <a:spLocks/>
            </p:cNvSpPr>
            <p:nvPr/>
          </p:nvSpPr>
          <p:spPr bwMode="auto">
            <a:xfrm>
              <a:off x="2778" y="925"/>
              <a:ext cx="4" cy="7"/>
            </a:xfrm>
            <a:custGeom>
              <a:avLst/>
              <a:gdLst>
                <a:gd name="T0" fmla="*/ 0 w 1"/>
                <a:gd name="T1" fmla="*/ 308 h 2"/>
                <a:gd name="T2" fmla="*/ 0 w 1"/>
                <a:gd name="T3" fmla="*/ 172 h 2"/>
                <a:gd name="T4" fmla="*/ 256 w 1"/>
                <a:gd name="T5" fmla="*/ 0 h 2"/>
                <a:gd name="T6" fmla="*/ 256 w 1"/>
                <a:gd name="T7" fmla="*/ 172 h 2"/>
                <a:gd name="T8" fmla="*/ 0 w 1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2">
                  <a:moveTo>
                    <a:pt x="0" y="2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1" y="0"/>
                    <a:pt x="1" y="1"/>
                    <a:pt x="1" y="1"/>
                  </a:cubicBezTo>
                  <a:cubicBezTo>
                    <a:pt x="1" y="2"/>
                    <a:pt x="1" y="2"/>
                    <a:pt x="0" y="2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62" name="Freeform 399">
              <a:extLst>
                <a:ext uri="{FF2B5EF4-FFF2-40B4-BE49-F238E27FC236}">
                  <a16:creationId xmlns:a16="http://schemas.microsoft.com/office/drawing/2014/main" id="{02E20C66-235D-6F1D-3C01-E7ABB976F2FD}"/>
                </a:ext>
              </a:extLst>
            </p:cNvPr>
            <p:cNvSpPr>
              <a:spLocks/>
            </p:cNvSpPr>
            <p:nvPr/>
          </p:nvSpPr>
          <p:spPr bwMode="auto">
            <a:xfrm>
              <a:off x="2785" y="960"/>
              <a:ext cx="3" cy="7"/>
            </a:xfrm>
            <a:custGeom>
              <a:avLst/>
              <a:gdLst>
                <a:gd name="T0" fmla="*/ 0 w 1"/>
                <a:gd name="T1" fmla="*/ 172 h 2"/>
                <a:gd name="T2" fmla="*/ 0 w 1"/>
                <a:gd name="T3" fmla="*/ 0 h 2"/>
                <a:gd name="T4" fmla="*/ 81 w 1"/>
                <a:gd name="T5" fmla="*/ 0 h 2"/>
                <a:gd name="T6" fmla="*/ 81 w 1"/>
                <a:gd name="T7" fmla="*/ 172 h 2"/>
                <a:gd name="T8" fmla="*/ 0 w 1"/>
                <a:gd name="T9" fmla="*/ 17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2">
                  <a:moveTo>
                    <a:pt x="0" y="1"/>
                  </a:moveTo>
                  <a:cubicBezTo>
                    <a:pt x="0" y="1"/>
                    <a:pt x="0" y="1"/>
                    <a:pt x="0" y="0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1" y="0"/>
                    <a:pt x="1" y="1"/>
                    <a:pt x="1" y="1"/>
                  </a:cubicBezTo>
                  <a:cubicBezTo>
                    <a:pt x="1" y="1"/>
                    <a:pt x="0" y="2"/>
                    <a:pt x="0" y="1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63" name="Freeform 400">
              <a:extLst>
                <a:ext uri="{FF2B5EF4-FFF2-40B4-BE49-F238E27FC236}">
                  <a16:creationId xmlns:a16="http://schemas.microsoft.com/office/drawing/2014/main" id="{11732E09-8D06-BB91-AF6D-828F2D03F75D}"/>
                </a:ext>
              </a:extLst>
            </p:cNvPr>
            <p:cNvSpPr>
              <a:spLocks/>
            </p:cNvSpPr>
            <p:nvPr/>
          </p:nvSpPr>
          <p:spPr bwMode="auto">
            <a:xfrm>
              <a:off x="2755" y="939"/>
              <a:ext cx="3" cy="7"/>
            </a:xfrm>
            <a:custGeom>
              <a:avLst/>
              <a:gdLst>
                <a:gd name="T0" fmla="*/ 0 w 1"/>
                <a:gd name="T1" fmla="*/ 172 h 2"/>
                <a:gd name="T2" fmla="*/ 0 w 1"/>
                <a:gd name="T3" fmla="*/ 0 h 2"/>
                <a:gd name="T4" fmla="*/ 81 w 1"/>
                <a:gd name="T5" fmla="*/ 0 h 2"/>
                <a:gd name="T6" fmla="*/ 81 w 1"/>
                <a:gd name="T7" fmla="*/ 172 h 2"/>
                <a:gd name="T8" fmla="*/ 0 w 1"/>
                <a:gd name="T9" fmla="*/ 17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2">
                  <a:moveTo>
                    <a:pt x="0" y="1"/>
                  </a:moveTo>
                  <a:cubicBezTo>
                    <a:pt x="0" y="1"/>
                    <a:pt x="0" y="1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1" y="0"/>
                    <a:pt x="1" y="1"/>
                    <a:pt x="1" y="1"/>
                  </a:cubicBezTo>
                  <a:cubicBezTo>
                    <a:pt x="1" y="1"/>
                    <a:pt x="1" y="2"/>
                    <a:pt x="0" y="1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64" name="Freeform 401">
              <a:extLst>
                <a:ext uri="{FF2B5EF4-FFF2-40B4-BE49-F238E27FC236}">
                  <a16:creationId xmlns:a16="http://schemas.microsoft.com/office/drawing/2014/main" id="{467A4388-DB48-C146-8C95-DACF874946B3}"/>
                </a:ext>
              </a:extLst>
            </p:cNvPr>
            <p:cNvSpPr>
              <a:spLocks/>
            </p:cNvSpPr>
            <p:nvPr/>
          </p:nvSpPr>
          <p:spPr bwMode="auto">
            <a:xfrm>
              <a:off x="2768" y="964"/>
              <a:ext cx="4" cy="7"/>
            </a:xfrm>
            <a:custGeom>
              <a:avLst/>
              <a:gdLst>
                <a:gd name="T0" fmla="*/ 0 w 1"/>
                <a:gd name="T1" fmla="*/ 308 h 2"/>
                <a:gd name="T2" fmla="*/ 0 w 1"/>
                <a:gd name="T3" fmla="*/ 172 h 2"/>
                <a:gd name="T4" fmla="*/ 256 w 1"/>
                <a:gd name="T5" fmla="*/ 172 h 2"/>
                <a:gd name="T6" fmla="*/ 256 w 1"/>
                <a:gd name="T7" fmla="*/ 308 h 2"/>
                <a:gd name="T8" fmla="*/ 0 w 1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2">
                  <a:moveTo>
                    <a:pt x="0" y="2"/>
                  </a:moveTo>
                  <a:cubicBezTo>
                    <a:pt x="0" y="2"/>
                    <a:pt x="0" y="1"/>
                    <a:pt x="0" y="1"/>
                  </a:cubicBezTo>
                  <a:cubicBezTo>
                    <a:pt x="0" y="1"/>
                    <a:pt x="0" y="0"/>
                    <a:pt x="1" y="1"/>
                  </a:cubicBezTo>
                  <a:cubicBezTo>
                    <a:pt x="1" y="1"/>
                    <a:pt x="1" y="1"/>
                    <a:pt x="1" y="2"/>
                  </a:cubicBezTo>
                  <a:cubicBezTo>
                    <a:pt x="1" y="2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65" name="Freeform 402">
              <a:extLst>
                <a:ext uri="{FF2B5EF4-FFF2-40B4-BE49-F238E27FC236}">
                  <a16:creationId xmlns:a16="http://schemas.microsoft.com/office/drawing/2014/main" id="{9EEFA29F-FF02-1CE6-2B97-19987E1EE1DF}"/>
                </a:ext>
              </a:extLst>
            </p:cNvPr>
            <p:cNvSpPr>
              <a:spLocks/>
            </p:cNvSpPr>
            <p:nvPr/>
          </p:nvSpPr>
          <p:spPr bwMode="auto">
            <a:xfrm>
              <a:off x="2732" y="992"/>
              <a:ext cx="3" cy="4"/>
            </a:xfrm>
            <a:custGeom>
              <a:avLst/>
              <a:gdLst>
                <a:gd name="T0" fmla="*/ 0 w 1"/>
                <a:gd name="T1" fmla="*/ 256 h 1"/>
                <a:gd name="T2" fmla="*/ 0 w 1"/>
                <a:gd name="T3" fmla="*/ 0 h 1"/>
                <a:gd name="T4" fmla="*/ 81 w 1"/>
                <a:gd name="T5" fmla="*/ 0 h 1"/>
                <a:gd name="T6" fmla="*/ 81 w 1"/>
                <a:gd name="T7" fmla="*/ 256 h 1"/>
                <a:gd name="T8" fmla="*/ 0 w 1"/>
                <a:gd name="T9" fmla="*/ 256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1"/>
                    <a:pt x="0" y="0"/>
                    <a:pt x="0" y="0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1" y="0"/>
                    <a:pt x="1" y="0"/>
                    <a:pt x="1" y="1"/>
                  </a:cubicBezTo>
                  <a:cubicBezTo>
                    <a:pt x="1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66" name="Freeform 403">
              <a:extLst>
                <a:ext uri="{FF2B5EF4-FFF2-40B4-BE49-F238E27FC236}">
                  <a16:creationId xmlns:a16="http://schemas.microsoft.com/office/drawing/2014/main" id="{A36067AB-D74E-2D93-118D-FB03743DB619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5" y="989"/>
              <a:ext cx="6" cy="3"/>
            </a:xfrm>
            <a:custGeom>
              <a:avLst/>
              <a:gdLst>
                <a:gd name="T0" fmla="*/ 81 w 2"/>
                <a:gd name="T1" fmla="*/ 81 h 1"/>
                <a:gd name="T2" fmla="*/ 81 w 2"/>
                <a:gd name="T3" fmla="*/ 0 h 1"/>
                <a:gd name="T4" fmla="*/ 162 w 2"/>
                <a:gd name="T5" fmla="*/ 0 h 1"/>
                <a:gd name="T6" fmla="*/ 162 w 2"/>
                <a:gd name="T7" fmla="*/ 81 h 1"/>
                <a:gd name="T8" fmla="*/ 81 w 2"/>
                <a:gd name="T9" fmla="*/ 81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1">
                  <a:moveTo>
                    <a:pt x="1" y="1"/>
                  </a:moveTo>
                  <a:cubicBezTo>
                    <a:pt x="1" y="1"/>
                    <a:pt x="0" y="0"/>
                    <a:pt x="1" y="0"/>
                  </a:cubicBezTo>
                  <a:cubicBezTo>
                    <a:pt x="1" y="0"/>
                    <a:pt x="1" y="0"/>
                    <a:pt x="2" y="0"/>
                  </a:cubicBezTo>
                  <a:cubicBezTo>
                    <a:pt x="2" y="0"/>
                    <a:pt x="2" y="0"/>
                    <a:pt x="2" y="1"/>
                  </a:cubicBezTo>
                  <a:cubicBezTo>
                    <a:pt x="2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67" name="Freeform 404">
              <a:extLst>
                <a:ext uri="{FF2B5EF4-FFF2-40B4-BE49-F238E27FC236}">
                  <a16:creationId xmlns:a16="http://schemas.microsoft.com/office/drawing/2014/main" id="{BE03E318-4D0B-C50E-0CB1-BDF323C5DD47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5" y="982"/>
              <a:ext cx="3" cy="3"/>
            </a:xfrm>
            <a:custGeom>
              <a:avLst/>
              <a:gdLst>
                <a:gd name="T0" fmla="*/ 0 w 1"/>
                <a:gd name="T1" fmla="*/ 81 h 1"/>
                <a:gd name="T2" fmla="*/ 0 w 1"/>
                <a:gd name="T3" fmla="*/ 0 h 1"/>
                <a:gd name="T4" fmla="*/ 81 w 1"/>
                <a:gd name="T5" fmla="*/ 0 h 1"/>
                <a:gd name="T6" fmla="*/ 81 w 1"/>
                <a:gd name="T7" fmla="*/ 81 h 1"/>
                <a:gd name="T8" fmla="*/ 0 w 1"/>
                <a:gd name="T9" fmla="*/ 81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1"/>
                    <a:pt x="0" y="1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1" y="0"/>
                    <a:pt x="1" y="1"/>
                    <a:pt x="1" y="1"/>
                  </a:cubicBezTo>
                  <a:cubicBezTo>
                    <a:pt x="1" y="1"/>
                    <a:pt x="1" y="1"/>
                    <a:pt x="0" y="1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68" name="Freeform 405">
              <a:extLst>
                <a:ext uri="{FF2B5EF4-FFF2-40B4-BE49-F238E27FC236}">
                  <a16:creationId xmlns:a16="http://schemas.microsoft.com/office/drawing/2014/main" id="{FBF2E72D-EC32-9948-96A7-3A0DD7D2F50E}"/>
                </a:ext>
              </a:extLst>
            </p:cNvPr>
            <p:cNvSpPr>
              <a:spLocks/>
            </p:cNvSpPr>
            <p:nvPr/>
          </p:nvSpPr>
          <p:spPr bwMode="auto">
            <a:xfrm>
              <a:off x="2691" y="971"/>
              <a:ext cx="4" cy="7"/>
            </a:xfrm>
            <a:custGeom>
              <a:avLst/>
              <a:gdLst>
                <a:gd name="T0" fmla="*/ 0 w 1"/>
                <a:gd name="T1" fmla="*/ 308 h 2"/>
                <a:gd name="T2" fmla="*/ 0 w 1"/>
                <a:gd name="T3" fmla="*/ 172 h 2"/>
                <a:gd name="T4" fmla="*/ 256 w 1"/>
                <a:gd name="T5" fmla="*/ 0 h 2"/>
                <a:gd name="T6" fmla="*/ 256 w 1"/>
                <a:gd name="T7" fmla="*/ 172 h 2"/>
                <a:gd name="T8" fmla="*/ 0 w 1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2">
                  <a:moveTo>
                    <a:pt x="0" y="2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1" y="0"/>
                    <a:pt x="1" y="1"/>
                    <a:pt x="1" y="1"/>
                  </a:cubicBezTo>
                  <a:cubicBezTo>
                    <a:pt x="1" y="2"/>
                    <a:pt x="1" y="2"/>
                    <a:pt x="0" y="2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69" name="Freeform 406">
              <a:extLst>
                <a:ext uri="{FF2B5EF4-FFF2-40B4-BE49-F238E27FC236}">
                  <a16:creationId xmlns:a16="http://schemas.microsoft.com/office/drawing/2014/main" id="{62B3A725-C84A-DB18-5BF4-0F8694D6A5B6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5" y="1010"/>
              <a:ext cx="6" cy="4"/>
            </a:xfrm>
            <a:custGeom>
              <a:avLst/>
              <a:gdLst>
                <a:gd name="T0" fmla="*/ 81 w 2"/>
                <a:gd name="T1" fmla="*/ 256 h 1"/>
                <a:gd name="T2" fmla="*/ 81 w 2"/>
                <a:gd name="T3" fmla="*/ 0 h 1"/>
                <a:gd name="T4" fmla="*/ 81 w 2"/>
                <a:gd name="T5" fmla="*/ 0 h 1"/>
                <a:gd name="T6" fmla="*/ 162 w 2"/>
                <a:gd name="T7" fmla="*/ 256 h 1"/>
                <a:gd name="T8" fmla="*/ 81 w 2"/>
                <a:gd name="T9" fmla="*/ 256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1">
                  <a:moveTo>
                    <a:pt x="1" y="1"/>
                  </a:moveTo>
                  <a:cubicBezTo>
                    <a:pt x="0" y="1"/>
                    <a:pt x="0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0"/>
                    <a:pt x="2" y="0"/>
                    <a:pt x="2" y="1"/>
                  </a:cubicBezTo>
                  <a:cubicBezTo>
                    <a:pt x="2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70" name="Freeform 407">
              <a:extLst>
                <a:ext uri="{FF2B5EF4-FFF2-40B4-BE49-F238E27FC236}">
                  <a16:creationId xmlns:a16="http://schemas.microsoft.com/office/drawing/2014/main" id="{EDB416A5-1D54-0936-9BC0-28D79CA7AA61}"/>
                </a:ext>
              </a:extLst>
            </p:cNvPr>
            <p:cNvSpPr>
              <a:spLocks/>
            </p:cNvSpPr>
            <p:nvPr/>
          </p:nvSpPr>
          <p:spPr bwMode="auto">
            <a:xfrm>
              <a:off x="2715" y="996"/>
              <a:ext cx="6" cy="7"/>
            </a:xfrm>
            <a:custGeom>
              <a:avLst/>
              <a:gdLst>
                <a:gd name="T0" fmla="*/ 0 w 2"/>
                <a:gd name="T1" fmla="*/ 308 h 2"/>
                <a:gd name="T2" fmla="*/ 0 w 2"/>
                <a:gd name="T3" fmla="*/ 172 h 2"/>
                <a:gd name="T4" fmla="*/ 81 w 2"/>
                <a:gd name="T5" fmla="*/ 0 h 2"/>
                <a:gd name="T6" fmla="*/ 81 w 2"/>
                <a:gd name="T7" fmla="*/ 172 h 2"/>
                <a:gd name="T8" fmla="*/ 0 w 2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0" y="2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1" y="0"/>
                    <a:pt x="2" y="1"/>
                    <a:pt x="1" y="1"/>
                  </a:cubicBezTo>
                  <a:cubicBezTo>
                    <a:pt x="1" y="2"/>
                    <a:pt x="1" y="2"/>
                    <a:pt x="0" y="2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71" name="Freeform 408">
              <a:extLst>
                <a:ext uri="{FF2B5EF4-FFF2-40B4-BE49-F238E27FC236}">
                  <a16:creationId xmlns:a16="http://schemas.microsoft.com/office/drawing/2014/main" id="{0837D1D6-060D-FEAC-D234-65C11AC6E18B}"/>
                </a:ext>
              </a:extLst>
            </p:cNvPr>
            <p:cNvSpPr>
              <a:spLocks/>
            </p:cNvSpPr>
            <p:nvPr/>
          </p:nvSpPr>
          <p:spPr bwMode="auto">
            <a:xfrm>
              <a:off x="2695" y="978"/>
              <a:ext cx="10" cy="7"/>
            </a:xfrm>
            <a:custGeom>
              <a:avLst/>
              <a:gdLst>
                <a:gd name="T0" fmla="*/ 110 w 3"/>
                <a:gd name="T1" fmla="*/ 308 h 2"/>
                <a:gd name="T2" fmla="*/ 110 w 3"/>
                <a:gd name="T3" fmla="*/ 172 h 2"/>
                <a:gd name="T4" fmla="*/ 257 w 3"/>
                <a:gd name="T5" fmla="*/ 0 h 2"/>
                <a:gd name="T6" fmla="*/ 367 w 3"/>
                <a:gd name="T7" fmla="*/ 308 h 2"/>
                <a:gd name="T8" fmla="*/ 110 w 3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1" y="2"/>
                  </a:moveTo>
                  <a:cubicBezTo>
                    <a:pt x="1" y="2"/>
                    <a:pt x="0" y="1"/>
                    <a:pt x="1" y="1"/>
                  </a:cubicBezTo>
                  <a:cubicBezTo>
                    <a:pt x="1" y="0"/>
                    <a:pt x="2" y="0"/>
                    <a:pt x="2" y="0"/>
                  </a:cubicBezTo>
                  <a:cubicBezTo>
                    <a:pt x="3" y="0"/>
                    <a:pt x="3" y="1"/>
                    <a:pt x="3" y="2"/>
                  </a:cubicBezTo>
                  <a:cubicBezTo>
                    <a:pt x="2" y="2"/>
                    <a:pt x="2" y="2"/>
                    <a:pt x="1" y="2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72" name="Freeform 409">
              <a:extLst>
                <a:ext uri="{FF2B5EF4-FFF2-40B4-BE49-F238E27FC236}">
                  <a16:creationId xmlns:a16="http://schemas.microsoft.com/office/drawing/2014/main" id="{D3B385A1-F094-653C-58FC-4365BFF0389F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1" y="975"/>
              <a:ext cx="10" cy="10"/>
            </a:xfrm>
            <a:custGeom>
              <a:avLst/>
              <a:gdLst>
                <a:gd name="T0" fmla="*/ 110 w 3"/>
                <a:gd name="T1" fmla="*/ 367 h 3"/>
                <a:gd name="T2" fmla="*/ 110 w 3"/>
                <a:gd name="T3" fmla="*/ 110 h 3"/>
                <a:gd name="T4" fmla="*/ 257 w 3"/>
                <a:gd name="T5" fmla="*/ 110 h 3"/>
                <a:gd name="T6" fmla="*/ 367 w 3"/>
                <a:gd name="T7" fmla="*/ 257 h 3"/>
                <a:gd name="T8" fmla="*/ 110 w 3"/>
                <a:gd name="T9" fmla="*/ 36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1" y="3"/>
                  </a:moveTo>
                  <a:cubicBezTo>
                    <a:pt x="1" y="2"/>
                    <a:pt x="0" y="2"/>
                    <a:pt x="1" y="1"/>
                  </a:cubicBezTo>
                  <a:cubicBezTo>
                    <a:pt x="1" y="0"/>
                    <a:pt x="2" y="0"/>
                    <a:pt x="2" y="1"/>
                  </a:cubicBezTo>
                  <a:cubicBezTo>
                    <a:pt x="3" y="1"/>
                    <a:pt x="3" y="2"/>
                    <a:pt x="3" y="2"/>
                  </a:cubicBezTo>
                  <a:cubicBezTo>
                    <a:pt x="2" y="3"/>
                    <a:pt x="2" y="3"/>
                    <a:pt x="1" y="3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73" name="Freeform 410">
              <a:extLst>
                <a:ext uri="{FF2B5EF4-FFF2-40B4-BE49-F238E27FC236}">
                  <a16:creationId xmlns:a16="http://schemas.microsoft.com/office/drawing/2014/main" id="{894E5C74-BA90-DD45-1DBC-27E54680FF85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1" y="989"/>
              <a:ext cx="10" cy="11"/>
            </a:xfrm>
            <a:custGeom>
              <a:avLst/>
              <a:gdLst>
                <a:gd name="T0" fmla="*/ 110 w 3"/>
                <a:gd name="T1" fmla="*/ 539 h 3"/>
                <a:gd name="T2" fmla="*/ 0 w 3"/>
                <a:gd name="T3" fmla="*/ 202 h 3"/>
                <a:gd name="T4" fmla="*/ 257 w 3"/>
                <a:gd name="T5" fmla="*/ 202 h 3"/>
                <a:gd name="T6" fmla="*/ 257 w 3"/>
                <a:gd name="T7" fmla="*/ 348 h 3"/>
                <a:gd name="T8" fmla="*/ 110 w 3"/>
                <a:gd name="T9" fmla="*/ 539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1" y="3"/>
                  </a:moveTo>
                  <a:cubicBezTo>
                    <a:pt x="0" y="2"/>
                    <a:pt x="0" y="2"/>
                    <a:pt x="0" y="1"/>
                  </a:cubicBezTo>
                  <a:cubicBezTo>
                    <a:pt x="1" y="1"/>
                    <a:pt x="1" y="0"/>
                    <a:pt x="2" y="1"/>
                  </a:cubicBezTo>
                  <a:cubicBezTo>
                    <a:pt x="2" y="1"/>
                    <a:pt x="3" y="2"/>
                    <a:pt x="2" y="2"/>
                  </a:cubicBezTo>
                  <a:cubicBezTo>
                    <a:pt x="2" y="3"/>
                    <a:pt x="1" y="3"/>
                    <a:pt x="1" y="3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74" name="Freeform 411">
              <a:extLst>
                <a:ext uri="{FF2B5EF4-FFF2-40B4-BE49-F238E27FC236}">
                  <a16:creationId xmlns:a16="http://schemas.microsoft.com/office/drawing/2014/main" id="{CF97336F-CA3A-141C-9801-15D835538A40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1" y="1003"/>
              <a:ext cx="10" cy="7"/>
            </a:xfrm>
            <a:custGeom>
              <a:avLst/>
              <a:gdLst>
                <a:gd name="T0" fmla="*/ 110 w 3"/>
                <a:gd name="T1" fmla="*/ 308 h 2"/>
                <a:gd name="T2" fmla="*/ 110 w 3"/>
                <a:gd name="T3" fmla="*/ 0 h 2"/>
                <a:gd name="T4" fmla="*/ 257 w 3"/>
                <a:gd name="T5" fmla="*/ 0 h 2"/>
                <a:gd name="T6" fmla="*/ 367 w 3"/>
                <a:gd name="T7" fmla="*/ 172 h 2"/>
                <a:gd name="T8" fmla="*/ 110 w 3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1" y="2"/>
                  </a:moveTo>
                  <a:cubicBezTo>
                    <a:pt x="1" y="2"/>
                    <a:pt x="0" y="1"/>
                    <a:pt x="1" y="0"/>
                  </a:cubicBezTo>
                  <a:cubicBezTo>
                    <a:pt x="1" y="0"/>
                    <a:pt x="2" y="0"/>
                    <a:pt x="2" y="0"/>
                  </a:cubicBezTo>
                  <a:cubicBezTo>
                    <a:pt x="3" y="0"/>
                    <a:pt x="3" y="1"/>
                    <a:pt x="3" y="1"/>
                  </a:cubicBezTo>
                  <a:cubicBezTo>
                    <a:pt x="2" y="2"/>
                    <a:pt x="2" y="2"/>
                    <a:pt x="1" y="2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75" name="Freeform 412">
              <a:extLst>
                <a:ext uri="{FF2B5EF4-FFF2-40B4-BE49-F238E27FC236}">
                  <a16:creationId xmlns:a16="http://schemas.microsoft.com/office/drawing/2014/main" id="{796F6BE8-8BCB-04FE-438B-19ED4BEE11B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91" y="1007"/>
              <a:ext cx="10" cy="10"/>
            </a:xfrm>
            <a:custGeom>
              <a:avLst/>
              <a:gdLst>
                <a:gd name="T0" fmla="*/ 110 w 3"/>
                <a:gd name="T1" fmla="*/ 367 h 3"/>
                <a:gd name="T2" fmla="*/ 0 w 3"/>
                <a:gd name="T3" fmla="*/ 110 h 3"/>
                <a:gd name="T4" fmla="*/ 257 w 3"/>
                <a:gd name="T5" fmla="*/ 110 h 3"/>
                <a:gd name="T6" fmla="*/ 257 w 3"/>
                <a:gd name="T7" fmla="*/ 257 h 3"/>
                <a:gd name="T8" fmla="*/ 110 w 3"/>
                <a:gd name="T9" fmla="*/ 36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1" y="3"/>
                  </a:moveTo>
                  <a:cubicBezTo>
                    <a:pt x="0" y="2"/>
                    <a:pt x="0" y="2"/>
                    <a:pt x="0" y="1"/>
                  </a:cubicBezTo>
                  <a:cubicBezTo>
                    <a:pt x="1" y="0"/>
                    <a:pt x="1" y="0"/>
                    <a:pt x="2" y="1"/>
                  </a:cubicBezTo>
                  <a:cubicBezTo>
                    <a:pt x="2" y="1"/>
                    <a:pt x="3" y="1"/>
                    <a:pt x="2" y="2"/>
                  </a:cubicBezTo>
                  <a:cubicBezTo>
                    <a:pt x="2" y="3"/>
                    <a:pt x="1" y="3"/>
                    <a:pt x="1" y="3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76" name="Freeform 413">
              <a:extLst>
                <a:ext uri="{FF2B5EF4-FFF2-40B4-BE49-F238E27FC236}">
                  <a16:creationId xmlns:a16="http://schemas.microsoft.com/office/drawing/2014/main" id="{D5D06012-E2CA-9D9A-BD4A-A93ED385D8A8}"/>
                </a:ext>
              </a:extLst>
            </p:cNvPr>
            <p:cNvSpPr>
              <a:spLocks/>
            </p:cNvSpPr>
            <p:nvPr/>
          </p:nvSpPr>
          <p:spPr bwMode="auto">
            <a:xfrm>
              <a:off x="2695" y="992"/>
              <a:ext cx="6" cy="11"/>
            </a:xfrm>
            <a:custGeom>
              <a:avLst/>
              <a:gdLst>
                <a:gd name="T0" fmla="*/ 0 w 2"/>
                <a:gd name="T1" fmla="*/ 539 h 3"/>
                <a:gd name="T2" fmla="*/ 0 w 2"/>
                <a:gd name="T3" fmla="*/ 202 h 3"/>
                <a:gd name="T4" fmla="*/ 81 w 2"/>
                <a:gd name="T5" fmla="*/ 0 h 3"/>
                <a:gd name="T6" fmla="*/ 162 w 2"/>
                <a:gd name="T7" fmla="*/ 348 h 3"/>
                <a:gd name="T8" fmla="*/ 0 w 2"/>
                <a:gd name="T9" fmla="*/ 539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0" y="3"/>
                  </a:moveTo>
                  <a:cubicBezTo>
                    <a:pt x="0" y="2"/>
                    <a:pt x="0" y="2"/>
                    <a:pt x="0" y="1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2" y="1"/>
                    <a:pt x="2" y="1"/>
                    <a:pt x="2" y="2"/>
                  </a:cubicBezTo>
                  <a:cubicBezTo>
                    <a:pt x="2" y="3"/>
                    <a:pt x="1" y="3"/>
                    <a:pt x="0" y="3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77" name="Freeform 414">
              <a:extLst>
                <a:ext uri="{FF2B5EF4-FFF2-40B4-BE49-F238E27FC236}">
                  <a16:creationId xmlns:a16="http://schemas.microsoft.com/office/drawing/2014/main" id="{6EAE2FF8-8B2B-EA84-A1E3-EA5073B3170C}"/>
                </a:ext>
              </a:extLst>
            </p:cNvPr>
            <p:cNvSpPr>
              <a:spLocks/>
            </p:cNvSpPr>
            <p:nvPr/>
          </p:nvSpPr>
          <p:spPr bwMode="auto">
            <a:xfrm>
              <a:off x="2721" y="982"/>
              <a:ext cx="11" cy="7"/>
            </a:xfrm>
            <a:custGeom>
              <a:avLst/>
              <a:gdLst>
                <a:gd name="T0" fmla="*/ 202 w 3"/>
                <a:gd name="T1" fmla="*/ 308 h 2"/>
                <a:gd name="T2" fmla="*/ 0 w 3"/>
                <a:gd name="T3" fmla="*/ 0 h 2"/>
                <a:gd name="T4" fmla="*/ 348 w 3"/>
                <a:gd name="T5" fmla="*/ 0 h 2"/>
                <a:gd name="T6" fmla="*/ 348 w 3"/>
                <a:gd name="T7" fmla="*/ 172 h 2"/>
                <a:gd name="T8" fmla="*/ 202 w 3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1" y="2"/>
                  </a:moveTo>
                  <a:cubicBezTo>
                    <a:pt x="0" y="2"/>
                    <a:pt x="0" y="1"/>
                    <a:pt x="0" y="0"/>
                  </a:cubicBezTo>
                  <a:cubicBezTo>
                    <a:pt x="1" y="0"/>
                    <a:pt x="1" y="0"/>
                    <a:pt x="2" y="0"/>
                  </a:cubicBezTo>
                  <a:cubicBezTo>
                    <a:pt x="2" y="0"/>
                    <a:pt x="3" y="1"/>
                    <a:pt x="2" y="1"/>
                  </a:cubicBezTo>
                  <a:cubicBezTo>
                    <a:pt x="2" y="2"/>
                    <a:pt x="1" y="2"/>
                    <a:pt x="1" y="2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78" name="Freeform 415">
              <a:extLst>
                <a:ext uri="{FF2B5EF4-FFF2-40B4-BE49-F238E27FC236}">
                  <a16:creationId xmlns:a16="http://schemas.microsoft.com/office/drawing/2014/main" id="{485A293A-40ED-A7EB-8DD8-F9E965B8F8DE}"/>
                </a:ext>
              </a:extLst>
            </p:cNvPr>
            <p:cNvSpPr>
              <a:spLocks/>
            </p:cNvSpPr>
            <p:nvPr/>
          </p:nvSpPr>
          <p:spPr bwMode="auto">
            <a:xfrm>
              <a:off x="2748" y="982"/>
              <a:ext cx="7" cy="7"/>
            </a:xfrm>
            <a:custGeom>
              <a:avLst/>
              <a:gdLst>
                <a:gd name="T0" fmla="*/ 0 w 2"/>
                <a:gd name="T1" fmla="*/ 308 h 2"/>
                <a:gd name="T2" fmla="*/ 0 w 2"/>
                <a:gd name="T3" fmla="*/ 172 h 2"/>
                <a:gd name="T4" fmla="*/ 308 w 2"/>
                <a:gd name="T5" fmla="*/ 0 h 2"/>
                <a:gd name="T6" fmla="*/ 308 w 2"/>
                <a:gd name="T7" fmla="*/ 308 h 2"/>
                <a:gd name="T8" fmla="*/ 0 w 2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0" y="2"/>
                  </a:moveTo>
                  <a:cubicBezTo>
                    <a:pt x="0" y="2"/>
                    <a:pt x="0" y="1"/>
                    <a:pt x="0" y="1"/>
                  </a:cubicBezTo>
                  <a:cubicBezTo>
                    <a:pt x="0" y="0"/>
                    <a:pt x="1" y="0"/>
                    <a:pt x="2" y="0"/>
                  </a:cubicBezTo>
                  <a:cubicBezTo>
                    <a:pt x="2" y="0"/>
                    <a:pt x="2" y="1"/>
                    <a:pt x="2" y="2"/>
                  </a:cubicBezTo>
                  <a:cubicBezTo>
                    <a:pt x="2" y="2"/>
                    <a:pt x="1" y="2"/>
                    <a:pt x="0" y="2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79" name="Freeform 416">
              <a:extLst>
                <a:ext uri="{FF2B5EF4-FFF2-40B4-BE49-F238E27FC236}">
                  <a16:creationId xmlns:a16="http://schemas.microsoft.com/office/drawing/2014/main" id="{DDE665BF-0C15-E6A1-1069-25A667B785B6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5" y="1017"/>
              <a:ext cx="10" cy="11"/>
            </a:xfrm>
            <a:custGeom>
              <a:avLst/>
              <a:gdLst>
                <a:gd name="T0" fmla="*/ 110 w 3"/>
                <a:gd name="T1" fmla="*/ 539 h 3"/>
                <a:gd name="T2" fmla="*/ 0 w 3"/>
                <a:gd name="T3" fmla="*/ 202 h 3"/>
                <a:gd name="T4" fmla="*/ 257 w 3"/>
                <a:gd name="T5" fmla="*/ 202 h 3"/>
                <a:gd name="T6" fmla="*/ 257 w 3"/>
                <a:gd name="T7" fmla="*/ 348 h 3"/>
                <a:gd name="T8" fmla="*/ 110 w 3"/>
                <a:gd name="T9" fmla="*/ 539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1" y="3"/>
                  </a:moveTo>
                  <a:cubicBezTo>
                    <a:pt x="0" y="2"/>
                    <a:pt x="0" y="2"/>
                    <a:pt x="0" y="1"/>
                  </a:cubicBezTo>
                  <a:cubicBezTo>
                    <a:pt x="1" y="0"/>
                    <a:pt x="1" y="0"/>
                    <a:pt x="2" y="1"/>
                  </a:cubicBezTo>
                  <a:cubicBezTo>
                    <a:pt x="3" y="1"/>
                    <a:pt x="3" y="1"/>
                    <a:pt x="2" y="2"/>
                  </a:cubicBezTo>
                  <a:cubicBezTo>
                    <a:pt x="2" y="3"/>
                    <a:pt x="1" y="3"/>
                    <a:pt x="1" y="3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80" name="Freeform 417">
              <a:extLst>
                <a:ext uri="{FF2B5EF4-FFF2-40B4-BE49-F238E27FC236}">
                  <a16:creationId xmlns:a16="http://schemas.microsoft.com/office/drawing/2014/main" id="{9E810D11-C3C9-C1EA-DE6F-54F050A7BDA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8" y="964"/>
              <a:ext cx="10" cy="7"/>
            </a:xfrm>
            <a:custGeom>
              <a:avLst/>
              <a:gdLst>
                <a:gd name="T0" fmla="*/ 110 w 3"/>
                <a:gd name="T1" fmla="*/ 308 h 2"/>
                <a:gd name="T2" fmla="*/ 0 w 3"/>
                <a:gd name="T3" fmla="*/ 0 h 2"/>
                <a:gd name="T4" fmla="*/ 257 w 3"/>
                <a:gd name="T5" fmla="*/ 0 h 2"/>
                <a:gd name="T6" fmla="*/ 257 w 3"/>
                <a:gd name="T7" fmla="*/ 172 h 2"/>
                <a:gd name="T8" fmla="*/ 110 w 3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1" y="2"/>
                  </a:moveTo>
                  <a:cubicBezTo>
                    <a:pt x="0" y="2"/>
                    <a:pt x="0" y="1"/>
                    <a:pt x="0" y="0"/>
                  </a:cubicBezTo>
                  <a:cubicBezTo>
                    <a:pt x="1" y="0"/>
                    <a:pt x="1" y="0"/>
                    <a:pt x="2" y="0"/>
                  </a:cubicBezTo>
                  <a:cubicBezTo>
                    <a:pt x="3" y="0"/>
                    <a:pt x="3" y="1"/>
                    <a:pt x="2" y="1"/>
                  </a:cubicBezTo>
                  <a:cubicBezTo>
                    <a:pt x="2" y="2"/>
                    <a:pt x="1" y="2"/>
                    <a:pt x="1" y="2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81" name="Freeform 418">
              <a:extLst>
                <a:ext uri="{FF2B5EF4-FFF2-40B4-BE49-F238E27FC236}">
                  <a16:creationId xmlns:a16="http://schemas.microsoft.com/office/drawing/2014/main" id="{18ED677E-0AB6-6666-10DA-B6D08959AB79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5" y="950"/>
              <a:ext cx="10" cy="7"/>
            </a:xfrm>
            <a:custGeom>
              <a:avLst/>
              <a:gdLst>
                <a:gd name="T0" fmla="*/ 110 w 3"/>
                <a:gd name="T1" fmla="*/ 308 h 2"/>
                <a:gd name="T2" fmla="*/ 0 w 3"/>
                <a:gd name="T3" fmla="*/ 172 h 2"/>
                <a:gd name="T4" fmla="*/ 257 w 3"/>
                <a:gd name="T5" fmla="*/ 0 h 2"/>
                <a:gd name="T6" fmla="*/ 257 w 3"/>
                <a:gd name="T7" fmla="*/ 308 h 2"/>
                <a:gd name="T8" fmla="*/ 110 w 3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1" y="2"/>
                  </a:moveTo>
                  <a:cubicBezTo>
                    <a:pt x="0" y="2"/>
                    <a:pt x="0" y="1"/>
                    <a:pt x="0" y="1"/>
                  </a:cubicBezTo>
                  <a:cubicBezTo>
                    <a:pt x="1" y="0"/>
                    <a:pt x="1" y="0"/>
                    <a:pt x="2" y="0"/>
                  </a:cubicBezTo>
                  <a:cubicBezTo>
                    <a:pt x="2" y="0"/>
                    <a:pt x="3" y="1"/>
                    <a:pt x="2" y="2"/>
                  </a:cubicBezTo>
                  <a:cubicBezTo>
                    <a:pt x="2" y="2"/>
                    <a:pt x="1" y="2"/>
                    <a:pt x="1" y="2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82" name="Freeform 419">
              <a:extLst>
                <a:ext uri="{FF2B5EF4-FFF2-40B4-BE49-F238E27FC236}">
                  <a16:creationId xmlns:a16="http://schemas.microsoft.com/office/drawing/2014/main" id="{CF70FB41-7DC9-B64B-E769-D6D5E6CD2F63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5" y="946"/>
              <a:ext cx="10" cy="11"/>
            </a:xfrm>
            <a:custGeom>
              <a:avLst/>
              <a:gdLst>
                <a:gd name="T0" fmla="*/ 110 w 3"/>
                <a:gd name="T1" fmla="*/ 539 h 3"/>
                <a:gd name="T2" fmla="*/ 110 w 3"/>
                <a:gd name="T3" fmla="*/ 202 h 3"/>
                <a:gd name="T4" fmla="*/ 257 w 3"/>
                <a:gd name="T5" fmla="*/ 202 h 3"/>
                <a:gd name="T6" fmla="*/ 367 w 3"/>
                <a:gd name="T7" fmla="*/ 348 h 3"/>
                <a:gd name="T8" fmla="*/ 110 w 3"/>
                <a:gd name="T9" fmla="*/ 539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1" y="3"/>
                  </a:moveTo>
                  <a:cubicBezTo>
                    <a:pt x="1" y="2"/>
                    <a:pt x="0" y="2"/>
                    <a:pt x="1" y="1"/>
                  </a:cubicBezTo>
                  <a:cubicBezTo>
                    <a:pt x="1" y="1"/>
                    <a:pt x="2" y="0"/>
                    <a:pt x="2" y="1"/>
                  </a:cubicBezTo>
                  <a:cubicBezTo>
                    <a:pt x="3" y="1"/>
                    <a:pt x="3" y="2"/>
                    <a:pt x="3" y="2"/>
                  </a:cubicBezTo>
                  <a:cubicBezTo>
                    <a:pt x="2" y="3"/>
                    <a:pt x="2" y="3"/>
                    <a:pt x="1" y="3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83" name="Freeform 420">
              <a:extLst>
                <a:ext uri="{FF2B5EF4-FFF2-40B4-BE49-F238E27FC236}">
                  <a16:creationId xmlns:a16="http://schemas.microsoft.com/office/drawing/2014/main" id="{F2443854-A60C-593F-6752-5D6D8ECBEE39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1" y="996"/>
              <a:ext cx="10" cy="7"/>
            </a:xfrm>
            <a:custGeom>
              <a:avLst/>
              <a:gdLst>
                <a:gd name="T0" fmla="*/ 110 w 3"/>
                <a:gd name="T1" fmla="*/ 308 h 2"/>
                <a:gd name="T2" fmla="*/ 110 w 3"/>
                <a:gd name="T3" fmla="*/ 0 h 2"/>
                <a:gd name="T4" fmla="*/ 257 w 3"/>
                <a:gd name="T5" fmla="*/ 0 h 2"/>
                <a:gd name="T6" fmla="*/ 367 w 3"/>
                <a:gd name="T7" fmla="*/ 172 h 2"/>
                <a:gd name="T8" fmla="*/ 110 w 3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1" y="2"/>
                  </a:moveTo>
                  <a:cubicBezTo>
                    <a:pt x="1" y="2"/>
                    <a:pt x="0" y="1"/>
                    <a:pt x="1" y="0"/>
                  </a:cubicBezTo>
                  <a:cubicBezTo>
                    <a:pt x="1" y="0"/>
                    <a:pt x="2" y="0"/>
                    <a:pt x="2" y="0"/>
                  </a:cubicBezTo>
                  <a:cubicBezTo>
                    <a:pt x="3" y="0"/>
                    <a:pt x="3" y="1"/>
                    <a:pt x="3" y="1"/>
                  </a:cubicBezTo>
                  <a:cubicBezTo>
                    <a:pt x="2" y="2"/>
                    <a:pt x="2" y="2"/>
                    <a:pt x="1" y="2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84" name="Freeform 421">
              <a:extLst>
                <a:ext uri="{FF2B5EF4-FFF2-40B4-BE49-F238E27FC236}">
                  <a16:creationId xmlns:a16="http://schemas.microsoft.com/office/drawing/2014/main" id="{120267BA-7CA9-4EF5-0632-F03E0C12EC2E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1" y="1021"/>
              <a:ext cx="10" cy="11"/>
            </a:xfrm>
            <a:custGeom>
              <a:avLst/>
              <a:gdLst>
                <a:gd name="T0" fmla="*/ 110 w 3"/>
                <a:gd name="T1" fmla="*/ 348 h 3"/>
                <a:gd name="T2" fmla="*/ 0 w 3"/>
                <a:gd name="T3" fmla="*/ 202 h 3"/>
                <a:gd name="T4" fmla="*/ 257 w 3"/>
                <a:gd name="T5" fmla="*/ 0 h 3"/>
                <a:gd name="T6" fmla="*/ 257 w 3"/>
                <a:gd name="T7" fmla="*/ 348 h 3"/>
                <a:gd name="T8" fmla="*/ 110 w 3"/>
                <a:gd name="T9" fmla="*/ 348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1" y="2"/>
                  </a:moveTo>
                  <a:cubicBezTo>
                    <a:pt x="0" y="2"/>
                    <a:pt x="0" y="1"/>
                    <a:pt x="0" y="1"/>
                  </a:cubicBezTo>
                  <a:cubicBezTo>
                    <a:pt x="1" y="0"/>
                    <a:pt x="1" y="0"/>
                    <a:pt x="2" y="0"/>
                  </a:cubicBezTo>
                  <a:cubicBezTo>
                    <a:pt x="3" y="1"/>
                    <a:pt x="3" y="1"/>
                    <a:pt x="2" y="2"/>
                  </a:cubicBezTo>
                  <a:cubicBezTo>
                    <a:pt x="2" y="2"/>
                    <a:pt x="1" y="3"/>
                    <a:pt x="1" y="2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85" name="Freeform 422">
              <a:extLst>
                <a:ext uri="{FF2B5EF4-FFF2-40B4-BE49-F238E27FC236}">
                  <a16:creationId xmlns:a16="http://schemas.microsoft.com/office/drawing/2014/main" id="{643B2599-1536-8409-C7E1-BDAA74AD9173}"/>
                </a:ext>
              </a:extLst>
            </p:cNvPr>
            <p:cNvSpPr>
              <a:spLocks/>
            </p:cNvSpPr>
            <p:nvPr/>
          </p:nvSpPr>
          <p:spPr bwMode="auto">
            <a:xfrm>
              <a:off x="2691" y="946"/>
              <a:ext cx="10" cy="11"/>
            </a:xfrm>
            <a:custGeom>
              <a:avLst/>
              <a:gdLst>
                <a:gd name="T0" fmla="*/ 110 w 3"/>
                <a:gd name="T1" fmla="*/ 348 h 3"/>
                <a:gd name="T2" fmla="*/ 110 w 3"/>
                <a:gd name="T3" fmla="*/ 202 h 3"/>
                <a:gd name="T4" fmla="*/ 257 w 3"/>
                <a:gd name="T5" fmla="*/ 0 h 3"/>
                <a:gd name="T6" fmla="*/ 367 w 3"/>
                <a:gd name="T7" fmla="*/ 348 h 3"/>
                <a:gd name="T8" fmla="*/ 110 w 3"/>
                <a:gd name="T9" fmla="*/ 348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1" y="2"/>
                  </a:moveTo>
                  <a:cubicBezTo>
                    <a:pt x="0" y="2"/>
                    <a:pt x="0" y="1"/>
                    <a:pt x="1" y="1"/>
                  </a:cubicBezTo>
                  <a:cubicBezTo>
                    <a:pt x="1" y="0"/>
                    <a:pt x="1" y="0"/>
                    <a:pt x="2" y="0"/>
                  </a:cubicBezTo>
                  <a:cubicBezTo>
                    <a:pt x="3" y="0"/>
                    <a:pt x="3" y="1"/>
                    <a:pt x="3" y="2"/>
                  </a:cubicBezTo>
                  <a:cubicBezTo>
                    <a:pt x="2" y="2"/>
                    <a:pt x="2" y="3"/>
                    <a:pt x="1" y="2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86" name="Freeform 423">
              <a:extLst>
                <a:ext uri="{FF2B5EF4-FFF2-40B4-BE49-F238E27FC236}">
                  <a16:creationId xmlns:a16="http://schemas.microsoft.com/office/drawing/2014/main" id="{DD079912-4D8C-1875-4112-A6059EB20CA4}"/>
                </a:ext>
              </a:extLst>
            </p:cNvPr>
            <p:cNvSpPr>
              <a:spLocks/>
            </p:cNvSpPr>
            <p:nvPr/>
          </p:nvSpPr>
          <p:spPr bwMode="auto">
            <a:xfrm>
              <a:off x="2691" y="960"/>
              <a:ext cx="10" cy="11"/>
            </a:xfrm>
            <a:custGeom>
              <a:avLst/>
              <a:gdLst>
                <a:gd name="T0" fmla="*/ 110 w 3"/>
                <a:gd name="T1" fmla="*/ 348 h 3"/>
                <a:gd name="T2" fmla="*/ 0 w 3"/>
                <a:gd name="T3" fmla="*/ 202 h 3"/>
                <a:gd name="T4" fmla="*/ 257 w 3"/>
                <a:gd name="T5" fmla="*/ 0 h 3"/>
                <a:gd name="T6" fmla="*/ 257 w 3"/>
                <a:gd name="T7" fmla="*/ 348 h 3"/>
                <a:gd name="T8" fmla="*/ 110 w 3"/>
                <a:gd name="T9" fmla="*/ 348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1" y="2"/>
                  </a:moveTo>
                  <a:cubicBezTo>
                    <a:pt x="0" y="2"/>
                    <a:pt x="0" y="1"/>
                    <a:pt x="0" y="1"/>
                  </a:cubicBezTo>
                  <a:cubicBezTo>
                    <a:pt x="1" y="0"/>
                    <a:pt x="1" y="0"/>
                    <a:pt x="2" y="0"/>
                  </a:cubicBezTo>
                  <a:cubicBezTo>
                    <a:pt x="2" y="1"/>
                    <a:pt x="3" y="1"/>
                    <a:pt x="2" y="2"/>
                  </a:cubicBezTo>
                  <a:cubicBezTo>
                    <a:pt x="2" y="2"/>
                    <a:pt x="1" y="3"/>
                    <a:pt x="1" y="2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87" name="Freeform 424">
              <a:extLst>
                <a:ext uri="{FF2B5EF4-FFF2-40B4-BE49-F238E27FC236}">
                  <a16:creationId xmlns:a16="http://schemas.microsoft.com/office/drawing/2014/main" id="{3E7DD5AF-8E2C-F032-3C5F-4F9DDA8C06B6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8" y="964"/>
              <a:ext cx="7" cy="11"/>
            </a:xfrm>
            <a:custGeom>
              <a:avLst/>
              <a:gdLst>
                <a:gd name="T0" fmla="*/ 0 w 2"/>
                <a:gd name="T1" fmla="*/ 348 h 3"/>
                <a:gd name="T2" fmla="*/ 0 w 2"/>
                <a:gd name="T3" fmla="*/ 202 h 3"/>
                <a:gd name="T4" fmla="*/ 172 w 2"/>
                <a:gd name="T5" fmla="*/ 0 h 3"/>
                <a:gd name="T6" fmla="*/ 308 w 2"/>
                <a:gd name="T7" fmla="*/ 348 h 3"/>
                <a:gd name="T8" fmla="*/ 0 w 2"/>
                <a:gd name="T9" fmla="*/ 348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0" y="2"/>
                  </a:moveTo>
                  <a:cubicBezTo>
                    <a:pt x="0" y="2"/>
                    <a:pt x="0" y="1"/>
                    <a:pt x="0" y="1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2" y="1"/>
                    <a:pt x="2" y="1"/>
                    <a:pt x="2" y="2"/>
                  </a:cubicBezTo>
                  <a:cubicBezTo>
                    <a:pt x="2" y="2"/>
                    <a:pt x="1" y="3"/>
                    <a:pt x="0" y="2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88" name="Freeform 425">
              <a:extLst>
                <a:ext uri="{FF2B5EF4-FFF2-40B4-BE49-F238E27FC236}">
                  <a16:creationId xmlns:a16="http://schemas.microsoft.com/office/drawing/2014/main" id="{C80B80AB-57C7-941F-4789-68AD2D334001}"/>
                </a:ext>
              </a:extLst>
            </p:cNvPr>
            <p:cNvSpPr>
              <a:spLocks/>
            </p:cNvSpPr>
            <p:nvPr/>
          </p:nvSpPr>
          <p:spPr bwMode="auto">
            <a:xfrm>
              <a:off x="2711" y="928"/>
              <a:ext cx="10" cy="11"/>
            </a:xfrm>
            <a:custGeom>
              <a:avLst/>
              <a:gdLst>
                <a:gd name="T0" fmla="*/ 110 w 3"/>
                <a:gd name="T1" fmla="*/ 348 h 3"/>
                <a:gd name="T2" fmla="*/ 110 w 3"/>
                <a:gd name="T3" fmla="*/ 202 h 3"/>
                <a:gd name="T4" fmla="*/ 257 w 3"/>
                <a:gd name="T5" fmla="*/ 0 h 3"/>
                <a:gd name="T6" fmla="*/ 367 w 3"/>
                <a:gd name="T7" fmla="*/ 348 h 3"/>
                <a:gd name="T8" fmla="*/ 110 w 3"/>
                <a:gd name="T9" fmla="*/ 348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1" y="2"/>
                  </a:moveTo>
                  <a:cubicBezTo>
                    <a:pt x="0" y="2"/>
                    <a:pt x="0" y="1"/>
                    <a:pt x="1" y="1"/>
                  </a:cubicBezTo>
                  <a:cubicBezTo>
                    <a:pt x="1" y="0"/>
                    <a:pt x="1" y="0"/>
                    <a:pt x="2" y="0"/>
                  </a:cubicBezTo>
                  <a:cubicBezTo>
                    <a:pt x="3" y="0"/>
                    <a:pt x="3" y="1"/>
                    <a:pt x="3" y="2"/>
                  </a:cubicBezTo>
                  <a:cubicBezTo>
                    <a:pt x="2" y="2"/>
                    <a:pt x="2" y="3"/>
                    <a:pt x="1" y="2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89" name="Freeform 426">
              <a:extLst>
                <a:ext uri="{FF2B5EF4-FFF2-40B4-BE49-F238E27FC236}">
                  <a16:creationId xmlns:a16="http://schemas.microsoft.com/office/drawing/2014/main" id="{C17E471B-DAD9-EA0A-206D-3D02FBD4BD34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8" y="935"/>
              <a:ext cx="10" cy="7"/>
            </a:xfrm>
            <a:custGeom>
              <a:avLst/>
              <a:gdLst>
                <a:gd name="T0" fmla="*/ 110 w 3"/>
                <a:gd name="T1" fmla="*/ 308 h 2"/>
                <a:gd name="T2" fmla="*/ 110 w 3"/>
                <a:gd name="T3" fmla="*/ 172 h 2"/>
                <a:gd name="T4" fmla="*/ 257 w 3"/>
                <a:gd name="T5" fmla="*/ 0 h 2"/>
                <a:gd name="T6" fmla="*/ 367 w 3"/>
                <a:gd name="T7" fmla="*/ 308 h 2"/>
                <a:gd name="T8" fmla="*/ 110 w 3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1" y="2"/>
                  </a:moveTo>
                  <a:cubicBezTo>
                    <a:pt x="1" y="2"/>
                    <a:pt x="0" y="1"/>
                    <a:pt x="1" y="1"/>
                  </a:cubicBezTo>
                  <a:cubicBezTo>
                    <a:pt x="1" y="0"/>
                    <a:pt x="2" y="0"/>
                    <a:pt x="2" y="0"/>
                  </a:cubicBezTo>
                  <a:cubicBezTo>
                    <a:pt x="3" y="0"/>
                    <a:pt x="3" y="1"/>
                    <a:pt x="3" y="2"/>
                  </a:cubicBezTo>
                  <a:cubicBezTo>
                    <a:pt x="2" y="2"/>
                    <a:pt x="2" y="2"/>
                    <a:pt x="1" y="2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90" name="Freeform 427">
              <a:extLst>
                <a:ext uri="{FF2B5EF4-FFF2-40B4-BE49-F238E27FC236}">
                  <a16:creationId xmlns:a16="http://schemas.microsoft.com/office/drawing/2014/main" id="{F423ADAD-50FF-F4C4-63DF-9C63B9EE722D}"/>
                </a:ext>
              </a:extLst>
            </p:cNvPr>
            <p:cNvSpPr>
              <a:spLocks/>
            </p:cNvSpPr>
            <p:nvPr/>
          </p:nvSpPr>
          <p:spPr bwMode="auto">
            <a:xfrm>
              <a:off x="2745" y="1274"/>
              <a:ext cx="10" cy="11"/>
            </a:xfrm>
            <a:custGeom>
              <a:avLst/>
              <a:gdLst>
                <a:gd name="T0" fmla="*/ 110 w 3"/>
                <a:gd name="T1" fmla="*/ 539 h 3"/>
                <a:gd name="T2" fmla="*/ 0 w 3"/>
                <a:gd name="T3" fmla="*/ 202 h 3"/>
                <a:gd name="T4" fmla="*/ 257 w 3"/>
                <a:gd name="T5" fmla="*/ 0 h 3"/>
                <a:gd name="T6" fmla="*/ 367 w 3"/>
                <a:gd name="T7" fmla="*/ 348 h 3"/>
                <a:gd name="T8" fmla="*/ 110 w 3"/>
                <a:gd name="T9" fmla="*/ 539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1" y="3"/>
                  </a:moveTo>
                  <a:cubicBezTo>
                    <a:pt x="0" y="3"/>
                    <a:pt x="0" y="2"/>
                    <a:pt x="0" y="1"/>
                  </a:cubicBezTo>
                  <a:cubicBezTo>
                    <a:pt x="0" y="0"/>
                    <a:pt x="1" y="0"/>
                    <a:pt x="2" y="0"/>
                  </a:cubicBezTo>
                  <a:cubicBezTo>
                    <a:pt x="3" y="0"/>
                    <a:pt x="3" y="1"/>
                    <a:pt x="3" y="2"/>
                  </a:cubicBezTo>
                  <a:cubicBezTo>
                    <a:pt x="3" y="2"/>
                    <a:pt x="2" y="3"/>
                    <a:pt x="1" y="3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91" name="Freeform 428">
              <a:extLst>
                <a:ext uri="{FF2B5EF4-FFF2-40B4-BE49-F238E27FC236}">
                  <a16:creationId xmlns:a16="http://schemas.microsoft.com/office/drawing/2014/main" id="{F0F6B64F-D825-8188-68FD-3CD0B137B235}"/>
                </a:ext>
              </a:extLst>
            </p:cNvPr>
            <p:cNvSpPr>
              <a:spLocks/>
            </p:cNvSpPr>
            <p:nvPr/>
          </p:nvSpPr>
          <p:spPr bwMode="auto">
            <a:xfrm>
              <a:off x="2772" y="1238"/>
              <a:ext cx="10" cy="15"/>
            </a:xfrm>
            <a:custGeom>
              <a:avLst/>
              <a:gdLst>
                <a:gd name="T0" fmla="*/ 110 w 3"/>
                <a:gd name="T1" fmla="*/ 578 h 4"/>
                <a:gd name="T2" fmla="*/ 0 w 3"/>
                <a:gd name="T3" fmla="*/ 210 h 4"/>
                <a:gd name="T4" fmla="*/ 257 w 3"/>
                <a:gd name="T5" fmla="*/ 0 h 4"/>
                <a:gd name="T6" fmla="*/ 367 w 3"/>
                <a:gd name="T7" fmla="*/ 424 h 4"/>
                <a:gd name="T8" fmla="*/ 110 w 3"/>
                <a:gd name="T9" fmla="*/ 578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4">
                  <a:moveTo>
                    <a:pt x="1" y="3"/>
                  </a:moveTo>
                  <a:cubicBezTo>
                    <a:pt x="1" y="3"/>
                    <a:pt x="0" y="2"/>
                    <a:pt x="0" y="1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3" y="0"/>
                    <a:pt x="3" y="1"/>
                    <a:pt x="3" y="2"/>
                  </a:cubicBezTo>
                  <a:cubicBezTo>
                    <a:pt x="3" y="3"/>
                    <a:pt x="2" y="4"/>
                    <a:pt x="1" y="3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92" name="Freeform 429">
              <a:extLst>
                <a:ext uri="{FF2B5EF4-FFF2-40B4-BE49-F238E27FC236}">
                  <a16:creationId xmlns:a16="http://schemas.microsoft.com/office/drawing/2014/main" id="{719368A9-52D1-E79A-D50C-34C7166C6315}"/>
                </a:ext>
              </a:extLst>
            </p:cNvPr>
            <p:cNvSpPr>
              <a:spLocks/>
            </p:cNvSpPr>
            <p:nvPr/>
          </p:nvSpPr>
          <p:spPr bwMode="auto">
            <a:xfrm>
              <a:off x="2785" y="1242"/>
              <a:ext cx="10" cy="14"/>
            </a:xfrm>
            <a:custGeom>
              <a:avLst/>
              <a:gdLst>
                <a:gd name="T0" fmla="*/ 110 w 3"/>
                <a:gd name="T1" fmla="*/ 602 h 4"/>
                <a:gd name="T2" fmla="*/ 0 w 3"/>
                <a:gd name="T3" fmla="*/ 308 h 4"/>
                <a:gd name="T4" fmla="*/ 257 w 3"/>
                <a:gd name="T5" fmla="*/ 0 h 4"/>
                <a:gd name="T6" fmla="*/ 367 w 3"/>
                <a:gd name="T7" fmla="*/ 308 h 4"/>
                <a:gd name="T8" fmla="*/ 110 w 3"/>
                <a:gd name="T9" fmla="*/ 602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4">
                  <a:moveTo>
                    <a:pt x="1" y="4"/>
                  </a:moveTo>
                  <a:cubicBezTo>
                    <a:pt x="0" y="3"/>
                    <a:pt x="0" y="3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3" y="1"/>
                    <a:pt x="3" y="2"/>
                    <a:pt x="3" y="2"/>
                  </a:cubicBezTo>
                  <a:cubicBezTo>
                    <a:pt x="3" y="3"/>
                    <a:pt x="2" y="4"/>
                    <a:pt x="1" y="4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93" name="Freeform 430">
              <a:extLst>
                <a:ext uri="{FF2B5EF4-FFF2-40B4-BE49-F238E27FC236}">
                  <a16:creationId xmlns:a16="http://schemas.microsoft.com/office/drawing/2014/main" id="{29888B25-A85A-2940-D507-535DB2E0E8EA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8" y="1228"/>
              <a:ext cx="14" cy="14"/>
            </a:xfrm>
            <a:custGeom>
              <a:avLst/>
              <a:gdLst>
                <a:gd name="T0" fmla="*/ 308 w 4"/>
                <a:gd name="T1" fmla="*/ 480 h 4"/>
                <a:gd name="T2" fmla="*/ 0 w 4"/>
                <a:gd name="T3" fmla="*/ 172 h 4"/>
                <a:gd name="T4" fmla="*/ 308 w 4"/>
                <a:gd name="T5" fmla="*/ 0 h 4"/>
                <a:gd name="T6" fmla="*/ 480 w 4"/>
                <a:gd name="T7" fmla="*/ 308 h 4"/>
                <a:gd name="T8" fmla="*/ 308 w 4"/>
                <a:gd name="T9" fmla="*/ 480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4">
                  <a:moveTo>
                    <a:pt x="2" y="3"/>
                  </a:moveTo>
                  <a:cubicBezTo>
                    <a:pt x="1" y="3"/>
                    <a:pt x="0" y="2"/>
                    <a:pt x="0" y="1"/>
                  </a:cubicBezTo>
                  <a:cubicBezTo>
                    <a:pt x="1" y="1"/>
                    <a:pt x="1" y="0"/>
                    <a:pt x="2" y="0"/>
                  </a:cubicBezTo>
                  <a:cubicBezTo>
                    <a:pt x="3" y="0"/>
                    <a:pt x="4" y="1"/>
                    <a:pt x="3" y="2"/>
                  </a:cubicBezTo>
                  <a:cubicBezTo>
                    <a:pt x="3" y="3"/>
                    <a:pt x="2" y="4"/>
                    <a:pt x="2" y="3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94" name="Freeform 431">
              <a:extLst>
                <a:ext uri="{FF2B5EF4-FFF2-40B4-BE49-F238E27FC236}">
                  <a16:creationId xmlns:a16="http://schemas.microsoft.com/office/drawing/2014/main" id="{AE00D5D3-ECAE-FF67-FE6D-7E958BA009E3}"/>
                </a:ext>
              </a:extLst>
            </p:cNvPr>
            <p:cNvSpPr>
              <a:spLocks/>
            </p:cNvSpPr>
            <p:nvPr/>
          </p:nvSpPr>
          <p:spPr bwMode="auto">
            <a:xfrm>
              <a:off x="2778" y="1221"/>
              <a:ext cx="14" cy="10"/>
            </a:xfrm>
            <a:custGeom>
              <a:avLst/>
              <a:gdLst>
                <a:gd name="T0" fmla="*/ 308 w 4"/>
                <a:gd name="T1" fmla="*/ 367 h 3"/>
                <a:gd name="T2" fmla="*/ 172 w 4"/>
                <a:gd name="T3" fmla="*/ 110 h 3"/>
                <a:gd name="T4" fmla="*/ 480 w 4"/>
                <a:gd name="T5" fmla="*/ 0 h 3"/>
                <a:gd name="T6" fmla="*/ 602 w 4"/>
                <a:gd name="T7" fmla="*/ 257 h 3"/>
                <a:gd name="T8" fmla="*/ 308 w 4"/>
                <a:gd name="T9" fmla="*/ 36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3">
                  <a:moveTo>
                    <a:pt x="2" y="3"/>
                  </a:moveTo>
                  <a:cubicBezTo>
                    <a:pt x="1" y="3"/>
                    <a:pt x="0" y="2"/>
                    <a:pt x="1" y="1"/>
                  </a:cubicBezTo>
                  <a:cubicBezTo>
                    <a:pt x="1" y="1"/>
                    <a:pt x="2" y="0"/>
                    <a:pt x="3" y="0"/>
                  </a:cubicBezTo>
                  <a:cubicBezTo>
                    <a:pt x="3" y="0"/>
                    <a:pt x="4" y="1"/>
                    <a:pt x="4" y="2"/>
                  </a:cubicBezTo>
                  <a:cubicBezTo>
                    <a:pt x="4" y="3"/>
                    <a:pt x="3" y="3"/>
                    <a:pt x="2" y="3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95" name="Freeform 432">
              <a:extLst>
                <a:ext uri="{FF2B5EF4-FFF2-40B4-BE49-F238E27FC236}">
                  <a16:creationId xmlns:a16="http://schemas.microsoft.com/office/drawing/2014/main" id="{BA2DE31D-BB48-3759-2819-F437E479F45A}"/>
                </a:ext>
              </a:extLst>
            </p:cNvPr>
            <p:cNvSpPr>
              <a:spLocks/>
            </p:cNvSpPr>
            <p:nvPr/>
          </p:nvSpPr>
          <p:spPr bwMode="auto">
            <a:xfrm>
              <a:off x="2778" y="1206"/>
              <a:ext cx="10" cy="11"/>
            </a:xfrm>
            <a:custGeom>
              <a:avLst/>
              <a:gdLst>
                <a:gd name="T0" fmla="*/ 110 w 3"/>
                <a:gd name="T1" fmla="*/ 539 h 3"/>
                <a:gd name="T2" fmla="*/ 0 w 3"/>
                <a:gd name="T3" fmla="*/ 202 h 3"/>
                <a:gd name="T4" fmla="*/ 257 w 3"/>
                <a:gd name="T5" fmla="*/ 0 h 3"/>
                <a:gd name="T6" fmla="*/ 367 w 3"/>
                <a:gd name="T7" fmla="*/ 348 h 3"/>
                <a:gd name="T8" fmla="*/ 110 w 3"/>
                <a:gd name="T9" fmla="*/ 539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1" y="3"/>
                  </a:moveTo>
                  <a:cubicBezTo>
                    <a:pt x="0" y="3"/>
                    <a:pt x="0" y="2"/>
                    <a:pt x="0" y="1"/>
                  </a:cubicBezTo>
                  <a:cubicBezTo>
                    <a:pt x="0" y="0"/>
                    <a:pt x="1" y="0"/>
                    <a:pt x="2" y="0"/>
                  </a:cubicBezTo>
                  <a:cubicBezTo>
                    <a:pt x="3" y="0"/>
                    <a:pt x="3" y="1"/>
                    <a:pt x="3" y="2"/>
                  </a:cubicBezTo>
                  <a:cubicBezTo>
                    <a:pt x="3" y="3"/>
                    <a:pt x="2" y="3"/>
                    <a:pt x="1" y="3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96" name="Freeform 433">
              <a:extLst>
                <a:ext uri="{FF2B5EF4-FFF2-40B4-BE49-F238E27FC236}">
                  <a16:creationId xmlns:a16="http://schemas.microsoft.com/office/drawing/2014/main" id="{A784FCF0-0440-2090-32FF-9D0774E3569A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8" y="1199"/>
              <a:ext cx="10" cy="11"/>
            </a:xfrm>
            <a:custGeom>
              <a:avLst/>
              <a:gdLst>
                <a:gd name="T0" fmla="*/ 110 w 3"/>
                <a:gd name="T1" fmla="*/ 539 h 3"/>
                <a:gd name="T2" fmla="*/ 0 w 3"/>
                <a:gd name="T3" fmla="*/ 202 h 3"/>
                <a:gd name="T4" fmla="*/ 257 w 3"/>
                <a:gd name="T5" fmla="*/ 0 h 3"/>
                <a:gd name="T6" fmla="*/ 367 w 3"/>
                <a:gd name="T7" fmla="*/ 348 h 3"/>
                <a:gd name="T8" fmla="*/ 110 w 3"/>
                <a:gd name="T9" fmla="*/ 539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1" y="3"/>
                  </a:moveTo>
                  <a:cubicBezTo>
                    <a:pt x="1" y="3"/>
                    <a:pt x="0" y="2"/>
                    <a:pt x="0" y="1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3" y="0"/>
                    <a:pt x="3" y="1"/>
                    <a:pt x="3" y="2"/>
                  </a:cubicBezTo>
                  <a:cubicBezTo>
                    <a:pt x="3" y="3"/>
                    <a:pt x="2" y="3"/>
                    <a:pt x="1" y="3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97" name="Freeform 434">
              <a:extLst>
                <a:ext uri="{FF2B5EF4-FFF2-40B4-BE49-F238E27FC236}">
                  <a16:creationId xmlns:a16="http://schemas.microsoft.com/office/drawing/2014/main" id="{237063AB-064E-A32A-1F16-BB467FA3FC91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2" y="1213"/>
              <a:ext cx="10" cy="15"/>
            </a:xfrm>
            <a:custGeom>
              <a:avLst/>
              <a:gdLst>
                <a:gd name="T0" fmla="*/ 110 w 3"/>
                <a:gd name="T1" fmla="*/ 788 h 4"/>
                <a:gd name="T2" fmla="*/ 0 w 3"/>
                <a:gd name="T3" fmla="*/ 424 h 4"/>
                <a:gd name="T4" fmla="*/ 257 w 3"/>
                <a:gd name="T5" fmla="*/ 210 h 4"/>
                <a:gd name="T6" fmla="*/ 367 w 3"/>
                <a:gd name="T7" fmla="*/ 424 h 4"/>
                <a:gd name="T8" fmla="*/ 110 w 3"/>
                <a:gd name="T9" fmla="*/ 788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4">
                  <a:moveTo>
                    <a:pt x="1" y="4"/>
                  </a:moveTo>
                  <a:cubicBezTo>
                    <a:pt x="0" y="3"/>
                    <a:pt x="0" y="3"/>
                    <a:pt x="0" y="2"/>
                  </a:cubicBezTo>
                  <a:cubicBezTo>
                    <a:pt x="0" y="1"/>
                    <a:pt x="1" y="0"/>
                    <a:pt x="2" y="1"/>
                  </a:cubicBezTo>
                  <a:cubicBezTo>
                    <a:pt x="3" y="1"/>
                    <a:pt x="3" y="2"/>
                    <a:pt x="3" y="2"/>
                  </a:cubicBezTo>
                  <a:cubicBezTo>
                    <a:pt x="3" y="3"/>
                    <a:pt x="2" y="4"/>
                    <a:pt x="1" y="4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98" name="Freeform 435">
              <a:extLst>
                <a:ext uri="{FF2B5EF4-FFF2-40B4-BE49-F238E27FC236}">
                  <a16:creationId xmlns:a16="http://schemas.microsoft.com/office/drawing/2014/main" id="{F982D40B-E615-7A18-E738-F392D9DF5A91}"/>
                </a:ext>
              </a:extLst>
            </p:cNvPr>
            <p:cNvSpPr>
              <a:spLocks/>
            </p:cNvSpPr>
            <p:nvPr/>
          </p:nvSpPr>
          <p:spPr bwMode="auto">
            <a:xfrm>
              <a:off x="2808" y="1217"/>
              <a:ext cx="14" cy="14"/>
            </a:xfrm>
            <a:custGeom>
              <a:avLst/>
              <a:gdLst>
                <a:gd name="T0" fmla="*/ 172 w 4"/>
                <a:gd name="T1" fmla="*/ 480 h 4"/>
                <a:gd name="T2" fmla="*/ 0 w 4"/>
                <a:gd name="T3" fmla="*/ 172 h 4"/>
                <a:gd name="T4" fmla="*/ 308 w 4"/>
                <a:gd name="T5" fmla="*/ 0 h 4"/>
                <a:gd name="T6" fmla="*/ 480 w 4"/>
                <a:gd name="T7" fmla="*/ 308 h 4"/>
                <a:gd name="T8" fmla="*/ 172 w 4"/>
                <a:gd name="T9" fmla="*/ 480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4">
                  <a:moveTo>
                    <a:pt x="1" y="3"/>
                  </a:moveTo>
                  <a:cubicBezTo>
                    <a:pt x="1" y="3"/>
                    <a:pt x="0" y="2"/>
                    <a:pt x="0" y="1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3" y="0"/>
                    <a:pt x="4" y="1"/>
                    <a:pt x="3" y="2"/>
                  </a:cubicBezTo>
                  <a:cubicBezTo>
                    <a:pt x="3" y="3"/>
                    <a:pt x="2" y="4"/>
                    <a:pt x="1" y="3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99" name="Freeform 436">
              <a:extLst>
                <a:ext uri="{FF2B5EF4-FFF2-40B4-BE49-F238E27FC236}">
                  <a16:creationId xmlns:a16="http://schemas.microsoft.com/office/drawing/2014/main" id="{2CE1AE2F-4FAA-D861-47EA-596D3FD3B177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8" y="1210"/>
              <a:ext cx="14" cy="14"/>
            </a:xfrm>
            <a:custGeom>
              <a:avLst/>
              <a:gdLst>
                <a:gd name="T0" fmla="*/ 308 w 4"/>
                <a:gd name="T1" fmla="*/ 602 h 4"/>
                <a:gd name="T2" fmla="*/ 172 w 4"/>
                <a:gd name="T3" fmla="*/ 308 h 4"/>
                <a:gd name="T4" fmla="*/ 308 w 4"/>
                <a:gd name="T5" fmla="*/ 172 h 4"/>
                <a:gd name="T6" fmla="*/ 602 w 4"/>
                <a:gd name="T7" fmla="*/ 480 h 4"/>
                <a:gd name="T8" fmla="*/ 308 w 4"/>
                <a:gd name="T9" fmla="*/ 602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4">
                  <a:moveTo>
                    <a:pt x="2" y="4"/>
                  </a:moveTo>
                  <a:cubicBezTo>
                    <a:pt x="1" y="4"/>
                    <a:pt x="0" y="3"/>
                    <a:pt x="1" y="2"/>
                  </a:cubicBezTo>
                  <a:cubicBezTo>
                    <a:pt x="1" y="1"/>
                    <a:pt x="2" y="0"/>
                    <a:pt x="2" y="1"/>
                  </a:cubicBezTo>
                  <a:cubicBezTo>
                    <a:pt x="3" y="1"/>
                    <a:pt x="4" y="2"/>
                    <a:pt x="4" y="3"/>
                  </a:cubicBezTo>
                  <a:cubicBezTo>
                    <a:pt x="3" y="3"/>
                    <a:pt x="3" y="4"/>
                    <a:pt x="2" y="4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00" name="Freeform 437">
              <a:extLst>
                <a:ext uri="{FF2B5EF4-FFF2-40B4-BE49-F238E27FC236}">
                  <a16:creationId xmlns:a16="http://schemas.microsoft.com/office/drawing/2014/main" id="{86210C09-9ED0-80F0-5467-C48308C9B6D2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2" y="1188"/>
              <a:ext cx="10" cy="11"/>
            </a:xfrm>
            <a:custGeom>
              <a:avLst/>
              <a:gdLst>
                <a:gd name="T0" fmla="*/ 110 w 3"/>
                <a:gd name="T1" fmla="*/ 539 h 3"/>
                <a:gd name="T2" fmla="*/ 0 w 3"/>
                <a:gd name="T3" fmla="*/ 202 h 3"/>
                <a:gd name="T4" fmla="*/ 257 w 3"/>
                <a:gd name="T5" fmla="*/ 0 h 3"/>
                <a:gd name="T6" fmla="*/ 367 w 3"/>
                <a:gd name="T7" fmla="*/ 348 h 3"/>
                <a:gd name="T8" fmla="*/ 110 w 3"/>
                <a:gd name="T9" fmla="*/ 539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1" y="3"/>
                  </a:moveTo>
                  <a:cubicBezTo>
                    <a:pt x="1" y="3"/>
                    <a:pt x="0" y="2"/>
                    <a:pt x="0" y="1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3" y="0"/>
                    <a:pt x="3" y="1"/>
                    <a:pt x="3" y="2"/>
                  </a:cubicBezTo>
                  <a:cubicBezTo>
                    <a:pt x="3" y="3"/>
                    <a:pt x="2" y="3"/>
                    <a:pt x="1" y="3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01" name="Freeform 438">
              <a:extLst>
                <a:ext uri="{FF2B5EF4-FFF2-40B4-BE49-F238E27FC236}">
                  <a16:creationId xmlns:a16="http://schemas.microsoft.com/office/drawing/2014/main" id="{AB7F6F82-35CA-7B37-582D-F6DFFC5198F3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2" y="1178"/>
              <a:ext cx="13" cy="10"/>
            </a:xfrm>
            <a:custGeom>
              <a:avLst/>
              <a:gdLst>
                <a:gd name="T0" fmla="*/ 107 w 4"/>
                <a:gd name="T1" fmla="*/ 367 h 3"/>
                <a:gd name="T2" fmla="*/ 0 w 4"/>
                <a:gd name="T3" fmla="*/ 110 h 3"/>
                <a:gd name="T4" fmla="*/ 244 w 4"/>
                <a:gd name="T5" fmla="*/ 0 h 3"/>
                <a:gd name="T6" fmla="*/ 348 w 4"/>
                <a:gd name="T7" fmla="*/ 257 h 3"/>
                <a:gd name="T8" fmla="*/ 107 w 4"/>
                <a:gd name="T9" fmla="*/ 36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3">
                  <a:moveTo>
                    <a:pt x="1" y="3"/>
                  </a:moveTo>
                  <a:cubicBezTo>
                    <a:pt x="1" y="3"/>
                    <a:pt x="0" y="2"/>
                    <a:pt x="0" y="1"/>
                  </a:cubicBezTo>
                  <a:cubicBezTo>
                    <a:pt x="0" y="0"/>
                    <a:pt x="1" y="0"/>
                    <a:pt x="2" y="0"/>
                  </a:cubicBezTo>
                  <a:cubicBezTo>
                    <a:pt x="3" y="0"/>
                    <a:pt x="4" y="1"/>
                    <a:pt x="3" y="2"/>
                  </a:cubicBezTo>
                  <a:cubicBezTo>
                    <a:pt x="3" y="3"/>
                    <a:pt x="2" y="3"/>
                    <a:pt x="1" y="3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02" name="Freeform 439">
              <a:extLst>
                <a:ext uri="{FF2B5EF4-FFF2-40B4-BE49-F238E27FC236}">
                  <a16:creationId xmlns:a16="http://schemas.microsoft.com/office/drawing/2014/main" id="{9E04A916-D28F-8CD3-C0CD-410DFD7F6D08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5" y="1188"/>
              <a:ext cx="10" cy="15"/>
            </a:xfrm>
            <a:custGeom>
              <a:avLst/>
              <a:gdLst>
                <a:gd name="T0" fmla="*/ 110 w 3"/>
                <a:gd name="T1" fmla="*/ 578 h 4"/>
                <a:gd name="T2" fmla="*/ 0 w 3"/>
                <a:gd name="T3" fmla="*/ 424 h 4"/>
                <a:gd name="T4" fmla="*/ 257 w 3"/>
                <a:gd name="T5" fmla="*/ 0 h 4"/>
                <a:gd name="T6" fmla="*/ 367 w 3"/>
                <a:gd name="T7" fmla="*/ 424 h 4"/>
                <a:gd name="T8" fmla="*/ 110 w 3"/>
                <a:gd name="T9" fmla="*/ 578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4">
                  <a:moveTo>
                    <a:pt x="1" y="3"/>
                  </a:moveTo>
                  <a:cubicBezTo>
                    <a:pt x="0" y="3"/>
                    <a:pt x="0" y="2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3" y="1"/>
                    <a:pt x="3" y="1"/>
                    <a:pt x="3" y="2"/>
                  </a:cubicBezTo>
                  <a:cubicBezTo>
                    <a:pt x="3" y="3"/>
                    <a:pt x="2" y="4"/>
                    <a:pt x="1" y="3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03" name="Freeform 440">
              <a:extLst>
                <a:ext uri="{FF2B5EF4-FFF2-40B4-BE49-F238E27FC236}">
                  <a16:creationId xmlns:a16="http://schemas.microsoft.com/office/drawing/2014/main" id="{D7B04DCF-4FE8-0AA4-F54B-2755CEBF52E1}"/>
                </a:ext>
              </a:extLst>
            </p:cNvPr>
            <p:cNvSpPr>
              <a:spLocks/>
            </p:cNvSpPr>
            <p:nvPr/>
          </p:nvSpPr>
          <p:spPr bwMode="auto">
            <a:xfrm>
              <a:off x="2785" y="1203"/>
              <a:ext cx="10" cy="10"/>
            </a:xfrm>
            <a:custGeom>
              <a:avLst/>
              <a:gdLst>
                <a:gd name="T0" fmla="*/ 110 w 3"/>
                <a:gd name="T1" fmla="*/ 367 h 3"/>
                <a:gd name="T2" fmla="*/ 0 w 3"/>
                <a:gd name="T3" fmla="*/ 110 h 3"/>
                <a:gd name="T4" fmla="*/ 257 w 3"/>
                <a:gd name="T5" fmla="*/ 0 h 3"/>
                <a:gd name="T6" fmla="*/ 367 w 3"/>
                <a:gd name="T7" fmla="*/ 257 h 3"/>
                <a:gd name="T8" fmla="*/ 110 w 3"/>
                <a:gd name="T9" fmla="*/ 36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1" y="3"/>
                  </a:moveTo>
                  <a:cubicBezTo>
                    <a:pt x="0" y="3"/>
                    <a:pt x="0" y="2"/>
                    <a:pt x="0" y="1"/>
                  </a:cubicBezTo>
                  <a:cubicBezTo>
                    <a:pt x="0" y="0"/>
                    <a:pt x="1" y="0"/>
                    <a:pt x="2" y="0"/>
                  </a:cubicBezTo>
                  <a:cubicBezTo>
                    <a:pt x="3" y="0"/>
                    <a:pt x="3" y="1"/>
                    <a:pt x="3" y="2"/>
                  </a:cubicBezTo>
                  <a:cubicBezTo>
                    <a:pt x="3" y="2"/>
                    <a:pt x="2" y="3"/>
                    <a:pt x="1" y="3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04" name="Freeform 441">
              <a:extLst>
                <a:ext uri="{FF2B5EF4-FFF2-40B4-BE49-F238E27FC236}">
                  <a16:creationId xmlns:a16="http://schemas.microsoft.com/office/drawing/2014/main" id="{C1F4E36E-E4E6-4CDD-DF97-6C96AB1BDC1C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2" y="1203"/>
              <a:ext cx="13" cy="10"/>
            </a:xfrm>
            <a:custGeom>
              <a:avLst/>
              <a:gdLst>
                <a:gd name="T0" fmla="*/ 107 w 4"/>
                <a:gd name="T1" fmla="*/ 367 h 3"/>
                <a:gd name="T2" fmla="*/ 0 w 4"/>
                <a:gd name="T3" fmla="*/ 110 h 3"/>
                <a:gd name="T4" fmla="*/ 244 w 4"/>
                <a:gd name="T5" fmla="*/ 0 h 3"/>
                <a:gd name="T6" fmla="*/ 348 w 4"/>
                <a:gd name="T7" fmla="*/ 257 h 3"/>
                <a:gd name="T8" fmla="*/ 107 w 4"/>
                <a:gd name="T9" fmla="*/ 36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3">
                  <a:moveTo>
                    <a:pt x="1" y="3"/>
                  </a:moveTo>
                  <a:cubicBezTo>
                    <a:pt x="1" y="3"/>
                    <a:pt x="0" y="2"/>
                    <a:pt x="0" y="1"/>
                  </a:cubicBezTo>
                  <a:cubicBezTo>
                    <a:pt x="0" y="0"/>
                    <a:pt x="1" y="0"/>
                    <a:pt x="2" y="0"/>
                  </a:cubicBezTo>
                  <a:cubicBezTo>
                    <a:pt x="3" y="0"/>
                    <a:pt x="4" y="1"/>
                    <a:pt x="3" y="2"/>
                  </a:cubicBezTo>
                  <a:cubicBezTo>
                    <a:pt x="3" y="3"/>
                    <a:pt x="2" y="3"/>
                    <a:pt x="1" y="3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05" name="Freeform 442">
              <a:extLst>
                <a:ext uri="{FF2B5EF4-FFF2-40B4-BE49-F238E27FC236}">
                  <a16:creationId xmlns:a16="http://schemas.microsoft.com/office/drawing/2014/main" id="{62BEB190-C583-8D76-BD5B-C9619F2A9E98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5" y="1192"/>
              <a:ext cx="10" cy="14"/>
            </a:xfrm>
            <a:custGeom>
              <a:avLst/>
              <a:gdLst>
                <a:gd name="T0" fmla="*/ 110 w 3"/>
                <a:gd name="T1" fmla="*/ 480 h 4"/>
                <a:gd name="T2" fmla="*/ 0 w 3"/>
                <a:gd name="T3" fmla="*/ 172 h 4"/>
                <a:gd name="T4" fmla="*/ 257 w 3"/>
                <a:gd name="T5" fmla="*/ 0 h 4"/>
                <a:gd name="T6" fmla="*/ 367 w 3"/>
                <a:gd name="T7" fmla="*/ 308 h 4"/>
                <a:gd name="T8" fmla="*/ 110 w 3"/>
                <a:gd name="T9" fmla="*/ 480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4">
                  <a:moveTo>
                    <a:pt x="1" y="3"/>
                  </a:moveTo>
                  <a:cubicBezTo>
                    <a:pt x="0" y="3"/>
                    <a:pt x="0" y="2"/>
                    <a:pt x="0" y="1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3" y="0"/>
                    <a:pt x="3" y="1"/>
                    <a:pt x="3" y="2"/>
                  </a:cubicBezTo>
                  <a:cubicBezTo>
                    <a:pt x="3" y="3"/>
                    <a:pt x="2" y="4"/>
                    <a:pt x="1" y="3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06" name="Freeform 443">
              <a:extLst>
                <a:ext uri="{FF2B5EF4-FFF2-40B4-BE49-F238E27FC236}">
                  <a16:creationId xmlns:a16="http://schemas.microsoft.com/office/drawing/2014/main" id="{3A6385D8-1AF3-8F36-797E-7CC157F23C71}"/>
                </a:ext>
              </a:extLst>
            </p:cNvPr>
            <p:cNvSpPr>
              <a:spLocks/>
            </p:cNvSpPr>
            <p:nvPr/>
          </p:nvSpPr>
          <p:spPr bwMode="auto">
            <a:xfrm>
              <a:off x="2808" y="1178"/>
              <a:ext cx="10" cy="14"/>
            </a:xfrm>
            <a:custGeom>
              <a:avLst/>
              <a:gdLst>
                <a:gd name="T0" fmla="*/ 110 w 3"/>
                <a:gd name="T1" fmla="*/ 480 h 4"/>
                <a:gd name="T2" fmla="*/ 0 w 3"/>
                <a:gd name="T3" fmla="*/ 308 h 4"/>
                <a:gd name="T4" fmla="*/ 257 w 3"/>
                <a:gd name="T5" fmla="*/ 0 h 4"/>
                <a:gd name="T6" fmla="*/ 367 w 3"/>
                <a:gd name="T7" fmla="*/ 308 h 4"/>
                <a:gd name="T8" fmla="*/ 110 w 3"/>
                <a:gd name="T9" fmla="*/ 480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4">
                  <a:moveTo>
                    <a:pt x="1" y="3"/>
                  </a:moveTo>
                  <a:cubicBezTo>
                    <a:pt x="0" y="3"/>
                    <a:pt x="0" y="2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3" y="1"/>
                    <a:pt x="3" y="1"/>
                    <a:pt x="3" y="2"/>
                  </a:cubicBezTo>
                  <a:cubicBezTo>
                    <a:pt x="3" y="3"/>
                    <a:pt x="2" y="4"/>
                    <a:pt x="1" y="3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07" name="Freeform 444">
              <a:extLst>
                <a:ext uri="{FF2B5EF4-FFF2-40B4-BE49-F238E27FC236}">
                  <a16:creationId xmlns:a16="http://schemas.microsoft.com/office/drawing/2014/main" id="{0D8C4BDA-5903-9632-7FA7-6C774C3DF533}"/>
                </a:ext>
              </a:extLst>
            </p:cNvPr>
            <p:cNvSpPr>
              <a:spLocks/>
            </p:cNvSpPr>
            <p:nvPr/>
          </p:nvSpPr>
          <p:spPr bwMode="auto">
            <a:xfrm>
              <a:off x="2775" y="1203"/>
              <a:ext cx="13" cy="14"/>
            </a:xfrm>
            <a:custGeom>
              <a:avLst/>
              <a:gdLst>
                <a:gd name="T0" fmla="*/ 244 w 4"/>
                <a:gd name="T1" fmla="*/ 602 h 4"/>
                <a:gd name="T2" fmla="*/ 0 w 4"/>
                <a:gd name="T3" fmla="*/ 308 h 4"/>
                <a:gd name="T4" fmla="*/ 244 w 4"/>
                <a:gd name="T5" fmla="*/ 0 h 4"/>
                <a:gd name="T6" fmla="*/ 348 w 4"/>
                <a:gd name="T7" fmla="*/ 308 h 4"/>
                <a:gd name="T8" fmla="*/ 244 w 4"/>
                <a:gd name="T9" fmla="*/ 602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4">
                  <a:moveTo>
                    <a:pt x="2" y="4"/>
                  </a:moveTo>
                  <a:cubicBezTo>
                    <a:pt x="1" y="3"/>
                    <a:pt x="0" y="2"/>
                    <a:pt x="0" y="2"/>
                  </a:cubicBezTo>
                  <a:cubicBezTo>
                    <a:pt x="1" y="1"/>
                    <a:pt x="1" y="0"/>
                    <a:pt x="2" y="0"/>
                  </a:cubicBezTo>
                  <a:cubicBezTo>
                    <a:pt x="3" y="1"/>
                    <a:pt x="4" y="2"/>
                    <a:pt x="3" y="2"/>
                  </a:cubicBezTo>
                  <a:cubicBezTo>
                    <a:pt x="3" y="3"/>
                    <a:pt x="2" y="4"/>
                    <a:pt x="2" y="4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08" name="Freeform 445">
              <a:extLst>
                <a:ext uri="{FF2B5EF4-FFF2-40B4-BE49-F238E27FC236}">
                  <a16:creationId xmlns:a16="http://schemas.microsoft.com/office/drawing/2014/main" id="{EDC339B9-58C3-94DF-27FF-1310840BB5B4}"/>
                </a:ext>
              </a:extLst>
            </p:cNvPr>
            <p:cNvSpPr>
              <a:spLocks/>
            </p:cNvSpPr>
            <p:nvPr/>
          </p:nvSpPr>
          <p:spPr bwMode="auto">
            <a:xfrm>
              <a:off x="2788" y="1196"/>
              <a:ext cx="10" cy="10"/>
            </a:xfrm>
            <a:custGeom>
              <a:avLst/>
              <a:gdLst>
                <a:gd name="T0" fmla="*/ 110 w 3"/>
                <a:gd name="T1" fmla="*/ 367 h 3"/>
                <a:gd name="T2" fmla="*/ 0 w 3"/>
                <a:gd name="T3" fmla="*/ 110 h 3"/>
                <a:gd name="T4" fmla="*/ 257 w 3"/>
                <a:gd name="T5" fmla="*/ 0 h 3"/>
                <a:gd name="T6" fmla="*/ 367 w 3"/>
                <a:gd name="T7" fmla="*/ 257 h 3"/>
                <a:gd name="T8" fmla="*/ 110 w 3"/>
                <a:gd name="T9" fmla="*/ 36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1" y="3"/>
                  </a:moveTo>
                  <a:cubicBezTo>
                    <a:pt x="0" y="3"/>
                    <a:pt x="0" y="2"/>
                    <a:pt x="0" y="1"/>
                  </a:cubicBezTo>
                  <a:cubicBezTo>
                    <a:pt x="0" y="0"/>
                    <a:pt x="1" y="0"/>
                    <a:pt x="2" y="0"/>
                  </a:cubicBezTo>
                  <a:cubicBezTo>
                    <a:pt x="2" y="0"/>
                    <a:pt x="3" y="1"/>
                    <a:pt x="3" y="2"/>
                  </a:cubicBezTo>
                  <a:cubicBezTo>
                    <a:pt x="3" y="2"/>
                    <a:pt x="2" y="3"/>
                    <a:pt x="1" y="3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09" name="Freeform 446">
              <a:extLst>
                <a:ext uri="{FF2B5EF4-FFF2-40B4-BE49-F238E27FC236}">
                  <a16:creationId xmlns:a16="http://schemas.microsoft.com/office/drawing/2014/main" id="{163A0907-A80C-FD52-94EA-4C35AD01B48C}"/>
                </a:ext>
              </a:extLst>
            </p:cNvPr>
            <p:cNvSpPr>
              <a:spLocks/>
            </p:cNvSpPr>
            <p:nvPr/>
          </p:nvSpPr>
          <p:spPr bwMode="auto">
            <a:xfrm>
              <a:off x="2758" y="1213"/>
              <a:ext cx="10" cy="11"/>
            </a:xfrm>
            <a:custGeom>
              <a:avLst/>
              <a:gdLst>
                <a:gd name="T0" fmla="*/ 110 w 3"/>
                <a:gd name="T1" fmla="*/ 539 h 3"/>
                <a:gd name="T2" fmla="*/ 0 w 3"/>
                <a:gd name="T3" fmla="*/ 202 h 3"/>
                <a:gd name="T4" fmla="*/ 257 w 3"/>
                <a:gd name="T5" fmla="*/ 0 h 3"/>
                <a:gd name="T6" fmla="*/ 367 w 3"/>
                <a:gd name="T7" fmla="*/ 348 h 3"/>
                <a:gd name="T8" fmla="*/ 110 w 3"/>
                <a:gd name="T9" fmla="*/ 539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1" y="3"/>
                  </a:moveTo>
                  <a:cubicBezTo>
                    <a:pt x="0" y="3"/>
                    <a:pt x="0" y="2"/>
                    <a:pt x="0" y="1"/>
                  </a:cubicBezTo>
                  <a:cubicBezTo>
                    <a:pt x="0" y="0"/>
                    <a:pt x="1" y="0"/>
                    <a:pt x="2" y="0"/>
                  </a:cubicBezTo>
                  <a:cubicBezTo>
                    <a:pt x="3" y="0"/>
                    <a:pt x="3" y="1"/>
                    <a:pt x="3" y="2"/>
                  </a:cubicBezTo>
                  <a:cubicBezTo>
                    <a:pt x="3" y="3"/>
                    <a:pt x="2" y="3"/>
                    <a:pt x="1" y="3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10" name="Freeform 447">
              <a:extLst>
                <a:ext uri="{FF2B5EF4-FFF2-40B4-BE49-F238E27FC236}">
                  <a16:creationId xmlns:a16="http://schemas.microsoft.com/office/drawing/2014/main" id="{974366EE-7E37-98FD-C3DD-349FBF343CA7}"/>
                </a:ext>
              </a:extLst>
            </p:cNvPr>
            <p:cNvSpPr>
              <a:spLocks/>
            </p:cNvSpPr>
            <p:nvPr/>
          </p:nvSpPr>
          <p:spPr bwMode="auto">
            <a:xfrm>
              <a:off x="2765" y="1228"/>
              <a:ext cx="10" cy="10"/>
            </a:xfrm>
            <a:custGeom>
              <a:avLst/>
              <a:gdLst>
                <a:gd name="T0" fmla="*/ 110 w 3"/>
                <a:gd name="T1" fmla="*/ 367 h 3"/>
                <a:gd name="T2" fmla="*/ 0 w 3"/>
                <a:gd name="T3" fmla="*/ 110 h 3"/>
                <a:gd name="T4" fmla="*/ 257 w 3"/>
                <a:gd name="T5" fmla="*/ 0 h 3"/>
                <a:gd name="T6" fmla="*/ 367 w 3"/>
                <a:gd name="T7" fmla="*/ 257 h 3"/>
                <a:gd name="T8" fmla="*/ 110 w 3"/>
                <a:gd name="T9" fmla="*/ 36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1" y="3"/>
                  </a:moveTo>
                  <a:cubicBezTo>
                    <a:pt x="0" y="3"/>
                    <a:pt x="0" y="2"/>
                    <a:pt x="0" y="1"/>
                  </a:cubicBezTo>
                  <a:cubicBezTo>
                    <a:pt x="0" y="0"/>
                    <a:pt x="1" y="0"/>
                    <a:pt x="2" y="0"/>
                  </a:cubicBezTo>
                  <a:cubicBezTo>
                    <a:pt x="3" y="0"/>
                    <a:pt x="3" y="1"/>
                    <a:pt x="3" y="2"/>
                  </a:cubicBezTo>
                  <a:cubicBezTo>
                    <a:pt x="3" y="3"/>
                    <a:pt x="2" y="3"/>
                    <a:pt x="1" y="3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11" name="Freeform 448">
              <a:extLst>
                <a:ext uri="{FF2B5EF4-FFF2-40B4-BE49-F238E27FC236}">
                  <a16:creationId xmlns:a16="http://schemas.microsoft.com/office/drawing/2014/main" id="{4F62612F-26F1-CE22-065A-33710F6E7242}"/>
                </a:ext>
              </a:extLst>
            </p:cNvPr>
            <p:cNvSpPr>
              <a:spLocks/>
            </p:cNvSpPr>
            <p:nvPr/>
          </p:nvSpPr>
          <p:spPr bwMode="auto">
            <a:xfrm>
              <a:off x="2748" y="1245"/>
              <a:ext cx="10" cy="11"/>
            </a:xfrm>
            <a:custGeom>
              <a:avLst/>
              <a:gdLst>
                <a:gd name="T0" fmla="*/ 110 w 3"/>
                <a:gd name="T1" fmla="*/ 539 h 3"/>
                <a:gd name="T2" fmla="*/ 0 w 3"/>
                <a:gd name="T3" fmla="*/ 202 h 3"/>
                <a:gd name="T4" fmla="*/ 257 w 3"/>
                <a:gd name="T5" fmla="*/ 0 h 3"/>
                <a:gd name="T6" fmla="*/ 367 w 3"/>
                <a:gd name="T7" fmla="*/ 348 h 3"/>
                <a:gd name="T8" fmla="*/ 110 w 3"/>
                <a:gd name="T9" fmla="*/ 539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1" y="3"/>
                  </a:moveTo>
                  <a:cubicBezTo>
                    <a:pt x="0" y="3"/>
                    <a:pt x="0" y="2"/>
                    <a:pt x="0" y="1"/>
                  </a:cubicBezTo>
                  <a:cubicBezTo>
                    <a:pt x="0" y="0"/>
                    <a:pt x="1" y="0"/>
                    <a:pt x="2" y="0"/>
                  </a:cubicBezTo>
                  <a:cubicBezTo>
                    <a:pt x="3" y="0"/>
                    <a:pt x="3" y="1"/>
                    <a:pt x="3" y="2"/>
                  </a:cubicBezTo>
                  <a:cubicBezTo>
                    <a:pt x="3" y="3"/>
                    <a:pt x="2" y="3"/>
                    <a:pt x="1" y="3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12" name="Freeform 449">
              <a:extLst>
                <a:ext uri="{FF2B5EF4-FFF2-40B4-BE49-F238E27FC236}">
                  <a16:creationId xmlns:a16="http://schemas.microsoft.com/office/drawing/2014/main" id="{90CE6BA2-D4CE-A845-7650-360D4330A6CD}"/>
                </a:ext>
              </a:extLst>
            </p:cNvPr>
            <p:cNvSpPr>
              <a:spLocks/>
            </p:cNvSpPr>
            <p:nvPr/>
          </p:nvSpPr>
          <p:spPr bwMode="auto">
            <a:xfrm>
              <a:off x="2762" y="1253"/>
              <a:ext cx="10" cy="14"/>
            </a:xfrm>
            <a:custGeom>
              <a:avLst/>
              <a:gdLst>
                <a:gd name="T0" fmla="*/ 110 w 3"/>
                <a:gd name="T1" fmla="*/ 480 h 4"/>
                <a:gd name="T2" fmla="*/ 0 w 3"/>
                <a:gd name="T3" fmla="*/ 172 h 4"/>
                <a:gd name="T4" fmla="*/ 257 w 3"/>
                <a:gd name="T5" fmla="*/ 0 h 4"/>
                <a:gd name="T6" fmla="*/ 367 w 3"/>
                <a:gd name="T7" fmla="*/ 308 h 4"/>
                <a:gd name="T8" fmla="*/ 110 w 3"/>
                <a:gd name="T9" fmla="*/ 480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4">
                  <a:moveTo>
                    <a:pt x="1" y="3"/>
                  </a:moveTo>
                  <a:cubicBezTo>
                    <a:pt x="0" y="3"/>
                    <a:pt x="0" y="2"/>
                    <a:pt x="0" y="1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3" y="0"/>
                    <a:pt x="3" y="1"/>
                    <a:pt x="3" y="2"/>
                  </a:cubicBezTo>
                  <a:cubicBezTo>
                    <a:pt x="3" y="3"/>
                    <a:pt x="2" y="4"/>
                    <a:pt x="1" y="3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13" name="Freeform 450">
              <a:extLst>
                <a:ext uri="{FF2B5EF4-FFF2-40B4-BE49-F238E27FC236}">
                  <a16:creationId xmlns:a16="http://schemas.microsoft.com/office/drawing/2014/main" id="{A53ABBD3-A9AF-581F-F9BF-70F37D84A201}"/>
                </a:ext>
              </a:extLst>
            </p:cNvPr>
            <p:cNvSpPr>
              <a:spLocks/>
            </p:cNvSpPr>
            <p:nvPr/>
          </p:nvSpPr>
          <p:spPr bwMode="auto">
            <a:xfrm>
              <a:off x="2725" y="1281"/>
              <a:ext cx="13" cy="11"/>
            </a:xfrm>
            <a:custGeom>
              <a:avLst/>
              <a:gdLst>
                <a:gd name="T0" fmla="*/ 244 w 4"/>
                <a:gd name="T1" fmla="*/ 539 h 3"/>
                <a:gd name="T2" fmla="*/ 0 w 4"/>
                <a:gd name="T3" fmla="*/ 202 h 3"/>
                <a:gd name="T4" fmla="*/ 244 w 4"/>
                <a:gd name="T5" fmla="*/ 0 h 3"/>
                <a:gd name="T6" fmla="*/ 348 w 4"/>
                <a:gd name="T7" fmla="*/ 348 h 3"/>
                <a:gd name="T8" fmla="*/ 244 w 4"/>
                <a:gd name="T9" fmla="*/ 539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3">
                  <a:moveTo>
                    <a:pt x="2" y="3"/>
                  </a:moveTo>
                  <a:cubicBezTo>
                    <a:pt x="1" y="3"/>
                    <a:pt x="0" y="2"/>
                    <a:pt x="0" y="1"/>
                  </a:cubicBezTo>
                  <a:cubicBezTo>
                    <a:pt x="1" y="0"/>
                    <a:pt x="1" y="0"/>
                    <a:pt x="2" y="0"/>
                  </a:cubicBezTo>
                  <a:cubicBezTo>
                    <a:pt x="3" y="0"/>
                    <a:pt x="4" y="1"/>
                    <a:pt x="3" y="2"/>
                  </a:cubicBezTo>
                  <a:cubicBezTo>
                    <a:pt x="3" y="3"/>
                    <a:pt x="2" y="3"/>
                    <a:pt x="2" y="3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14" name="Freeform 451">
              <a:extLst>
                <a:ext uri="{FF2B5EF4-FFF2-40B4-BE49-F238E27FC236}">
                  <a16:creationId xmlns:a16="http://schemas.microsoft.com/office/drawing/2014/main" id="{E15A914B-3D05-CE9E-996E-94CFDBA5DD76}"/>
                </a:ext>
              </a:extLst>
            </p:cNvPr>
            <p:cNvSpPr>
              <a:spLocks/>
            </p:cNvSpPr>
            <p:nvPr/>
          </p:nvSpPr>
          <p:spPr bwMode="auto">
            <a:xfrm>
              <a:off x="2732" y="1256"/>
              <a:ext cx="10" cy="11"/>
            </a:xfrm>
            <a:custGeom>
              <a:avLst/>
              <a:gdLst>
                <a:gd name="T0" fmla="*/ 110 w 3"/>
                <a:gd name="T1" fmla="*/ 539 h 3"/>
                <a:gd name="T2" fmla="*/ 0 w 3"/>
                <a:gd name="T3" fmla="*/ 202 h 3"/>
                <a:gd name="T4" fmla="*/ 257 w 3"/>
                <a:gd name="T5" fmla="*/ 0 h 3"/>
                <a:gd name="T6" fmla="*/ 367 w 3"/>
                <a:gd name="T7" fmla="*/ 348 h 3"/>
                <a:gd name="T8" fmla="*/ 110 w 3"/>
                <a:gd name="T9" fmla="*/ 539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1" y="3"/>
                  </a:moveTo>
                  <a:cubicBezTo>
                    <a:pt x="0" y="3"/>
                    <a:pt x="0" y="2"/>
                    <a:pt x="0" y="1"/>
                  </a:cubicBezTo>
                  <a:cubicBezTo>
                    <a:pt x="0" y="0"/>
                    <a:pt x="1" y="0"/>
                    <a:pt x="2" y="0"/>
                  </a:cubicBezTo>
                  <a:cubicBezTo>
                    <a:pt x="3" y="0"/>
                    <a:pt x="3" y="1"/>
                    <a:pt x="3" y="2"/>
                  </a:cubicBezTo>
                  <a:cubicBezTo>
                    <a:pt x="3" y="3"/>
                    <a:pt x="2" y="3"/>
                    <a:pt x="1" y="3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15" name="Freeform 452">
              <a:extLst>
                <a:ext uri="{FF2B5EF4-FFF2-40B4-BE49-F238E27FC236}">
                  <a16:creationId xmlns:a16="http://schemas.microsoft.com/office/drawing/2014/main" id="{53E3B3E4-CCD0-1E7E-32AF-3D53EBE1288F}"/>
                </a:ext>
              </a:extLst>
            </p:cNvPr>
            <p:cNvSpPr>
              <a:spLocks/>
            </p:cNvSpPr>
            <p:nvPr/>
          </p:nvSpPr>
          <p:spPr bwMode="auto">
            <a:xfrm>
              <a:off x="2718" y="1260"/>
              <a:ext cx="14" cy="14"/>
            </a:xfrm>
            <a:custGeom>
              <a:avLst/>
              <a:gdLst>
                <a:gd name="T0" fmla="*/ 308 w 4"/>
                <a:gd name="T1" fmla="*/ 602 h 4"/>
                <a:gd name="T2" fmla="*/ 172 w 4"/>
                <a:gd name="T3" fmla="*/ 308 h 4"/>
                <a:gd name="T4" fmla="*/ 308 w 4"/>
                <a:gd name="T5" fmla="*/ 172 h 4"/>
                <a:gd name="T6" fmla="*/ 602 w 4"/>
                <a:gd name="T7" fmla="*/ 308 h 4"/>
                <a:gd name="T8" fmla="*/ 308 w 4"/>
                <a:gd name="T9" fmla="*/ 602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4">
                  <a:moveTo>
                    <a:pt x="2" y="4"/>
                  </a:moveTo>
                  <a:cubicBezTo>
                    <a:pt x="1" y="3"/>
                    <a:pt x="0" y="3"/>
                    <a:pt x="1" y="2"/>
                  </a:cubicBezTo>
                  <a:cubicBezTo>
                    <a:pt x="1" y="1"/>
                    <a:pt x="2" y="0"/>
                    <a:pt x="2" y="1"/>
                  </a:cubicBezTo>
                  <a:cubicBezTo>
                    <a:pt x="3" y="1"/>
                    <a:pt x="4" y="2"/>
                    <a:pt x="4" y="2"/>
                  </a:cubicBezTo>
                  <a:cubicBezTo>
                    <a:pt x="3" y="3"/>
                    <a:pt x="3" y="4"/>
                    <a:pt x="2" y="4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16" name="Freeform 453">
              <a:extLst>
                <a:ext uri="{FF2B5EF4-FFF2-40B4-BE49-F238E27FC236}">
                  <a16:creationId xmlns:a16="http://schemas.microsoft.com/office/drawing/2014/main" id="{072D5F24-8F70-E1D2-8DDA-D068FAABAD81}"/>
                </a:ext>
              </a:extLst>
            </p:cNvPr>
            <p:cNvSpPr>
              <a:spLocks/>
            </p:cNvSpPr>
            <p:nvPr/>
          </p:nvSpPr>
          <p:spPr bwMode="auto">
            <a:xfrm>
              <a:off x="2735" y="1235"/>
              <a:ext cx="10" cy="14"/>
            </a:xfrm>
            <a:custGeom>
              <a:avLst/>
              <a:gdLst>
                <a:gd name="T0" fmla="*/ 110 w 3"/>
                <a:gd name="T1" fmla="*/ 480 h 4"/>
                <a:gd name="T2" fmla="*/ 0 w 3"/>
                <a:gd name="T3" fmla="*/ 172 h 4"/>
                <a:gd name="T4" fmla="*/ 257 w 3"/>
                <a:gd name="T5" fmla="*/ 0 h 4"/>
                <a:gd name="T6" fmla="*/ 367 w 3"/>
                <a:gd name="T7" fmla="*/ 308 h 4"/>
                <a:gd name="T8" fmla="*/ 110 w 3"/>
                <a:gd name="T9" fmla="*/ 480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4">
                  <a:moveTo>
                    <a:pt x="1" y="3"/>
                  </a:moveTo>
                  <a:cubicBezTo>
                    <a:pt x="0" y="3"/>
                    <a:pt x="0" y="2"/>
                    <a:pt x="0" y="1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3" y="1"/>
                    <a:pt x="3" y="1"/>
                    <a:pt x="3" y="2"/>
                  </a:cubicBezTo>
                  <a:cubicBezTo>
                    <a:pt x="3" y="3"/>
                    <a:pt x="2" y="4"/>
                    <a:pt x="1" y="3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17" name="Freeform 454">
              <a:extLst>
                <a:ext uri="{FF2B5EF4-FFF2-40B4-BE49-F238E27FC236}">
                  <a16:creationId xmlns:a16="http://schemas.microsoft.com/office/drawing/2014/main" id="{74E57118-F92E-90F8-043B-B75282A6ED37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2" y="1213"/>
              <a:ext cx="10" cy="11"/>
            </a:xfrm>
            <a:custGeom>
              <a:avLst/>
              <a:gdLst>
                <a:gd name="T0" fmla="*/ 110 w 3"/>
                <a:gd name="T1" fmla="*/ 539 h 3"/>
                <a:gd name="T2" fmla="*/ 0 w 3"/>
                <a:gd name="T3" fmla="*/ 202 h 3"/>
                <a:gd name="T4" fmla="*/ 257 w 3"/>
                <a:gd name="T5" fmla="*/ 0 h 3"/>
                <a:gd name="T6" fmla="*/ 367 w 3"/>
                <a:gd name="T7" fmla="*/ 348 h 3"/>
                <a:gd name="T8" fmla="*/ 110 w 3"/>
                <a:gd name="T9" fmla="*/ 539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1" y="3"/>
                  </a:moveTo>
                  <a:cubicBezTo>
                    <a:pt x="0" y="3"/>
                    <a:pt x="0" y="2"/>
                    <a:pt x="0" y="1"/>
                  </a:cubicBezTo>
                  <a:cubicBezTo>
                    <a:pt x="0" y="0"/>
                    <a:pt x="1" y="0"/>
                    <a:pt x="2" y="0"/>
                  </a:cubicBezTo>
                  <a:cubicBezTo>
                    <a:pt x="3" y="0"/>
                    <a:pt x="3" y="1"/>
                    <a:pt x="3" y="2"/>
                  </a:cubicBezTo>
                  <a:cubicBezTo>
                    <a:pt x="3" y="3"/>
                    <a:pt x="2" y="3"/>
                    <a:pt x="1" y="3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18" name="Freeform 455">
              <a:extLst>
                <a:ext uri="{FF2B5EF4-FFF2-40B4-BE49-F238E27FC236}">
                  <a16:creationId xmlns:a16="http://schemas.microsoft.com/office/drawing/2014/main" id="{73B9E26B-B6BF-8B26-AB84-853E386D6C7B}"/>
                </a:ext>
              </a:extLst>
            </p:cNvPr>
            <p:cNvSpPr>
              <a:spLocks/>
            </p:cNvSpPr>
            <p:nvPr/>
          </p:nvSpPr>
          <p:spPr bwMode="auto">
            <a:xfrm>
              <a:off x="2785" y="1231"/>
              <a:ext cx="10" cy="11"/>
            </a:xfrm>
            <a:custGeom>
              <a:avLst/>
              <a:gdLst>
                <a:gd name="T0" fmla="*/ 110 w 3"/>
                <a:gd name="T1" fmla="*/ 539 h 3"/>
                <a:gd name="T2" fmla="*/ 0 w 3"/>
                <a:gd name="T3" fmla="*/ 202 h 3"/>
                <a:gd name="T4" fmla="*/ 257 w 3"/>
                <a:gd name="T5" fmla="*/ 0 h 3"/>
                <a:gd name="T6" fmla="*/ 367 w 3"/>
                <a:gd name="T7" fmla="*/ 348 h 3"/>
                <a:gd name="T8" fmla="*/ 110 w 3"/>
                <a:gd name="T9" fmla="*/ 539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1" y="3"/>
                  </a:moveTo>
                  <a:cubicBezTo>
                    <a:pt x="0" y="3"/>
                    <a:pt x="0" y="2"/>
                    <a:pt x="0" y="1"/>
                  </a:cubicBezTo>
                  <a:cubicBezTo>
                    <a:pt x="0" y="0"/>
                    <a:pt x="1" y="0"/>
                    <a:pt x="2" y="0"/>
                  </a:cubicBezTo>
                  <a:cubicBezTo>
                    <a:pt x="3" y="0"/>
                    <a:pt x="3" y="1"/>
                    <a:pt x="3" y="2"/>
                  </a:cubicBezTo>
                  <a:cubicBezTo>
                    <a:pt x="3" y="3"/>
                    <a:pt x="2" y="3"/>
                    <a:pt x="1" y="3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19" name="Freeform 456">
              <a:extLst>
                <a:ext uri="{FF2B5EF4-FFF2-40B4-BE49-F238E27FC236}">
                  <a16:creationId xmlns:a16="http://schemas.microsoft.com/office/drawing/2014/main" id="{98597A55-CD7C-D910-F381-C2BE1E89B2D2}"/>
                </a:ext>
              </a:extLst>
            </p:cNvPr>
            <p:cNvSpPr>
              <a:spLocks/>
            </p:cNvSpPr>
            <p:nvPr/>
          </p:nvSpPr>
          <p:spPr bwMode="auto">
            <a:xfrm>
              <a:off x="2745" y="1228"/>
              <a:ext cx="13" cy="14"/>
            </a:xfrm>
            <a:custGeom>
              <a:avLst/>
              <a:gdLst>
                <a:gd name="T0" fmla="*/ 244 w 4"/>
                <a:gd name="T1" fmla="*/ 602 h 4"/>
                <a:gd name="T2" fmla="*/ 0 w 4"/>
                <a:gd name="T3" fmla="*/ 308 h 4"/>
                <a:gd name="T4" fmla="*/ 244 w 4"/>
                <a:gd name="T5" fmla="*/ 172 h 4"/>
                <a:gd name="T6" fmla="*/ 348 w 4"/>
                <a:gd name="T7" fmla="*/ 308 h 4"/>
                <a:gd name="T8" fmla="*/ 244 w 4"/>
                <a:gd name="T9" fmla="*/ 602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4">
                  <a:moveTo>
                    <a:pt x="2" y="4"/>
                  </a:moveTo>
                  <a:cubicBezTo>
                    <a:pt x="1" y="3"/>
                    <a:pt x="0" y="3"/>
                    <a:pt x="0" y="2"/>
                  </a:cubicBezTo>
                  <a:cubicBezTo>
                    <a:pt x="1" y="1"/>
                    <a:pt x="1" y="0"/>
                    <a:pt x="2" y="1"/>
                  </a:cubicBezTo>
                  <a:cubicBezTo>
                    <a:pt x="3" y="1"/>
                    <a:pt x="4" y="2"/>
                    <a:pt x="3" y="2"/>
                  </a:cubicBezTo>
                  <a:cubicBezTo>
                    <a:pt x="3" y="3"/>
                    <a:pt x="2" y="4"/>
                    <a:pt x="2" y="4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20" name="Freeform 457">
              <a:extLst>
                <a:ext uri="{FF2B5EF4-FFF2-40B4-BE49-F238E27FC236}">
                  <a16:creationId xmlns:a16="http://schemas.microsoft.com/office/drawing/2014/main" id="{2B90044F-4BBE-665A-988B-BF2C4CCA4156}"/>
                </a:ext>
              </a:extLst>
            </p:cNvPr>
            <p:cNvSpPr>
              <a:spLocks/>
            </p:cNvSpPr>
            <p:nvPr/>
          </p:nvSpPr>
          <p:spPr bwMode="auto">
            <a:xfrm>
              <a:off x="2735" y="1249"/>
              <a:ext cx="3" cy="4"/>
            </a:xfrm>
            <a:custGeom>
              <a:avLst/>
              <a:gdLst>
                <a:gd name="T0" fmla="*/ 0 w 1"/>
                <a:gd name="T1" fmla="*/ 256 h 1"/>
                <a:gd name="T2" fmla="*/ 0 w 1"/>
                <a:gd name="T3" fmla="*/ 0 h 1"/>
                <a:gd name="T4" fmla="*/ 81 w 1"/>
                <a:gd name="T5" fmla="*/ 0 h 1"/>
                <a:gd name="T6" fmla="*/ 81 w 1"/>
                <a:gd name="T7" fmla="*/ 256 h 1"/>
                <a:gd name="T8" fmla="*/ 0 w 1"/>
                <a:gd name="T9" fmla="*/ 256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1"/>
                    <a:pt x="0" y="1"/>
                    <a:pt x="0" y="0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1" y="0"/>
                    <a:pt x="1" y="0"/>
                    <a:pt x="1" y="1"/>
                  </a:cubicBezTo>
                  <a:cubicBezTo>
                    <a:pt x="1" y="1"/>
                    <a:pt x="1" y="1"/>
                    <a:pt x="0" y="1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21" name="Freeform 458">
              <a:extLst>
                <a:ext uri="{FF2B5EF4-FFF2-40B4-BE49-F238E27FC236}">
                  <a16:creationId xmlns:a16="http://schemas.microsoft.com/office/drawing/2014/main" id="{EE470DA8-BD1B-7A26-4EE3-C54B98CBC7DE}"/>
                </a:ext>
              </a:extLst>
            </p:cNvPr>
            <p:cNvSpPr>
              <a:spLocks/>
            </p:cNvSpPr>
            <p:nvPr/>
          </p:nvSpPr>
          <p:spPr bwMode="auto">
            <a:xfrm>
              <a:off x="2748" y="1260"/>
              <a:ext cx="7" cy="3"/>
            </a:xfrm>
            <a:custGeom>
              <a:avLst/>
              <a:gdLst>
                <a:gd name="T0" fmla="*/ 172 w 2"/>
                <a:gd name="T1" fmla="*/ 81 h 1"/>
                <a:gd name="T2" fmla="*/ 0 w 2"/>
                <a:gd name="T3" fmla="*/ 0 h 1"/>
                <a:gd name="T4" fmla="*/ 172 w 2"/>
                <a:gd name="T5" fmla="*/ 0 h 1"/>
                <a:gd name="T6" fmla="*/ 308 w 2"/>
                <a:gd name="T7" fmla="*/ 81 h 1"/>
                <a:gd name="T8" fmla="*/ 172 w 2"/>
                <a:gd name="T9" fmla="*/ 81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1">
                  <a:moveTo>
                    <a:pt x="1" y="1"/>
                  </a:moveTo>
                  <a:cubicBezTo>
                    <a:pt x="1" y="1"/>
                    <a:pt x="0" y="1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0"/>
                    <a:pt x="2" y="0"/>
                    <a:pt x="2" y="1"/>
                  </a:cubicBezTo>
                  <a:cubicBezTo>
                    <a:pt x="2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22" name="Freeform 459">
              <a:extLst>
                <a:ext uri="{FF2B5EF4-FFF2-40B4-BE49-F238E27FC236}">
                  <a16:creationId xmlns:a16="http://schemas.microsoft.com/office/drawing/2014/main" id="{61922138-C6EB-89A2-9C56-8EA2A01709A4}"/>
                </a:ext>
              </a:extLst>
            </p:cNvPr>
            <p:cNvSpPr>
              <a:spLocks/>
            </p:cNvSpPr>
            <p:nvPr/>
          </p:nvSpPr>
          <p:spPr bwMode="auto">
            <a:xfrm>
              <a:off x="2715" y="1302"/>
              <a:ext cx="3" cy="8"/>
            </a:xfrm>
            <a:custGeom>
              <a:avLst/>
              <a:gdLst>
                <a:gd name="T0" fmla="*/ 0 w 1"/>
                <a:gd name="T1" fmla="*/ 512 h 2"/>
                <a:gd name="T2" fmla="*/ 0 w 1"/>
                <a:gd name="T3" fmla="*/ 256 h 2"/>
                <a:gd name="T4" fmla="*/ 81 w 1"/>
                <a:gd name="T5" fmla="*/ 0 h 2"/>
                <a:gd name="T6" fmla="*/ 81 w 1"/>
                <a:gd name="T7" fmla="*/ 256 h 2"/>
                <a:gd name="T8" fmla="*/ 0 w 1"/>
                <a:gd name="T9" fmla="*/ 51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2">
                  <a:moveTo>
                    <a:pt x="0" y="2"/>
                  </a:moveTo>
                  <a:cubicBezTo>
                    <a:pt x="0" y="2"/>
                    <a:pt x="0" y="1"/>
                    <a:pt x="0" y="1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1" y="0"/>
                    <a:pt x="1" y="1"/>
                    <a:pt x="1" y="1"/>
                  </a:cubicBezTo>
                  <a:cubicBezTo>
                    <a:pt x="1" y="2"/>
                    <a:pt x="1" y="2"/>
                    <a:pt x="0" y="2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23" name="Freeform 460">
              <a:extLst>
                <a:ext uri="{FF2B5EF4-FFF2-40B4-BE49-F238E27FC236}">
                  <a16:creationId xmlns:a16="http://schemas.microsoft.com/office/drawing/2014/main" id="{F9D60E85-6F76-D71E-1EC1-177E44E66F58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1" y="1327"/>
              <a:ext cx="7" cy="4"/>
            </a:xfrm>
            <a:custGeom>
              <a:avLst/>
              <a:gdLst>
                <a:gd name="T0" fmla="*/ 172 w 2"/>
                <a:gd name="T1" fmla="*/ 256 h 1"/>
                <a:gd name="T2" fmla="*/ 0 w 2"/>
                <a:gd name="T3" fmla="*/ 0 h 1"/>
                <a:gd name="T4" fmla="*/ 172 w 2"/>
                <a:gd name="T5" fmla="*/ 0 h 1"/>
                <a:gd name="T6" fmla="*/ 308 w 2"/>
                <a:gd name="T7" fmla="*/ 0 h 1"/>
                <a:gd name="T8" fmla="*/ 172 w 2"/>
                <a:gd name="T9" fmla="*/ 256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1">
                  <a:moveTo>
                    <a:pt x="1" y="1"/>
                  </a:moveTo>
                  <a:cubicBezTo>
                    <a:pt x="0" y="1"/>
                    <a:pt x="0" y="1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1" y="0"/>
                    <a:pt x="2" y="0"/>
                    <a:pt x="2" y="0"/>
                  </a:cubicBezTo>
                  <a:cubicBezTo>
                    <a:pt x="2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24" name="Freeform 461">
              <a:extLst>
                <a:ext uri="{FF2B5EF4-FFF2-40B4-BE49-F238E27FC236}">
                  <a16:creationId xmlns:a16="http://schemas.microsoft.com/office/drawing/2014/main" id="{DD06E64E-5A77-47D4-401A-B90A56A5143F}"/>
                </a:ext>
              </a:extLst>
            </p:cNvPr>
            <p:cNvSpPr>
              <a:spLocks/>
            </p:cNvSpPr>
            <p:nvPr/>
          </p:nvSpPr>
          <p:spPr bwMode="auto">
            <a:xfrm>
              <a:off x="2711" y="1278"/>
              <a:ext cx="7" cy="3"/>
            </a:xfrm>
            <a:custGeom>
              <a:avLst/>
              <a:gdLst>
                <a:gd name="T0" fmla="*/ 172 w 2"/>
                <a:gd name="T1" fmla="*/ 81 h 1"/>
                <a:gd name="T2" fmla="*/ 0 w 2"/>
                <a:gd name="T3" fmla="*/ 0 h 1"/>
                <a:gd name="T4" fmla="*/ 172 w 2"/>
                <a:gd name="T5" fmla="*/ 0 h 1"/>
                <a:gd name="T6" fmla="*/ 308 w 2"/>
                <a:gd name="T7" fmla="*/ 0 h 1"/>
                <a:gd name="T8" fmla="*/ 172 w 2"/>
                <a:gd name="T9" fmla="*/ 81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1">
                  <a:moveTo>
                    <a:pt x="1" y="1"/>
                  </a:moveTo>
                  <a:cubicBezTo>
                    <a:pt x="0" y="1"/>
                    <a:pt x="0" y="1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1" y="0"/>
                    <a:pt x="2" y="0"/>
                    <a:pt x="2" y="0"/>
                  </a:cubicBezTo>
                  <a:cubicBezTo>
                    <a:pt x="2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25" name="Freeform 462">
              <a:extLst>
                <a:ext uri="{FF2B5EF4-FFF2-40B4-BE49-F238E27FC236}">
                  <a16:creationId xmlns:a16="http://schemas.microsoft.com/office/drawing/2014/main" id="{45C96EE6-AB12-F198-D298-D655FB43669F}"/>
                </a:ext>
              </a:extLst>
            </p:cNvPr>
            <p:cNvSpPr>
              <a:spLocks/>
            </p:cNvSpPr>
            <p:nvPr/>
          </p:nvSpPr>
          <p:spPr bwMode="auto">
            <a:xfrm>
              <a:off x="2695" y="1295"/>
              <a:ext cx="6" cy="7"/>
            </a:xfrm>
            <a:custGeom>
              <a:avLst/>
              <a:gdLst>
                <a:gd name="T0" fmla="*/ 81 w 2"/>
                <a:gd name="T1" fmla="*/ 172 h 2"/>
                <a:gd name="T2" fmla="*/ 0 w 2"/>
                <a:gd name="T3" fmla="*/ 172 h 2"/>
                <a:gd name="T4" fmla="*/ 81 w 2"/>
                <a:gd name="T5" fmla="*/ 0 h 2"/>
                <a:gd name="T6" fmla="*/ 162 w 2"/>
                <a:gd name="T7" fmla="*/ 172 h 2"/>
                <a:gd name="T8" fmla="*/ 81 w 2"/>
                <a:gd name="T9" fmla="*/ 17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1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1" y="0"/>
                    <a:pt x="2" y="1"/>
                    <a:pt x="2" y="1"/>
                  </a:cubicBezTo>
                  <a:cubicBezTo>
                    <a:pt x="2" y="1"/>
                    <a:pt x="1" y="2"/>
                    <a:pt x="1" y="1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26" name="Freeform 463">
              <a:extLst>
                <a:ext uri="{FF2B5EF4-FFF2-40B4-BE49-F238E27FC236}">
                  <a16:creationId xmlns:a16="http://schemas.microsoft.com/office/drawing/2014/main" id="{E633BBE1-7915-8E34-2760-1CFB620B85E4}"/>
                </a:ext>
              </a:extLst>
            </p:cNvPr>
            <p:cNvSpPr>
              <a:spLocks/>
            </p:cNvSpPr>
            <p:nvPr/>
          </p:nvSpPr>
          <p:spPr bwMode="auto">
            <a:xfrm>
              <a:off x="2715" y="1288"/>
              <a:ext cx="3" cy="4"/>
            </a:xfrm>
            <a:custGeom>
              <a:avLst/>
              <a:gdLst>
                <a:gd name="T0" fmla="*/ 0 w 1"/>
                <a:gd name="T1" fmla="*/ 256 h 1"/>
                <a:gd name="T2" fmla="*/ 0 w 1"/>
                <a:gd name="T3" fmla="*/ 0 h 1"/>
                <a:gd name="T4" fmla="*/ 81 w 1"/>
                <a:gd name="T5" fmla="*/ 0 h 1"/>
                <a:gd name="T6" fmla="*/ 81 w 1"/>
                <a:gd name="T7" fmla="*/ 256 h 1"/>
                <a:gd name="T8" fmla="*/ 0 w 1"/>
                <a:gd name="T9" fmla="*/ 256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1"/>
                    <a:pt x="0" y="1"/>
                    <a:pt x="0" y="0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1" y="0"/>
                    <a:pt x="1" y="0"/>
                    <a:pt x="1" y="1"/>
                  </a:cubicBezTo>
                  <a:cubicBezTo>
                    <a:pt x="1" y="1"/>
                    <a:pt x="1" y="1"/>
                    <a:pt x="0" y="1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27" name="Freeform 464">
              <a:extLst>
                <a:ext uri="{FF2B5EF4-FFF2-40B4-BE49-F238E27FC236}">
                  <a16:creationId xmlns:a16="http://schemas.microsoft.com/office/drawing/2014/main" id="{1B17203B-9D1E-D3EC-AA9D-181C27560ABF}"/>
                </a:ext>
              </a:extLst>
            </p:cNvPr>
            <p:cNvSpPr>
              <a:spLocks/>
            </p:cNvSpPr>
            <p:nvPr/>
          </p:nvSpPr>
          <p:spPr bwMode="auto">
            <a:xfrm>
              <a:off x="2695" y="1285"/>
              <a:ext cx="6" cy="3"/>
            </a:xfrm>
            <a:custGeom>
              <a:avLst/>
              <a:gdLst>
                <a:gd name="T0" fmla="*/ 81 w 2"/>
                <a:gd name="T1" fmla="*/ 81 h 1"/>
                <a:gd name="T2" fmla="*/ 0 w 2"/>
                <a:gd name="T3" fmla="*/ 0 h 1"/>
                <a:gd name="T4" fmla="*/ 81 w 2"/>
                <a:gd name="T5" fmla="*/ 0 h 1"/>
                <a:gd name="T6" fmla="*/ 162 w 2"/>
                <a:gd name="T7" fmla="*/ 0 h 1"/>
                <a:gd name="T8" fmla="*/ 81 w 2"/>
                <a:gd name="T9" fmla="*/ 81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1">
                  <a:moveTo>
                    <a:pt x="1" y="1"/>
                  </a:moveTo>
                  <a:cubicBezTo>
                    <a:pt x="1" y="1"/>
                    <a:pt x="0" y="1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28" name="Freeform 465">
              <a:extLst>
                <a:ext uri="{FF2B5EF4-FFF2-40B4-BE49-F238E27FC236}">
                  <a16:creationId xmlns:a16="http://schemas.microsoft.com/office/drawing/2014/main" id="{7E5E125E-6564-A148-D718-B37E985284BB}"/>
                </a:ext>
              </a:extLst>
            </p:cNvPr>
            <p:cNvSpPr>
              <a:spLocks/>
            </p:cNvSpPr>
            <p:nvPr/>
          </p:nvSpPr>
          <p:spPr bwMode="auto">
            <a:xfrm>
              <a:off x="2772" y="1217"/>
              <a:ext cx="6" cy="7"/>
            </a:xfrm>
            <a:custGeom>
              <a:avLst/>
              <a:gdLst>
                <a:gd name="T0" fmla="*/ 81 w 2"/>
                <a:gd name="T1" fmla="*/ 172 h 2"/>
                <a:gd name="T2" fmla="*/ 0 w 2"/>
                <a:gd name="T3" fmla="*/ 172 h 2"/>
                <a:gd name="T4" fmla="*/ 81 w 2"/>
                <a:gd name="T5" fmla="*/ 0 h 2"/>
                <a:gd name="T6" fmla="*/ 162 w 2"/>
                <a:gd name="T7" fmla="*/ 172 h 2"/>
                <a:gd name="T8" fmla="*/ 81 w 2"/>
                <a:gd name="T9" fmla="*/ 17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1" y="1"/>
                  </a:moveTo>
                  <a:cubicBezTo>
                    <a:pt x="1" y="1"/>
                    <a:pt x="0" y="1"/>
                    <a:pt x="0" y="1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2" y="0"/>
                    <a:pt x="2" y="1"/>
                    <a:pt x="2" y="1"/>
                  </a:cubicBezTo>
                  <a:cubicBezTo>
                    <a:pt x="2" y="1"/>
                    <a:pt x="1" y="2"/>
                    <a:pt x="1" y="1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29" name="Freeform 466">
              <a:extLst>
                <a:ext uri="{FF2B5EF4-FFF2-40B4-BE49-F238E27FC236}">
                  <a16:creationId xmlns:a16="http://schemas.microsoft.com/office/drawing/2014/main" id="{7ED2A7D9-4027-1CA9-C054-725ECC418110}"/>
                </a:ext>
              </a:extLst>
            </p:cNvPr>
            <p:cNvSpPr>
              <a:spLocks/>
            </p:cNvSpPr>
            <p:nvPr/>
          </p:nvSpPr>
          <p:spPr bwMode="auto">
            <a:xfrm>
              <a:off x="2772" y="1210"/>
              <a:ext cx="6" cy="3"/>
            </a:xfrm>
            <a:custGeom>
              <a:avLst/>
              <a:gdLst>
                <a:gd name="T0" fmla="*/ 81 w 2"/>
                <a:gd name="T1" fmla="*/ 81 h 1"/>
                <a:gd name="T2" fmla="*/ 0 w 2"/>
                <a:gd name="T3" fmla="*/ 0 h 1"/>
                <a:gd name="T4" fmla="*/ 81 w 2"/>
                <a:gd name="T5" fmla="*/ 0 h 1"/>
                <a:gd name="T6" fmla="*/ 162 w 2"/>
                <a:gd name="T7" fmla="*/ 81 h 1"/>
                <a:gd name="T8" fmla="*/ 81 w 2"/>
                <a:gd name="T9" fmla="*/ 81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1">
                  <a:moveTo>
                    <a:pt x="1" y="1"/>
                  </a:moveTo>
                  <a:cubicBezTo>
                    <a:pt x="0" y="1"/>
                    <a:pt x="0" y="1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1" y="0"/>
                    <a:pt x="2" y="0"/>
                    <a:pt x="2" y="1"/>
                  </a:cubicBezTo>
                  <a:cubicBezTo>
                    <a:pt x="2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30" name="Freeform 467">
              <a:extLst>
                <a:ext uri="{FF2B5EF4-FFF2-40B4-BE49-F238E27FC236}">
                  <a16:creationId xmlns:a16="http://schemas.microsoft.com/office/drawing/2014/main" id="{703162D0-CD13-13EC-A5B7-7C43D332CCDE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8" y="1192"/>
              <a:ext cx="7" cy="7"/>
            </a:xfrm>
            <a:custGeom>
              <a:avLst/>
              <a:gdLst>
                <a:gd name="T0" fmla="*/ 172 w 2"/>
                <a:gd name="T1" fmla="*/ 308 h 2"/>
                <a:gd name="T2" fmla="*/ 172 w 2"/>
                <a:gd name="T3" fmla="*/ 172 h 2"/>
                <a:gd name="T4" fmla="*/ 172 w 2"/>
                <a:gd name="T5" fmla="*/ 0 h 2"/>
                <a:gd name="T6" fmla="*/ 308 w 2"/>
                <a:gd name="T7" fmla="*/ 172 h 2"/>
                <a:gd name="T8" fmla="*/ 172 w 2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cubicBezTo>
                    <a:pt x="1" y="2"/>
                    <a:pt x="0" y="1"/>
                    <a:pt x="1" y="1"/>
                  </a:cubicBezTo>
                  <a:cubicBezTo>
                    <a:pt x="1" y="1"/>
                    <a:pt x="1" y="0"/>
                    <a:pt x="1" y="0"/>
                  </a:cubicBezTo>
                  <a:cubicBezTo>
                    <a:pt x="2" y="0"/>
                    <a:pt x="2" y="1"/>
                    <a:pt x="2" y="1"/>
                  </a:cubicBezTo>
                  <a:cubicBezTo>
                    <a:pt x="2" y="2"/>
                    <a:pt x="2" y="2"/>
                    <a:pt x="1" y="2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31" name="Freeform 468">
              <a:extLst>
                <a:ext uri="{FF2B5EF4-FFF2-40B4-BE49-F238E27FC236}">
                  <a16:creationId xmlns:a16="http://schemas.microsoft.com/office/drawing/2014/main" id="{7FF543FB-92BA-0B9F-C8BE-F6C942715631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5" y="1181"/>
              <a:ext cx="4" cy="7"/>
            </a:xfrm>
            <a:custGeom>
              <a:avLst/>
              <a:gdLst>
                <a:gd name="T0" fmla="*/ 0 w 1"/>
                <a:gd name="T1" fmla="*/ 308 h 2"/>
                <a:gd name="T2" fmla="*/ 0 w 1"/>
                <a:gd name="T3" fmla="*/ 172 h 2"/>
                <a:gd name="T4" fmla="*/ 256 w 1"/>
                <a:gd name="T5" fmla="*/ 0 h 2"/>
                <a:gd name="T6" fmla="*/ 256 w 1"/>
                <a:gd name="T7" fmla="*/ 172 h 2"/>
                <a:gd name="T8" fmla="*/ 0 w 1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2">
                  <a:moveTo>
                    <a:pt x="0" y="2"/>
                  </a:moveTo>
                  <a:cubicBezTo>
                    <a:pt x="0" y="2"/>
                    <a:pt x="0" y="1"/>
                    <a:pt x="0" y="1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1" y="0"/>
                    <a:pt x="1" y="1"/>
                    <a:pt x="1" y="1"/>
                  </a:cubicBezTo>
                  <a:cubicBezTo>
                    <a:pt x="1" y="2"/>
                    <a:pt x="1" y="2"/>
                    <a:pt x="0" y="2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32" name="Freeform 469">
              <a:extLst>
                <a:ext uri="{FF2B5EF4-FFF2-40B4-BE49-F238E27FC236}">
                  <a16:creationId xmlns:a16="http://schemas.microsoft.com/office/drawing/2014/main" id="{B4CEB797-6AE6-82BB-F033-2015E75A32AF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5" y="1135"/>
              <a:ext cx="7" cy="7"/>
            </a:xfrm>
            <a:custGeom>
              <a:avLst/>
              <a:gdLst>
                <a:gd name="T0" fmla="*/ 172 w 2"/>
                <a:gd name="T1" fmla="*/ 172 h 2"/>
                <a:gd name="T2" fmla="*/ 0 w 2"/>
                <a:gd name="T3" fmla="*/ 172 h 2"/>
                <a:gd name="T4" fmla="*/ 172 w 2"/>
                <a:gd name="T5" fmla="*/ 0 h 2"/>
                <a:gd name="T6" fmla="*/ 308 w 2"/>
                <a:gd name="T7" fmla="*/ 172 h 2"/>
                <a:gd name="T8" fmla="*/ 172 w 2"/>
                <a:gd name="T9" fmla="*/ 17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1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2" y="0"/>
                    <a:pt x="2" y="1"/>
                    <a:pt x="2" y="1"/>
                  </a:cubicBezTo>
                  <a:cubicBezTo>
                    <a:pt x="2" y="1"/>
                    <a:pt x="1" y="2"/>
                    <a:pt x="1" y="1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33" name="Freeform 470">
              <a:extLst>
                <a:ext uri="{FF2B5EF4-FFF2-40B4-BE49-F238E27FC236}">
                  <a16:creationId xmlns:a16="http://schemas.microsoft.com/office/drawing/2014/main" id="{BD44A786-0F6E-C03B-8A67-6274CBA17042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2" y="1114"/>
              <a:ext cx="7" cy="3"/>
            </a:xfrm>
            <a:custGeom>
              <a:avLst/>
              <a:gdLst>
                <a:gd name="T0" fmla="*/ 172 w 2"/>
                <a:gd name="T1" fmla="*/ 81 h 1"/>
                <a:gd name="T2" fmla="*/ 0 w 2"/>
                <a:gd name="T3" fmla="*/ 0 h 1"/>
                <a:gd name="T4" fmla="*/ 172 w 2"/>
                <a:gd name="T5" fmla="*/ 0 h 1"/>
                <a:gd name="T6" fmla="*/ 308 w 2"/>
                <a:gd name="T7" fmla="*/ 81 h 1"/>
                <a:gd name="T8" fmla="*/ 172 w 2"/>
                <a:gd name="T9" fmla="*/ 81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1">
                  <a:moveTo>
                    <a:pt x="1" y="1"/>
                  </a:moveTo>
                  <a:cubicBezTo>
                    <a:pt x="0" y="1"/>
                    <a:pt x="0" y="1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2" y="0"/>
                    <a:pt x="2" y="0"/>
                    <a:pt x="2" y="1"/>
                  </a:cubicBezTo>
                  <a:cubicBezTo>
                    <a:pt x="2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34" name="Freeform 471">
              <a:extLst>
                <a:ext uri="{FF2B5EF4-FFF2-40B4-BE49-F238E27FC236}">
                  <a16:creationId xmlns:a16="http://schemas.microsoft.com/office/drawing/2014/main" id="{449D1DF4-7972-1489-B1D6-81A82280326F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8" y="1192"/>
              <a:ext cx="7" cy="7"/>
            </a:xfrm>
            <a:custGeom>
              <a:avLst/>
              <a:gdLst>
                <a:gd name="T0" fmla="*/ 172 w 2"/>
                <a:gd name="T1" fmla="*/ 308 h 2"/>
                <a:gd name="T2" fmla="*/ 0 w 2"/>
                <a:gd name="T3" fmla="*/ 172 h 2"/>
                <a:gd name="T4" fmla="*/ 172 w 2"/>
                <a:gd name="T5" fmla="*/ 0 h 2"/>
                <a:gd name="T6" fmla="*/ 308 w 2"/>
                <a:gd name="T7" fmla="*/ 172 h 2"/>
                <a:gd name="T8" fmla="*/ 172 w 2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cubicBezTo>
                    <a:pt x="0" y="2"/>
                    <a:pt x="0" y="1"/>
                    <a:pt x="0" y="1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2" y="0"/>
                    <a:pt x="2" y="0"/>
                    <a:pt x="2" y="1"/>
                  </a:cubicBezTo>
                  <a:cubicBezTo>
                    <a:pt x="2" y="2"/>
                    <a:pt x="1" y="2"/>
                    <a:pt x="1" y="2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35" name="Freeform 472">
              <a:extLst>
                <a:ext uri="{FF2B5EF4-FFF2-40B4-BE49-F238E27FC236}">
                  <a16:creationId xmlns:a16="http://schemas.microsoft.com/office/drawing/2014/main" id="{8515803A-4621-11F3-E75F-C0C5A8DD71FD}"/>
                </a:ext>
              </a:extLst>
            </p:cNvPr>
            <p:cNvSpPr>
              <a:spLocks/>
            </p:cNvSpPr>
            <p:nvPr/>
          </p:nvSpPr>
          <p:spPr bwMode="auto">
            <a:xfrm>
              <a:off x="2865" y="1185"/>
              <a:ext cx="7" cy="7"/>
            </a:xfrm>
            <a:custGeom>
              <a:avLst/>
              <a:gdLst>
                <a:gd name="T0" fmla="*/ 172 w 2"/>
                <a:gd name="T1" fmla="*/ 308 h 2"/>
                <a:gd name="T2" fmla="*/ 0 w 2"/>
                <a:gd name="T3" fmla="*/ 172 h 2"/>
                <a:gd name="T4" fmla="*/ 172 w 2"/>
                <a:gd name="T5" fmla="*/ 0 h 2"/>
                <a:gd name="T6" fmla="*/ 308 w 2"/>
                <a:gd name="T7" fmla="*/ 172 h 2"/>
                <a:gd name="T8" fmla="*/ 172 w 2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cubicBezTo>
                    <a:pt x="0" y="2"/>
                    <a:pt x="0" y="1"/>
                    <a:pt x="0" y="1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2" y="0"/>
                    <a:pt x="2" y="1"/>
                    <a:pt x="2" y="1"/>
                  </a:cubicBezTo>
                  <a:cubicBezTo>
                    <a:pt x="2" y="2"/>
                    <a:pt x="1" y="2"/>
                    <a:pt x="1" y="2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36" name="Freeform 473">
              <a:extLst>
                <a:ext uri="{FF2B5EF4-FFF2-40B4-BE49-F238E27FC236}">
                  <a16:creationId xmlns:a16="http://schemas.microsoft.com/office/drawing/2014/main" id="{11FE5D06-4AAD-B03F-89DC-B4792DFB6AA7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2" y="1178"/>
              <a:ext cx="6" cy="7"/>
            </a:xfrm>
            <a:custGeom>
              <a:avLst/>
              <a:gdLst>
                <a:gd name="T0" fmla="*/ 81 w 2"/>
                <a:gd name="T1" fmla="*/ 308 h 2"/>
                <a:gd name="T2" fmla="*/ 0 w 2"/>
                <a:gd name="T3" fmla="*/ 172 h 2"/>
                <a:gd name="T4" fmla="*/ 81 w 2"/>
                <a:gd name="T5" fmla="*/ 0 h 2"/>
                <a:gd name="T6" fmla="*/ 162 w 2"/>
                <a:gd name="T7" fmla="*/ 172 h 2"/>
                <a:gd name="T8" fmla="*/ 81 w 2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cubicBezTo>
                    <a:pt x="0" y="2"/>
                    <a:pt x="0" y="1"/>
                    <a:pt x="0" y="1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2" y="0"/>
                    <a:pt x="2" y="0"/>
                    <a:pt x="2" y="1"/>
                  </a:cubicBezTo>
                  <a:cubicBezTo>
                    <a:pt x="2" y="2"/>
                    <a:pt x="1" y="2"/>
                    <a:pt x="1" y="2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37" name="Freeform 474">
              <a:extLst>
                <a:ext uri="{FF2B5EF4-FFF2-40B4-BE49-F238E27FC236}">
                  <a16:creationId xmlns:a16="http://schemas.microsoft.com/office/drawing/2014/main" id="{38593F76-8139-72A5-B90A-661AEE1B2ECE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5" y="1163"/>
              <a:ext cx="7" cy="11"/>
            </a:xfrm>
            <a:custGeom>
              <a:avLst/>
              <a:gdLst>
                <a:gd name="T0" fmla="*/ 172 w 2"/>
                <a:gd name="T1" fmla="*/ 539 h 3"/>
                <a:gd name="T2" fmla="*/ 0 w 2"/>
                <a:gd name="T3" fmla="*/ 202 h 3"/>
                <a:gd name="T4" fmla="*/ 172 w 2"/>
                <a:gd name="T5" fmla="*/ 0 h 3"/>
                <a:gd name="T6" fmla="*/ 308 w 2"/>
                <a:gd name="T7" fmla="*/ 348 h 3"/>
                <a:gd name="T8" fmla="*/ 172 w 2"/>
                <a:gd name="T9" fmla="*/ 539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1" y="3"/>
                  </a:moveTo>
                  <a:cubicBezTo>
                    <a:pt x="0" y="2"/>
                    <a:pt x="0" y="2"/>
                    <a:pt x="0" y="1"/>
                  </a:cubicBezTo>
                  <a:cubicBezTo>
                    <a:pt x="0" y="1"/>
                    <a:pt x="1" y="0"/>
                    <a:pt x="1" y="0"/>
                  </a:cubicBezTo>
                  <a:cubicBezTo>
                    <a:pt x="2" y="0"/>
                    <a:pt x="2" y="1"/>
                    <a:pt x="2" y="2"/>
                  </a:cubicBezTo>
                  <a:cubicBezTo>
                    <a:pt x="2" y="2"/>
                    <a:pt x="2" y="3"/>
                    <a:pt x="1" y="3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38" name="Freeform 475">
              <a:extLst>
                <a:ext uri="{FF2B5EF4-FFF2-40B4-BE49-F238E27FC236}">
                  <a16:creationId xmlns:a16="http://schemas.microsoft.com/office/drawing/2014/main" id="{EE17135B-B30E-2AB4-CBCF-89535F229AE6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2" y="1171"/>
              <a:ext cx="6" cy="7"/>
            </a:xfrm>
            <a:custGeom>
              <a:avLst/>
              <a:gdLst>
                <a:gd name="T0" fmla="*/ 81 w 2"/>
                <a:gd name="T1" fmla="*/ 308 h 2"/>
                <a:gd name="T2" fmla="*/ 0 w 2"/>
                <a:gd name="T3" fmla="*/ 172 h 2"/>
                <a:gd name="T4" fmla="*/ 81 w 2"/>
                <a:gd name="T5" fmla="*/ 0 h 2"/>
                <a:gd name="T6" fmla="*/ 162 w 2"/>
                <a:gd name="T7" fmla="*/ 172 h 2"/>
                <a:gd name="T8" fmla="*/ 81 w 2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cubicBezTo>
                    <a:pt x="0" y="2"/>
                    <a:pt x="0" y="1"/>
                    <a:pt x="0" y="1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2" y="0"/>
                    <a:pt x="2" y="1"/>
                    <a:pt x="2" y="1"/>
                  </a:cubicBezTo>
                  <a:cubicBezTo>
                    <a:pt x="2" y="2"/>
                    <a:pt x="2" y="2"/>
                    <a:pt x="1" y="2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39" name="Freeform 476">
              <a:extLst>
                <a:ext uri="{FF2B5EF4-FFF2-40B4-BE49-F238E27FC236}">
                  <a16:creationId xmlns:a16="http://schemas.microsoft.com/office/drawing/2014/main" id="{E3EDCD50-5FD8-5975-A221-D0B5FA3B4DCD}"/>
                </a:ext>
              </a:extLst>
            </p:cNvPr>
            <p:cNvSpPr>
              <a:spLocks/>
            </p:cNvSpPr>
            <p:nvPr/>
          </p:nvSpPr>
          <p:spPr bwMode="auto">
            <a:xfrm>
              <a:off x="2805" y="1210"/>
              <a:ext cx="7" cy="11"/>
            </a:xfrm>
            <a:custGeom>
              <a:avLst/>
              <a:gdLst>
                <a:gd name="T0" fmla="*/ 172 w 2"/>
                <a:gd name="T1" fmla="*/ 539 h 3"/>
                <a:gd name="T2" fmla="*/ 0 w 2"/>
                <a:gd name="T3" fmla="*/ 202 h 3"/>
                <a:gd name="T4" fmla="*/ 172 w 2"/>
                <a:gd name="T5" fmla="*/ 0 h 3"/>
                <a:gd name="T6" fmla="*/ 308 w 2"/>
                <a:gd name="T7" fmla="*/ 348 h 3"/>
                <a:gd name="T8" fmla="*/ 172 w 2"/>
                <a:gd name="T9" fmla="*/ 539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1" y="3"/>
                  </a:moveTo>
                  <a:cubicBezTo>
                    <a:pt x="0" y="3"/>
                    <a:pt x="0" y="2"/>
                    <a:pt x="0" y="1"/>
                  </a:cubicBezTo>
                  <a:cubicBezTo>
                    <a:pt x="0" y="1"/>
                    <a:pt x="1" y="0"/>
                    <a:pt x="1" y="0"/>
                  </a:cubicBezTo>
                  <a:cubicBezTo>
                    <a:pt x="2" y="1"/>
                    <a:pt x="2" y="1"/>
                    <a:pt x="2" y="2"/>
                  </a:cubicBezTo>
                  <a:cubicBezTo>
                    <a:pt x="2" y="2"/>
                    <a:pt x="2" y="3"/>
                    <a:pt x="1" y="3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40" name="Freeform 477">
              <a:extLst>
                <a:ext uri="{FF2B5EF4-FFF2-40B4-BE49-F238E27FC236}">
                  <a16:creationId xmlns:a16="http://schemas.microsoft.com/office/drawing/2014/main" id="{C682A760-8E78-18CB-86B1-6ABAAE5053E7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2" y="1156"/>
              <a:ext cx="7" cy="11"/>
            </a:xfrm>
            <a:custGeom>
              <a:avLst/>
              <a:gdLst>
                <a:gd name="T0" fmla="*/ 172 w 2"/>
                <a:gd name="T1" fmla="*/ 348 h 3"/>
                <a:gd name="T2" fmla="*/ 0 w 2"/>
                <a:gd name="T3" fmla="*/ 202 h 3"/>
                <a:gd name="T4" fmla="*/ 172 w 2"/>
                <a:gd name="T5" fmla="*/ 0 h 3"/>
                <a:gd name="T6" fmla="*/ 308 w 2"/>
                <a:gd name="T7" fmla="*/ 348 h 3"/>
                <a:gd name="T8" fmla="*/ 172 w 2"/>
                <a:gd name="T9" fmla="*/ 348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1" y="2"/>
                  </a:moveTo>
                  <a:cubicBezTo>
                    <a:pt x="0" y="2"/>
                    <a:pt x="0" y="2"/>
                    <a:pt x="0" y="1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2" y="0"/>
                    <a:pt x="2" y="1"/>
                    <a:pt x="2" y="2"/>
                  </a:cubicBezTo>
                  <a:cubicBezTo>
                    <a:pt x="2" y="2"/>
                    <a:pt x="1" y="3"/>
                    <a:pt x="1" y="2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41" name="Freeform 478">
              <a:extLst>
                <a:ext uri="{FF2B5EF4-FFF2-40B4-BE49-F238E27FC236}">
                  <a16:creationId xmlns:a16="http://schemas.microsoft.com/office/drawing/2014/main" id="{EDB79DA3-CB94-18D2-857F-D66E28C20C3B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2" y="1171"/>
              <a:ext cx="10" cy="10"/>
            </a:xfrm>
            <a:custGeom>
              <a:avLst/>
              <a:gdLst>
                <a:gd name="T0" fmla="*/ 110 w 3"/>
                <a:gd name="T1" fmla="*/ 257 h 3"/>
                <a:gd name="T2" fmla="*/ 110 w 3"/>
                <a:gd name="T3" fmla="*/ 110 h 3"/>
                <a:gd name="T4" fmla="*/ 257 w 3"/>
                <a:gd name="T5" fmla="*/ 0 h 3"/>
                <a:gd name="T6" fmla="*/ 367 w 3"/>
                <a:gd name="T7" fmla="*/ 257 h 3"/>
                <a:gd name="T8" fmla="*/ 110 w 3"/>
                <a:gd name="T9" fmla="*/ 25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1" y="2"/>
                  </a:moveTo>
                  <a:cubicBezTo>
                    <a:pt x="1" y="2"/>
                    <a:pt x="0" y="2"/>
                    <a:pt x="1" y="1"/>
                  </a:cubicBezTo>
                  <a:cubicBezTo>
                    <a:pt x="1" y="0"/>
                    <a:pt x="1" y="0"/>
                    <a:pt x="2" y="0"/>
                  </a:cubicBezTo>
                  <a:cubicBezTo>
                    <a:pt x="3" y="0"/>
                    <a:pt x="3" y="1"/>
                    <a:pt x="3" y="2"/>
                  </a:cubicBezTo>
                  <a:cubicBezTo>
                    <a:pt x="3" y="2"/>
                    <a:pt x="2" y="3"/>
                    <a:pt x="1" y="2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42" name="Freeform 479">
              <a:extLst>
                <a:ext uri="{FF2B5EF4-FFF2-40B4-BE49-F238E27FC236}">
                  <a16:creationId xmlns:a16="http://schemas.microsoft.com/office/drawing/2014/main" id="{8A74FDF1-F658-6D1D-E459-8A9A41FCDC1D}"/>
                </a:ext>
              </a:extLst>
            </p:cNvPr>
            <p:cNvSpPr>
              <a:spLocks/>
            </p:cNvSpPr>
            <p:nvPr/>
          </p:nvSpPr>
          <p:spPr bwMode="auto">
            <a:xfrm>
              <a:off x="2862" y="1153"/>
              <a:ext cx="7" cy="7"/>
            </a:xfrm>
            <a:custGeom>
              <a:avLst/>
              <a:gdLst>
                <a:gd name="T0" fmla="*/ 172 w 2"/>
                <a:gd name="T1" fmla="*/ 308 h 2"/>
                <a:gd name="T2" fmla="*/ 0 w 2"/>
                <a:gd name="T3" fmla="*/ 172 h 2"/>
                <a:gd name="T4" fmla="*/ 172 w 2"/>
                <a:gd name="T5" fmla="*/ 0 h 2"/>
                <a:gd name="T6" fmla="*/ 308 w 2"/>
                <a:gd name="T7" fmla="*/ 172 h 2"/>
                <a:gd name="T8" fmla="*/ 172 w 2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cubicBezTo>
                    <a:pt x="0" y="2"/>
                    <a:pt x="0" y="1"/>
                    <a:pt x="0" y="1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2" y="0"/>
                    <a:pt x="2" y="1"/>
                    <a:pt x="2" y="1"/>
                  </a:cubicBezTo>
                  <a:cubicBezTo>
                    <a:pt x="2" y="2"/>
                    <a:pt x="1" y="2"/>
                    <a:pt x="1" y="2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43" name="Freeform 480">
              <a:extLst>
                <a:ext uri="{FF2B5EF4-FFF2-40B4-BE49-F238E27FC236}">
                  <a16:creationId xmlns:a16="http://schemas.microsoft.com/office/drawing/2014/main" id="{6813FBB0-F303-4767-FA5E-866918C9121E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8" y="1199"/>
              <a:ext cx="10" cy="11"/>
            </a:xfrm>
            <a:custGeom>
              <a:avLst/>
              <a:gdLst>
                <a:gd name="T0" fmla="*/ 110 w 3"/>
                <a:gd name="T1" fmla="*/ 539 h 3"/>
                <a:gd name="T2" fmla="*/ 0 w 3"/>
                <a:gd name="T3" fmla="*/ 202 h 3"/>
                <a:gd name="T4" fmla="*/ 257 w 3"/>
                <a:gd name="T5" fmla="*/ 0 h 3"/>
                <a:gd name="T6" fmla="*/ 367 w 3"/>
                <a:gd name="T7" fmla="*/ 348 h 3"/>
                <a:gd name="T8" fmla="*/ 110 w 3"/>
                <a:gd name="T9" fmla="*/ 539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1" y="3"/>
                  </a:moveTo>
                  <a:cubicBezTo>
                    <a:pt x="1" y="2"/>
                    <a:pt x="0" y="2"/>
                    <a:pt x="0" y="1"/>
                  </a:cubicBezTo>
                  <a:cubicBezTo>
                    <a:pt x="1" y="1"/>
                    <a:pt x="1" y="0"/>
                    <a:pt x="2" y="0"/>
                  </a:cubicBezTo>
                  <a:cubicBezTo>
                    <a:pt x="2" y="0"/>
                    <a:pt x="3" y="1"/>
                    <a:pt x="3" y="2"/>
                  </a:cubicBezTo>
                  <a:cubicBezTo>
                    <a:pt x="2" y="2"/>
                    <a:pt x="2" y="3"/>
                    <a:pt x="1" y="3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44" name="Freeform 481">
              <a:extLst>
                <a:ext uri="{FF2B5EF4-FFF2-40B4-BE49-F238E27FC236}">
                  <a16:creationId xmlns:a16="http://schemas.microsoft.com/office/drawing/2014/main" id="{FCAACE2A-4FD9-0F31-F3C6-AB0959EC9C32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2" y="1203"/>
              <a:ext cx="10" cy="10"/>
            </a:xfrm>
            <a:custGeom>
              <a:avLst/>
              <a:gdLst>
                <a:gd name="T0" fmla="*/ 110 w 3"/>
                <a:gd name="T1" fmla="*/ 367 h 3"/>
                <a:gd name="T2" fmla="*/ 110 w 3"/>
                <a:gd name="T3" fmla="*/ 110 h 3"/>
                <a:gd name="T4" fmla="*/ 257 w 3"/>
                <a:gd name="T5" fmla="*/ 110 h 3"/>
                <a:gd name="T6" fmla="*/ 367 w 3"/>
                <a:gd name="T7" fmla="*/ 257 h 3"/>
                <a:gd name="T8" fmla="*/ 110 w 3"/>
                <a:gd name="T9" fmla="*/ 36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1" y="3"/>
                  </a:moveTo>
                  <a:cubicBezTo>
                    <a:pt x="1" y="3"/>
                    <a:pt x="0" y="2"/>
                    <a:pt x="1" y="1"/>
                  </a:cubicBezTo>
                  <a:cubicBezTo>
                    <a:pt x="1" y="1"/>
                    <a:pt x="1" y="0"/>
                    <a:pt x="2" y="1"/>
                  </a:cubicBezTo>
                  <a:cubicBezTo>
                    <a:pt x="3" y="1"/>
                    <a:pt x="3" y="1"/>
                    <a:pt x="3" y="2"/>
                  </a:cubicBezTo>
                  <a:cubicBezTo>
                    <a:pt x="3" y="3"/>
                    <a:pt x="2" y="3"/>
                    <a:pt x="1" y="3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45" name="Freeform 482">
              <a:extLst>
                <a:ext uri="{FF2B5EF4-FFF2-40B4-BE49-F238E27FC236}">
                  <a16:creationId xmlns:a16="http://schemas.microsoft.com/office/drawing/2014/main" id="{2C5383CF-F933-89BD-2361-079A355FBA86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9" y="1153"/>
              <a:ext cx="10" cy="10"/>
            </a:xfrm>
            <a:custGeom>
              <a:avLst/>
              <a:gdLst>
                <a:gd name="T0" fmla="*/ 110 w 3"/>
                <a:gd name="T1" fmla="*/ 367 h 3"/>
                <a:gd name="T2" fmla="*/ 110 w 3"/>
                <a:gd name="T3" fmla="*/ 110 h 3"/>
                <a:gd name="T4" fmla="*/ 257 w 3"/>
                <a:gd name="T5" fmla="*/ 0 h 3"/>
                <a:gd name="T6" fmla="*/ 367 w 3"/>
                <a:gd name="T7" fmla="*/ 257 h 3"/>
                <a:gd name="T8" fmla="*/ 110 w 3"/>
                <a:gd name="T9" fmla="*/ 36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1" y="3"/>
                  </a:moveTo>
                  <a:cubicBezTo>
                    <a:pt x="1" y="2"/>
                    <a:pt x="0" y="2"/>
                    <a:pt x="1" y="1"/>
                  </a:cubicBezTo>
                  <a:cubicBezTo>
                    <a:pt x="1" y="1"/>
                    <a:pt x="1" y="0"/>
                    <a:pt x="2" y="0"/>
                  </a:cubicBezTo>
                  <a:cubicBezTo>
                    <a:pt x="3" y="0"/>
                    <a:pt x="3" y="1"/>
                    <a:pt x="3" y="2"/>
                  </a:cubicBezTo>
                  <a:cubicBezTo>
                    <a:pt x="3" y="2"/>
                    <a:pt x="2" y="3"/>
                    <a:pt x="1" y="3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46" name="Freeform 483">
              <a:extLst>
                <a:ext uri="{FF2B5EF4-FFF2-40B4-BE49-F238E27FC236}">
                  <a16:creationId xmlns:a16="http://schemas.microsoft.com/office/drawing/2014/main" id="{36922C2C-4B63-8447-DDEB-3A03AD30C73E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5" y="1167"/>
              <a:ext cx="7" cy="11"/>
            </a:xfrm>
            <a:custGeom>
              <a:avLst/>
              <a:gdLst>
                <a:gd name="T0" fmla="*/ 172 w 2"/>
                <a:gd name="T1" fmla="*/ 539 h 3"/>
                <a:gd name="T2" fmla="*/ 0 w 2"/>
                <a:gd name="T3" fmla="*/ 202 h 3"/>
                <a:gd name="T4" fmla="*/ 172 w 2"/>
                <a:gd name="T5" fmla="*/ 202 h 3"/>
                <a:gd name="T6" fmla="*/ 308 w 2"/>
                <a:gd name="T7" fmla="*/ 348 h 3"/>
                <a:gd name="T8" fmla="*/ 172 w 2"/>
                <a:gd name="T9" fmla="*/ 539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1" y="3"/>
                  </a:moveTo>
                  <a:cubicBezTo>
                    <a:pt x="0" y="3"/>
                    <a:pt x="0" y="2"/>
                    <a:pt x="0" y="1"/>
                  </a:cubicBezTo>
                  <a:cubicBezTo>
                    <a:pt x="0" y="1"/>
                    <a:pt x="1" y="0"/>
                    <a:pt x="1" y="1"/>
                  </a:cubicBezTo>
                  <a:cubicBezTo>
                    <a:pt x="2" y="1"/>
                    <a:pt x="2" y="1"/>
                    <a:pt x="2" y="2"/>
                  </a:cubicBezTo>
                  <a:cubicBezTo>
                    <a:pt x="2" y="3"/>
                    <a:pt x="1" y="3"/>
                    <a:pt x="1" y="3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47" name="Freeform 484">
              <a:extLst>
                <a:ext uri="{FF2B5EF4-FFF2-40B4-BE49-F238E27FC236}">
                  <a16:creationId xmlns:a16="http://schemas.microsoft.com/office/drawing/2014/main" id="{1CDD9115-48A7-3C7F-7CEB-A4E91E1CD552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2" y="1139"/>
              <a:ext cx="10" cy="7"/>
            </a:xfrm>
            <a:custGeom>
              <a:avLst/>
              <a:gdLst>
                <a:gd name="T0" fmla="*/ 110 w 3"/>
                <a:gd name="T1" fmla="*/ 308 h 2"/>
                <a:gd name="T2" fmla="*/ 110 w 3"/>
                <a:gd name="T3" fmla="*/ 172 h 2"/>
                <a:gd name="T4" fmla="*/ 257 w 3"/>
                <a:gd name="T5" fmla="*/ 0 h 2"/>
                <a:gd name="T6" fmla="*/ 367 w 3"/>
                <a:gd name="T7" fmla="*/ 172 h 2"/>
                <a:gd name="T8" fmla="*/ 110 w 3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1" y="2"/>
                  </a:moveTo>
                  <a:cubicBezTo>
                    <a:pt x="1" y="2"/>
                    <a:pt x="0" y="1"/>
                    <a:pt x="1" y="1"/>
                  </a:cubicBezTo>
                  <a:cubicBezTo>
                    <a:pt x="1" y="0"/>
                    <a:pt x="1" y="0"/>
                    <a:pt x="2" y="0"/>
                  </a:cubicBezTo>
                  <a:cubicBezTo>
                    <a:pt x="3" y="0"/>
                    <a:pt x="3" y="1"/>
                    <a:pt x="3" y="1"/>
                  </a:cubicBezTo>
                  <a:cubicBezTo>
                    <a:pt x="3" y="2"/>
                    <a:pt x="2" y="2"/>
                    <a:pt x="1" y="2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48" name="Freeform 485">
              <a:extLst>
                <a:ext uri="{FF2B5EF4-FFF2-40B4-BE49-F238E27FC236}">
                  <a16:creationId xmlns:a16="http://schemas.microsoft.com/office/drawing/2014/main" id="{1D801A90-BD15-5347-267B-EC43F7136FB8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2" y="1794"/>
              <a:ext cx="10" cy="11"/>
            </a:xfrm>
            <a:custGeom>
              <a:avLst/>
              <a:gdLst>
                <a:gd name="T0" fmla="*/ 0 w 3"/>
                <a:gd name="T1" fmla="*/ 202 h 3"/>
                <a:gd name="T2" fmla="*/ 110 w 3"/>
                <a:gd name="T3" fmla="*/ 0 h 3"/>
                <a:gd name="T4" fmla="*/ 367 w 3"/>
                <a:gd name="T5" fmla="*/ 348 h 3"/>
                <a:gd name="T6" fmla="*/ 110 w 3"/>
                <a:gd name="T7" fmla="*/ 539 h 3"/>
                <a:gd name="T8" fmla="*/ 0 w 3"/>
                <a:gd name="T9" fmla="*/ 202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0" y="1"/>
                  </a:moveTo>
                  <a:cubicBezTo>
                    <a:pt x="0" y="0"/>
                    <a:pt x="1" y="0"/>
                    <a:pt x="1" y="0"/>
                  </a:cubicBezTo>
                  <a:cubicBezTo>
                    <a:pt x="2" y="0"/>
                    <a:pt x="3" y="1"/>
                    <a:pt x="3" y="2"/>
                  </a:cubicBezTo>
                  <a:cubicBezTo>
                    <a:pt x="3" y="2"/>
                    <a:pt x="2" y="3"/>
                    <a:pt x="1" y="3"/>
                  </a:cubicBezTo>
                  <a:cubicBezTo>
                    <a:pt x="0" y="3"/>
                    <a:pt x="0" y="2"/>
                    <a:pt x="0" y="1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49" name="Freeform 486">
              <a:extLst>
                <a:ext uri="{FF2B5EF4-FFF2-40B4-BE49-F238E27FC236}">
                  <a16:creationId xmlns:a16="http://schemas.microsoft.com/office/drawing/2014/main" id="{F83A77F0-A9B4-DA32-0B22-EC013A428F42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9" y="1780"/>
              <a:ext cx="10" cy="11"/>
            </a:xfrm>
            <a:custGeom>
              <a:avLst/>
              <a:gdLst>
                <a:gd name="T0" fmla="*/ 0 w 3"/>
                <a:gd name="T1" fmla="*/ 348 h 3"/>
                <a:gd name="T2" fmla="*/ 257 w 3"/>
                <a:gd name="T3" fmla="*/ 0 h 3"/>
                <a:gd name="T4" fmla="*/ 367 w 3"/>
                <a:gd name="T5" fmla="*/ 348 h 3"/>
                <a:gd name="T6" fmla="*/ 257 w 3"/>
                <a:gd name="T7" fmla="*/ 539 h 3"/>
                <a:gd name="T8" fmla="*/ 0 w 3"/>
                <a:gd name="T9" fmla="*/ 348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0" y="2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3" y="0"/>
                    <a:pt x="3" y="1"/>
                    <a:pt x="3" y="2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1" y="3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50" name="Freeform 487">
              <a:extLst>
                <a:ext uri="{FF2B5EF4-FFF2-40B4-BE49-F238E27FC236}">
                  <a16:creationId xmlns:a16="http://schemas.microsoft.com/office/drawing/2014/main" id="{B085F6E7-07DB-02E2-9CCA-6EEDBA14C9A2}"/>
                </a:ext>
              </a:extLst>
            </p:cNvPr>
            <p:cNvSpPr>
              <a:spLocks/>
            </p:cNvSpPr>
            <p:nvPr/>
          </p:nvSpPr>
          <p:spPr bwMode="auto">
            <a:xfrm>
              <a:off x="2996" y="1777"/>
              <a:ext cx="10" cy="14"/>
            </a:xfrm>
            <a:custGeom>
              <a:avLst/>
              <a:gdLst>
                <a:gd name="T0" fmla="*/ 0 w 3"/>
                <a:gd name="T1" fmla="*/ 308 h 4"/>
                <a:gd name="T2" fmla="*/ 257 w 3"/>
                <a:gd name="T3" fmla="*/ 0 h 4"/>
                <a:gd name="T4" fmla="*/ 367 w 3"/>
                <a:gd name="T5" fmla="*/ 308 h 4"/>
                <a:gd name="T6" fmla="*/ 110 w 3"/>
                <a:gd name="T7" fmla="*/ 602 h 4"/>
                <a:gd name="T8" fmla="*/ 0 w 3"/>
                <a:gd name="T9" fmla="*/ 308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4">
                  <a:moveTo>
                    <a:pt x="0" y="2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2" y="1"/>
                    <a:pt x="3" y="1"/>
                    <a:pt x="3" y="2"/>
                  </a:cubicBezTo>
                  <a:cubicBezTo>
                    <a:pt x="3" y="3"/>
                    <a:pt x="2" y="4"/>
                    <a:pt x="1" y="4"/>
                  </a:cubicBezTo>
                  <a:cubicBezTo>
                    <a:pt x="1" y="4"/>
                    <a:pt x="0" y="3"/>
                    <a:pt x="0" y="2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51" name="Freeform 488">
              <a:extLst>
                <a:ext uri="{FF2B5EF4-FFF2-40B4-BE49-F238E27FC236}">
                  <a16:creationId xmlns:a16="http://schemas.microsoft.com/office/drawing/2014/main" id="{9F487E42-CD35-0055-8AAD-7517EE41BA19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6" y="1762"/>
              <a:ext cx="10" cy="15"/>
            </a:xfrm>
            <a:custGeom>
              <a:avLst/>
              <a:gdLst>
                <a:gd name="T0" fmla="*/ 0 w 3"/>
                <a:gd name="T1" fmla="*/ 424 h 4"/>
                <a:gd name="T2" fmla="*/ 257 w 3"/>
                <a:gd name="T3" fmla="*/ 0 h 4"/>
                <a:gd name="T4" fmla="*/ 367 w 3"/>
                <a:gd name="T5" fmla="*/ 424 h 4"/>
                <a:gd name="T6" fmla="*/ 257 w 3"/>
                <a:gd name="T7" fmla="*/ 788 h 4"/>
                <a:gd name="T8" fmla="*/ 0 w 3"/>
                <a:gd name="T9" fmla="*/ 424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4">
                  <a:moveTo>
                    <a:pt x="0" y="2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3" y="1"/>
                    <a:pt x="3" y="1"/>
                    <a:pt x="3" y="2"/>
                  </a:cubicBezTo>
                  <a:cubicBezTo>
                    <a:pt x="3" y="3"/>
                    <a:pt x="3" y="4"/>
                    <a:pt x="2" y="4"/>
                  </a:cubicBezTo>
                  <a:cubicBezTo>
                    <a:pt x="1" y="4"/>
                    <a:pt x="0" y="3"/>
                    <a:pt x="0" y="2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52" name="Freeform 489">
              <a:extLst>
                <a:ext uri="{FF2B5EF4-FFF2-40B4-BE49-F238E27FC236}">
                  <a16:creationId xmlns:a16="http://schemas.microsoft.com/office/drawing/2014/main" id="{7505049C-33F2-1447-5ADB-87B338A4F7D1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6" y="1819"/>
              <a:ext cx="10" cy="15"/>
            </a:xfrm>
            <a:custGeom>
              <a:avLst/>
              <a:gdLst>
                <a:gd name="T0" fmla="*/ 0 w 3"/>
                <a:gd name="T1" fmla="*/ 424 h 4"/>
                <a:gd name="T2" fmla="*/ 257 w 3"/>
                <a:gd name="T3" fmla="*/ 210 h 4"/>
                <a:gd name="T4" fmla="*/ 367 w 3"/>
                <a:gd name="T5" fmla="*/ 424 h 4"/>
                <a:gd name="T6" fmla="*/ 110 w 3"/>
                <a:gd name="T7" fmla="*/ 788 h 4"/>
                <a:gd name="T8" fmla="*/ 0 w 3"/>
                <a:gd name="T9" fmla="*/ 424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4">
                  <a:moveTo>
                    <a:pt x="0" y="2"/>
                  </a:moveTo>
                  <a:cubicBezTo>
                    <a:pt x="0" y="1"/>
                    <a:pt x="1" y="0"/>
                    <a:pt x="2" y="1"/>
                  </a:cubicBezTo>
                  <a:cubicBezTo>
                    <a:pt x="2" y="1"/>
                    <a:pt x="3" y="1"/>
                    <a:pt x="3" y="2"/>
                  </a:cubicBezTo>
                  <a:cubicBezTo>
                    <a:pt x="3" y="3"/>
                    <a:pt x="2" y="4"/>
                    <a:pt x="1" y="4"/>
                  </a:cubicBezTo>
                  <a:cubicBezTo>
                    <a:pt x="1" y="4"/>
                    <a:pt x="0" y="3"/>
                    <a:pt x="0" y="2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53" name="Freeform 490">
              <a:extLst>
                <a:ext uri="{FF2B5EF4-FFF2-40B4-BE49-F238E27FC236}">
                  <a16:creationId xmlns:a16="http://schemas.microsoft.com/office/drawing/2014/main" id="{35A3D68C-662C-60C5-F6E6-0D52D3558619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9" y="1798"/>
              <a:ext cx="10" cy="14"/>
            </a:xfrm>
            <a:custGeom>
              <a:avLst/>
              <a:gdLst>
                <a:gd name="T0" fmla="*/ 0 w 3"/>
                <a:gd name="T1" fmla="*/ 308 h 4"/>
                <a:gd name="T2" fmla="*/ 257 w 3"/>
                <a:gd name="T3" fmla="*/ 0 h 4"/>
                <a:gd name="T4" fmla="*/ 367 w 3"/>
                <a:gd name="T5" fmla="*/ 308 h 4"/>
                <a:gd name="T6" fmla="*/ 257 w 3"/>
                <a:gd name="T7" fmla="*/ 602 h 4"/>
                <a:gd name="T8" fmla="*/ 0 w 3"/>
                <a:gd name="T9" fmla="*/ 308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4">
                  <a:moveTo>
                    <a:pt x="0" y="2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3" y="1"/>
                    <a:pt x="3" y="1"/>
                    <a:pt x="3" y="2"/>
                  </a:cubicBezTo>
                  <a:cubicBezTo>
                    <a:pt x="3" y="3"/>
                    <a:pt x="2" y="4"/>
                    <a:pt x="2" y="4"/>
                  </a:cubicBezTo>
                  <a:cubicBezTo>
                    <a:pt x="1" y="4"/>
                    <a:pt x="0" y="3"/>
                    <a:pt x="0" y="2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54" name="Freeform 491">
              <a:extLst>
                <a:ext uri="{FF2B5EF4-FFF2-40B4-BE49-F238E27FC236}">
                  <a16:creationId xmlns:a16="http://schemas.microsoft.com/office/drawing/2014/main" id="{ED42AE88-A877-90AF-0882-7E3F5E0DF165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2" y="1794"/>
              <a:ext cx="10" cy="11"/>
            </a:xfrm>
            <a:custGeom>
              <a:avLst/>
              <a:gdLst>
                <a:gd name="T0" fmla="*/ 0 w 3"/>
                <a:gd name="T1" fmla="*/ 202 h 3"/>
                <a:gd name="T2" fmla="*/ 257 w 3"/>
                <a:gd name="T3" fmla="*/ 0 h 3"/>
                <a:gd name="T4" fmla="*/ 367 w 3"/>
                <a:gd name="T5" fmla="*/ 348 h 3"/>
                <a:gd name="T6" fmla="*/ 257 w 3"/>
                <a:gd name="T7" fmla="*/ 539 h 3"/>
                <a:gd name="T8" fmla="*/ 0 w 3"/>
                <a:gd name="T9" fmla="*/ 202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0" y="1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3" y="0"/>
                    <a:pt x="3" y="1"/>
                    <a:pt x="3" y="2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1" y="3"/>
                    <a:pt x="0" y="2"/>
                    <a:pt x="0" y="1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55" name="Freeform 492">
              <a:extLst>
                <a:ext uri="{FF2B5EF4-FFF2-40B4-BE49-F238E27FC236}">
                  <a16:creationId xmlns:a16="http://schemas.microsoft.com/office/drawing/2014/main" id="{3C4D4B54-72AA-92E2-C927-CBB98638201E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2" y="1816"/>
              <a:ext cx="10" cy="10"/>
            </a:xfrm>
            <a:custGeom>
              <a:avLst/>
              <a:gdLst>
                <a:gd name="T0" fmla="*/ 0 w 3"/>
                <a:gd name="T1" fmla="*/ 257 h 3"/>
                <a:gd name="T2" fmla="*/ 257 w 3"/>
                <a:gd name="T3" fmla="*/ 0 h 3"/>
                <a:gd name="T4" fmla="*/ 367 w 3"/>
                <a:gd name="T5" fmla="*/ 257 h 3"/>
                <a:gd name="T6" fmla="*/ 110 w 3"/>
                <a:gd name="T7" fmla="*/ 367 h 3"/>
                <a:gd name="T8" fmla="*/ 0 w 3"/>
                <a:gd name="T9" fmla="*/ 25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0" y="2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2" y="0"/>
                    <a:pt x="3" y="1"/>
                    <a:pt x="3" y="2"/>
                  </a:cubicBezTo>
                  <a:cubicBezTo>
                    <a:pt x="3" y="3"/>
                    <a:pt x="2" y="3"/>
                    <a:pt x="1" y="3"/>
                  </a:cubicBezTo>
                  <a:cubicBezTo>
                    <a:pt x="0" y="3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56" name="Freeform 493">
              <a:extLst>
                <a:ext uri="{FF2B5EF4-FFF2-40B4-BE49-F238E27FC236}">
                  <a16:creationId xmlns:a16="http://schemas.microsoft.com/office/drawing/2014/main" id="{CFA6E9DD-8F86-4761-69D0-139572DA4308}"/>
                </a:ext>
              </a:extLst>
            </p:cNvPr>
            <p:cNvSpPr>
              <a:spLocks/>
            </p:cNvSpPr>
            <p:nvPr/>
          </p:nvSpPr>
          <p:spPr bwMode="auto">
            <a:xfrm>
              <a:off x="3056" y="1809"/>
              <a:ext cx="10" cy="14"/>
            </a:xfrm>
            <a:custGeom>
              <a:avLst/>
              <a:gdLst>
                <a:gd name="T0" fmla="*/ 0 w 3"/>
                <a:gd name="T1" fmla="*/ 308 h 4"/>
                <a:gd name="T2" fmla="*/ 257 w 3"/>
                <a:gd name="T3" fmla="*/ 0 h 4"/>
                <a:gd name="T4" fmla="*/ 367 w 3"/>
                <a:gd name="T5" fmla="*/ 308 h 4"/>
                <a:gd name="T6" fmla="*/ 257 w 3"/>
                <a:gd name="T7" fmla="*/ 602 h 4"/>
                <a:gd name="T8" fmla="*/ 0 w 3"/>
                <a:gd name="T9" fmla="*/ 308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4">
                  <a:moveTo>
                    <a:pt x="0" y="2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3" y="1"/>
                    <a:pt x="3" y="1"/>
                    <a:pt x="3" y="2"/>
                  </a:cubicBezTo>
                  <a:cubicBezTo>
                    <a:pt x="3" y="3"/>
                    <a:pt x="3" y="4"/>
                    <a:pt x="2" y="4"/>
                  </a:cubicBezTo>
                  <a:cubicBezTo>
                    <a:pt x="1" y="4"/>
                    <a:pt x="0" y="3"/>
                    <a:pt x="0" y="2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57" name="Freeform 494">
              <a:extLst>
                <a:ext uri="{FF2B5EF4-FFF2-40B4-BE49-F238E27FC236}">
                  <a16:creationId xmlns:a16="http://schemas.microsoft.com/office/drawing/2014/main" id="{9BA2912D-F3D2-FC26-1A1E-7A96F6992A88}"/>
                </a:ext>
              </a:extLst>
            </p:cNvPr>
            <p:cNvSpPr>
              <a:spLocks/>
            </p:cNvSpPr>
            <p:nvPr/>
          </p:nvSpPr>
          <p:spPr bwMode="auto">
            <a:xfrm>
              <a:off x="3056" y="1830"/>
              <a:ext cx="13" cy="11"/>
            </a:xfrm>
            <a:custGeom>
              <a:avLst/>
              <a:gdLst>
                <a:gd name="T0" fmla="*/ 0 w 4"/>
                <a:gd name="T1" fmla="*/ 202 h 3"/>
                <a:gd name="T2" fmla="*/ 244 w 4"/>
                <a:gd name="T3" fmla="*/ 0 h 3"/>
                <a:gd name="T4" fmla="*/ 445 w 4"/>
                <a:gd name="T5" fmla="*/ 348 h 3"/>
                <a:gd name="T6" fmla="*/ 244 w 4"/>
                <a:gd name="T7" fmla="*/ 539 h 3"/>
                <a:gd name="T8" fmla="*/ 0 w 4"/>
                <a:gd name="T9" fmla="*/ 202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3">
                  <a:moveTo>
                    <a:pt x="0" y="1"/>
                  </a:moveTo>
                  <a:cubicBezTo>
                    <a:pt x="0" y="0"/>
                    <a:pt x="1" y="0"/>
                    <a:pt x="2" y="0"/>
                  </a:cubicBezTo>
                  <a:cubicBezTo>
                    <a:pt x="3" y="0"/>
                    <a:pt x="4" y="1"/>
                    <a:pt x="4" y="2"/>
                  </a:cubicBezTo>
                  <a:cubicBezTo>
                    <a:pt x="3" y="2"/>
                    <a:pt x="3" y="3"/>
                    <a:pt x="2" y="3"/>
                  </a:cubicBezTo>
                  <a:cubicBezTo>
                    <a:pt x="1" y="3"/>
                    <a:pt x="0" y="2"/>
                    <a:pt x="0" y="1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58" name="Freeform 495">
              <a:extLst>
                <a:ext uri="{FF2B5EF4-FFF2-40B4-BE49-F238E27FC236}">
                  <a16:creationId xmlns:a16="http://schemas.microsoft.com/office/drawing/2014/main" id="{6E9BBC8F-CEEE-E439-2A1A-F75451ECA544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2" y="1841"/>
              <a:ext cx="14" cy="10"/>
            </a:xfrm>
            <a:custGeom>
              <a:avLst/>
              <a:gdLst>
                <a:gd name="T0" fmla="*/ 0 w 4"/>
                <a:gd name="T1" fmla="*/ 110 h 3"/>
                <a:gd name="T2" fmla="*/ 308 w 4"/>
                <a:gd name="T3" fmla="*/ 0 h 3"/>
                <a:gd name="T4" fmla="*/ 602 w 4"/>
                <a:gd name="T5" fmla="*/ 257 h 3"/>
                <a:gd name="T6" fmla="*/ 308 w 4"/>
                <a:gd name="T7" fmla="*/ 367 h 3"/>
                <a:gd name="T8" fmla="*/ 0 w 4"/>
                <a:gd name="T9" fmla="*/ 110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3">
                  <a:moveTo>
                    <a:pt x="0" y="1"/>
                  </a:moveTo>
                  <a:cubicBezTo>
                    <a:pt x="1" y="1"/>
                    <a:pt x="1" y="0"/>
                    <a:pt x="2" y="0"/>
                  </a:cubicBezTo>
                  <a:cubicBezTo>
                    <a:pt x="3" y="0"/>
                    <a:pt x="4" y="1"/>
                    <a:pt x="4" y="2"/>
                  </a:cubicBezTo>
                  <a:cubicBezTo>
                    <a:pt x="4" y="2"/>
                    <a:pt x="3" y="3"/>
                    <a:pt x="2" y="3"/>
                  </a:cubicBezTo>
                  <a:cubicBezTo>
                    <a:pt x="1" y="3"/>
                    <a:pt x="0" y="2"/>
                    <a:pt x="0" y="1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59" name="Freeform 496">
              <a:extLst>
                <a:ext uri="{FF2B5EF4-FFF2-40B4-BE49-F238E27FC236}">
                  <a16:creationId xmlns:a16="http://schemas.microsoft.com/office/drawing/2014/main" id="{3CFB63C5-2403-7E0F-C8AF-964814F38A7E}"/>
                </a:ext>
              </a:extLst>
            </p:cNvPr>
            <p:cNvSpPr>
              <a:spLocks/>
            </p:cNvSpPr>
            <p:nvPr/>
          </p:nvSpPr>
          <p:spPr bwMode="auto">
            <a:xfrm>
              <a:off x="3082" y="1830"/>
              <a:ext cx="14" cy="11"/>
            </a:xfrm>
            <a:custGeom>
              <a:avLst/>
              <a:gdLst>
                <a:gd name="T0" fmla="*/ 172 w 4"/>
                <a:gd name="T1" fmla="*/ 202 h 3"/>
                <a:gd name="T2" fmla="*/ 308 w 4"/>
                <a:gd name="T3" fmla="*/ 0 h 3"/>
                <a:gd name="T4" fmla="*/ 602 w 4"/>
                <a:gd name="T5" fmla="*/ 202 h 3"/>
                <a:gd name="T6" fmla="*/ 308 w 4"/>
                <a:gd name="T7" fmla="*/ 539 h 3"/>
                <a:gd name="T8" fmla="*/ 172 w 4"/>
                <a:gd name="T9" fmla="*/ 202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3">
                  <a:moveTo>
                    <a:pt x="1" y="1"/>
                  </a:moveTo>
                  <a:cubicBezTo>
                    <a:pt x="1" y="0"/>
                    <a:pt x="1" y="0"/>
                    <a:pt x="2" y="0"/>
                  </a:cubicBezTo>
                  <a:cubicBezTo>
                    <a:pt x="3" y="0"/>
                    <a:pt x="4" y="0"/>
                    <a:pt x="4" y="1"/>
                  </a:cubicBezTo>
                  <a:cubicBezTo>
                    <a:pt x="4" y="2"/>
                    <a:pt x="3" y="3"/>
                    <a:pt x="2" y="3"/>
                  </a:cubicBezTo>
                  <a:cubicBezTo>
                    <a:pt x="1" y="3"/>
                    <a:pt x="0" y="2"/>
                    <a:pt x="1" y="1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60" name="Freeform 497">
              <a:extLst>
                <a:ext uri="{FF2B5EF4-FFF2-40B4-BE49-F238E27FC236}">
                  <a16:creationId xmlns:a16="http://schemas.microsoft.com/office/drawing/2014/main" id="{08C063DF-36D1-863A-3794-F1CA5DF46726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6" y="1837"/>
              <a:ext cx="10" cy="11"/>
            </a:xfrm>
            <a:custGeom>
              <a:avLst/>
              <a:gdLst>
                <a:gd name="T0" fmla="*/ 0 w 3"/>
                <a:gd name="T1" fmla="*/ 348 h 3"/>
                <a:gd name="T2" fmla="*/ 257 w 3"/>
                <a:gd name="T3" fmla="*/ 0 h 3"/>
                <a:gd name="T4" fmla="*/ 367 w 3"/>
                <a:gd name="T5" fmla="*/ 348 h 3"/>
                <a:gd name="T6" fmla="*/ 110 w 3"/>
                <a:gd name="T7" fmla="*/ 539 h 3"/>
                <a:gd name="T8" fmla="*/ 0 w 3"/>
                <a:gd name="T9" fmla="*/ 348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0" y="2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3" y="0"/>
                    <a:pt x="3" y="1"/>
                    <a:pt x="3" y="2"/>
                  </a:cubicBezTo>
                  <a:cubicBezTo>
                    <a:pt x="3" y="3"/>
                    <a:pt x="2" y="3"/>
                    <a:pt x="1" y="3"/>
                  </a:cubicBezTo>
                  <a:cubicBezTo>
                    <a:pt x="1" y="3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61" name="Freeform 498">
              <a:extLst>
                <a:ext uri="{FF2B5EF4-FFF2-40B4-BE49-F238E27FC236}">
                  <a16:creationId xmlns:a16="http://schemas.microsoft.com/office/drawing/2014/main" id="{99686688-07B8-4F00-D14A-0D5246F93B95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9" y="1809"/>
              <a:ext cx="14" cy="14"/>
            </a:xfrm>
            <a:custGeom>
              <a:avLst/>
              <a:gdLst>
                <a:gd name="T0" fmla="*/ 0 w 4"/>
                <a:gd name="T1" fmla="*/ 308 h 4"/>
                <a:gd name="T2" fmla="*/ 308 w 4"/>
                <a:gd name="T3" fmla="*/ 0 h 4"/>
                <a:gd name="T4" fmla="*/ 602 w 4"/>
                <a:gd name="T5" fmla="*/ 308 h 4"/>
                <a:gd name="T6" fmla="*/ 308 w 4"/>
                <a:gd name="T7" fmla="*/ 480 h 4"/>
                <a:gd name="T8" fmla="*/ 0 w 4"/>
                <a:gd name="T9" fmla="*/ 308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4">
                  <a:moveTo>
                    <a:pt x="0" y="2"/>
                  </a:moveTo>
                  <a:cubicBezTo>
                    <a:pt x="1" y="1"/>
                    <a:pt x="1" y="0"/>
                    <a:pt x="2" y="0"/>
                  </a:cubicBezTo>
                  <a:cubicBezTo>
                    <a:pt x="3" y="0"/>
                    <a:pt x="4" y="1"/>
                    <a:pt x="4" y="2"/>
                  </a:cubicBezTo>
                  <a:cubicBezTo>
                    <a:pt x="4" y="3"/>
                    <a:pt x="3" y="4"/>
                    <a:pt x="2" y="3"/>
                  </a:cubicBezTo>
                  <a:cubicBezTo>
                    <a:pt x="1" y="3"/>
                    <a:pt x="0" y="3"/>
                    <a:pt x="0" y="2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62" name="Freeform 499">
              <a:extLst>
                <a:ext uri="{FF2B5EF4-FFF2-40B4-BE49-F238E27FC236}">
                  <a16:creationId xmlns:a16="http://schemas.microsoft.com/office/drawing/2014/main" id="{87288A69-27EF-2D86-B8D4-F86C33ABE9A1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9" y="1802"/>
              <a:ext cx="10" cy="10"/>
            </a:xfrm>
            <a:custGeom>
              <a:avLst/>
              <a:gdLst>
                <a:gd name="T0" fmla="*/ 0 w 3"/>
                <a:gd name="T1" fmla="*/ 110 h 3"/>
                <a:gd name="T2" fmla="*/ 110 w 3"/>
                <a:gd name="T3" fmla="*/ 0 h 3"/>
                <a:gd name="T4" fmla="*/ 367 w 3"/>
                <a:gd name="T5" fmla="*/ 257 h 3"/>
                <a:gd name="T6" fmla="*/ 110 w 3"/>
                <a:gd name="T7" fmla="*/ 367 h 3"/>
                <a:gd name="T8" fmla="*/ 0 w 3"/>
                <a:gd name="T9" fmla="*/ 110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0" y="1"/>
                  </a:moveTo>
                  <a:cubicBezTo>
                    <a:pt x="0" y="0"/>
                    <a:pt x="1" y="0"/>
                    <a:pt x="1" y="0"/>
                  </a:cubicBezTo>
                  <a:cubicBezTo>
                    <a:pt x="2" y="0"/>
                    <a:pt x="3" y="1"/>
                    <a:pt x="3" y="2"/>
                  </a:cubicBezTo>
                  <a:cubicBezTo>
                    <a:pt x="3" y="2"/>
                    <a:pt x="2" y="3"/>
                    <a:pt x="1" y="3"/>
                  </a:cubicBezTo>
                  <a:cubicBezTo>
                    <a:pt x="0" y="3"/>
                    <a:pt x="0" y="2"/>
                    <a:pt x="0" y="1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63" name="Oval 500">
              <a:extLst>
                <a:ext uri="{FF2B5EF4-FFF2-40B4-BE49-F238E27FC236}">
                  <a16:creationId xmlns:a16="http://schemas.microsoft.com/office/drawing/2014/main" id="{DE518BFC-130F-058A-A34F-9F9EC34239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72" y="1830"/>
              <a:ext cx="10" cy="11"/>
            </a:xfrm>
            <a:prstGeom prst="ellipse">
              <a:avLst/>
            </a:pr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564" name="Freeform 501">
              <a:extLst>
                <a:ext uri="{FF2B5EF4-FFF2-40B4-BE49-F238E27FC236}">
                  <a16:creationId xmlns:a16="http://schemas.microsoft.com/office/drawing/2014/main" id="{F10876ED-C1D3-80B8-B647-F167A26814E9}"/>
                </a:ext>
              </a:extLst>
            </p:cNvPr>
            <p:cNvSpPr>
              <a:spLocks/>
            </p:cNvSpPr>
            <p:nvPr/>
          </p:nvSpPr>
          <p:spPr bwMode="auto">
            <a:xfrm>
              <a:off x="3082" y="1844"/>
              <a:ext cx="11" cy="11"/>
            </a:xfrm>
            <a:custGeom>
              <a:avLst/>
              <a:gdLst>
                <a:gd name="T0" fmla="*/ 0 w 3"/>
                <a:gd name="T1" fmla="*/ 202 h 3"/>
                <a:gd name="T2" fmla="*/ 348 w 3"/>
                <a:gd name="T3" fmla="*/ 0 h 3"/>
                <a:gd name="T4" fmla="*/ 539 w 3"/>
                <a:gd name="T5" fmla="*/ 202 h 3"/>
                <a:gd name="T6" fmla="*/ 348 w 3"/>
                <a:gd name="T7" fmla="*/ 539 h 3"/>
                <a:gd name="T8" fmla="*/ 0 w 3"/>
                <a:gd name="T9" fmla="*/ 202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0" y="1"/>
                  </a:moveTo>
                  <a:cubicBezTo>
                    <a:pt x="0" y="0"/>
                    <a:pt x="1" y="0"/>
                    <a:pt x="2" y="0"/>
                  </a:cubicBezTo>
                  <a:cubicBezTo>
                    <a:pt x="3" y="0"/>
                    <a:pt x="3" y="0"/>
                    <a:pt x="3" y="1"/>
                  </a:cubicBezTo>
                  <a:cubicBezTo>
                    <a:pt x="3" y="2"/>
                    <a:pt x="2" y="3"/>
                    <a:pt x="2" y="3"/>
                  </a:cubicBezTo>
                  <a:cubicBezTo>
                    <a:pt x="1" y="3"/>
                    <a:pt x="0" y="2"/>
                    <a:pt x="0" y="1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65" name="Freeform 502">
              <a:extLst>
                <a:ext uri="{FF2B5EF4-FFF2-40B4-BE49-F238E27FC236}">
                  <a16:creationId xmlns:a16="http://schemas.microsoft.com/office/drawing/2014/main" id="{8C74CC0C-B962-7C6D-D35A-632C6F4B03BB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3" y="1823"/>
              <a:ext cx="10" cy="11"/>
            </a:xfrm>
            <a:custGeom>
              <a:avLst/>
              <a:gdLst>
                <a:gd name="T0" fmla="*/ 0 w 3"/>
                <a:gd name="T1" fmla="*/ 202 h 3"/>
                <a:gd name="T2" fmla="*/ 257 w 3"/>
                <a:gd name="T3" fmla="*/ 0 h 3"/>
                <a:gd name="T4" fmla="*/ 367 w 3"/>
                <a:gd name="T5" fmla="*/ 348 h 3"/>
                <a:gd name="T6" fmla="*/ 257 w 3"/>
                <a:gd name="T7" fmla="*/ 539 h 3"/>
                <a:gd name="T8" fmla="*/ 0 w 3"/>
                <a:gd name="T9" fmla="*/ 202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0" y="1"/>
                  </a:moveTo>
                  <a:cubicBezTo>
                    <a:pt x="0" y="0"/>
                    <a:pt x="1" y="0"/>
                    <a:pt x="2" y="0"/>
                  </a:cubicBezTo>
                  <a:cubicBezTo>
                    <a:pt x="3" y="0"/>
                    <a:pt x="3" y="1"/>
                    <a:pt x="3" y="2"/>
                  </a:cubicBezTo>
                  <a:cubicBezTo>
                    <a:pt x="3" y="2"/>
                    <a:pt x="2" y="3"/>
                    <a:pt x="2" y="3"/>
                  </a:cubicBezTo>
                  <a:cubicBezTo>
                    <a:pt x="1" y="3"/>
                    <a:pt x="0" y="2"/>
                    <a:pt x="0" y="1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66" name="Freeform 503">
              <a:extLst>
                <a:ext uri="{FF2B5EF4-FFF2-40B4-BE49-F238E27FC236}">
                  <a16:creationId xmlns:a16="http://schemas.microsoft.com/office/drawing/2014/main" id="{F164A187-6490-B2A2-A4C9-107CE3B63C09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9" y="1798"/>
              <a:ext cx="10" cy="11"/>
            </a:xfrm>
            <a:custGeom>
              <a:avLst/>
              <a:gdLst>
                <a:gd name="T0" fmla="*/ 0 w 3"/>
                <a:gd name="T1" fmla="*/ 202 h 3"/>
                <a:gd name="T2" fmla="*/ 257 w 3"/>
                <a:gd name="T3" fmla="*/ 0 h 3"/>
                <a:gd name="T4" fmla="*/ 367 w 3"/>
                <a:gd name="T5" fmla="*/ 202 h 3"/>
                <a:gd name="T6" fmla="*/ 257 w 3"/>
                <a:gd name="T7" fmla="*/ 539 h 3"/>
                <a:gd name="T8" fmla="*/ 0 w 3"/>
                <a:gd name="T9" fmla="*/ 202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0" y="1"/>
                  </a:moveTo>
                  <a:cubicBezTo>
                    <a:pt x="0" y="0"/>
                    <a:pt x="1" y="0"/>
                    <a:pt x="2" y="0"/>
                  </a:cubicBezTo>
                  <a:cubicBezTo>
                    <a:pt x="3" y="0"/>
                    <a:pt x="3" y="0"/>
                    <a:pt x="3" y="1"/>
                  </a:cubicBezTo>
                  <a:cubicBezTo>
                    <a:pt x="3" y="2"/>
                    <a:pt x="2" y="3"/>
                    <a:pt x="2" y="3"/>
                  </a:cubicBezTo>
                  <a:cubicBezTo>
                    <a:pt x="1" y="3"/>
                    <a:pt x="0" y="2"/>
                    <a:pt x="0" y="1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67" name="Freeform 504">
              <a:extLst>
                <a:ext uri="{FF2B5EF4-FFF2-40B4-BE49-F238E27FC236}">
                  <a16:creationId xmlns:a16="http://schemas.microsoft.com/office/drawing/2014/main" id="{FE147E36-C03B-4C3D-E2C1-5005B774B52B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6" y="1802"/>
              <a:ext cx="10" cy="14"/>
            </a:xfrm>
            <a:custGeom>
              <a:avLst/>
              <a:gdLst>
                <a:gd name="T0" fmla="*/ 0 w 3"/>
                <a:gd name="T1" fmla="*/ 308 h 4"/>
                <a:gd name="T2" fmla="*/ 257 w 3"/>
                <a:gd name="T3" fmla="*/ 0 h 4"/>
                <a:gd name="T4" fmla="*/ 367 w 3"/>
                <a:gd name="T5" fmla="*/ 308 h 4"/>
                <a:gd name="T6" fmla="*/ 110 w 3"/>
                <a:gd name="T7" fmla="*/ 602 h 4"/>
                <a:gd name="T8" fmla="*/ 0 w 3"/>
                <a:gd name="T9" fmla="*/ 308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4">
                  <a:moveTo>
                    <a:pt x="0" y="2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2" y="1"/>
                    <a:pt x="3" y="1"/>
                    <a:pt x="3" y="2"/>
                  </a:cubicBezTo>
                  <a:cubicBezTo>
                    <a:pt x="3" y="3"/>
                    <a:pt x="2" y="4"/>
                    <a:pt x="1" y="4"/>
                  </a:cubicBezTo>
                  <a:cubicBezTo>
                    <a:pt x="0" y="4"/>
                    <a:pt x="0" y="3"/>
                    <a:pt x="0" y="2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68" name="Freeform 505">
              <a:extLst>
                <a:ext uri="{FF2B5EF4-FFF2-40B4-BE49-F238E27FC236}">
                  <a16:creationId xmlns:a16="http://schemas.microsoft.com/office/drawing/2014/main" id="{D6F24C86-F82B-07C6-91CD-C5C5F2156765}"/>
                </a:ext>
              </a:extLst>
            </p:cNvPr>
            <p:cNvSpPr>
              <a:spLocks/>
            </p:cNvSpPr>
            <p:nvPr/>
          </p:nvSpPr>
          <p:spPr bwMode="auto">
            <a:xfrm>
              <a:off x="3052" y="1777"/>
              <a:ext cx="14" cy="10"/>
            </a:xfrm>
            <a:custGeom>
              <a:avLst/>
              <a:gdLst>
                <a:gd name="T0" fmla="*/ 0 w 4"/>
                <a:gd name="T1" fmla="*/ 110 h 3"/>
                <a:gd name="T2" fmla="*/ 308 w 4"/>
                <a:gd name="T3" fmla="*/ 0 h 3"/>
                <a:gd name="T4" fmla="*/ 602 w 4"/>
                <a:gd name="T5" fmla="*/ 110 h 3"/>
                <a:gd name="T6" fmla="*/ 308 w 4"/>
                <a:gd name="T7" fmla="*/ 367 h 3"/>
                <a:gd name="T8" fmla="*/ 0 w 4"/>
                <a:gd name="T9" fmla="*/ 110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3">
                  <a:moveTo>
                    <a:pt x="0" y="1"/>
                  </a:moveTo>
                  <a:cubicBezTo>
                    <a:pt x="0" y="0"/>
                    <a:pt x="1" y="0"/>
                    <a:pt x="2" y="0"/>
                  </a:cubicBezTo>
                  <a:cubicBezTo>
                    <a:pt x="3" y="0"/>
                    <a:pt x="4" y="0"/>
                    <a:pt x="4" y="1"/>
                  </a:cubicBezTo>
                  <a:cubicBezTo>
                    <a:pt x="3" y="2"/>
                    <a:pt x="3" y="3"/>
                    <a:pt x="2" y="3"/>
                  </a:cubicBezTo>
                  <a:cubicBezTo>
                    <a:pt x="1" y="3"/>
                    <a:pt x="0" y="2"/>
                    <a:pt x="0" y="1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69" name="Freeform 506">
              <a:extLst>
                <a:ext uri="{FF2B5EF4-FFF2-40B4-BE49-F238E27FC236}">
                  <a16:creationId xmlns:a16="http://schemas.microsoft.com/office/drawing/2014/main" id="{3E7D3AFD-18F3-3C73-B5E3-55ABA6F529C3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2" y="1784"/>
              <a:ext cx="10" cy="10"/>
            </a:xfrm>
            <a:custGeom>
              <a:avLst/>
              <a:gdLst>
                <a:gd name="T0" fmla="*/ 0 w 3"/>
                <a:gd name="T1" fmla="*/ 257 h 3"/>
                <a:gd name="T2" fmla="*/ 257 w 3"/>
                <a:gd name="T3" fmla="*/ 0 h 3"/>
                <a:gd name="T4" fmla="*/ 367 w 3"/>
                <a:gd name="T5" fmla="*/ 257 h 3"/>
                <a:gd name="T6" fmla="*/ 110 w 3"/>
                <a:gd name="T7" fmla="*/ 367 h 3"/>
                <a:gd name="T8" fmla="*/ 0 w 3"/>
                <a:gd name="T9" fmla="*/ 25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0" y="2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2" y="0"/>
                    <a:pt x="3" y="1"/>
                    <a:pt x="3" y="2"/>
                  </a:cubicBezTo>
                  <a:cubicBezTo>
                    <a:pt x="3" y="3"/>
                    <a:pt x="2" y="3"/>
                    <a:pt x="1" y="3"/>
                  </a:cubicBezTo>
                  <a:cubicBezTo>
                    <a:pt x="0" y="3"/>
                    <a:pt x="0" y="3"/>
                    <a:pt x="0" y="2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70" name="Freeform 507">
              <a:extLst>
                <a:ext uri="{FF2B5EF4-FFF2-40B4-BE49-F238E27FC236}">
                  <a16:creationId xmlns:a16="http://schemas.microsoft.com/office/drawing/2014/main" id="{9B4F7F80-D3F9-484D-C84C-BF97D06D3E44}"/>
                </a:ext>
              </a:extLst>
            </p:cNvPr>
            <p:cNvSpPr>
              <a:spLocks/>
            </p:cNvSpPr>
            <p:nvPr/>
          </p:nvSpPr>
          <p:spPr bwMode="auto">
            <a:xfrm>
              <a:off x="3059" y="1809"/>
              <a:ext cx="10" cy="14"/>
            </a:xfrm>
            <a:custGeom>
              <a:avLst/>
              <a:gdLst>
                <a:gd name="T0" fmla="*/ 0 w 3"/>
                <a:gd name="T1" fmla="*/ 308 h 4"/>
                <a:gd name="T2" fmla="*/ 110 w 3"/>
                <a:gd name="T3" fmla="*/ 0 h 4"/>
                <a:gd name="T4" fmla="*/ 367 w 3"/>
                <a:gd name="T5" fmla="*/ 308 h 4"/>
                <a:gd name="T6" fmla="*/ 110 w 3"/>
                <a:gd name="T7" fmla="*/ 602 h 4"/>
                <a:gd name="T8" fmla="*/ 0 w 3"/>
                <a:gd name="T9" fmla="*/ 308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4">
                  <a:moveTo>
                    <a:pt x="0" y="2"/>
                  </a:moveTo>
                  <a:cubicBezTo>
                    <a:pt x="0" y="1"/>
                    <a:pt x="1" y="0"/>
                    <a:pt x="1" y="0"/>
                  </a:cubicBezTo>
                  <a:cubicBezTo>
                    <a:pt x="2" y="1"/>
                    <a:pt x="3" y="1"/>
                    <a:pt x="3" y="2"/>
                  </a:cubicBezTo>
                  <a:cubicBezTo>
                    <a:pt x="3" y="3"/>
                    <a:pt x="2" y="4"/>
                    <a:pt x="1" y="4"/>
                  </a:cubicBezTo>
                  <a:cubicBezTo>
                    <a:pt x="0" y="4"/>
                    <a:pt x="0" y="3"/>
                    <a:pt x="0" y="2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71" name="Freeform 508">
              <a:extLst>
                <a:ext uri="{FF2B5EF4-FFF2-40B4-BE49-F238E27FC236}">
                  <a16:creationId xmlns:a16="http://schemas.microsoft.com/office/drawing/2014/main" id="{5C60F672-5530-025D-9783-21F7469C68A2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9" y="1805"/>
              <a:ext cx="13" cy="14"/>
            </a:xfrm>
            <a:custGeom>
              <a:avLst/>
              <a:gdLst>
                <a:gd name="T0" fmla="*/ 0 w 4"/>
                <a:gd name="T1" fmla="*/ 308 h 4"/>
                <a:gd name="T2" fmla="*/ 244 w 4"/>
                <a:gd name="T3" fmla="*/ 0 h 4"/>
                <a:gd name="T4" fmla="*/ 445 w 4"/>
                <a:gd name="T5" fmla="*/ 308 h 4"/>
                <a:gd name="T6" fmla="*/ 244 w 4"/>
                <a:gd name="T7" fmla="*/ 602 h 4"/>
                <a:gd name="T8" fmla="*/ 0 w 4"/>
                <a:gd name="T9" fmla="*/ 308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4">
                  <a:moveTo>
                    <a:pt x="0" y="2"/>
                  </a:moveTo>
                  <a:cubicBezTo>
                    <a:pt x="1" y="1"/>
                    <a:pt x="1" y="0"/>
                    <a:pt x="2" y="0"/>
                  </a:cubicBezTo>
                  <a:cubicBezTo>
                    <a:pt x="3" y="0"/>
                    <a:pt x="4" y="1"/>
                    <a:pt x="4" y="2"/>
                  </a:cubicBezTo>
                  <a:cubicBezTo>
                    <a:pt x="4" y="3"/>
                    <a:pt x="3" y="4"/>
                    <a:pt x="2" y="4"/>
                  </a:cubicBezTo>
                  <a:cubicBezTo>
                    <a:pt x="1" y="3"/>
                    <a:pt x="0" y="3"/>
                    <a:pt x="0" y="2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72" name="Freeform 509">
              <a:extLst>
                <a:ext uri="{FF2B5EF4-FFF2-40B4-BE49-F238E27FC236}">
                  <a16:creationId xmlns:a16="http://schemas.microsoft.com/office/drawing/2014/main" id="{BE7A0722-91E0-A855-483F-81571AD50BE5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6" y="1766"/>
              <a:ext cx="10" cy="11"/>
            </a:xfrm>
            <a:custGeom>
              <a:avLst/>
              <a:gdLst>
                <a:gd name="T0" fmla="*/ 0 w 3"/>
                <a:gd name="T1" fmla="*/ 202 h 3"/>
                <a:gd name="T2" fmla="*/ 257 w 3"/>
                <a:gd name="T3" fmla="*/ 0 h 3"/>
                <a:gd name="T4" fmla="*/ 367 w 3"/>
                <a:gd name="T5" fmla="*/ 202 h 3"/>
                <a:gd name="T6" fmla="*/ 257 w 3"/>
                <a:gd name="T7" fmla="*/ 539 h 3"/>
                <a:gd name="T8" fmla="*/ 0 w 3"/>
                <a:gd name="T9" fmla="*/ 202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0" y="1"/>
                  </a:moveTo>
                  <a:cubicBezTo>
                    <a:pt x="0" y="0"/>
                    <a:pt x="1" y="0"/>
                    <a:pt x="2" y="0"/>
                  </a:cubicBezTo>
                  <a:cubicBezTo>
                    <a:pt x="3" y="0"/>
                    <a:pt x="3" y="1"/>
                    <a:pt x="3" y="1"/>
                  </a:cubicBezTo>
                  <a:cubicBezTo>
                    <a:pt x="3" y="2"/>
                    <a:pt x="3" y="3"/>
                    <a:pt x="2" y="3"/>
                  </a:cubicBezTo>
                  <a:cubicBezTo>
                    <a:pt x="1" y="3"/>
                    <a:pt x="0" y="2"/>
                    <a:pt x="0" y="1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73" name="Freeform 510">
              <a:extLst>
                <a:ext uri="{FF2B5EF4-FFF2-40B4-BE49-F238E27FC236}">
                  <a16:creationId xmlns:a16="http://schemas.microsoft.com/office/drawing/2014/main" id="{2C02606A-F873-EC36-F509-3FFD13595082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6" y="1741"/>
              <a:ext cx="10" cy="11"/>
            </a:xfrm>
            <a:custGeom>
              <a:avLst/>
              <a:gdLst>
                <a:gd name="T0" fmla="*/ 0 w 3"/>
                <a:gd name="T1" fmla="*/ 348 h 3"/>
                <a:gd name="T2" fmla="*/ 110 w 3"/>
                <a:gd name="T3" fmla="*/ 0 h 3"/>
                <a:gd name="T4" fmla="*/ 367 w 3"/>
                <a:gd name="T5" fmla="*/ 348 h 3"/>
                <a:gd name="T6" fmla="*/ 110 w 3"/>
                <a:gd name="T7" fmla="*/ 539 h 3"/>
                <a:gd name="T8" fmla="*/ 0 w 3"/>
                <a:gd name="T9" fmla="*/ 348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0" y="2"/>
                  </a:moveTo>
                  <a:cubicBezTo>
                    <a:pt x="0" y="1"/>
                    <a:pt x="0" y="0"/>
                    <a:pt x="1" y="0"/>
                  </a:cubicBezTo>
                  <a:cubicBezTo>
                    <a:pt x="2" y="0"/>
                    <a:pt x="3" y="1"/>
                    <a:pt x="3" y="2"/>
                  </a:cubicBezTo>
                  <a:cubicBezTo>
                    <a:pt x="3" y="3"/>
                    <a:pt x="2" y="3"/>
                    <a:pt x="1" y="3"/>
                  </a:cubicBezTo>
                  <a:cubicBezTo>
                    <a:pt x="0" y="3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74" name="Freeform 511">
              <a:extLst>
                <a:ext uri="{FF2B5EF4-FFF2-40B4-BE49-F238E27FC236}">
                  <a16:creationId xmlns:a16="http://schemas.microsoft.com/office/drawing/2014/main" id="{C759F4D0-D220-DE84-8832-36420D2418CA}"/>
                </a:ext>
              </a:extLst>
            </p:cNvPr>
            <p:cNvSpPr>
              <a:spLocks/>
            </p:cNvSpPr>
            <p:nvPr/>
          </p:nvSpPr>
          <p:spPr bwMode="auto">
            <a:xfrm>
              <a:off x="2976" y="1777"/>
              <a:ext cx="10" cy="10"/>
            </a:xfrm>
            <a:custGeom>
              <a:avLst/>
              <a:gdLst>
                <a:gd name="T0" fmla="*/ 0 w 3"/>
                <a:gd name="T1" fmla="*/ 257 h 3"/>
                <a:gd name="T2" fmla="*/ 110 w 3"/>
                <a:gd name="T3" fmla="*/ 0 h 3"/>
                <a:gd name="T4" fmla="*/ 367 w 3"/>
                <a:gd name="T5" fmla="*/ 257 h 3"/>
                <a:gd name="T6" fmla="*/ 110 w 3"/>
                <a:gd name="T7" fmla="*/ 367 h 3"/>
                <a:gd name="T8" fmla="*/ 0 w 3"/>
                <a:gd name="T9" fmla="*/ 25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0" y="2"/>
                  </a:moveTo>
                  <a:cubicBezTo>
                    <a:pt x="0" y="1"/>
                    <a:pt x="0" y="0"/>
                    <a:pt x="1" y="0"/>
                  </a:cubicBezTo>
                  <a:cubicBezTo>
                    <a:pt x="2" y="0"/>
                    <a:pt x="3" y="1"/>
                    <a:pt x="3" y="2"/>
                  </a:cubicBezTo>
                  <a:cubicBezTo>
                    <a:pt x="3" y="3"/>
                    <a:pt x="2" y="3"/>
                    <a:pt x="1" y="3"/>
                  </a:cubicBezTo>
                  <a:cubicBezTo>
                    <a:pt x="0" y="3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75" name="Freeform 512">
              <a:extLst>
                <a:ext uri="{FF2B5EF4-FFF2-40B4-BE49-F238E27FC236}">
                  <a16:creationId xmlns:a16="http://schemas.microsoft.com/office/drawing/2014/main" id="{ABEDD89F-C1C3-94A1-9980-F2A64C14D0D4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6" y="1709"/>
              <a:ext cx="10" cy="14"/>
            </a:xfrm>
            <a:custGeom>
              <a:avLst/>
              <a:gdLst>
                <a:gd name="T0" fmla="*/ 0 w 3"/>
                <a:gd name="T1" fmla="*/ 308 h 4"/>
                <a:gd name="T2" fmla="*/ 257 w 3"/>
                <a:gd name="T3" fmla="*/ 0 h 4"/>
                <a:gd name="T4" fmla="*/ 367 w 3"/>
                <a:gd name="T5" fmla="*/ 308 h 4"/>
                <a:gd name="T6" fmla="*/ 110 w 3"/>
                <a:gd name="T7" fmla="*/ 602 h 4"/>
                <a:gd name="T8" fmla="*/ 0 w 3"/>
                <a:gd name="T9" fmla="*/ 308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4">
                  <a:moveTo>
                    <a:pt x="0" y="2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2" y="0"/>
                    <a:pt x="3" y="1"/>
                    <a:pt x="3" y="2"/>
                  </a:cubicBezTo>
                  <a:cubicBezTo>
                    <a:pt x="3" y="3"/>
                    <a:pt x="2" y="4"/>
                    <a:pt x="1" y="4"/>
                  </a:cubicBezTo>
                  <a:cubicBezTo>
                    <a:pt x="1" y="3"/>
                    <a:pt x="0" y="3"/>
                    <a:pt x="0" y="2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76" name="Freeform 513">
              <a:extLst>
                <a:ext uri="{FF2B5EF4-FFF2-40B4-BE49-F238E27FC236}">
                  <a16:creationId xmlns:a16="http://schemas.microsoft.com/office/drawing/2014/main" id="{0A34CD39-CFB9-5BDD-EC6E-925319E6E9FD}"/>
                </a:ext>
              </a:extLst>
            </p:cNvPr>
            <p:cNvSpPr>
              <a:spLocks/>
            </p:cNvSpPr>
            <p:nvPr/>
          </p:nvSpPr>
          <p:spPr bwMode="auto">
            <a:xfrm>
              <a:off x="2989" y="1748"/>
              <a:ext cx="10" cy="11"/>
            </a:xfrm>
            <a:custGeom>
              <a:avLst/>
              <a:gdLst>
                <a:gd name="T0" fmla="*/ 0 w 3"/>
                <a:gd name="T1" fmla="*/ 348 h 3"/>
                <a:gd name="T2" fmla="*/ 257 w 3"/>
                <a:gd name="T3" fmla="*/ 0 h 3"/>
                <a:gd name="T4" fmla="*/ 367 w 3"/>
                <a:gd name="T5" fmla="*/ 348 h 3"/>
                <a:gd name="T6" fmla="*/ 257 w 3"/>
                <a:gd name="T7" fmla="*/ 539 h 3"/>
                <a:gd name="T8" fmla="*/ 0 w 3"/>
                <a:gd name="T9" fmla="*/ 348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0" y="2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3" y="0"/>
                    <a:pt x="3" y="1"/>
                    <a:pt x="3" y="2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1" y="3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77" name="Oval 514">
              <a:extLst>
                <a:ext uri="{FF2B5EF4-FFF2-40B4-BE49-F238E27FC236}">
                  <a16:creationId xmlns:a16="http://schemas.microsoft.com/office/drawing/2014/main" id="{D90D1B72-A7CD-9CE3-2967-4AE539A1F8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56" y="1791"/>
              <a:ext cx="6" cy="3"/>
            </a:xfrm>
            <a:prstGeom prst="ellipse">
              <a:avLst/>
            </a:pr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578" name="Freeform 515">
              <a:extLst>
                <a:ext uri="{FF2B5EF4-FFF2-40B4-BE49-F238E27FC236}">
                  <a16:creationId xmlns:a16="http://schemas.microsoft.com/office/drawing/2014/main" id="{D7086247-A802-78C5-5DB9-C825F0E888D9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2" y="1759"/>
              <a:ext cx="7" cy="3"/>
            </a:xfrm>
            <a:custGeom>
              <a:avLst/>
              <a:gdLst>
                <a:gd name="T0" fmla="*/ 0 w 2"/>
                <a:gd name="T1" fmla="*/ 0 h 1"/>
                <a:gd name="T2" fmla="*/ 172 w 2"/>
                <a:gd name="T3" fmla="*/ 0 h 1"/>
                <a:gd name="T4" fmla="*/ 308 w 2"/>
                <a:gd name="T5" fmla="*/ 81 h 1"/>
                <a:gd name="T6" fmla="*/ 172 w 2"/>
                <a:gd name="T7" fmla="*/ 81 h 1"/>
                <a:gd name="T8" fmla="*/ 0 w 2"/>
                <a:gd name="T9" fmla="*/ 0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1">
                  <a:moveTo>
                    <a:pt x="0" y="0"/>
                  </a:moveTo>
                  <a:cubicBezTo>
                    <a:pt x="0" y="0"/>
                    <a:pt x="1" y="0"/>
                    <a:pt x="1" y="0"/>
                  </a:cubicBezTo>
                  <a:cubicBezTo>
                    <a:pt x="1" y="0"/>
                    <a:pt x="2" y="0"/>
                    <a:pt x="2" y="1"/>
                  </a:cubicBezTo>
                  <a:cubicBezTo>
                    <a:pt x="2" y="1"/>
                    <a:pt x="1" y="1"/>
                    <a:pt x="1" y="1"/>
                  </a:cubicBezTo>
                  <a:cubicBezTo>
                    <a:pt x="1" y="1"/>
                    <a:pt x="0" y="1"/>
                    <a:pt x="0" y="0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79" name="Freeform 516">
              <a:extLst>
                <a:ext uri="{FF2B5EF4-FFF2-40B4-BE49-F238E27FC236}">
                  <a16:creationId xmlns:a16="http://schemas.microsoft.com/office/drawing/2014/main" id="{798E7C9A-F374-6CC5-D192-4D32F771E77B}"/>
                </a:ext>
              </a:extLst>
            </p:cNvPr>
            <p:cNvSpPr>
              <a:spLocks/>
            </p:cNvSpPr>
            <p:nvPr/>
          </p:nvSpPr>
          <p:spPr bwMode="auto">
            <a:xfrm>
              <a:off x="2999" y="1730"/>
              <a:ext cx="7" cy="4"/>
            </a:xfrm>
            <a:custGeom>
              <a:avLst/>
              <a:gdLst>
                <a:gd name="T0" fmla="*/ 0 w 2"/>
                <a:gd name="T1" fmla="*/ 0 h 1"/>
                <a:gd name="T2" fmla="*/ 172 w 2"/>
                <a:gd name="T3" fmla="*/ 0 h 1"/>
                <a:gd name="T4" fmla="*/ 308 w 2"/>
                <a:gd name="T5" fmla="*/ 256 h 1"/>
                <a:gd name="T6" fmla="*/ 172 w 2"/>
                <a:gd name="T7" fmla="*/ 256 h 1"/>
                <a:gd name="T8" fmla="*/ 0 w 2"/>
                <a:gd name="T9" fmla="*/ 0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1">
                  <a:moveTo>
                    <a:pt x="0" y="0"/>
                  </a:moveTo>
                  <a:cubicBezTo>
                    <a:pt x="0" y="0"/>
                    <a:pt x="1" y="0"/>
                    <a:pt x="1" y="0"/>
                  </a:cubicBezTo>
                  <a:cubicBezTo>
                    <a:pt x="1" y="0"/>
                    <a:pt x="2" y="0"/>
                    <a:pt x="2" y="1"/>
                  </a:cubicBezTo>
                  <a:cubicBezTo>
                    <a:pt x="2" y="1"/>
                    <a:pt x="1" y="1"/>
                    <a:pt x="1" y="1"/>
                  </a:cubicBezTo>
                  <a:cubicBezTo>
                    <a:pt x="1" y="1"/>
                    <a:pt x="0" y="1"/>
                    <a:pt x="0" y="0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80" name="Freeform 517">
              <a:extLst>
                <a:ext uri="{FF2B5EF4-FFF2-40B4-BE49-F238E27FC236}">
                  <a16:creationId xmlns:a16="http://schemas.microsoft.com/office/drawing/2014/main" id="{C68D5E99-9DF5-FA1C-19CA-D5F6001CD15B}"/>
                </a:ext>
              </a:extLst>
            </p:cNvPr>
            <p:cNvSpPr>
              <a:spLocks/>
            </p:cNvSpPr>
            <p:nvPr/>
          </p:nvSpPr>
          <p:spPr bwMode="auto">
            <a:xfrm>
              <a:off x="2996" y="1687"/>
              <a:ext cx="3" cy="4"/>
            </a:xfrm>
            <a:custGeom>
              <a:avLst/>
              <a:gdLst>
                <a:gd name="T0" fmla="*/ 0 w 1"/>
                <a:gd name="T1" fmla="*/ 0 h 1"/>
                <a:gd name="T2" fmla="*/ 81 w 1"/>
                <a:gd name="T3" fmla="*/ 0 h 1"/>
                <a:gd name="T4" fmla="*/ 81 w 1"/>
                <a:gd name="T5" fmla="*/ 256 h 1"/>
                <a:gd name="T6" fmla="*/ 81 w 1"/>
                <a:gd name="T7" fmla="*/ 256 h 1"/>
                <a:gd name="T8" fmla="*/ 0 w 1"/>
                <a:gd name="T9" fmla="*/ 0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0" y="0"/>
                    <a:pt x="0" y="0"/>
                    <a:pt x="1" y="0"/>
                  </a:cubicBezTo>
                  <a:cubicBezTo>
                    <a:pt x="1" y="0"/>
                    <a:pt x="1" y="0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0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81" name="Oval 518">
              <a:extLst>
                <a:ext uri="{FF2B5EF4-FFF2-40B4-BE49-F238E27FC236}">
                  <a16:creationId xmlns:a16="http://schemas.microsoft.com/office/drawing/2014/main" id="{12920E87-4821-8A33-7C02-9D02B78CBA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12" y="1695"/>
              <a:ext cx="4" cy="7"/>
            </a:xfrm>
            <a:prstGeom prst="ellipse">
              <a:avLst/>
            </a:pr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582" name="Oval 519">
              <a:extLst>
                <a:ext uri="{FF2B5EF4-FFF2-40B4-BE49-F238E27FC236}">
                  <a16:creationId xmlns:a16="http://schemas.microsoft.com/office/drawing/2014/main" id="{24E7549C-BBD2-97F8-19A8-B25511A991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2" y="1784"/>
              <a:ext cx="7" cy="7"/>
            </a:xfrm>
            <a:prstGeom prst="ellipse">
              <a:avLst/>
            </a:pr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583" name="Oval 520">
              <a:extLst>
                <a:ext uri="{FF2B5EF4-FFF2-40B4-BE49-F238E27FC236}">
                  <a16:creationId xmlns:a16="http://schemas.microsoft.com/office/drawing/2014/main" id="{A48A5763-4CCE-A249-D997-30F896593D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65" y="1766"/>
              <a:ext cx="7" cy="7"/>
            </a:xfrm>
            <a:prstGeom prst="ellipse">
              <a:avLst/>
            </a:pr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584" name="Oval 521">
              <a:extLst>
                <a:ext uri="{FF2B5EF4-FFF2-40B4-BE49-F238E27FC236}">
                  <a16:creationId xmlns:a16="http://schemas.microsoft.com/office/drawing/2014/main" id="{1D73F34C-E73D-C35B-D416-D510062090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6" y="1784"/>
              <a:ext cx="3" cy="3"/>
            </a:xfrm>
            <a:prstGeom prst="ellipse">
              <a:avLst/>
            </a:pr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585" name="Freeform 522">
              <a:extLst>
                <a:ext uri="{FF2B5EF4-FFF2-40B4-BE49-F238E27FC236}">
                  <a16:creationId xmlns:a16="http://schemas.microsoft.com/office/drawing/2014/main" id="{F6EE4EC1-1D38-DB12-4831-2AAD5626BB7C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2" y="1769"/>
              <a:ext cx="4" cy="8"/>
            </a:xfrm>
            <a:custGeom>
              <a:avLst/>
              <a:gdLst>
                <a:gd name="T0" fmla="*/ 0 w 1"/>
                <a:gd name="T1" fmla="*/ 256 h 2"/>
                <a:gd name="T2" fmla="*/ 256 w 1"/>
                <a:gd name="T3" fmla="*/ 0 h 2"/>
                <a:gd name="T4" fmla="*/ 256 w 1"/>
                <a:gd name="T5" fmla="*/ 256 h 2"/>
                <a:gd name="T6" fmla="*/ 256 w 1"/>
                <a:gd name="T7" fmla="*/ 512 h 2"/>
                <a:gd name="T8" fmla="*/ 0 w 1"/>
                <a:gd name="T9" fmla="*/ 256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2">
                  <a:moveTo>
                    <a:pt x="0" y="1"/>
                  </a:moveTo>
                  <a:cubicBezTo>
                    <a:pt x="0" y="0"/>
                    <a:pt x="0" y="0"/>
                    <a:pt x="1" y="0"/>
                  </a:cubicBezTo>
                  <a:cubicBezTo>
                    <a:pt x="1" y="0"/>
                    <a:pt x="1" y="1"/>
                    <a:pt x="1" y="1"/>
                  </a:cubicBezTo>
                  <a:cubicBezTo>
                    <a:pt x="1" y="1"/>
                    <a:pt x="1" y="2"/>
                    <a:pt x="1" y="2"/>
                  </a:cubicBezTo>
                  <a:cubicBezTo>
                    <a:pt x="0" y="2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86" name="Freeform 523">
              <a:extLst>
                <a:ext uri="{FF2B5EF4-FFF2-40B4-BE49-F238E27FC236}">
                  <a16:creationId xmlns:a16="http://schemas.microsoft.com/office/drawing/2014/main" id="{B8E1E05D-72A2-F4A3-81EF-57C32FAC375B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2" y="1752"/>
              <a:ext cx="7" cy="7"/>
            </a:xfrm>
            <a:custGeom>
              <a:avLst/>
              <a:gdLst>
                <a:gd name="T0" fmla="*/ 0 w 2"/>
                <a:gd name="T1" fmla="*/ 172 h 2"/>
                <a:gd name="T2" fmla="*/ 172 w 2"/>
                <a:gd name="T3" fmla="*/ 0 h 2"/>
                <a:gd name="T4" fmla="*/ 308 w 2"/>
                <a:gd name="T5" fmla="*/ 172 h 2"/>
                <a:gd name="T6" fmla="*/ 172 w 2"/>
                <a:gd name="T7" fmla="*/ 308 h 2"/>
                <a:gd name="T8" fmla="*/ 0 w 2"/>
                <a:gd name="T9" fmla="*/ 17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0" y="1"/>
                  </a:moveTo>
                  <a:cubicBezTo>
                    <a:pt x="0" y="0"/>
                    <a:pt x="1" y="0"/>
                    <a:pt x="1" y="0"/>
                  </a:cubicBezTo>
                  <a:cubicBezTo>
                    <a:pt x="1" y="0"/>
                    <a:pt x="2" y="1"/>
                    <a:pt x="2" y="1"/>
                  </a:cubicBezTo>
                  <a:cubicBezTo>
                    <a:pt x="2" y="1"/>
                    <a:pt x="1" y="2"/>
                    <a:pt x="1" y="2"/>
                  </a:cubicBezTo>
                  <a:cubicBezTo>
                    <a:pt x="1" y="2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87" name="Freeform 524">
              <a:extLst>
                <a:ext uri="{FF2B5EF4-FFF2-40B4-BE49-F238E27FC236}">
                  <a16:creationId xmlns:a16="http://schemas.microsoft.com/office/drawing/2014/main" id="{D731450D-63A8-1B10-2FB0-C75153226D6D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6" y="1787"/>
              <a:ext cx="3" cy="7"/>
            </a:xfrm>
            <a:custGeom>
              <a:avLst/>
              <a:gdLst>
                <a:gd name="T0" fmla="*/ 0 w 1"/>
                <a:gd name="T1" fmla="*/ 172 h 2"/>
                <a:gd name="T2" fmla="*/ 81 w 1"/>
                <a:gd name="T3" fmla="*/ 0 h 2"/>
                <a:gd name="T4" fmla="*/ 81 w 1"/>
                <a:gd name="T5" fmla="*/ 172 h 2"/>
                <a:gd name="T6" fmla="*/ 0 w 1"/>
                <a:gd name="T7" fmla="*/ 308 h 2"/>
                <a:gd name="T8" fmla="*/ 0 w 1"/>
                <a:gd name="T9" fmla="*/ 17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2">
                  <a:moveTo>
                    <a:pt x="0" y="1"/>
                  </a:moveTo>
                  <a:cubicBezTo>
                    <a:pt x="0" y="1"/>
                    <a:pt x="0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2"/>
                    <a:pt x="1" y="2"/>
                    <a:pt x="0" y="2"/>
                  </a:cubicBezTo>
                  <a:cubicBezTo>
                    <a:pt x="0" y="2"/>
                    <a:pt x="0" y="2"/>
                    <a:pt x="0" y="1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88" name="Oval 525">
              <a:extLst>
                <a:ext uri="{FF2B5EF4-FFF2-40B4-BE49-F238E27FC236}">
                  <a16:creationId xmlns:a16="http://schemas.microsoft.com/office/drawing/2014/main" id="{C785B1E9-E9FF-E3F8-F3AF-31FA3CDF0B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93" y="1869"/>
              <a:ext cx="3" cy="4"/>
            </a:xfrm>
            <a:prstGeom prst="ellipse">
              <a:avLst/>
            </a:pr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589" name="Freeform 526">
              <a:extLst>
                <a:ext uri="{FF2B5EF4-FFF2-40B4-BE49-F238E27FC236}">
                  <a16:creationId xmlns:a16="http://schemas.microsoft.com/office/drawing/2014/main" id="{6159831C-085E-09A7-350D-D4F006488442}"/>
                </a:ext>
              </a:extLst>
            </p:cNvPr>
            <p:cNvSpPr>
              <a:spLocks/>
            </p:cNvSpPr>
            <p:nvPr/>
          </p:nvSpPr>
          <p:spPr bwMode="auto">
            <a:xfrm>
              <a:off x="3103" y="1873"/>
              <a:ext cx="3" cy="3"/>
            </a:xfrm>
            <a:custGeom>
              <a:avLst/>
              <a:gdLst>
                <a:gd name="T0" fmla="*/ 0 w 1"/>
                <a:gd name="T1" fmla="*/ 0 h 1"/>
                <a:gd name="T2" fmla="*/ 81 w 1"/>
                <a:gd name="T3" fmla="*/ 0 h 1"/>
                <a:gd name="T4" fmla="*/ 81 w 1"/>
                <a:gd name="T5" fmla="*/ 0 h 1"/>
                <a:gd name="T6" fmla="*/ 0 w 1"/>
                <a:gd name="T7" fmla="*/ 81 h 1"/>
                <a:gd name="T8" fmla="*/ 0 w 1"/>
                <a:gd name="T9" fmla="*/ 0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0" y="0"/>
                    <a:pt x="0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0" y="1"/>
                  </a:cubicBezTo>
                  <a:cubicBezTo>
                    <a:pt x="0" y="1"/>
                    <a:pt x="0" y="1"/>
                    <a:pt x="0" y="0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90" name="Oval 527">
              <a:extLst>
                <a:ext uri="{FF2B5EF4-FFF2-40B4-BE49-F238E27FC236}">
                  <a16:creationId xmlns:a16="http://schemas.microsoft.com/office/drawing/2014/main" id="{CA58D070-4ADE-789A-6EC9-6DD93BEE62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49" y="1898"/>
              <a:ext cx="7" cy="3"/>
            </a:xfrm>
            <a:prstGeom prst="ellipse">
              <a:avLst/>
            </a:pr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591" name="Freeform 528">
              <a:extLst>
                <a:ext uri="{FF2B5EF4-FFF2-40B4-BE49-F238E27FC236}">
                  <a16:creationId xmlns:a16="http://schemas.microsoft.com/office/drawing/2014/main" id="{41BAC1E9-F6A4-CE6E-B445-F1F8FCCA2C62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9" y="1912"/>
              <a:ext cx="4" cy="4"/>
            </a:xfrm>
            <a:custGeom>
              <a:avLst/>
              <a:gdLst>
                <a:gd name="T0" fmla="*/ 0 w 1"/>
                <a:gd name="T1" fmla="*/ 0 h 1"/>
                <a:gd name="T2" fmla="*/ 256 w 1"/>
                <a:gd name="T3" fmla="*/ 0 h 1"/>
                <a:gd name="T4" fmla="*/ 256 w 1"/>
                <a:gd name="T5" fmla="*/ 256 h 1"/>
                <a:gd name="T6" fmla="*/ 0 w 1"/>
                <a:gd name="T7" fmla="*/ 256 h 1"/>
                <a:gd name="T8" fmla="*/ 0 w 1"/>
                <a:gd name="T9" fmla="*/ 0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0" y="0"/>
                    <a:pt x="0" y="0"/>
                    <a:pt x="1" y="0"/>
                  </a:cubicBezTo>
                  <a:cubicBezTo>
                    <a:pt x="1" y="0"/>
                    <a:pt x="1" y="0"/>
                    <a:pt x="1" y="1"/>
                  </a:cubicBezTo>
                  <a:cubicBezTo>
                    <a:pt x="1" y="1"/>
                    <a:pt x="1" y="1"/>
                    <a:pt x="0" y="1"/>
                  </a:cubicBezTo>
                  <a:cubicBezTo>
                    <a:pt x="0" y="1"/>
                    <a:pt x="0" y="1"/>
                    <a:pt x="0" y="0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92" name="Oval 529">
              <a:extLst>
                <a:ext uri="{FF2B5EF4-FFF2-40B4-BE49-F238E27FC236}">
                  <a16:creationId xmlns:a16="http://schemas.microsoft.com/office/drawing/2014/main" id="{7379EC9E-6A17-1B82-E559-6C01CA5A58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56" y="1884"/>
              <a:ext cx="7" cy="7"/>
            </a:xfrm>
            <a:prstGeom prst="ellipse">
              <a:avLst/>
            </a:pr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593" name="Freeform 530">
              <a:extLst>
                <a:ext uri="{FF2B5EF4-FFF2-40B4-BE49-F238E27FC236}">
                  <a16:creationId xmlns:a16="http://schemas.microsoft.com/office/drawing/2014/main" id="{BC2E38FE-3C7E-EFEC-5FB2-849B6E655963}"/>
                </a:ext>
              </a:extLst>
            </p:cNvPr>
            <p:cNvSpPr>
              <a:spLocks/>
            </p:cNvSpPr>
            <p:nvPr/>
          </p:nvSpPr>
          <p:spPr bwMode="auto">
            <a:xfrm>
              <a:off x="3089" y="1855"/>
              <a:ext cx="7" cy="11"/>
            </a:xfrm>
            <a:custGeom>
              <a:avLst/>
              <a:gdLst>
                <a:gd name="T0" fmla="*/ 0 w 2"/>
                <a:gd name="T1" fmla="*/ 202 h 3"/>
                <a:gd name="T2" fmla="*/ 172 w 2"/>
                <a:gd name="T3" fmla="*/ 0 h 3"/>
                <a:gd name="T4" fmla="*/ 308 w 2"/>
                <a:gd name="T5" fmla="*/ 348 h 3"/>
                <a:gd name="T6" fmla="*/ 172 w 2"/>
                <a:gd name="T7" fmla="*/ 539 h 3"/>
                <a:gd name="T8" fmla="*/ 0 w 2"/>
                <a:gd name="T9" fmla="*/ 202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0" y="1"/>
                  </a:moveTo>
                  <a:cubicBezTo>
                    <a:pt x="0" y="1"/>
                    <a:pt x="1" y="0"/>
                    <a:pt x="1" y="0"/>
                  </a:cubicBezTo>
                  <a:cubicBezTo>
                    <a:pt x="2" y="0"/>
                    <a:pt x="2" y="1"/>
                    <a:pt x="2" y="2"/>
                  </a:cubicBezTo>
                  <a:cubicBezTo>
                    <a:pt x="2" y="2"/>
                    <a:pt x="2" y="3"/>
                    <a:pt x="1" y="3"/>
                  </a:cubicBezTo>
                  <a:cubicBezTo>
                    <a:pt x="0" y="3"/>
                    <a:pt x="0" y="2"/>
                    <a:pt x="0" y="1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94" name="Freeform 531">
              <a:extLst>
                <a:ext uri="{FF2B5EF4-FFF2-40B4-BE49-F238E27FC236}">
                  <a16:creationId xmlns:a16="http://schemas.microsoft.com/office/drawing/2014/main" id="{C87625A8-DA58-058B-656C-55797B3D4861}"/>
                </a:ext>
              </a:extLst>
            </p:cNvPr>
            <p:cNvSpPr>
              <a:spLocks/>
            </p:cNvSpPr>
            <p:nvPr/>
          </p:nvSpPr>
          <p:spPr bwMode="auto">
            <a:xfrm>
              <a:off x="3109" y="1884"/>
              <a:ext cx="7" cy="7"/>
            </a:xfrm>
            <a:custGeom>
              <a:avLst/>
              <a:gdLst>
                <a:gd name="T0" fmla="*/ 0 w 2"/>
                <a:gd name="T1" fmla="*/ 172 h 2"/>
                <a:gd name="T2" fmla="*/ 172 w 2"/>
                <a:gd name="T3" fmla="*/ 0 h 2"/>
                <a:gd name="T4" fmla="*/ 308 w 2"/>
                <a:gd name="T5" fmla="*/ 172 h 2"/>
                <a:gd name="T6" fmla="*/ 172 w 2"/>
                <a:gd name="T7" fmla="*/ 308 h 2"/>
                <a:gd name="T8" fmla="*/ 0 w 2"/>
                <a:gd name="T9" fmla="*/ 17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0" y="1"/>
                  </a:moveTo>
                  <a:cubicBezTo>
                    <a:pt x="0" y="0"/>
                    <a:pt x="0" y="0"/>
                    <a:pt x="1" y="0"/>
                  </a:cubicBezTo>
                  <a:cubicBezTo>
                    <a:pt x="2" y="0"/>
                    <a:pt x="2" y="0"/>
                    <a:pt x="2" y="1"/>
                  </a:cubicBezTo>
                  <a:cubicBezTo>
                    <a:pt x="2" y="2"/>
                    <a:pt x="1" y="2"/>
                    <a:pt x="1" y="2"/>
                  </a:cubicBezTo>
                  <a:cubicBezTo>
                    <a:pt x="0" y="2"/>
                    <a:pt x="0" y="2"/>
                    <a:pt x="0" y="1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95" name="Oval 532">
              <a:extLst>
                <a:ext uri="{FF2B5EF4-FFF2-40B4-BE49-F238E27FC236}">
                  <a16:creationId xmlns:a16="http://schemas.microsoft.com/office/drawing/2014/main" id="{1B05A59A-464A-F18F-5C0A-047139BDAF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03" y="1859"/>
              <a:ext cx="6" cy="7"/>
            </a:xfrm>
            <a:prstGeom prst="ellipse">
              <a:avLst/>
            </a:pr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596" name="Oval 533">
              <a:extLst>
                <a:ext uri="{FF2B5EF4-FFF2-40B4-BE49-F238E27FC236}">
                  <a16:creationId xmlns:a16="http://schemas.microsoft.com/office/drawing/2014/main" id="{16425C40-A102-27F9-C55A-FEEC6E48F4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13" y="1848"/>
              <a:ext cx="6" cy="11"/>
            </a:xfrm>
            <a:prstGeom prst="ellipse">
              <a:avLst/>
            </a:pr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597" name="Oval 534">
              <a:extLst>
                <a:ext uri="{FF2B5EF4-FFF2-40B4-BE49-F238E27FC236}">
                  <a16:creationId xmlns:a16="http://schemas.microsoft.com/office/drawing/2014/main" id="{FF1E1188-BA31-FC25-63D0-AF161F86FC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06" y="1837"/>
              <a:ext cx="7" cy="7"/>
            </a:xfrm>
            <a:prstGeom prst="ellipse">
              <a:avLst/>
            </a:pr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598" name="Freeform 535">
              <a:extLst>
                <a:ext uri="{FF2B5EF4-FFF2-40B4-BE49-F238E27FC236}">
                  <a16:creationId xmlns:a16="http://schemas.microsoft.com/office/drawing/2014/main" id="{FECFB946-252C-4892-D587-A7A3AC1DE053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6" y="1823"/>
              <a:ext cx="6" cy="11"/>
            </a:xfrm>
            <a:custGeom>
              <a:avLst/>
              <a:gdLst>
                <a:gd name="T0" fmla="*/ 0 w 2"/>
                <a:gd name="T1" fmla="*/ 202 h 3"/>
                <a:gd name="T2" fmla="*/ 81 w 2"/>
                <a:gd name="T3" fmla="*/ 0 h 3"/>
                <a:gd name="T4" fmla="*/ 162 w 2"/>
                <a:gd name="T5" fmla="*/ 348 h 3"/>
                <a:gd name="T6" fmla="*/ 81 w 2"/>
                <a:gd name="T7" fmla="*/ 539 h 3"/>
                <a:gd name="T8" fmla="*/ 0 w 2"/>
                <a:gd name="T9" fmla="*/ 202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0" y="1"/>
                  </a:moveTo>
                  <a:cubicBezTo>
                    <a:pt x="0" y="1"/>
                    <a:pt x="0" y="0"/>
                    <a:pt x="1" y="0"/>
                  </a:cubicBezTo>
                  <a:cubicBezTo>
                    <a:pt x="2" y="0"/>
                    <a:pt x="2" y="1"/>
                    <a:pt x="2" y="2"/>
                  </a:cubicBezTo>
                  <a:cubicBezTo>
                    <a:pt x="2" y="2"/>
                    <a:pt x="1" y="3"/>
                    <a:pt x="1" y="3"/>
                  </a:cubicBezTo>
                  <a:cubicBezTo>
                    <a:pt x="0" y="3"/>
                    <a:pt x="0" y="2"/>
                    <a:pt x="0" y="1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99" name="Freeform 536">
              <a:extLst>
                <a:ext uri="{FF2B5EF4-FFF2-40B4-BE49-F238E27FC236}">
                  <a16:creationId xmlns:a16="http://schemas.microsoft.com/office/drawing/2014/main" id="{65751F1C-E2D3-73D3-A681-CC2F291B5B23}"/>
                </a:ext>
              </a:extLst>
            </p:cNvPr>
            <p:cNvSpPr>
              <a:spLocks/>
            </p:cNvSpPr>
            <p:nvPr/>
          </p:nvSpPr>
          <p:spPr bwMode="auto">
            <a:xfrm>
              <a:off x="2808" y="2183"/>
              <a:ext cx="7" cy="7"/>
            </a:xfrm>
            <a:custGeom>
              <a:avLst/>
              <a:gdLst>
                <a:gd name="T0" fmla="*/ 0 w 2"/>
                <a:gd name="T1" fmla="*/ 172 h 2"/>
                <a:gd name="T2" fmla="*/ 172 w 2"/>
                <a:gd name="T3" fmla="*/ 0 h 2"/>
                <a:gd name="T4" fmla="*/ 308 w 2"/>
                <a:gd name="T5" fmla="*/ 172 h 2"/>
                <a:gd name="T6" fmla="*/ 172 w 2"/>
                <a:gd name="T7" fmla="*/ 308 h 2"/>
                <a:gd name="T8" fmla="*/ 0 w 2"/>
                <a:gd name="T9" fmla="*/ 17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0" y="1"/>
                  </a:moveTo>
                  <a:cubicBezTo>
                    <a:pt x="0" y="0"/>
                    <a:pt x="0" y="0"/>
                    <a:pt x="1" y="0"/>
                  </a:cubicBezTo>
                  <a:cubicBezTo>
                    <a:pt x="2" y="0"/>
                    <a:pt x="2" y="1"/>
                    <a:pt x="2" y="1"/>
                  </a:cubicBezTo>
                  <a:cubicBezTo>
                    <a:pt x="2" y="2"/>
                    <a:pt x="2" y="2"/>
                    <a:pt x="1" y="2"/>
                  </a:cubicBezTo>
                  <a:cubicBezTo>
                    <a:pt x="0" y="2"/>
                    <a:pt x="0" y="2"/>
                    <a:pt x="0" y="1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00" name="Freeform 537">
              <a:extLst>
                <a:ext uri="{FF2B5EF4-FFF2-40B4-BE49-F238E27FC236}">
                  <a16:creationId xmlns:a16="http://schemas.microsoft.com/office/drawing/2014/main" id="{26D678F1-7219-2D51-6C5A-C3780174949B}"/>
                </a:ext>
              </a:extLst>
            </p:cNvPr>
            <p:cNvSpPr>
              <a:spLocks/>
            </p:cNvSpPr>
            <p:nvPr/>
          </p:nvSpPr>
          <p:spPr bwMode="auto">
            <a:xfrm>
              <a:off x="2788" y="2179"/>
              <a:ext cx="10" cy="11"/>
            </a:xfrm>
            <a:custGeom>
              <a:avLst/>
              <a:gdLst>
                <a:gd name="T0" fmla="*/ 110 w 3"/>
                <a:gd name="T1" fmla="*/ 202 h 3"/>
                <a:gd name="T2" fmla="*/ 257 w 3"/>
                <a:gd name="T3" fmla="*/ 0 h 3"/>
                <a:gd name="T4" fmla="*/ 367 w 3"/>
                <a:gd name="T5" fmla="*/ 348 h 3"/>
                <a:gd name="T6" fmla="*/ 257 w 3"/>
                <a:gd name="T7" fmla="*/ 539 h 3"/>
                <a:gd name="T8" fmla="*/ 110 w 3"/>
                <a:gd name="T9" fmla="*/ 202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1" y="1"/>
                  </a:moveTo>
                  <a:cubicBezTo>
                    <a:pt x="1" y="1"/>
                    <a:pt x="1" y="0"/>
                    <a:pt x="2" y="0"/>
                  </a:cubicBezTo>
                  <a:cubicBezTo>
                    <a:pt x="3" y="0"/>
                    <a:pt x="3" y="1"/>
                    <a:pt x="3" y="2"/>
                  </a:cubicBezTo>
                  <a:cubicBezTo>
                    <a:pt x="3" y="2"/>
                    <a:pt x="2" y="3"/>
                    <a:pt x="2" y="3"/>
                  </a:cubicBezTo>
                  <a:cubicBezTo>
                    <a:pt x="1" y="3"/>
                    <a:pt x="0" y="2"/>
                    <a:pt x="1" y="1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01" name="Freeform 538">
              <a:extLst>
                <a:ext uri="{FF2B5EF4-FFF2-40B4-BE49-F238E27FC236}">
                  <a16:creationId xmlns:a16="http://schemas.microsoft.com/office/drawing/2014/main" id="{30159C0F-7C19-D6EF-AE20-FBFA6C4CCB9C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8" y="2176"/>
              <a:ext cx="7" cy="7"/>
            </a:xfrm>
            <a:custGeom>
              <a:avLst/>
              <a:gdLst>
                <a:gd name="T0" fmla="*/ 0 w 2"/>
                <a:gd name="T1" fmla="*/ 172 h 2"/>
                <a:gd name="T2" fmla="*/ 172 w 2"/>
                <a:gd name="T3" fmla="*/ 0 h 2"/>
                <a:gd name="T4" fmla="*/ 308 w 2"/>
                <a:gd name="T5" fmla="*/ 172 h 2"/>
                <a:gd name="T6" fmla="*/ 172 w 2"/>
                <a:gd name="T7" fmla="*/ 308 h 2"/>
                <a:gd name="T8" fmla="*/ 0 w 2"/>
                <a:gd name="T9" fmla="*/ 17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0" y="1"/>
                  </a:moveTo>
                  <a:cubicBezTo>
                    <a:pt x="0" y="0"/>
                    <a:pt x="0" y="0"/>
                    <a:pt x="1" y="0"/>
                  </a:cubicBezTo>
                  <a:cubicBezTo>
                    <a:pt x="2" y="0"/>
                    <a:pt x="2" y="1"/>
                    <a:pt x="2" y="1"/>
                  </a:cubicBezTo>
                  <a:cubicBezTo>
                    <a:pt x="2" y="2"/>
                    <a:pt x="2" y="2"/>
                    <a:pt x="1" y="2"/>
                  </a:cubicBezTo>
                  <a:cubicBezTo>
                    <a:pt x="0" y="2"/>
                    <a:pt x="0" y="2"/>
                    <a:pt x="0" y="1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02" name="Freeform 539">
              <a:extLst>
                <a:ext uri="{FF2B5EF4-FFF2-40B4-BE49-F238E27FC236}">
                  <a16:creationId xmlns:a16="http://schemas.microsoft.com/office/drawing/2014/main" id="{D3C5D0D5-8ECD-C76F-A5D9-8A7B63E2E2BE}"/>
                </a:ext>
              </a:extLst>
            </p:cNvPr>
            <p:cNvSpPr>
              <a:spLocks/>
            </p:cNvSpPr>
            <p:nvPr/>
          </p:nvSpPr>
          <p:spPr bwMode="auto">
            <a:xfrm>
              <a:off x="2785" y="2169"/>
              <a:ext cx="7" cy="10"/>
            </a:xfrm>
            <a:custGeom>
              <a:avLst/>
              <a:gdLst>
                <a:gd name="T0" fmla="*/ 0 w 2"/>
                <a:gd name="T1" fmla="*/ 110 h 3"/>
                <a:gd name="T2" fmla="*/ 172 w 2"/>
                <a:gd name="T3" fmla="*/ 0 h 3"/>
                <a:gd name="T4" fmla="*/ 308 w 2"/>
                <a:gd name="T5" fmla="*/ 257 h 3"/>
                <a:gd name="T6" fmla="*/ 172 w 2"/>
                <a:gd name="T7" fmla="*/ 367 h 3"/>
                <a:gd name="T8" fmla="*/ 0 w 2"/>
                <a:gd name="T9" fmla="*/ 110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0" y="1"/>
                  </a:moveTo>
                  <a:cubicBezTo>
                    <a:pt x="0" y="1"/>
                    <a:pt x="0" y="0"/>
                    <a:pt x="1" y="0"/>
                  </a:cubicBezTo>
                  <a:cubicBezTo>
                    <a:pt x="2" y="0"/>
                    <a:pt x="2" y="1"/>
                    <a:pt x="2" y="2"/>
                  </a:cubicBezTo>
                  <a:cubicBezTo>
                    <a:pt x="2" y="2"/>
                    <a:pt x="1" y="3"/>
                    <a:pt x="1" y="3"/>
                  </a:cubicBezTo>
                  <a:cubicBezTo>
                    <a:pt x="0" y="3"/>
                    <a:pt x="0" y="2"/>
                    <a:pt x="0" y="1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03" name="Freeform 540">
              <a:extLst>
                <a:ext uri="{FF2B5EF4-FFF2-40B4-BE49-F238E27FC236}">
                  <a16:creationId xmlns:a16="http://schemas.microsoft.com/office/drawing/2014/main" id="{61632EF1-7C88-ED6C-60B7-609D6E3BC9BD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2" y="2194"/>
              <a:ext cx="10" cy="7"/>
            </a:xfrm>
            <a:custGeom>
              <a:avLst/>
              <a:gdLst>
                <a:gd name="T0" fmla="*/ 0 w 3"/>
                <a:gd name="T1" fmla="*/ 172 h 2"/>
                <a:gd name="T2" fmla="*/ 257 w 3"/>
                <a:gd name="T3" fmla="*/ 0 h 2"/>
                <a:gd name="T4" fmla="*/ 367 w 3"/>
                <a:gd name="T5" fmla="*/ 172 h 2"/>
                <a:gd name="T6" fmla="*/ 110 w 3"/>
                <a:gd name="T7" fmla="*/ 308 h 2"/>
                <a:gd name="T8" fmla="*/ 0 w 3"/>
                <a:gd name="T9" fmla="*/ 17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0" y="1"/>
                  </a:moveTo>
                  <a:cubicBezTo>
                    <a:pt x="0" y="0"/>
                    <a:pt x="1" y="0"/>
                    <a:pt x="2" y="0"/>
                  </a:cubicBezTo>
                  <a:cubicBezTo>
                    <a:pt x="2" y="0"/>
                    <a:pt x="3" y="0"/>
                    <a:pt x="3" y="1"/>
                  </a:cubicBezTo>
                  <a:cubicBezTo>
                    <a:pt x="3" y="2"/>
                    <a:pt x="2" y="2"/>
                    <a:pt x="1" y="2"/>
                  </a:cubicBezTo>
                  <a:cubicBezTo>
                    <a:pt x="1" y="2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04" name="Freeform 541">
              <a:extLst>
                <a:ext uri="{FF2B5EF4-FFF2-40B4-BE49-F238E27FC236}">
                  <a16:creationId xmlns:a16="http://schemas.microsoft.com/office/drawing/2014/main" id="{F7C8AC82-73AA-207B-328D-80E0886BA668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2" y="2197"/>
              <a:ext cx="6" cy="7"/>
            </a:xfrm>
            <a:custGeom>
              <a:avLst/>
              <a:gdLst>
                <a:gd name="T0" fmla="*/ 0 w 2"/>
                <a:gd name="T1" fmla="*/ 172 h 2"/>
                <a:gd name="T2" fmla="*/ 81 w 2"/>
                <a:gd name="T3" fmla="*/ 0 h 2"/>
                <a:gd name="T4" fmla="*/ 162 w 2"/>
                <a:gd name="T5" fmla="*/ 172 h 2"/>
                <a:gd name="T6" fmla="*/ 81 w 2"/>
                <a:gd name="T7" fmla="*/ 308 h 2"/>
                <a:gd name="T8" fmla="*/ 0 w 2"/>
                <a:gd name="T9" fmla="*/ 17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0" y="1"/>
                  </a:moveTo>
                  <a:cubicBezTo>
                    <a:pt x="0" y="0"/>
                    <a:pt x="1" y="0"/>
                    <a:pt x="1" y="0"/>
                  </a:cubicBezTo>
                  <a:cubicBezTo>
                    <a:pt x="2" y="0"/>
                    <a:pt x="2" y="0"/>
                    <a:pt x="2" y="1"/>
                  </a:cubicBezTo>
                  <a:cubicBezTo>
                    <a:pt x="2" y="2"/>
                    <a:pt x="2" y="2"/>
                    <a:pt x="1" y="2"/>
                  </a:cubicBezTo>
                  <a:cubicBezTo>
                    <a:pt x="0" y="2"/>
                    <a:pt x="0" y="2"/>
                    <a:pt x="0" y="1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05" name="Freeform 542">
              <a:extLst>
                <a:ext uri="{FF2B5EF4-FFF2-40B4-BE49-F238E27FC236}">
                  <a16:creationId xmlns:a16="http://schemas.microsoft.com/office/drawing/2014/main" id="{AEB8CA40-E458-171C-91C9-36DCD1FCAC9E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5" y="2183"/>
              <a:ext cx="10" cy="11"/>
            </a:xfrm>
            <a:custGeom>
              <a:avLst/>
              <a:gdLst>
                <a:gd name="T0" fmla="*/ 0 w 3"/>
                <a:gd name="T1" fmla="*/ 202 h 3"/>
                <a:gd name="T2" fmla="*/ 257 w 3"/>
                <a:gd name="T3" fmla="*/ 0 h 3"/>
                <a:gd name="T4" fmla="*/ 367 w 3"/>
                <a:gd name="T5" fmla="*/ 202 h 3"/>
                <a:gd name="T6" fmla="*/ 110 w 3"/>
                <a:gd name="T7" fmla="*/ 539 h 3"/>
                <a:gd name="T8" fmla="*/ 0 w 3"/>
                <a:gd name="T9" fmla="*/ 202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0" y="1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2" y="0"/>
                    <a:pt x="3" y="1"/>
                    <a:pt x="3" y="1"/>
                  </a:cubicBezTo>
                  <a:cubicBezTo>
                    <a:pt x="3" y="2"/>
                    <a:pt x="2" y="3"/>
                    <a:pt x="1" y="3"/>
                  </a:cubicBezTo>
                  <a:cubicBezTo>
                    <a:pt x="1" y="3"/>
                    <a:pt x="0" y="2"/>
                    <a:pt x="0" y="1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06" name="Oval 543">
              <a:extLst>
                <a:ext uri="{FF2B5EF4-FFF2-40B4-BE49-F238E27FC236}">
                  <a16:creationId xmlns:a16="http://schemas.microsoft.com/office/drawing/2014/main" id="{380DACA0-3CBB-C874-8E3D-D588CDE828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2" y="2165"/>
              <a:ext cx="6" cy="7"/>
            </a:xfrm>
            <a:prstGeom prst="ellipse">
              <a:avLst/>
            </a:pr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607" name="Freeform 544">
              <a:extLst>
                <a:ext uri="{FF2B5EF4-FFF2-40B4-BE49-F238E27FC236}">
                  <a16:creationId xmlns:a16="http://schemas.microsoft.com/office/drawing/2014/main" id="{2074F17C-14BF-38E6-4DCC-6EAE766F3E2F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2" y="2197"/>
              <a:ext cx="6" cy="7"/>
            </a:xfrm>
            <a:custGeom>
              <a:avLst/>
              <a:gdLst>
                <a:gd name="T0" fmla="*/ 0 w 2"/>
                <a:gd name="T1" fmla="*/ 172 h 2"/>
                <a:gd name="T2" fmla="*/ 81 w 2"/>
                <a:gd name="T3" fmla="*/ 0 h 2"/>
                <a:gd name="T4" fmla="*/ 162 w 2"/>
                <a:gd name="T5" fmla="*/ 172 h 2"/>
                <a:gd name="T6" fmla="*/ 81 w 2"/>
                <a:gd name="T7" fmla="*/ 308 h 2"/>
                <a:gd name="T8" fmla="*/ 0 w 2"/>
                <a:gd name="T9" fmla="*/ 17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0" y="1"/>
                  </a:moveTo>
                  <a:cubicBezTo>
                    <a:pt x="0" y="0"/>
                    <a:pt x="1" y="0"/>
                    <a:pt x="1" y="0"/>
                  </a:cubicBezTo>
                  <a:cubicBezTo>
                    <a:pt x="2" y="0"/>
                    <a:pt x="2" y="1"/>
                    <a:pt x="2" y="1"/>
                  </a:cubicBezTo>
                  <a:cubicBezTo>
                    <a:pt x="2" y="2"/>
                    <a:pt x="2" y="2"/>
                    <a:pt x="1" y="2"/>
                  </a:cubicBezTo>
                  <a:cubicBezTo>
                    <a:pt x="0" y="2"/>
                    <a:pt x="0" y="2"/>
                    <a:pt x="0" y="1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08" name="Oval 545">
              <a:extLst>
                <a:ext uri="{FF2B5EF4-FFF2-40B4-BE49-F238E27FC236}">
                  <a16:creationId xmlns:a16="http://schemas.microsoft.com/office/drawing/2014/main" id="{0542B1F6-31A6-A170-880A-8B004CB310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42" y="2208"/>
              <a:ext cx="6" cy="7"/>
            </a:xfrm>
            <a:prstGeom prst="ellipse">
              <a:avLst/>
            </a:pr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609" name="Oval 546">
              <a:extLst>
                <a:ext uri="{FF2B5EF4-FFF2-40B4-BE49-F238E27FC236}">
                  <a16:creationId xmlns:a16="http://schemas.microsoft.com/office/drawing/2014/main" id="{B38FF66B-39B6-58B3-7A50-8D86CA9EEA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48" y="2233"/>
              <a:ext cx="7" cy="7"/>
            </a:xfrm>
            <a:prstGeom prst="ellipse">
              <a:avLst/>
            </a:pr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610" name="Oval 547">
              <a:extLst>
                <a:ext uri="{FF2B5EF4-FFF2-40B4-BE49-F238E27FC236}">
                  <a16:creationId xmlns:a16="http://schemas.microsoft.com/office/drawing/2014/main" id="{9B89927B-36F2-6274-77A6-6DF5C32438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48" y="2265"/>
              <a:ext cx="7" cy="7"/>
            </a:xfrm>
            <a:prstGeom prst="ellipse">
              <a:avLst/>
            </a:pr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611" name="Freeform 548">
              <a:extLst>
                <a:ext uri="{FF2B5EF4-FFF2-40B4-BE49-F238E27FC236}">
                  <a16:creationId xmlns:a16="http://schemas.microsoft.com/office/drawing/2014/main" id="{757CBFD7-AB7B-4D6C-BC81-6E870E946B5D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5" y="2201"/>
              <a:ext cx="4" cy="7"/>
            </a:xfrm>
            <a:custGeom>
              <a:avLst/>
              <a:gdLst>
                <a:gd name="T0" fmla="*/ 0 w 1"/>
                <a:gd name="T1" fmla="*/ 172 h 2"/>
                <a:gd name="T2" fmla="*/ 256 w 1"/>
                <a:gd name="T3" fmla="*/ 0 h 2"/>
                <a:gd name="T4" fmla="*/ 256 w 1"/>
                <a:gd name="T5" fmla="*/ 172 h 2"/>
                <a:gd name="T6" fmla="*/ 0 w 1"/>
                <a:gd name="T7" fmla="*/ 308 h 2"/>
                <a:gd name="T8" fmla="*/ 0 w 1"/>
                <a:gd name="T9" fmla="*/ 17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2">
                  <a:moveTo>
                    <a:pt x="0" y="1"/>
                  </a:moveTo>
                  <a:cubicBezTo>
                    <a:pt x="0" y="0"/>
                    <a:pt x="0" y="0"/>
                    <a:pt x="1" y="0"/>
                  </a:cubicBezTo>
                  <a:cubicBezTo>
                    <a:pt x="1" y="0"/>
                    <a:pt x="1" y="1"/>
                    <a:pt x="1" y="1"/>
                  </a:cubicBezTo>
                  <a:cubicBezTo>
                    <a:pt x="1" y="2"/>
                    <a:pt x="1" y="2"/>
                    <a:pt x="0" y="2"/>
                  </a:cubicBezTo>
                  <a:cubicBezTo>
                    <a:pt x="0" y="2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12" name="Oval 549">
              <a:extLst>
                <a:ext uri="{FF2B5EF4-FFF2-40B4-BE49-F238E27FC236}">
                  <a16:creationId xmlns:a16="http://schemas.microsoft.com/office/drawing/2014/main" id="{0E9F4AD5-495C-3BBA-2686-21EA00456B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2" y="2222"/>
              <a:ext cx="7" cy="7"/>
            </a:xfrm>
            <a:prstGeom prst="ellipse">
              <a:avLst/>
            </a:pr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613" name="Freeform 550">
              <a:extLst>
                <a:ext uri="{FF2B5EF4-FFF2-40B4-BE49-F238E27FC236}">
                  <a16:creationId xmlns:a16="http://schemas.microsoft.com/office/drawing/2014/main" id="{0176C6CE-F228-2C45-854B-995A47311DBA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8" y="2293"/>
              <a:ext cx="7" cy="8"/>
            </a:xfrm>
            <a:custGeom>
              <a:avLst/>
              <a:gdLst>
                <a:gd name="T0" fmla="*/ 172 w 2"/>
                <a:gd name="T1" fmla="*/ 0 h 2"/>
                <a:gd name="T2" fmla="*/ 308 w 2"/>
                <a:gd name="T3" fmla="*/ 0 h 2"/>
                <a:gd name="T4" fmla="*/ 308 w 2"/>
                <a:gd name="T5" fmla="*/ 256 h 2"/>
                <a:gd name="T6" fmla="*/ 172 w 2"/>
                <a:gd name="T7" fmla="*/ 512 h 2"/>
                <a:gd name="T8" fmla="*/ 172 w 2"/>
                <a:gd name="T9" fmla="*/ 0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1" y="0"/>
                  </a:moveTo>
                  <a:cubicBezTo>
                    <a:pt x="1" y="0"/>
                    <a:pt x="1" y="0"/>
                    <a:pt x="2" y="0"/>
                  </a:cubicBezTo>
                  <a:cubicBezTo>
                    <a:pt x="2" y="0"/>
                    <a:pt x="2" y="0"/>
                    <a:pt x="2" y="1"/>
                  </a:cubicBezTo>
                  <a:cubicBezTo>
                    <a:pt x="2" y="1"/>
                    <a:pt x="2" y="2"/>
                    <a:pt x="1" y="2"/>
                  </a:cubicBezTo>
                  <a:cubicBezTo>
                    <a:pt x="1" y="1"/>
                    <a:pt x="0" y="1"/>
                    <a:pt x="1" y="0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14" name="Freeform 551">
              <a:extLst>
                <a:ext uri="{FF2B5EF4-FFF2-40B4-BE49-F238E27FC236}">
                  <a16:creationId xmlns:a16="http://schemas.microsoft.com/office/drawing/2014/main" id="{4AE494C4-7C82-8129-6F9D-9FD2445C6B71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8" y="2272"/>
              <a:ext cx="7" cy="7"/>
            </a:xfrm>
            <a:custGeom>
              <a:avLst/>
              <a:gdLst>
                <a:gd name="T0" fmla="*/ 0 w 2"/>
                <a:gd name="T1" fmla="*/ 172 h 2"/>
                <a:gd name="T2" fmla="*/ 172 w 2"/>
                <a:gd name="T3" fmla="*/ 0 h 2"/>
                <a:gd name="T4" fmla="*/ 308 w 2"/>
                <a:gd name="T5" fmla="*/ 172 h 2"/>
                <a:gd name="T6" fmla="*/ 172 w 2"/>
                <a:gd name="T7" fmla="*/ 308 h 2"/>
                <a:gd name="T8" fmla="*/ 0 w 2"/>
                <a:gd name="T9" fmla="*/ 17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0" y="1"/>
                  </a:moveTo>
                  <a:cubicBezTo>
                    <a:pt x="0" y="0"/>
                    <a:pt x="1" y="0"/>
                    <a:pt x="1" y="0"/>
                  </a:cubicBezTo>
                  <a:cubicBezTo>
                    <a:pt x="2" y="0"/>
                    <a:pt x="2" y="0"/>
                    <a:pt x="2" y="1"/>
                  </a:cubicBezTo>
                  <a:cubicBezTo>
                    <a:pt x="2" y="1"/>
                    <a:pt x="2" y="2"/>
                    <a:pt x="1" y="2"/>
                  </a:cubicBezTo>
                  <a:cubicBezTo>
                    <a:pt x="0" y="2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15" name="Oval 552">
              <a:extLst>
                <a:ext uri="{FF2B5EF4-FFF2-40B4-BE49-F238E27FC236}">
                  <a16:creationId xmlns:a16="http://schemas.microsoft.com/office/drawing/2014/main" id="{1C5877CB-0212-28FA-E64E-7497733911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42" y="2251"/>
              <a:ext cx="6" cy="7"/>
            </a:xfrm>
            <a:prstGeom prst="ellipse">
              <a:avLst/>
            </a:pr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616" name="Oval 553">
              <a:extLst>
                <a:ext uri="{FF2B5EF4-FFF2-40B4-BE49-F238E27FC236}">
                  <a16:creationId xmlns:a16="http://schemas.microsoft.com/office/drawing/2014/main" id="{33EAC910-A676-9784-71DB-0EFA18E761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9" y="2211"/>
              <a:ext cx="6" cy="8"/>
            </a:xfrm>
            <a:prstGeom prst="ellipse">
              <a:avLst/>
            </a:pr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617" name="Freeform 554">
              <a:extLst>
                <a:ext uri="{FF2B5EF4-FFF2-40B4-BE49-F238E27FC236}">
                  <a16:creationId xmlns:a16="http://schemas.microsoft.com/office/drawing/2014/main" id="{F334A5B2-BEB3-38DB-263B-A2591169F931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2" y="2197"/>
              <a:ext cx="6" cy="7"/>
            </a:xfrm>
            <a:custGeom>
              <a:avLst/>
              <a:gdLst>
                <a:gd name="T0" fmla="*/ 0 w 2"/>
                <a:gd name="T1" fmla="*/ 172 h 2"/>
                <a:gd name="T2" fmla="*/ 81 w 2"/>
                <a:gd name="T3" fmla="*/ 0 h 2"/>
                <a:gd name="T4" fmla="*/ 162 w 2"/>
                <a:gd name="T5" fmla="*/ 172 h 2"/>
                <a:gd name="T6" fmla="*/ 81 w 2"/>
                <a:gd name="T7" fmla="*/ 308 h 2"/>
                <a:gd name="T8" fmla="*/ 0 w 2"/>
                <a:gd name="T9" fmla="*/ 17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0" y="1"/>
                  </a:moveTo>
                  <a:cubicBezTo>
                    <a:pt x="0" y="0"/>
                    <a:pt x="0" y="0"/>
                    <a:pt x="1" y="0"/>
                  </a:cubicBezTo>
                  <a:cubicBezTo>
                    <a:pt x="2" y="0"/>
                    <a:pt x="2" y="1"/>
                    <a:pt x="2" y="1"/>
                  </a:cubicBezTo>
                  <a:cubicBezTo>
                    <a:pt x="2" y="2"/>
                    <a:pt x="1" y="2"/>
                    <a:pt x="1" y="2"/>
                  </a:cubicBezTo>
                  <a:cubicBezTo>
                    <a:pt x="0" y="2"/>
                    <a:pt x="0" y="2"/>
                    <a:pt x="0" y="1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18" name="Freeform 555">
              <a:extLst>
                <a:ext uri="{FF2B5EF4-FFF2-40B4-BE49-F238E27FC236}">
                  <a16:creationId xmlns:a16="http://schemas.microsoft.com/office/drawing/2014/main" id="{724D80A0-0D6D-21CD-9436-39BBCCF2EE97}"/>
                </a:ext>
              </a:extLst>
            </p:cNvPr>
            <p:cNvSpPr>
              <a:spLocks/>
            </p:cNvSpPr>
            <p:nvPr/>
          </p:nvSpPr>
          <p:spPr bwMode="auto">
            <a:xfrm>
              <a:off x="2865" y="2204"/>
              <a:ext cx="7" cy="7"/>
            </a:xfrm>
            <a:custGeom>
              <a:avLst/>
              <a:gdLst>
                <a:gd name="T0" fmla="*/ 0 w 2"/>
                <a:gd name="T1" fmla="*/ 172 h 2"/>
                <a:gd name="T2" fmla="*/ 172 w 2"/>
                <a:gd name="T3" fmla="*/ 0 h 2"/>
                <a:gd name="T4" fmla="*/ 308 w 2"/>
                <a:gd name="T5" fmla="*/ 172 h 2"/>
                <a:gd name="T6" fmla="*/ 172 w 2"/>
                <a:gd name="T7" fmla="*/ 308 h 2"/>
                <a:gd name="T8" fmla="*/ 0 w 2"/>
                <a:gd name="T9" fmla="*/ 17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0" y="1"/>
                  </a:moveTo>
                  <a:cubicBezTo>
                    <a:pt x="0" y="1"/>
                    <a:pt x="1" y="0"/>
                    <a:pt x="1" y="0"/>
                  </a:cubicBezTo>
                  <a:cubicBezTo>
                    <a:pt x="2" y="0"/>
                    <a:pt x="2" y="1"/>
                    <a:pt x="2" y="1"/>
                  </a:cubicBezTo>
                  <a:cubicBezTo>
                    <a:pt x="2" y="2"/>
                    <a:pt x="2" y="2"/>
                    <a:pt x="1" y="2"/>
                  </a:cubicBezTo>
                  <a:cubicBezTo>
                    <a:pt x="0" y="2"/>
                    <a:pt x="0" y="2"/>
                    <a:pt x="0" y="1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19" name="Freeform 556">
              <a:extLst>
                <a:ext uri="{FF2B5EF4-FFF2-40B4-BE49-F238E27FC236}">
                  <a16:creationId xmlns:a16="http://schemas.microsoft.com/office/drawing/2014/main" id="{C51F366E-331C-BE63-4ACA-033C6E9F0F78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2" y="2219"/>
              <a:ext cx="7" cy="7"/>
            </a:xfrm>
            <a:custGeom>
              <a:avLst/>
              <a:gdLst>
                <a:gd name="T0" fmla="*/ 0 w 2"/>
                <a:gd name="T1" fmla="*/ 172 h 2"/>
                <a:gd name="T2" fmla="*/ 172 w 2"/>
                <a:gd name="T3" fmla="*/ 172 h 2"/>
                <a:gd name="T4" fmla="*/ 308 w 2"/>
                <a:gd name="T5" fmla="*/ 308 h 2"/>
                <a:gd name="T6" fmla="*/ 172 w 2"/>
                <a:gd name="T7" fmla="*/ 308 h 2"/>
                <a:gd name="T8" fmla="*/ 0 w 2"/>
                <a:gd name="T9" fmla="*/ 17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0" y="1"/>
                  </a:moveTo>
                  <a:cubicBezTo>
                    <a:pt x="0" y="1"/>
                    <a:pt x="0" y="0"/>
                    <a:pt x="1" y="1"/>
                  </a:cubicBezTo>
                  <a:cubicBezTo>
                    <a:pt x="1" y="1"/>
                    <a:pt x="2" y="1"/>
                    <a:pt x="2" y="2"/>
                  </a:cubicBezTo>
                  <a:cubicBezTo>
                    <a:pt x="2" y="2"/>
                    <a:pt x="1" y="2"/>
                    <a:pt x="1" y="2"/>
                  </a:cubicBezTo>
                  <a:cubicBezTo>
                    <a:pt x="0" y="2"/>
                    <a:pt x="0" y="2"/>
                    <a:pt x="0" y="1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20" name="Oval 557">
              <a:extLst>
                <a:ext uri="{FF2B5EF4-FFF2-40B4-BE49-F238E27FC236}">
                  <a16:creationId xmlns:a16="http://schemas.microsoft.com/office/drawing/2014/main" id="{CA7C8D89-30B3-1765-0574-451E100DE1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99" y="2233"/>
              <a:ext cx="6" cy="7"/>
            </a:xfrm>
            <a:prstGeom prst="ellipse">
              <a:avLst/>
            </a:pr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621" name="Freeform 558">
              <a:extLst>
                <a:ext uri="{FF2B5EF4-FFF2-40B4-BE49-F238E27FC236}">
                  <a16:creationId xmlns:a16="http://schemas.microsoft.com/office/drawing/2014/main" id="{5B187384-641D-734E-C8DE-C361C06DA937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2" y="2219"/>
              <a:ext cx="7" cy="7"/>
            </a:xfrm>
            <a:custGeom>
              <a:avLst/>
              <a:gdLst>
                <a:gd name="T0" fmla="*/ 0 w 2"/>
                <a:gd name="T1" fmla="*/ 172 h 2"/>
                <a:gd name="T2" fmla="*/ 172 w 2"/>
                <a:gd name="T3" fmla="*/ 0 h 2"/>
                <a:gd name="T4" fmla="*/ 308 w 2"/>
                <a:gd name="T5" fmla="*/ 172 h 2"/>
                <a:gd name="T6" fmla="*/ 172 w 2"/>
                <a:gd name="T7" fmla="*/ 308 h 2"/>
                <a:gd name="T8" fmla="*/ 0 w 2"/>
                <a:gd name="T9" fmla="*/ 17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0" y="1"/>
                  </a:moveTo>
                  <a:cubicBezTo>
                    <a:pt x="0" y="0"/>
                    <a:pt x="0" y="0"/>
                    <a:pt x="1" y="0"/>
                  </a:cubicBezTo>
                  <a:cubicBezTo>
                    <a:pt x="1" y="0"/>
                    <a:pt x="2" y="1"/>
                    <a:pt x="2" y="1"/>
                  </a:cubicBezTo>
                  <a:cubicBezTo>
                    <a:pt x="2" y="2"/>
                    <a:pt x="1" y="2"/>
                    <a:pt x="1" y="2"/>
                  </a:cubicBezTo>
                  <a:cubicBezTo>
                    <a:pt x="0" y="2"/>
                    <a:pt x="0" y="2"/>
                    <a:pt x="0" y="1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22" name="Freeform 559">
              <a:extLst>
                <a:ext uri="{FF2B5EF4-FFF2-40B4-BE49-F238E27FC236}">
                  <a16:creationId xmlns:a16="http://schemas.microsoft.com/office/drawing/2014/main" id="{98ADD860-A67E-7BBA-624D-921BA0C6DD21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2" y="2251"/>
              <a:ext cx="7" cy="7"/>
            </a:xfrm>
            <a:custGeom>
              <a:avLst/>
              <a:gdLst>
                <a:gd name="T0" fmla="*/ 0 w 2"/>
                <a:gd name="T1" fmla="*/ 172 h 2"/>
                <a:gd name="T2" fmla="*/ 172 w 2"/>
                <a:gd name="T3" fmla="*/ 0 h 2"/>
                <a:gd name="T4" fmla="*/ 308 w 2"/>
                <a:gd name="T5" fmla="*/ 172 h 2"/>
                <a:gd name="T6" fmla="*/ 172 w 2"/>
                <a:gd name="T7" fmla="*/ 308 h 2"/>
                <a:gd name="T8" fmla="*/ 0 w 2"/>
                <a:gd name="T9" fmla="*/ 17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0" y="1"/>
                  </a:moveTo>
                  <a:cubicBezTo>
                    <a:pt x="0" y="1"/>
                    <a:pt x="1" y="0"/>
                    <a:pt x="1" y="0"/>
                  </a:cubicBezTo>
                  <a:cubicBezTo>
                    <a:pt x="2" y="0"/>
                    <a:pt x="2" y="1"/>
                    <a:pt x="2" y="1"/>
                  </a:cubicBezTo>
                  <a:cubicBezTo>
                    <a:pt x="2" y="2"/>
                    <a:pt x="2" y="2"/>
                    <a:pt x="1" y="2"/>
                  </a:cubicBezTo>
                  <a:cubicBezTo>
                    <a:pt x="0" y="2"/>
                    <a:pt x="0" y="2"/>
                    <a:pt x="0" y="1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23" name="Freeform 560">
              <a:extLst>
                <a:ext uri="{FF2B5EF4-FFF2-40B4-BE49-F238E27FC236}">
                  <a16:creationId xmlns:a16="http://schemas.microsoft.com/office/drawing/2014/main" id="{D8668678-87DC-E5A9-0E59-37354A93BF46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2" y="2265"/>
              <a:ext cx="3" cy="3"/>
            </a:xfrm>
            <a:custGeom>
              <a:avLst/>
              <a:gdLst>
                <a:gd name="T0" fmla="*/ 0 w 1"/>
                <a:gd name="T1" fmla="*/ 81 h 1"/>
                <a:gd name="T2" fmla="*/ 81 w 1"/>
                <a:gd name="T3" fmla="*/ 0 h 1"/>
                <a:gd name="T4" fmla="*/ 81 w 1"/>
                <a:gd name="T5" fmla="*/ 81 h 1"/>
                <a:gd name="T6" fmla="*/ 81 w 1"/>
                <a:gd name="T7" fmla="*/ 81 h 1"/>
                <a:gd name="T8" fmla="*/ 0 w 1"/>
                <a:gd name="T9" fmla="*/ 81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0"/>
                    <a:pt x="0" y="0"/>
                    <a:pt x="1" y="0"/>
                  </a:cubicBezTo>
                  <a:cubicBezTo>
                    <a:pt x="1" y="0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24" name="Oval 561">
              <a:extLst>
                <a:ext uri="{FF2B5EF4-FFF2-40B4-BE49-F238E27FC236}">
                  <a16:creationId xmlns:a16="http://schemas.microsoft.com/office/drawing/2014/main" id="{60BE36AA-5AEC-D523-22CC-0958D9E0FD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45" y="2279"/>
              <a:ext cx="4" cy="4"/>
            </a:xfrm>
            <a:prstGeom prst="ellipse">
              <a:avLst/>
            </a:pr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625" name="Oval 562">
              <a:extLst>
                <a:ext uri="{FF2B5EF4-FFF2-40B4-BE49-F238E27FC236}">
                  <a16:creationId xmlns:a16="http://schemas.microsoft.com/office/drawing/2014/main" id="{868F9927-5682-ECF5-55BB-414F6BF117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5" y="2283"/>
              <a:ext cx="7" cy="3"/>
            </a:xfrm>
            <a:prstGeom prst="ellipse">
              <a:avLst/>
            </a:pr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626" name="Freeform 563">
              <a:extLst>
                <a:ext uri="{FF2B5EF4-FFF2-40B4-BE49-F238E27FC236}">
                  <a16:creationId xmlns:a16="http://schemas.microsoft.com/office/drawing/2014/main" id="{310758A9-4DD5-914D-33B2-5BC606B13CBE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5" y="2308"/>
              <a:ext cx="3" cy="3"/>
            </a:xfrm>
            <a:custGeom>
              <a:avLst/>
              <a:gdLst>
                <a:gd name="T0" fmla="*/ 0 w 1"/>
                <a:gd name="T1" fmla="*/ 81 h 1"/>
                <a:gd name="T2" fmla="*/ 81 w 1"/>
                <a:gd name="T3" fmla="*/ 0 h 1"/>
                <a:gd name="T4" fmla="*/ 81 w 1"/>
                <a:gd name="T5" fmla="*/ 81 h 1"/>
                <a:gd name="T6" fmla="*/ 81 w 1"/>
                <a:gd name="T7" fmla="*/ 81 h 1"/>
                <a:gd name="T8" fmla="*/ 0 w 1"/>
                <a:gd name="T9" fmla="*/ 81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0"/>
                    <a:pt x="1" y="0"/>
                    <a:pt x="1" y="0"/>
                  </a:cubicBezTo>
                  <a:cubicBezTo>
                    <a:pt x="1" y="0"/>
                    <a:pt x="1" y="0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27" name="Freeform 564">
              <a:extLst>
                <a:ext uri="{FF2B5EF4-FFF2-40B4-BE49-F238E27FC236}">
                  <a16:creationId xmlns:a16="http://schemas.microsoft.com/office/drawing/2014/main" id="{25568DB5-E833-06B5-795E-96B9CD822A85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2" y="2304"/>
              <a:ext cx="3" cy="4"/>
            </a:xfrm>
            <a:custGeom>
              <a:avLst/>
              <a:gdLst>
                <a:gd name="T0" fmla="*/ 0 w 1"/>
                <a:gd name="T1" fmla="*/ 0 h 1"/>
                <a:gd name="T2" fmla="*/ 81 w 1"/>
                <a:gd name="T3" fmla="*/ 0 h 1"/>
                <a:gd name="T4" fmla="*/ 81 w 1"/>
                <a:gd name="T5" fmla="*/ 0 h 1"/>
                <a:gd name="T6" fmla="*/ 81 w 1"/>
                <a:gd name="T7" fmla="*/ 256 h 1"/>
                <a:gd name="T8" fmla="*/ 0 w 1"/>
                <a:gd name="T9" fmla="*/ 0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0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28" name="Freeform 565">
              <a:extLst>
                <a:ext uri="{FF2B5EF4-FFF2-40B4-BE49-F238E27FC236}">
                  <a16:creationId xmlns:a16="http://schemas.microsoft.com/office/drawing/2014/main" id="{B3C46A97-41F6-E451-210F-3F0B42370D62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2" y="2236"/>
              <a:ext cx="7" cy="8"/>
            </a:xfrm>
            <a:custGeom>
              <a:avLst/>
              <a:gdLst>
                <a:gd name="T0" fmla="*/ 0 w 2"/>
                <a:gd name="T1" fmla="*/ 256 h 2"/>
                <a:gd name="T2" fmla="*/ 172 w 2"/>
                <a:gd name="T3" fmla="*/ 0 h 2"/>
                <a:gd name="T4" fmla="*/ 308 w 2"/>
                <a:gd name="T5" fmla="*/ 256 h 2"/>
                <a:gd name="T6" fmla="*/ 172 w 2"/>
                <a:gd name="T7" fmla="*/ 512 h 2"/>
                <a:gd name="T8" fmla="*/ 0 w 2"/>
                <a:gd name="T9" fmla="*/ 256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0" y="1"/>
                  </a:moveTo>
                  <a:cubicBezTo>
                    <a:pt x="0" y="0"/>
                    <a:pt x="1" y="0"/>
                    <a:pt x="1" y="0"/>
                  </a:cubicBezTo>
                  <a:cubicBezTo>
                    <a:pt x="2" y="0"/>
                    <a:pt x="2" y="0"/>
                    <a:pt x="2" y="1"/>
                  </a:cubicBezTo>
                  <a:cubicBezTo>
                    <a:pt x="2" y="1"/>
                    <a:pt x="1" y="2"/>
                    <a:pt x="1" y="2"/>
                  </a:cubicBezTo>
                  <a:cubicBezTo>
                    <a:pt x="0" y="2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29" name="Freeform 566">
              <a:extLst>
                <a:ext uri="{FF2B5EF4-FFF2-40B4-BE49-F238E27FC236}">
                  <a16:creationId xmlns:a16="http://schemas.microsoft.com/office/drawing/2014/main" id="{8B8D7293-AA0F-D599-037B-59D3A11FC32D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9" y="2244"/>
              <a:ext cx="6" cy="7"/>
            </a:xfrm>
            <a:custGeom>
              <a:avLst/>
              <a:gdLst>
                <a:gd name="T0" fmla="*/ 81 w 2"/>
                <a:gd name="T1" fmla="*/ 172 h 2"/>
                <a:gd name="T2" fmla="*/ 162 w 2"/>
                <a:gd name="T3" fmla="*/ 0 h 2"/>
                <a:gd name="T4" fmla="*/ 162 w 2"/>
                <a:gd name="T5" fmla="*/ 308 h 2"/>
                <a:gd name="T6" fmla="*/ 81 w 2"/>
                <a:gd name="T7" fmla="*/ 308 h 2"/>
                <a:gd name="T8" fmla="*/ 81 w 2"/>
                <a:gd name="T9" fmla="*/ 17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1" y="1"/>
                  </a:moveTo>
                  <a:cubicBezTo>
                    <a:pt x="1" y="1"/>
                    <a:pt x="1" y="0"/>
                    <a:pt x="2" y="0"/>
                  </a:cubicBezTo>
                  <a:cubicBezTo>
                    <a:pt x="2" y="1"/>
                    <a:pt x="2" y="1"/>
                    <a:pt x="2" y="2"/>
                  </a:cubicBezTo>
                  <a:cubicBezTo>
                    <a:pt x="2" y="2"/>
                    <a:pt x="2" y="2"/>
                    <a:pt x="1" y="2"/>
                  </a:cubicBezTo>
                  <a:cubicBezTo>
                    <a:pt x="1" y="2"/>
                    <a:pt x="0" y="2"/>
                    <a:pt x="1" y="1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0" name="Freeform 567">
              <a:extLst>
                <a:ext uri="{FF2B5EF4-FFF2-40B4-BE49-F238E27FC236}">
                  <a16:creationId xmlns:a16="http://schemas.microsoft.com/office/drawing/2014/main" id="{A9853EFA-D78A-5965-C298-BCC752B5F8B2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5" y="2187"/>
              <a:ext cx="10" cy="10"/>
            </a:xfrm>
            <a:custGeom>
              <a:avLst/>
              <a:gdLst>
                <a:gd name="T0" fmla="*/ 0 w 3"/>
                <a:gd name="T1" fmla="*/ 110 h 3"/>
                <a:gd name="T2" fmla="*/ 110 w 3"/>
                <a:gd name="T3" fmla="*/ 0 h 3"/>
                <a:gd name="T4" fmla="*/ 367 w 3"/>
                <a:gd name="T5" fmla="*/ 257 h 3"/>
                <a:gd name="T6" fmla="*/ 110 w 3"/>
                <a:gd name="T7" fmla="*/ 367 h 3"/>
                <a:gd name="T8" fmla="*/ 0 w 3"/>
                <a:gd name="T9" fmla="*/ 110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0" y="1"/>
                  </a:moveTo>
                  <a:cubicBezTo>
                    <a:pt x="0" y="1"/>
                    <a:pt x="0" y="0"/>
                    <a:pt x="1" y="0"/>
                  </a:cubicBezTo>
                  <a:cubicBezTo>
                    <a:pt x="2" y="0"/>
                    <a:pt x="3" y="1"/>
                    <a:pt x="3" y="2"/>
                  </a:cubicBezTo>
                  <a:cubicBezTo>
                    <a:pt x="3" y="3"/>
                    <a:pt x="2" y="3"/>
                    <a:pt x="1" y="3"/>
                  </a:cubicBezTo>
                  <a:cubicBezTo>
                    <a:pt x="0" y="3"/>
                    <a:pt x="0" y="2"/>
                    <a:pt x="0" y="1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1" name="Freeform 568">
              <a:extLst>
                <a:ext uri="{FF2B5EF4-FFF2-40B4-BE49-F238E27FC236}">
                  <a16:creationId xmlns:a16="http://schemas.microsoft.com/office/drawing/2014/main" id="{7423F733-B85E-7D43-67F5-C3E2FE220BC2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8" y="2197"/>
              <a:ext cx="10" cy="11"/>
            </a:xfrm>
            <a:custGeom>
              <a:avLst/>
              <a:gdLst>
                <a:gd name="T0" fmla="*/ 0 w 3"/>
                <a:gd name="T1" fmla="*/ 202 h 3"/>
                <a:gd name="T2" fmla="*/ 257 w 3"/>
                <a:gd name="T3" fmla="*/ 0 h 3"/>
                <a:gd name="T4" fmla="*/ 367 w 3"/>
                <a:gd name="T5" fmla="*/ 348 h 3"/>
                <a:gd name="T6" fmla="*/ 257 w 3"/>
                <a:gd name="T7" fmla="*/ 539 h 3"/>
                <a:gd name="T8" fmla="*/ 0 w 3"/>
                <a:gd name="T9" fmla="*/ 202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0" y="1"/>
                  </a:moveTo>
                  <a:cubicBezTo>
                    <a:pt x="0" y="0"/>
                    <a:pt x="1" y="0"/>
                    <a:pt x="2" y="0"/>
                  </a:cubicBezTo>
                  <a:cubicBezTo>
                    <a:pt x="3" y="0"/>
                    <a:pt x="3" y="1"/>
                    <a:pt x="3" y="2"/>
                  </a:cubicBezTo>
                  <a:cubicBezTo>
                    <a:pt x="3" y="2"/>
                    <a:pt x="2" y="3"/>
                    <a:pt x="2" y="3"/>
                  </a:cubicBezTo>
                  <a:cubicBezTo>
                    <a:pt x="1" y="3"/>
                    <a:pt x="0" y="2"/>
                    <a:pt x="0" y="1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2" name="Freeform 569">
              <a:extLst>
                <a:ext uri="{FF2B5EF4-FFF2-40B4-BE49-F238E27FC236}">
                  <a16:creationId xmlns:a16="http://schemas.microsoft.com/office/drawing/2014/main" id="{B2572699-E191-B13E-566E-5D31C571F9B4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2" y="2194"/>
              <a:ext cx="10" cy="10"/>
            </a:xfrm>
            <a:custGeom>
              <a:avLst/>
              <a:gdLst>
                <a:gd name="T0" fmla="*/ 0 w 3"/>
                <a:gd name="T1" fmla="*/ 110 h 3"/>
                <a:gd name="T2" fmla="*/ 110 w 3"/>
                <a:gd name="T3" fmla="*/ 0 h 3"/>
                <a:gd name="T4" fmla="*/ 367 w 3"/>
                <a:gd name="T5" fmla="*/ 257 h 3"/>
                <a:gd name="T6" fmla="*/ 110 w 3"/>
                <a:gd name="T7" fmla="*/ 367 h 3"/>
                <a:gd name="T8" fmla="*/ 0 w 3"/>
                <a:gd name="T9" fmla="*/ 110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0" y="1"/>
                  </a:moveTo>
                  <a:cubicBezTo>
                    <a:pt x="0" y="1"/>
                    <a:pt x="0" y="0"/>
                    <a:pt x="1" y="0"/>
                  </a:cubicBezTo>
                  <a:cubicBezTo>
                    <a:pt x="2" y="0"/>
                    <a:pt x="3" y="1"/>
                    <a:pt x="3" y="2"/>
                  </a:cubicBezTo>
                  <a:cubicBezTo>
                    <a:pt x="3" y="2"/>
                    <a:pt x="2" y="3"/>
                    <a:pt x="1" y="3"/>
                  </a:cubicBezTo>
                  <a:cubicBezTo>
                    <a:pt x="0" y="3"/>
                    <a:pt x="0" y="2"/>
                    <a:pt x="0" y="1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3" name="Freeform 570">
              <a:extLst>
                <a:ext uri="{FF2B5EF4-FFF2-40B4-BE49-F238E27FC236}">
                  <a16:creationId xmlns:a16="http://schemas.microsoft.com/office/drawing/2014/main" id="{32109655-AC95-8782-2394-59431DD8CBCF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5" y="2204"/>
              <a:ext cx="14" cy="11"/>
            </a:xfrm>
            <a:custGeom>
              <a:avLst/>
              <a:gdLst>
                <a:gd name="T0" fmla="*/ 0 w 4"/>
                <a:gd name="T1" fmla="*/ 202 h 3"/>
                <a:gd name="T2" fmla="*/ 308 w 4"/>
                <a:gd name="T3" fmla="*/ 0 h 3"/>
                <a:gd name="T4" fmla="*/ 602 w 4"/>
                <a:gd name="T5" fmla="*/ 202 h 3"/>
                <a:gd name="T6" fmla="*/ 308 w 4"/>
                <a:gd name="T7" fmla="*/ 539 h 3"/>
                <a:gd name="T8" fmla="*/ 0 w 4"/>
                <a:gd name="T9" fmla="*/ 202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3">
                  <a:moveTo>
                    <a:pt x="0" y="1"/>
                  </a:moveTo>
                  <a:cubicBezTo>
                    <a:pt x="1" y="0"/>
                    <a:pt x="1" y="0"/>
                    <a:pt x="2" y="0"/>
                  </a:cubicBezTo>
                  <a:cubicBezTo>
                    <a:pt x="3" y="0"/>
                    <a:pt x="4" y="1"/>
                    <a:pt x="4" y="1"/>
                  </a:cubicBezTo>
                  <a:cubicBezTo>
                    <a:pt x="3" y="2"/>
                    <a:pt x="3" y="3"/>
                    <a:pt x="2" y="3"/>
                  </a:cubicBezTo>
                  <a:cubicBezTo>
                    <a:pt x="1" y="3"/>
                    <a:pt x="0" y="2"/>
                    <a:pt x="0" y="1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4" name="Freeform 571">
              <a:extLst>
                <a:ext uri="{FF2B5EF4-FFF2-40B4-BE49-F238E27FC236}">
                  <a16:creationId xmlns:a16="http://schemas.microsoft.com/office/drawing/2014/main" id="{E18724D5-CF21-0008-2458-DE2B23F8D8E6}"/>
                </a:ext>
              </a:extLst>
            </p:cNvPr>
            <p:cNvSpPr>
              <a:spLocks/>
            </p:cNvSpPr>
            <p:nvPr/>
          </p:nvSpPr>
          <p:spPr bwMode="auto">
            <a:xfrm>
              <a:off x="2802" y="2187"/>
              <a:ext cx="6" cy="7"/>
            </a:xfrm>
            <a:custGeom>
              <a:avLst/>
              <a:gdLst>
                <a:gd name="T0" fmla="*/ 0 w 2"/>
                <a:gd name="T1" fmla="*/ 172 h 2"/>
                <a:gd name="T2" fmla="*/ 81 w 2"/>
                <a:gd name="T3" fmla="*/ 0 h 2"/>
                <a:gd name="T4" fmla="*/ 162 w 2"/>
                <a:gd name="T5" fmla="*/ 172 h 2"/>
                <a:gd name="T6" fmla="*/ 81 w 2"/>
                <a:gd name="T7" fmla="*/ 308 h 2"/>
                <a:gd name="T8" fmla="*/ 0 w 2"/>
                <a:gd name="T9" fmla="*/ 17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0" y="1"/>
                  </a:moveTo>
                  <a:cubicBezTo>
                    <a:pt x="0" y="1"/>
                    <a:pt x="1" y="0"/>
                    <a:pt x="1" y="0"/>
                  </a:cubicBezTo>
                  <a:cubicBezTo>
                    <a:pt x="1" y="1"/>
                    <a:pt x="2" y="1"/>
                    <a:pt x="2" y="1"/>
                  </a:cubicBezTo>
                  <a:cubicBezTo>
                    <a:pt x="2" y="2"/>
                    <a:pt x="1" y="2"/>
                    <a:pt x="1" y="2"/>
                  </a:cubicBezTo>
                  <a:cubicBezTo>
                    <a:pt x="1" y="2"/>
                    <a:pt x="0" y="2"/>
                    <a:pt x="0" y="1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5" name="Freeform 572">
              <a:extLst>
                <a:ext uri="{FF2B5EF4-FFF2-40B4-BE49-F238E27FC236}">
                  <a16:creationId xmlns:a16="http://schemas.microsoft.com/office/drawing/2014/main" id="{58711271-015C-1F43-AC06-3BFB02BB2F9E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5" y="2668"/>
              <a:ext cx="10" cy="10"/>
            </a:xfrm>
            <a:custGeom>
              <a:avLst/>
              <a:gdLst>
                <a:gd name="T0" fmla="*/ 0 w 3"/>
                <a:gd name="T1" fmla="*/ 257 h 3"/>
                <a:gd name="T2" fmla="*/ 110 w 3"/>
                <a:gd name="T3" fmla="*/ 0 h 3"/>
                <a:gd name="T4" fmla="*/ 367 w 3"/>
                <a:gd name="T5" fmla="*/ 110 h 3"/>
                <a:gd name="T6" fmla="*/ 110 w 3"/>
                <a:gd name="T7" fmla="*/ 367 h 3"/>
                <a:gd name="T8" fmla="*/ 0 w 3"/>
                <a:gd name="T9" fmla="*/ 25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0" y="2"/>
                  </a:moveTo>
                  <a:cubicBezTo>
                    <a:pt x="0" y="1"/>
                    <a:pt x="1" y="0"/>
                    <a:pt x="1" y="0"/>
                  </a:cubicBezTo>
                  <a:cubicBezTo>
                    <a:pt x="2" y="0"/>
                    <a:pt x="3" y="1"/>
                    <a:pt x="3" y="1"/>
                  </a:cubicBezTo>
                  <a:cubicBezTo>
                    <a:pt x="3" y="2"/>
                    <a:pt x="2" y="3"/>
                    <a:pt x="1" y="3"/>
                  </a:cubicBezTo>
                  <a:cubicBezTo>
                    <a:pt x="1" y="3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6" name="Freeform 573">
              <a:extLst>
                <a:ext uri="{FF2B5EF4-FFF2-40B4-BE49-F238E27FC236}">
                  <a16:creationId xmlns:a16="http://schemas.microsoft.com/office/drawing/2014/main" id="{2216487C-6910-05FE-FEBA-C42AE2C69578}"/>
                </a:ext>
              </a:extLst>
            </p:cNvPr>
            <p:cNvSpPr>
              <a:spLocks/>
            </p:cNvSpPr>
            <p:nvPr/>
          </p:nvSpPr>
          <p:spPr bwMode="auto">
            <a:xfrm>
              <a:off x="2869" y="2668"/>
              <a:ext cx="6" cy="10"/>
            </a:xfrm>
            <a:custGeom>
              <a:avLst/>
              <a:gdLst>
                <a:gd name="T0" fmla="*/ 0 w 2"/>
                <a:gd name="T1" fmla="*/ 257 h 3"/>
                <a:gd name="T2" fmla="*/ 81 w 2"/>
                <a:gd name="T3" fmla="*/ 0 h 3"/>
                <a:gd name="T4" fmla="*/ 162 w 2"/>
                <a:gd name="T5" fmla="*/ 110 h 3"/>
                <a:gd name="T6" fmla="*/ 81 w 2"/>
                <a:gd name="T7" fmla="*/ 367 h 3"/>
                <a:gd name="T8" fmla="*/ 0 w 2"/>
                <a:gd name="T9" fmla="*/ 25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0" y="2"/>
                  </a:moveTo>
                  <a:cubicBezTo>
                    <a:pt x="0" y="1"/>
                    <a:pt x="0" y="0"/>
                    <a:pt x="1" y="0"/>
                  </a:cubicBezTo>
                  <a:cubicBezTo>
                    <a:pt x="2" y="0"/>
                    <a:pt x="2" y="1"/>
                    <a:pt x="2" y="1"/>
                  </a:cubicBezTo>
                  <a:cubicBezTo>
                    <a:pt x="2" y="2"/>
                    <a:pt x="2" y="3"/>
                    <a:pt x="1" y="3"/>
                  </a:cubicBezTo>
                  <a:cubicBezTo>
                    <a:pt x="0" y="3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7" name="Oval 574">
              <a:extLst>
                <a:ext uri="{FF2B5EF4-FFF2-40B4-BE49-F238E27FC236}">
                  <a16:creationId xmlns:a16="http://schemas.microsoft.com/office/drawing/2014/main" id="{38A24236-7E84-BF69-B6E4-055DF09C43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5" y="2664"/>
              <a:ext cx="7" cy="7"/>
            </a:xfrm>
            <a:prstGeom prst="ellipse">
              <a:avLst/>
            </a:pr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638" name="Freeform 575">
              <a:extLst>
                <a:ext uri="{FF2B5EF4-FFF2-40B4-BE49-F238E27FC236}">
                  <a16:creationId xmlns:a16="http://schemas.microsoft.com/office/drawing/2014/main" id="{B934E3EF-CFE5-BCC7-197D-7393FA4708E8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9" y="2661"/>
              <a:ext cx="10" cy="7"/>
            </a:xfrm>
            <a:custGeom>
              <a:avLst/>
              <a:gdLst>
                <a:gd name="T0" fmla="*/ 0 w 3"/>
                <a:gd name="T1" fmla="*/ 172 h 2"/>
                <a:gd name="T2" fmla="*/ 257 w 3"/>
                <a:gd name="T3" fmla="*/ 0 h 2"/>
                <a:gd name="T4" fmla="*/ 367 w 3"/>
                <a:gd name="T5" fmla="*/ 172 h 2"/>
                <a:gd name="T6" fmla="*/ 257 w 3"/>
                <a:gd name="T7" fmla="*/ 308 h 2"/>
                <a:gd name="T8" fmla="*/ 0 w 3"/>
                <a:gd name="T9" fmla="*/ 17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0" y="1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2" y="0"/>
                    <a:pt x="3" y="0"/>
                    <a:pt x="3" y="1"/>
                  </a:cubicBezTo>
                  <a:cubicBezTo>
                    <a:pt x="3" y="2"/>
                    <a:pt x="2" y="2"/>
                    <a:pt x="2" y="2"/>
                  </a:cubicBezTo>
                  <a:cubicBezTo>
                    <a:pt x="1" y="2"/>
                    <a:pt x="1" y="2"/>
                    <a:pt x="0" y="1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9" name="Freeform 576">
              <a:extLst>
                <a:ext uri="{FF2B5EF4-FFF2-40B4-BE49-F238E27FC236}">
                  <a16:creationId xmlns:a16="http://schemas.microsoft.com/office/drawing/2014/main" id="{CE3468F6-47E1-C296-E129-B2A6C7AC0B30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2" y="2678"/>
              <a:ext cx="10" cy="8"/>
            </a:xfrm>
            <a:custGeom>
              <a:avLst/>
              <a:gdLst>
                <a:gd name="T0" fmla="*/ 0 w 3"/>
                <a:gd name="T1" fmla="*/ 256 h 2"/>
                <a:gd name="T2" fmla="*/ 110 w 3"/>
                <a:gd name="T3" fmla="*/ 0 h 2"/>
                <a:gd name="T4" fmla="*/ 257 w 3"/>
                <a:gd name="T5" fmla="*/ 256 h 2"/>
                <a:gd name="T6" fmla="*/ 110 w 3"/>
                <a:gd name="T7" fmla="*/ 512 h 2"/>
                <a:gd name="T8" fmla="*/ 0 w 3"/>
                <a:gd name="T9" fmla="*/ 256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0" y="1"/>
                  </a:moveTo>
                  <a:cubicBezTo>
                    <a:pt x="0" y="0"/>
                    <a:pt x="0" y="0"/>
                    <a:pt x="1" y="0"/>
                  </a:cubicBezTo>
                  <a:cubicBezTo>
                    <a:pt x="2" y="0"/>
                    <a:pt x="2" y="0"/>
                    <a:pt x="2" y="1"/>
                  </a:cubicBezTo>
                  <a:cubicBezTo>
                    <a:pt x="3" y="1"/>
                    <a:pt x="2" y="2"/>
                    <a:pt x="1" y="2"/>
                  </a:cubicBezTo>
                  <a:cubicBezTo>
                    <a:pt x="1" y="2"/>
                    <a:pt x="0" y="2"/>
                    <a:pt x="0" y="1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40" name="Freeform 577">
              <a:extLst>
                <a:ext uri="{FF2B5EF4-FFF2-40B4-BE49-F238E27FC236}">
                  <a16:creationId xmlns:a16="http://schemas.microsoft.com/office/drawing/2014/main" id="{C7C48F38-B9A2-0F64-3E1D-76AD33746E5B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2" y="2678"/>
              <a:ext cx="7" cy="11"/>
            </a:xfrm>
            <a:custGeom>
              <a:avLst/>
              <a:gdLst>
                <a:gd name="T0" fmla="*/ 0 w 2"/>
                <a:gd name="T1" fmla="*/ 348 h 3"/>
                <a:gd name="T2" fmla="*/ 172 w 2"/>
                <a:gd name="T3" fmla="*/ 0 h 3"/>
                <a:gd name="T4" fmla="*/ 308 w 2"/>
                <a:gd name="T5" fmla="*/ 202 h 3"/>
                <a:gd name="T6" fmla="*/ 172 w 2"/>
                <a:gd name="T7" fmla="*/ 539 h 3"/>
                <a:gd name="T8" fmla="*/ 0 w 2"/>
                <a:gd name="T9" fmla="*/ 348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0" y="2"/>
                  </a:moveTo>
                  <a:cubicBezTo>
                    <a:pt x="0" y="1"/>
                    <a:pt x="0" y="0"/>
                    <a:pt x="1" y="0"/>
                  </a:cubicBezTo>
                  <a:cubicBezTo>
                    <a:pt x="2" y="0"/>
                    <a:pt x="2" y="1"/>
                    <a:pt x="2" y="1"/>
                  </a:cubicBezTo>
                  <a:cubicBezTo>
                    <a:pt x="2" y="2"/>
                    <a:pt x="2" y="3"/>
                    <a:pt x="1" y="3"/>
                  </a:cubicBezTo>
                  <a:cubicBezTo>
                    <a:pt x="0" y="3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41" name="Freeform 578">
              <a:extLst>
                <a:ext uri="{FF2B5EF4-FFF2-40B4-BE49-F238E27FC236}">
                  <a16:creationId xmlns:a16="http://schemas.microsoft.com/office/drawing/2014/main" id="{27952605-DAAC-17FA-DD84-009433BF9773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2" y="2668"/>
              <a:ext cx="10" cy="10"/>
            </a:xfrm>
            <a:custGeom>
              <a:avLst/>
              <a:gdLst>
                <a:gd name="T0" fmla="*/ 110 w 3"/>
                <a:gd name="T1" fmla="*/ 110 h 3"/>
                <a:gd name="T2" fmla="*/ 257 w 3"/>
                <a:gd name="T3" fmla="*/ 0 h 3"/>
                <a:gd name="T4" fmla="*/ 367 w 3"/>
                <a:gd name="T5" fmla="*/ 110 h 3"/>
                <a:gd name="T6" fmla="*/ 257 w 3"/>
                <a:gd name="T7" fmla="*/ 367 h 3"/>
                <a:gd name="T8" fmla="*/ 110 w 3"/>
                <a:gd name="T9" fmla="*/ 110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1" y="1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2" y="0"/>
                    <a:pt x="3" y="1"/>
                    <a:pt x="3" y="1"/>
                  </a:cubicBezTo>
                  <a:cubicBezTo>
                    <a:pt x="3" y="2"/>
                    <a:pt x="3" y="2"/>
                    <a:pt x="2" y="3"/>
                  </a:cubicBezTo>
                  <a:cubicBezTo>
                    <a:pt x="1" y="3"/>
                    <a:pt x="1" y="2"/>
                    <a:pt x="1" y="1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42" name="Oval 579">
              <a:extLst>
                <a:ext uri="{FF2B5EF4-FFF2-40B4-BE49-F238E27FC236}">
                  <a16:creationId xmlns:a16="http://schemas.microsoft.com/office/drawing/2014/main" id="{D9721A0F-38B2-E88D-DADB-9787366D4B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12" y="2678"/>
              <a:ext cx="7" cy="8"/>
            </a:xfrm>
            <a:prstGeom prst="ellipse">
              <a:avLst/>
            </a:pr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643" name="Freeform 580">
              <a:extLst>
                <a:ext uri="{FF2B5EF4-FFF2-40B4-BE49-F238E27FC236}">
                  <a16:creationId xmlns:a16="http://schemas.microsoft.com/office/drawing/2014/main" id="{615E2319-F0BF-F369-E7C1-11A4F81974C0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5" y="2689"/>
              <a:ext cx="7" cy="7"/>
            </a:xfrm>
            <a:custGeom>
              <a:avLst/>
              <a:gdLst>
                <a:gd name="T0" fmla="*/ 0 w 2"/>
                <a:gd name="T1" fmla="*/ 172 h 2"/>
                <a:gd name="T2" fmla="*/ 0 w 2"/>
                <a:gd name="T3" fmla="*/ 0 h 2"/>
                <a:gd name="T4" fmla="*/ 308 w 2"/>
                <a:gd name="T5" fmla="*/ 172 h 2"/>
                <a:gd name="T6" fmla="*/ 172 w 2"/>
                <a:gd name="T7" fmla="*/ 308 h 2"/>
                <a:gd name="T8" fmla="*/ 0 w 2"/>
                <a:gd name="T9" fmla="*/ 17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0" y="1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2" y="1"/>
                  </a:cubicBezTo>
                  <a:cubicBezTo>
                    <a:pt x="2" y="1"/>
                    <a:pt x="1" y="2"/>
                    <a:pt x="1" y="2"/>
                  </a:cubicBezTo>
                  <a:cubicBezTo>
                    <a:pt x="0" y="2"/>
                    <a:pt x="0" y="2"/>
                    <a:pt x="0" y="1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44" name="Freeform 581">
              <a:extLst>
                <a:ext uri="{FF2B5EF4-FFF2-40B4-BE49-F238E27FC236}">
                  <a16:creationId xmlns:a16="http://schemas.microsoft.com/office/drawing/2014/main" id="{06B26E9E-B483-AC9E-6505-25ABD0A6953D}"/>
                </a:ext>
              </a:extLst>
            </p:cNvPr>
            <p:cNvSpPr>
              <a:spLocks/>
            </p:cNvSpPr>
            <p:nvPr/>
          </p:nvSpPr>
          <p:spPr bwMode="auto">
            <a:xfrm>
              <a:off x="2945" y="2693"/>
              <a:ext cx="7" cy="7"/>
            </a:xfrm>
            <a:custGeom>
              <a:avLst/>
              <a:gdLst>
                <a:gd name="T0" fmla="*/ 0 w 2"/>
                <a:gd name="T1" fmla="*/ 172 h 2"/>
                <a:gd name="T2" fmla="*/ 172 w 2"/>
                <a:gd name="T3" fmla="*/ 0 h 2"/>
                <a:gd name="T4" fmla="*/ 308 w 2"/>
                <a:gd name="T5" fmla="*/ 172 h 2"/>
                <a:gd name="T6" fmla="*/ 172 w 2"/>
                <a:gd name="T7" fmla="*/ 308 h 2"/>
                <a:gd name="T8" fmla="*/ 0 w 2"/>
                <a:gd name="T9" fmla="*/ 17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0" y="1"/>
                  </a:moveTo>
                  <a:cubicBezTo>
                    <a:pt x="0" y="1"/>
                    <a:pt x="1" y="1"/>
                    <a:pt x="1" y="0"/>
                  </a:cubicBezTo>
                  <a:cubicBezTo>
                    <a:pt x="1" y="0"/>
                    <a:pt x="2" y="1"/>
                    <a:pt x="2" y="1"/>
                  </a:cubicBezTo>
                  <a:cubicBezTo>
                    <a:pt x="2" y="1"/>
                    <a:pt x="1" y="2"/>
                    <a:pt x="1" y="2"/>
                  </a:cubicBezTo>
                  <a:cubicBezTo>
                    <a:pt x="1" y="2"/>
                    <a:pt x="1" y="1"/>
                    <a:pt x="0" y="1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45" name="Freeform 582">
              <a:extLst>
                <a:ext uri="{FF2B5EF4-FFF2-40B4-BE49-F238E27FC236}">
                  <a16:creationId xmlns:a16="http://schemas.microsoft.com/office/drawing/2014/main" id="{3EE8EF81-350F-1425-B3A4-C498916D7BC7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5" y="2707"/>
              <a:ext cx="4" cy="4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0 h 1"/>
                <a:gd name="T4" fmla="*/ 256 w 1"/>
                <a:gd name="T5" fmla="*/ 0 h 1"/>
                <a:gd name="T6" fmla="*/ 256 w 1"/>
                <a:gd name="T7" fmla="*/ 256 h 1"/>
                <a:gd name="T8" fmla="*/ 0 w 1"/>
                <a:gd name="T9" fmla="*/ 0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1"/>
                    <a:pt x="1" y="1"/>
                  </a:cubicBezTo>
                  <a:cubicBezTo>
                    <a:pt x="0" y="1"/>
                    <a:pt x="0" y="1"/>
                    <a:pt x="0" y="0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46" name="Oval 583">
              <a:extLst>
                <a:ext uri="{FF2B5EF4-FFF2-40B4-BE49-F238E27FC236}">
                  <a16:creationId xmlns:a16="http://schemas.microsoft.com/office/drawing/2014/main" id="{DCC1AB2A-22DC-9718-61A0-0EED8EBF75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2" y="2700"/>
              <a:ext cx="4" cy="3"/>
            </a:xfrm>
            <a:prstGeom prst="ellipse">
              <a:avLst/>
            </a:pr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647" name="Freeform 584">
              <a:extLst>
                <a:ext uri="{FF2B5EF4-FFF2-40B4-BE49-F238E27FC236}">
                  <a16:creationId xmlns:a16="http://schemas.microsoft.com/office/drawing/2014/main" id="{958801FE-1A70-777A-796D-ED69A4831448}"/>
                </a:ext>
              </a:extLst>
            </p:cNvPr>
            <p:cNvSpPr>
              <a:spLocks/>
            </p:cNvSpPr>
            <p:nvPr/>
          </p:nvSpPr>
          <p:spPr bwMode="auto">
            <a:xfrm>
              <a:off x="2955" y="2703"/>
              <a:ext cx="4" cy="4"/>
            </a:xfrm>
            <a:custGeom>
              <a:avLst/>
              <a:gdLst>
                <a:gd name="T0" fmla="*/ 0 w 1"/>
                <a:gd name="T1" fmla="*/ 0 h 1"/>
                <a:gd name="T2" fmla="*/ 256 w 1"/>
                <a:gd name="T3" fmla="*/ 0 h 1"/>
                <a:gd name="T4" fmla="*/ 256 w 1"/>
                <a:gd name="T5" fmla="*/ 0 h 1"/>
                <a:gd name="T6" fmla="*/ 256 w 1"/>
                <a:gd name="T7" fmla="*/ 256 h 1"/>
                <a:gd name="T8" fmla="*/ 0 w 1"/>
                <a:gd name="T9" fmla="*/ 0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0" y="0"/>
                    <a:pt x="0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1"/>
                    <a:pt x="1" y="1"/>
                  </a:cubicBezTo>
                  <a:cubicBezTo>
                    <a:pt x="1" y="1"/>
                    <a:pt x="0" y="1"/>
                    <a:pt x="0" y="0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48" name="Oval 585">
              <a:extLst>
                <a:ext uri="{FF2B5EF4-FFF2-40B4-BE49-F238E27FC236}">
                  <a16:creationId xmlns:a16="http://schemas.microsoft.com/office/drawing/2014/main" id="{66089378-E24C-AEB2-0065-CB077DCB5A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45" y="2682"/>
              <a:ext cx="4" cy="7"/>
            </a:xfrm>
            <a:prstGeom prst="ellipse">
              <a:avLst/>
            </a:pr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649" name="Freeform 586">
              <a:extLst>
                <a:ext uri="{FF2B5EF4-FFF2-40B4-BE49-F238E27FC236}">
                  <a16:creationId xmlns:a16="http://schemas.microsoft.com/office/drawing/2014/main" id="{590BAEF5-8E06-0EFE-A47E-2C4D1B607DEE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9" y="2686"/>
              <a:ext cx="3" cy="3"/>
            </a:xfrm>
            <a:custGeom>
              <a:avLst/>
              <a:gdLst>
                <a:gd name="T0" fmla="*/ 0 w 1"/>
                <a:gd name="T1" fmla="*/ 81 h 1"/>
                <a:gd name="T2" fmla="*/ 81 w 1"/>
                <a:gd name="T3" fmla="*/ 0 h 1"/>
                <a:gd name="T4" fmla="*/ 81 w 1"/>
                <a:gd name="T5" fmla="*/ 81 h 1"/>
                <a:gd name="T6" fmla="*/ 81 w 1"/>
                <a:gd name="T7" fmla="*/ 81 h 1"/>
                <a:gd name="T8" fmla="*/ 0 w 1"/>
                <a:gd name="T9" fmla="*/ 81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1"/>
                    <a:pt x="0" y="0"/>
                    <a:pt x="1" y="0"/>
                  </a:cubicBezTo>
                  <a:cubicBezTo>
                    <a:pt x="1" y="0"/>
                    <a:pt x="1" y="0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50" name="Freeform 587">
              <a:extLst>
                <a:ext uri="{FF2B5EF4-FFF2-40B4-BE49-F238E27FC236}">
                  <a16:creationId xmlns:a16="http://schemas.microsoft.com/office/drawing/2014/main" id="{C98886EB-51F5-4600-1449-A95CADA79995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8" y="2664"/>
              <a:ext cx="7" cy="4"/>
            </a:xfrm>
            <a:custGeom>
              <a:avLst/>
              <a:gdLst>
                <a:gd name="T0" fmla="*/ 0 w 2"/>
                <a:gd name="T1" fmla="*/ 0 h 1"/>
                <a:gd name="T2" fmla="*/ 172 w 2"/>
                <a:gd name="T3" fmla="*/ 0 h 1"/>
                <a:gd name="T4" fmla="*/ 308 w 2"/>
                <a:gd name="T5" fmla="*/ 0 h 1"/>
                <a:gd name="T6" fmla="*/ 172 w 2"/>
                <a:gd name="T7" fmla="*/ 256 h 1"/>
                <a:gd name="T8" fmla="*/ 0 w 2"/>
                <a:gd name="T9" fmla="*/ 0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1">
                  <a:moveTo>
                    <a:pt x="0" y="0"/>
                  </a:moveTo>
                  <a:cubicBezTo>
                    <a:pt x="0" y="0"/>
                    <a:pt x="1" y="0"/>
                    <a:pt x="1" y="0"/>
                  </a:cubicBezTo>
                  <a:cubicBezTo>
                    <a:pt x="1" y="0"/>
                    <a:pt x="2" y="0"/>
                    <a:pt x="2" y="0"/>
                  </a:cubicBezTo>
                  <a:cubicBezTo>
                    <a:pt x="2" y="0"/>
                    <a:pt x="1" y="1"/>
                    <a:pt x="1" y="1"/>
                  </a:cubicBezTo>
                  <a:cubicBezTo>
                    <a:pt x="1" y="1"/>
                    <a:pt x="0" y="1"/>
                    <a:pt x="0" y="0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51" name="Oval 588">
              <a:extLst>
                <a:ext uri="{FF2B5EF4-FFF2-40B4-BE49-F238E27FC236}">
                  <a16:creationId xmlns:a16="http://schemas.microsoft.com/office/drawing/2014/main" id="{59C916FB-93A5-5671-3B9A-4EE3260B15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5" y="2671"/>
              <a:ext cx="7" cy="4"/>
            </a:xfrm>
            <a:prstGeom prst="ellipse">
              <a:avLst/>
            </a:pr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652" name="Freeform 589">
              <a:extLst>
                <a:ext uri="{FF2B5EF4-FFF2-40B4-BE49-F238E27FC236}">
                  <a16:creationId xmlns:a16="http://schemas.microsoft.com/office/drawing/2014/main" id="{630F9564-F5F8-40C7-8570-78B45F61A821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2" y="2657"/>
              <a:ext cx="3" cy="4"/>
            </a:xfrm>
            <a:custGeom>
              <a:avLst/>
              <a:gdLst>
                <a:gd name="T0" fmla="*/ 0 w 1"/>
                <a:gd name="T1" fmla="*/ 256 h 1"/>
                <a:gd name="T2" fmla="*/ 0 w 1"/>
                <a:gd name="T3" fmla="*/ 0 h 1"/>
                <a:gd name="T4" fmla="*/ 81 w 1"/>
                <a:gd name="T5" fmla="*/ 256 h 1"/>
                <a:gd name="T6" fmla="*/ 0 w 1"/>
                <a:gd name="T7" fmla="*/ 256 h 1"/>
                <a:gd name="T8" fmla="*/ 0 w 1"/>
                <a:gd name="T9" fmla="*/ 256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" y="0"/>
                    <a:pt x="1" y="1"/>
                  </a:cubicBezTo>
                  <a:cubicBezTo>
                    <a:pt x="1" y="1"/>
                    <a:pt x="1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53" name="Oval 590">
              <a:extLst>
                <a:ext uri="{FF2B5EF4-FFF2-40B4-BE49-F238E27FC236}">
                  <a16:creationId xmlns:a16="http://schemas.microsoft.com/office/drawing/2014/main" id="{EA2AB234-EE76-27B8-5D60-43AFF7ADE8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5" y="2657"/>
              <a:ext cx="3" cy="7"/>
            </a:xfrm>
            <a:prstGeom prst="ellipse">
              <a:avLst/>
            </a:pr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654" name="Oval 591">
              <a:extLst>
                <a:ext uri="{FF2B5EF4-FFF2-40B4-BE49-F238E27FC236}">
                  <a16:creationId xmlns:a16="http://schemas.microsoft.com/office/drawing/2014/main" id="{E857AA44-38C0-BA62-8283-9033CFA2A1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8" y="2664"/>
              <a:ext cx="4" cy="4"/>
            </a:xfrm>
            <a:prstGeom prst="ellipse">
              <a:avLst/>
            </a:pr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655" name="Oval 592">
              <a:extLst>
                <a:ext uri="{FF2B5EF4-FFF2-40B4-BE49-F238E27FC236}">
                  <a16:creationId xmlns:a16="http://schemas.microsoft.com/office/drawing/2014/main" id="{138669E8-A9BC-29A6-AA76-F83DA93AD4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2" y="2678"/>
              <a:ext cx="7" cy="8"/>
            </a:xfrm>
            <a:prstGeom prst="ellipse">
              <a:avLst/>
            </a:pr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656" name="Oval 593">
              <a:extLst>
                <a:ext uri="{FF2B5EF4-FFF2-40B4-BE49-F238E27FC236}">
                  <a16:creationId xmlns:a16="http://schemas.microsoft.com/office/drawing/2014/main" id="{3E0143B0-3532-86BA-AE55-853BFF6393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2" y="2678"/>
              <a:ext cx="7" cy="8"/>
            </a:xfrm>
            <a:prstGeom prst="ellipse">
              <a:avLst/>
            </a:pr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657" name="Freeform 594">
              <a:extLst>
                <a:ext uri="{FF2B5EF4-FFF2-40B4-BE49-F238E27FC236}">
                  <a16:creationId xmlns:a16="http://schemas.microsoft.com/office/drawing/2014/main" id="{A20D7E77-E173-C962-7FC6-DE0532B143DF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2" y="2671"/>
              <a:ext cx="10" cy="11"/>
            </a:xfrm>
            <a:custGeom>
              <a:avLst/>
              <a:gdLst>
                <a:gd name="T0" fmla="*/ 0 w 3"/>
                <a:gd name="T1" fmla="*/ 202 h 3"/>
                <a:gd name="T2" fmla="*/ 257 w 3"/>
                <a:gd name="T3" fmla="*/ 0 h 3"/>
                <a:gd name="T4" fmla="*/ 367 w 3"/>
                <a:gd name="T5" fmla="*/ 202 h 3"/>
                <a:gd name="T6" fmla="*/ 257 w 3"/>
                <a:gd name="T7" fmla="*/ 539 h 3"/>
                <a:gd name="T8" fmla="*/ 0 w 3"/>
                <a:gd name="T9" fmla="*/ 202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0" y="1"/>
                  </a:moveTo>
                  <a:cubicBezTo>
                    <a:pt x="0" y="0"/>
                    <a:pt x="1" y="0"/>
                    <a:pt x="2" y="0"/>
                  </a:cubicBezTo>
                  <a:cubicBezTo>
                    <a:pt x="2" y="0"/>
                    <a:pt x="3" y="0"/>
                    <a:pt x="3" y="1"/>
                  </a:cubicBezTo>
                  <a:cubicBezTo>
                    <a:pt x="3" y="2"/>
                    <a:pt x="3" y="3"/>
                    <a:pt x="2" y="3"/>
                  </a:cubicBezTo>
                  <a:cubicBezTo>
                    <a:pt x="1" y="3"/>
                    <a:pt x="0" y="2"/>
                    <a:pt x="0" y="1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58" name="Freeform 595">
              <a:extLst>
                <a:ext uri="{FF2B5EF4-FFF2-40B4-BE49-F238E27FC236}">
                  <a16:creationId xmlns:a16="http://schemas.microsoft.com/office/drawing/2014/main" id="{1D3E960E-D6D5-27D1-13C1-4B62B7B394ED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9" y="2678"/>
              <a:ext cx="10" cy="11"/>
            </a:xfrm>
            <a:custGeom>
              <a:avLst/>
              <a:gdLst>
                <a:gd name="T0" fmla="*/ 0 w 3"/>
                <a:gd name="T1" fmla="*/ 348 h 3"/>
                <a:gd name="T2" fmla="*/ 110 w 3"/>
                <a:gd name="T3" fmla="*/ 0 h 3"/>
                <a:gd name="T4" fmla="*/ 367 w 3"/>
                <a:gd name="T5" fmla="*/ 348 h 3"/>
                <a:gd name="T6" fmla="*/ 257 w 3"/>
                <a:gd name="T7" fmla="*/ 539 h 3"/>
                <a:gd name="T8" fmla="*/ 0 w 3"/>
                <a:gd name="T9" fmla="*/ 348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0" y="2"/>
                  </a:moveTo>
                  <a:cubicBezTo>
                    <a:pt x="0" y="1"/>
                    <a:pt x="1" y="0"/>
                    <a:pt x="1" y="0"/>
                  </a:cubicBezTo>
                  <a:cubicBezTo>
                    <a:pt x="2" y="0"/>
                    <a:pt x="3" y="1"/>
                    <a:pt x="3" y="2"/>
                  </a:cubicBezTo>
                  <a:cubicBezTo>
                    <a:pt x="3" y="2"/>
                    <a:pt x="3" y="3"/>
                    <a:pt x="2" y="3"/>
                  </a:cubicBezTo>
                  <a:cubicBezTo>
                    <a:pt x="1" y="3"/>
                    <a:pt x="0" y="3"/>
                    <a:pt x="0" y="2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59" name="Freeform 596">
              <a:extLst>
                <a:ext uri="{FF2B5EF4-FFF2-40B4-BE49-F238E27FC236}">
                  <a16:creationId xmlns:a16="http://schemas.microsoft.com/office/drawing/2014/main" id="{586C05EC-B93B-C967-7D19-4EC1F60B3E61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9" y="2675"/>
              <a:ext cx="10" cy="11"/>
            </a:xfrm>
            <a:custGeom>
              <a:avLst/>
              <a:gdLst>
                <a:gd name="T0" fmla="*/ 0 w 3"/>
                <a:gd name="T1" fmla="*/ 202 h 3"/>
                <a:gd name="T2" fmla="*/ 257 w 3"/>
                <a:gd name="T3" fmla="*/ 0 h 3"/>
                <a:gd name="T4" fmla="*/ 367 w 3"/>
                <a:gd name="T5" fmla="*/ 202 h 3"/>
                <a:gd name="T6" fmla="*/ 257 w 3"/>
                <a:gd name="T7" fmla="*/ 539 h 3"/>
                <a:gd name="T8" fmla="*/ 0 w 3"/>
                <a:gd name="T9" fmla="*/ 202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0" y="1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2" y="0"/>
                    <a:pt x="3" y="0"/>
                    <a:pt x="3" y="1"/>
                  </a:cubicBezTo>
                  <a:cubicBezTo>
                    <a:pt x="3" y="2"/>
                    <a:pt x="3" y="3"/>
                    <a:pt x="2" y="3"/>
                  </a:cubicBezTo>
                  <a:cubicBezTo>
                    <a:pt x="1" y="3"/>
                    <a:pt x="0" y="2"/>
                    <a:pt x="0" y="1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60" name="Freeform 597">
              <a:extLst>
                <a:ext uri="{FF2B5EF4-FFF2-40B4-BE49-F238E27FC236}">
                  <a16:creationId xmlns:a16="http://schemas.microsoft.com/office/drawing/2014/main" id="{3DBD9869-2683-C2C3-7ED5-FB5D544C5F43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5" y="2682"/>
              <a:ext cx="14" cy="11"/>
            </a:xfrm>
            <a:custGeom>
              <a:avLst/>
              <a:gdLst>
                <a:gd name="T0" fmla="*/ 172 w 4"/>
                <a:gd name="T1" fmla="*/ 348 h 3"/>
                <a:gd name="T2" fmla="*/ 308 w 4"/>
                <a:gd name="T3" fmla="*/ 0 h 3"/>
                <a:gd name="T4" fmla="*/ 602 w 4"/>
                <a:gd name="T5" fmla="*/ 348 h 3"/>
                <a:gd name="T6" fmla="*/ 308 w 4"/>
                <a:gd name="T7" fmla="*/ 539 h 3"/>
                <a:gd name="T8" fmla="*/ 172 w 4"/>
                <a:gd name="T9" fmla="*/ 348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3">
                  <a:moveTo>
                    <a:pt x="1" y="2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3" y="0"/>
                    <a:pt x="4" y="1"/>
                    <a:pt x="4" y="2"/>
                  </a:cubicBezTo>
                  <a:cubicBezTo>
                    <a:pt x="4" y="2"/>
                    <a:pt x="3" y="3"/>
                    <a:pt x="2" y="3"/>
                  </a:cubicBezTo>
                  <a:cubicBezTo>
                    <a:pt x="1" y="3"/>
                    <a:pt x="1" y="3"/>
                    <a:pt x="1" y="2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61" name="Freeform 598">
              <a:extLst>
                <a:ext uri="{FF2B5EF4-FFF2-40B4-BE49-F238E27FC236}">
                  <a16:creationId xmlns:a16="http://schemas.microsoft.com/office/drawing/2014/main" id="{7DEE91E0-85CF-E89A-D4E7-C80586683F14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2" y="2675"/>
              <a:ext cx="3" cy="7"/>
            </a:xfrm>
            <a:custGeom>
              <a:avLst/>
              <a:gdLst>
                <a:gd name="T0" fmla="*/ 0 w 1"/>
                <a:gd name="T1" fmla="*/ 172 h 2"/>
                <a:gd name="T2" fmla="*/ 0 w 1"/>
                <a:gd name="T3" fmla="*/ 0 h 2"/>
                <a:gd name="T4" fmla="*/ 81 w 1"/>
                <a:gd name="T5" fmla="*/ 172 h 2"/>
                <a:gd name="T6" fmla="*/ 81 w 1"/>
                <a:gd name="T7" fmla="*/ 308 h 2"/>
                <a:gd name="T8" fmla="*/ 0 w 1"/>
                <a:gd name="T9" fmla="*/ 17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2">
                  <a:moveTo>
                    <a:pt x="0" y="1"/>
                  </a:moveTo>
                  <a:cubicBezTo>
                    <a:pt x="0" y="1"/>
                    <a:pt x="0" y="0"/>
                    <a:pt x="0" y="0"/>
                  </a:cubicBezTo>
                  <a:cubicBezTo>
                    <a:pt x="1" y="0"/>
                    <a:pt x="1" y="0"/>
                    <a:pt x="1" y="1"/>
                  </a:cubicBezTo>
                  <a:cubicBezTo>
                    <a:pt x="1" y="1"/>
                    <a:pt x="1" y="2"/>
                    <a:pt x="1" y="2"/>
                  </a:cubicBezTo>
                  <a:cubicBezTo>
                    <a:pt x="0" y="2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62" name="Freeform 599">
              <a:extLst>
                <a:ext uri="{FF2B5EF4-FFF2-40B4-BE49-F238E27FC236}">
                  <a16:creationId xmlns:a16="http://schemas.microsoft.com/office/drawing/2014/main" id="{1CA33991-4015-5F80-FA31-139FFA44292E}"/>
                </a:ext>
              </a:extLst>
            </p:cNvPr>
            <p:cNvSpPr>
              <a:spLocks/>
            </p:cNvSpPr>
            <p:nvPr/>
          </p:nvSpPr>
          <p:spPr bwMode="auto">
            <a:xfrm>
              <a:off x="2752" y="2151"/>
              <a:ext cx="3" cy="7"/>
            </a:xfrm>
            <a:custGeom>
              <a:avLst/>
              <a:gdLst>
                <a:gd name="T0" fmla="*/ 0 w 1"/>
                <a:gd name="T1" fmla="*/ 172 h 2"/>
                <a:gd name="T2" fmla="*/ 81 w 1"/>
                <a:gd name="T3" fmla="*/ 0 h 2"/>
                <a:gd name="T4" fmla="*/ 81 w 1"/>
                <a:gd name="T5" fmla="*/ 172 h 2"/>
                <a:gd name="T6" fmla="*/ 0 w 1"/>
                <a:gd name="T7" fmla="*/ 308 h 2"/>
                <a:gd name="T8" fmla="*/ 0 w 1"/>
                <a:gd name="T9" fmla="*/ 17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2">
                  <a:moveTo>
                    <a:pt x="0" y="1"/>
                  </a:moveTo>
                  <a:cubicBezTo>
                    <a:pt x="0" y="1"/>
                    <a:pt x="0" y="0"/>
                    <a:pt x="1" y="0"/>
                  </a:cubicBezTo>
                  <a:cubicBezTo>
                    <a:pt x="1" y="0"/>
                    <a:pt x="1" y="1"/>
                    <a:pt x="1" y="1"/>
                  </a:cubicBezTo>
                  <a:cubicBezTo>
                    <a:pt x="1" y="1"/>
                    <a:pt x="1" y="2"/>
                    <a:pt x="0" y="2"/>
                  </a:cubicBezTo>
                  <a:cubicBezTo>
                    <a:pt x="0" y="2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63" name="Freeform 600">
              <a:extLst>
                <a:ext uri="{FF2B5EF4-FFF2-40B4-BE49-F238E27FC236}">
                  <a16:creationId xmlns:a16="http://schemas.microsoft.com/office/drawing/2014/main" id="{CDEB0318-1C69-E151-9AD8-7017B6BB60E6}"/>
                </a:ext>
              </a:extLst>
            </p:cNvPr>
            <p:cNvSpPr>
              <a:spLocks/>
            </p:cNvSpPr>
            <p:nvPr/>
          </p:nvSpPr>
          <p:spPr bwMode="auto">
            <a:xfrm>
              <a:off x="2748" y="2162"/>
              <a:ext cx="4" cy="7"/>
            </a:xfrm>
            <a:custGeom>
              <a:avLst/>
              <a:gdLst>
                <a:gd name="T0" fmla="*/ 0 w 1"/>
                <a:gd name="T1" fmla="*/ 172 h 2"/>
                <a:gd name="T2" fmla="*/ 0 w 1"/>
                <a:gd name="T3" fmla="*/ 0 h 2"/>
                <a:gd name="T4" fmla="*/ 256 w 1"/>
                <a:gd name="T5" fmla="*/ 172 h 2"/>
                <a:gd name="T6" fmla="*/ 0 w 1"/>
                <a:gd name="T7" fmla="*/ 308 h 2"/>
                <a:gd name="T8" fmla="*/ 0 w 1"/>
                <a:gd name="T9" fmla="*/ 17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2">
                  <a:moveTo>
                    <a:pt x="0" y="1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1"/>
                    <a:pt x="1" y="1"/>
                  </a:cubicBezTo>
                  <a:cubicBezTo>
                    <a:pt x="1" y="1"/>
                    <a:pt x="1" y="2"/>
                    <a:pt x="0" y="2"/>
                  </a:cubicBezTo>
                  <a:cubicBezTo>
                    <a:pt x="0" y="2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64" name="Freeform 601">
              <a:extLst>
                <a:ext uri="{FF2B5EF4-FFF2-40B4-BE49-F238E27FC236}">
                  <a16:creationId xmlns:a16="http://schemas.microsoft.com/office/drawing/2014/main" id="{DCB6CF59-047E-5A3C-DAC3-43C082098457}"/>
                </a:ext>
              </a:extLst>
            </p:cNvPr>
            <p:cNvSpPr>
              <a:spLocks/>
            </p:cNvSpPr>
            <p:nvPr/>
          </p:nvSpPr>
          <p:spPr bwMode="auto">
            <a:xfrm>
              <a:off x="2772" y="2176"/>
              <a:ext cx="6" cy="3"/>
            </a:xfrm>
            <a:custGeom>
              <a:avLst/>
              <a:gdLst>
                <a:gd name="T0" fmla="*/ 0 w 2"/>
                <a:gd name="T1" fmla="*/ 0 h 1"/>
                <a:gd name="T2" fmla="*/ 81 w 2"/>
                <a:gd name="T3" fmla="*/ 0 h 1"/>
                <a:gd name="T4" fmla="*/ 81 w 2"/>
                <a:gd name="T5" fmla="*/ 0 h 1"/>
                <a:gd name="T6" fmla="*/ 81 w 2"/>
                <a:gd name="T7" fmla="*/ 81 h 1"/>
                <a:gd name="T8" fmla="*/ 0 w 2"/>
                <a:gd name="T9" fmla="*/ 0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1">
                  <a:moveTo>
                    <a:pt x="0" y="0"/>
                  </a:moveTo>
                  <a:cubicBezTo>
                    <a:pt x="0" y="0"/>
                    <a:pt x="0" y="0"/>
                    <a:pt x="1" y="0"/>
                  </a:cubicBezTo>
                  <a:cubicBezTo>
                    <a:pt x="1" y="0"/>
                    <a:pt x="2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0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65" name="Freeform 602">
              <a:extLst>
                <a:ext uri="{FF2B5EF4-FFF2-40B4-BE49-F238E27FC236}">
                  <a16:creationId xmlns:a16="http://schemas.microsoft.com/office/drawing/2014/main" id="{03D7735E-D72E-0682-5CE3-113001BDDF2A}"/>
                </a:ext>
              </a:extLst>
            </p:cNvPr>
            <p:cNvSpPr>
              <a:spLocks/>
            </p:cNvSpPr>
            <p:nvPr/>
          </p:nvSpPr>
          <p:spPr bwMode="auto">
            <a:xfrm>
              <a:off x="2768" y="2162"/>
              <a:ext cx="7" cy="7"/>
            </a:xfrm>
            <a:custGeom>
              <a:avLst/>
              <a:gdLst>
                <a:gd name="T0" fmla="*/ 0 w 2"/>
                <a:gd name="T1" fmla="*/ 172 h 2"/>
                <a:gd name="T2" fmla="*/ 172 w 2"/>
                <a:gd name="T3" fmla="*/ 0 h 2"/>
                <a:gd name="T4" fmla="*/ 308 w 2"/>
                <a:gd name="T5" fmla="*/ 172 h 2"/>
                <a:gd name="T6" fmla="*/ 172 w 2"/>
                <a:gd name="T7" fmla="*/ 308 h 2"/>
                <a:gd name="T8" fmla="*/ 0 w 2"/>
                <a:gd name="T9" fmla="*/ 17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0" y="1"/>
                  </a:moveTo>
                  <a:cubicBezTo>
                    <a:pt x="1" y="1"/>
                    <a:pt x="1" y="0"/>
                    <a:pt x="1" y="0"/>
                  </a:cubicBezTo>
                  <a:cubicBezTo>
                    <a:pt x="2" y="0"/>
                    <a:pt x="2" y="1"/>
                    <a:pt x="2" y="1"/>
                  </a:cubicBezTo>
                  <a:cubicBezTo>
                    <a:pt x="2" y="1"/>
                    <a:pt x="2" y="2"/>
                    <a:pt x="1" y="2"/>
                  </a:cubicBezTo>
                  <a:cubicBezTo>
                    <a:pt x="1" y="2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66" name="Freeform 603">
              <a:extLst>
                <a:ext uri="{FF2B5EF4-FFF2-40B4-BE49-F238E27FC236}">
                  <a16:creationId xmlns:a16="http://schemas.microsoft.com/office/drawing/2014/main" id="{4B2FCC21-E1EB-438B-43EB-D0A261B52132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3" y="1866"/>
              <a:ext cx="6" cy="7"/>
            </a:xfrm>
            <a:custGeom>
              <a:avLst/>
              <a:gdLst>
                <a:gd name="T0" fmla="*/ 0 w 2"/>
                <a:gd name="T1" fmla="*/ 172 h 2"/>
                <a:gd name="T2" fmla="*/ 81 w 2"/>
                <a:gd name="T3" fmla="*/ 0 h 2"/>
                <a:gd name="T4" fmla="*/ 162 w 2"/>
                <a:gd name="T5" fmla="*/ 172 h 2"/>
                <a:gd name="T6" fmla="*/ 81 w 2"/>
                <a:gd name="T7" fmla="*/ 308 h 2"/>
                <a:gd name="T8" fmla="*/ 0 w 2"/>
                <a:gd name="T9" fmla="*/ 17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0" y="1"/>
                  </a:moveTo>
                  <a:cubicBezTo>
                    <a:pt x="0" y="0"/>
                    <a:pt x="1" y="0"/>
                    <a:pt x="1" y="0"/>
                  </a:cubicBezTo>
                  <a:cubicBezTo>
                    <a:pt x="2" y="0"/>
                    <a:pt x="2" y="0"/>
                    <a:pt x="2" y="1"/>
                  </a:cubicBezTo>
                  <a:cubicBezTo>
                    <a:pt x="2" y="1"/>
                    <a:pt x="2" y="2"/>
                    <a:pt x="1" y="2"/>
                  </a:cubicBezTo>
                  <a:cubicBezTo>
                    <a:pt x="0" y="2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67" name="Freeform 604">
              <a:extLst>
                <a:ext uri="{FF2B5EF4-FFF2-40B4-BE49-F238E27FC236}">
                  <a16:creationId xmlns:a16="http://schemas.microsoft.com/office/drawing/2014/main" id="{E02ECE0C-F961-5827-C9AD-915A5149701E}"/>
                </a:ext>
              </a:extLst>
            </p:cNvPr>
            <p:cNvSpPr>
              <a:spLocks/>
            </p:cNvSpPr>
            <p:nvPr/>
          </p:nvSpPr>
          <p:spPr bwMode="auto">
            <a:xfrm>
              <a:off x="3109" y="1869"/>
              <a:ext cx="7" cy="7"/>
            </a:xfrm>
            <a:custGeom>
              <a:avLst/>
              <a:gdLst>
                <a:gd name="T0" fmla="*/ 0 w 2"/>
                <a:gd name="T1" fmla="*/ 172 h 2"/>
                <a:gd name="T2" fmla="*/ 172 w 2"/>
                <a:gd name="T3" fmla="*/ 0 h 2"/>
                <a:gd name="T4" fmla="*/ 308 w 2"/>
                <a:gd name="T5" fmla="*/ 172 h 2"/>
                <a:gd name="T6" fmla="*/ 172 w 2"/>
                <a:gd name="T7" fmla="*/ 308 h 2"/>
                <a:gd name="T8" fmla="*/ 0 w 2"/>
                <a:gd name="T9" fmla="*/ 17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0" y="1"/>
                  </a:moveTo>
                  <a:cubicBezTo>
                    <a:pt x="0" y="0"/>
                    <a:pt x="1" y="0"/>
                    <a:pt x="1" y="0"/>
                  </a:cubicBezTo>
                  <a:cubicBezTo>
                    <a:pt x="2" y="0"/>
                    <a:pt x="2" y="1"/>
                    <a:pt x="2" y="1"/>
                  </a:cubicBezTo>
                  <a:cubicBezTo>
                    <a:pt x="2" y="2"/>
                    <a:pt x="2" y="2"/>
                    <a:pt x="1" y="2"/>
                  </a:cubicBezTo>
                  <a:cubicBezTo>
                    <a:pt x="1" y="2"/>
                    <a:pt x="0" y="2"/>
                    <a:pt x="0" y="1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68" name="Freeform 605">
              <a:extLst>
                <a:ext uri="{FF2B5EF4-FFF2-40B4-BE49-F238E27FC236}">
                  <a16:creationId xmlns:a16="http://schemas.microsoft.com/office/drawing/2014/main" id="{82739F93-D04E-5417-A275-488196EDB6F8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9" y="1873"/>
              <a:ext cx="7" cy="11"/>
            </a:xfrm>
            <a:custGeom>
              <a:avLst/>
              <a:gdLst>
                <a:gd name="T0" fmla="*/ 0 w 2"/>
                <a:gd name="T1" fmla="*/ 348 h 3"/>
                <a:gd name="T2" fmla="*/ 172 w 2"/>
                <a:gd name="T3" fmla="*/ 0 h 3"/>
                <a:gd name="T4" fmla="*/ 308 w 2"/>
                <a:gd name="T5" fmla="*/ 348 h 3"/>
                <a:gd name="T6" fmla="*/ 172 w 2"/>
                <a:gd name="T7" fmla="*/ 539 h 3"/>
                <a:gd name="T8" fmla="*/ 0 w 2"/>
                <a:gd name="T9" fmla="*/ 348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0" y="2"/>
                  </a:moveTo>
                  <a:cubicBezTo>
                    <a:pt x="0" y="1"/>
                    <a:pt x="0" y="0"/>
                    <a:pt x="1" y="0"/>
                  </a:cubicBezTo>
                  <a:cubicBezTo>
                    <a:pt x="2" y="1"/>
                    <a:pt x="2" y="1"/>
                    <a:pt x="2" y="2"/>
                  </a:cubicBezTo>
                  <a:cubicBezTo>
                    <a:pt x="2" y="2"/>
                    <a:pt x="1" y="3"/>
                    <a:pt x="1" y="3"/>
                  </a:cubicBezTo>
                  <a:cubicBezTo>
                    <a:pt x="0" y="3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69" name="Freeform 606">
              <a:extLst>
                <a:ext uri="{FF2B5EF4-FFF2-40B4-BE49-F238E27FC236}">
                  <a16:creationId xmlns:a16="http://schemas.microsoft.com/office/drawing/2014/main" id="{038BF133-CC06-D428-1C2B-9A5320BF85CA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9" y="1859"/>
              <a:ext cx="10" cy="7"/>
            </a:xfrm>
            <a:custGeom>
              <a:avLst/>
              <a:gdLst>
                <a:gd name="T0" fmla="*/ 0 w 3"/>
                <a:gd name="T1" fmla="*/ 172 h 2"/>
                <a:gd name="T2" fmla="*/ 257 w 3"/>
                <a:gd name="T3" fmla="*/ 0 h 2"/>
                <a:gd name="T4" fmla="*/ 367 w 3"/>
                <a:gd name="T5" fmla="*/ 172 h 2"/>
                <a:gd name="T6" fmla="*/ 110 w 3"/>
                <a:gd name="T7" fmla="*/ 308 h 2"/>
                <a:gd name="T8" fmla="*/ 0 w 3"/>
                <a:gd name="T9" fmla="*/ 17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0" y="1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2" y="0"/>
                    <a:pt x="3" y="1"/>
                    <a:pt x="3" y="1"/>
                  </a:cubicBezTo>
                  <a:cubicBezTo>
                    <a:pt x="3" y="2"/>
                    <a:pt x="2" y="2"/>
                    <a:pt x="1" y="2"/>
                  </a:cubicBezTo>
                  <a:cubicBezTo>
                    <a:pt x="1" y="2"/>
                    <a:pt x="0" y="2"/>
                    <a:pt x="0" y="1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70" name="Freeform 607">
              <a:extLst>
                <a:ext uri="{FF2B5EF4-FFF2-40B4-BE49-F238E27FC236}">
                  <a16:creationId xmlns:a16="http://schemas.microsoft.com/office/drawing/2014/main" id="{D8C1E5D2-11EE-0956-A317-ABC2DA6EACC6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6" y="1855"/>
              <a:ext cx="6" cy="7"/>
            </a:xfrm>
            <a:custGeom>
              <a:avLst/>
              <a:gdLst>
                <a:gd name="T0" fmla="*/ 0 w 2"/>
                <a:gd name="T1" fmla="*/ 172 h 2"/>
                <a:gd name="T2" fmla="*/ 81 w 2"/>
                <a:gd name="T3" fmla="*/ 0 h 2"/>
                <a:gd name="T4" fmla="*/ 162 w 2"/>
                <a:gd name="T5" fmla="*/ 172 h 2"/>
                <a:gd name="T6" fmla="*/ 81 w 2"/>
                <a:gd name="T7" fmla="*/ 308 h 2"/>
                <a:gd name="T8" fmla="*/ 0 w 2"/>
                <a:gd name="T9" fmla="*/ 17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0" y="1"/>
                  </a:moveTo>
                  <a:cubicBezTo>
                    <a:pt x="0" y="0"/>
                    <a:pt x="1" y="0"/>
                    <a:pt x="1" y="0"/>
                  </a:cubicBezTo>
                  <a:cubicBezTo>
                    <a:pt x="2" y="0"/>
                    <a:pt x="2" y="0"/>
                    <a:pt x="2" y="1"/>
                  </a:cubicBezTo>
                  <a:cubicBezTo>
                    <a:pt x="2" y="1"/>
                    <a:pt x="2" y="2"/>
                    <a:pt x="1" y="2"/>
                  </a:cubicBezTo>
                  <a:cubicBezTo>
                    <a:pt x="0" y="2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71" name="Freeform 608">
              <a:extLst>
                <a:ext uri="{FF2B5EF4-FFF2-40B4-BE49-F238E27FC236}">
                  <a16:creationId xmlns:a16="http://schemas.microsoft.com/office/drawing/2014/main" id="{8C0B27EB-429A-0FE9-FA3C-A60D27E9F604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3" y="1866"/>
              <a:ext cx="6" cy="10"/>
            </a:xfrm>
            <a:custGeom>
              <a:avLst/>
              <a:gdLst>
                <a:gd name="T0" fmla="*/ 0 w 2"/>
                <a:gd name="T1" fmla="*/ 110 h 3"/>
                <a:gd name="T2" fmla="*/ 81 w 2"/>
                <a:gd name="T3" fmla="*/ 0 h 3"/>
                <a:gd name="T4" fmla="*/ 162 w 2"/>
                <a:gd name="T5" fmla="*/ 257 h 3"/>
                <a:gd name="T6" fmla="*/ 81 w 2"/>
                <a:gd name="T7" fmla="*/ 367 h 3"/>
                <a:gd name="T8" fmla="*/ 0 w 2"/>
                <a:gd name="T9" fmla="*/ 110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0" y="1"/>
                  </a:moveTo>
                  <a:cubicBezTo>
                    <a:pt x="0" y="1"/>
                    <a:pt x="1" y="0"/>
                    <a:pt x="1" y="0"/>
                  </a:cubicBezTo>
                  <a:cubicBezTo>
                    <a:pt x="2" y="0"/>
                    <a:pt x="2" y="1"/>
                    <a:pt x="2" y="2"/>
                  </a:cubicBezTo>
                  <a:cubicBezTo>
                    <a:pt x="2" y="2"/>
                    <a:pt x="2" y="3"/>
                    <a:pt x="1" y="3"/>
                  </a:cubicBezTo>
                  <a:cubicBezTo>
                    <a:pt x="0" y="3"/>
                    <a:pt x="0" y="2"/>
                    <a:pt x="0" y="1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72" name="Freeform 609">
              <a:extLst>
                <a:ext uri="{FF2B5EF4-FFF2-40B4-BE49-F238E27FC236}">
                  <a16:creationId xmlns:a16="http://schemas.microsoft.com/office/drawing/2014/main" id="{875B35E6-29DD-7009-37C4-2EE275D234E3}"/>
                </a:ext>
              </a:extLst>
            </p:cNvPr>
            <p:cNvSpPr>
              <a:spLocks/>
            </p:cNvSpPr>
            <p:nvPr/>
          </p:nvSpPr>
          <p:spPr bwMode="auto">
            <a:xfrm>
              <a:off x="3119" y="1876"/>
              <a:ext cx="10" cy="11"/>
            </a:xfrm>
            <a:custGeom>
              <a:avLst/>
              <a:gdLst>
                <a:gd name="T0" fmla="*/ 0 w 3"/>
                <a:gd name="T1" fmla="*/ 348 h 3"/>
                <a:gd name="T2" fmla="*/ 257 w 3"/>
                <a:gd name="T3" fmla="*/ 202 h 3"/>
                <a:gd name="T4" fmla="*/ 367 w 3"/>
                <a:gd name="T5" fmla="*/ 348 h 3"/>
                <a:gd name="T6" fmla="*/ 257 w 3"/>
                <a:gd name="T7" fmla="*/ 539 h 3"/>
                <a:gd name="T8" fmla="*/ 0 w 3"/>
                <a:gd name="T9" fmla="*/ 348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0" y="2"/>
                  </a:moveTo>
                  <a:cubicBezTo>
                    <a:pt x="1" y="1"/>
                    <a:pt x="1" y="0"/>
                    <a:pt x="2" y="1"/>
                  </a:cubicBezTo>
                  <a:cubicBezTo>
                    <a:pt x="2" y="1"/>
                    <a:pt x="3" y="1"/>
                    <a:pt x="3" y="2"/>
                  </a:cubicBezTo>
                  <a:cubicBezTo>
                    <a:pt x="3" y="2"/>
                    <a:pt x="2" y="3"/>
                    <a:pt x="2" y="3"/>
                  </a:cubicBezTo>
                  <a:cubicBezTo>
                    <a:pt x="1" y="3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73" name="Freeform 610">
              <a:extLst>
                <a:ext uri="{FF2B5EF4-FFF2-40B4-BE49-F238E27FC236}">
                  <a16:creationId xmlns:a16="http://schemas.microsoft.com/office/drawing/2014/main" id="{9A64007A-E8FC-5298-29E8-13D096AD37CB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3" y="1894"/>
              <a:ext cx="6" cy="11"/>
            </a:xfrm>
            <a:custGeom>
              <a:avLst/>
              <a:gdLst>
                <a:gd name="T0" fmla="*/ 0 w 2"/>
                <a:gd name="T1" fmla="*/ 202 h 3"/>
                <a:gd name="T2" fmla="*/ 81 w 2"/>
                <a:gd name="T3" fmla="*/ 0 h 3"/>
                <a:gd name="T4" fmla="*/ 162 w 2"/>
                <a:gd name="T5" fmla="*/ 348 h 3"/>
                <a:gd name="T6" fmla="*/ 81 w 2"/>
                <a:gd name="T7" fmla="*/ 539 h 3"/>
                <a:gd name="T8" fmla="*/ 0 w 2"/>
                <a:gd name="T9" fmla="*/ 202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0" y="1"/>
                  </a:moveTo>
                  <a:cubicBezTo>
                    <a:pt x="0" y="1"/>
                    <a:pt x="1" y="0"/>
                    <a:pt x="1" y="0"/>
                  </a:cubicBezTo>
                  <a:cubicBezTo>
                    <a:pt x="2" y="0"/>
                    <a:pt x="2" y="1"/>
                    <a:pt x="2" y="2"/>
                  </a:cubicBezTo>
                  <a:cubicBezTo>
                    <a:pt x="2" y="2"/>
                    <a:pt x="2" y="3"/>
                    <a:pt x="1" y="3"/>
                  </a:cubicBezTo>
                  <a:cubicBezTo>
                    <a:pt x="0" y="3"/>
                    <a:pt x="0" y="2"/>
                    <a:pt x="0" y="1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74" name="Freeform 611">
              <a:extLst>
                <a:ext uri="{FF2B5EF4-FFF2-40B4-BE49-F238E27FC236}">
                  <a16:creationId xmlns:a16="http://schemas.microsoft.com/office/drawing/2014/main" id="{72FB614A-BE20-F164-E4DD-69CF0DB136F7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5" y="3081"/>
              <a:ext cx="10" cy="14"/>
            </a:xfrm>
            <a:custGeom>
              <a:avLst/>
              <a:gdLst>
                <a:gd name="T0" fmla="*/ 0 w 3"/>
                <a:gd name="T1" fmla="*/ 308 h 4"/>
                <a:gd name="T2" fmla="*/ 110 w 3"/>
                <a:gd name="T3" fmla="*/ 172 h 4"/>
                <a:gd name="T4" fmla="*/ 367 w 3"/>
                <a:gd name="T5" fmla="*/ 308 h 4"/>
                <a:gd name="T6" fmla="*/ 257 w 3"/>
                <a:gd name="T7" fmla="*/ 602 h 4"/>
                <a:gd name="T8" fmla="*/ 0 w 3"/>
                <a:gd name="T9" fmla="*/ 308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4">
                  <a:moveTo>
                    <a:pt x="0" y="2"/>
                  </a:moveTo>
                  <a:cubicBezTo>
                    <a:pt x="0" y="1"/>
                    <a:pt x="1" y="1"/>
                    <a:pt x="1" y="1"/>
                  </a:cubicBezTo>
                  <a:cubicBezTo>
                    <a:pt x="2" y="0"/>
                    <a:pt x="3" y="1"/>
                    <a:pt x="3" y="2"/>
                  </a:cubicBezTo>
                  <a:cubicBezTo>
                    <a:pt x="3" y="3"/>
                    <a:pt x="3" y="4"/>
                    <a:pt x="2" y="4"/>
                  </a:cubicBezTo>
                  <a:cubicBezTo>
                    <a:pt x="1" y="4"/>
                    <a:pt x="0" y="3"/>
                    <a:pt x="0" y="2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75" name="Freeform 612">
              <a:extLst>
                <a:ext uri="{FF2B5EF4-FFF2-40B4-BE49-F238E27FC236}">
                  <a16:creationId xmlns:a16="http://schemas.microsoft.com/office/drawing/2014/main" id="{AB458981-D564-69C5-F6FB-E71C9D4147C4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2" y="3074"/>
              <a:ext cx="10" cy="11"/>
            </a:xfrm>
            <a:custGeom>
              <a:avLst/>
              <a:gdLst>
                <a:gd name="T0" fmla="*/ 0 w 3"/>
                <a:gd name="T1" fmla="*/ 202 h 3"/>
                <a:gd name="T2" fmla="*/ 110 w 3"/>
                <a:gd name="T3" fmla="*/ 0 h 3"/>
                <a:gd name="T4" fmla="*/ 367 w 3"/>
                <a:gd name="T5" fmla="*/ 202 h 3"/>
                <a:gd name="T6" fmla="*/ 257 w 3"/>
                <a:gd name="T7" fmla="*/ 539 h 3"/>
                <a:gd name="T8" fmla="*/ 0 w 3"/>
                <a:gd name="T9" fmla="*/ 202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0" y="1"/>
                  </a:moveTo>
                  <a:cubicBezTo>
                    <a:pt x="0" y="1"/>
                    <a:pt x="0" y="0"/>
                    <a:pt x="1" y="0"/>
                  </a:cubicBezTo>
                  <a:cubicBezTo>
                    <a:pt x="2" y="0"/>
                    <a:pt x="3" y="0"/>
                    <a:pt x="3" y="1"/>
                  </a:cubicBezTo>
                  <a:cubicBezTo>
                    <a:pt x="3" y="2"/>
                    <a:pt x="3" y="3"/>
                    <a:pt x="2" y="3"/>
                  </a:cubicBezTo>
                  <a:cubicBezTo>
                    <a:pt x="1" y="3"/>
                    <a:pt x="0" y="2"/>
                    <a:pt x="0" y="1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76" name="Freeform 613">
              <a:extLst>
                <a:ext uri="{FF2B5EF4-FFF2-40B4-BE49-F238E27FC236}">
                  <a16:creationId xmlns:a16="http://schemas.microsoft.com/office/drawing/2014/main" id="{75027E56-4F45-8026-72B0-B899A439A2CA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2" y="3056"/>
              <a:ext cx="13" cy="11"/>
            </a:xfrm>
            <a:custGeom>
              <a:avLst/>
              <a:gdLst>
                <a:gd name="T0" fmla="*/ 0 w 4"/>
                <a:gd name="T1" fmla="*/ 348 h 3"/>
                <a:gd name="T2" fmla="*/ 244 w 4"/>
                <a:gd name="T3" fmla="*/ 0 h 3"/>
                <a:gd name="T4" fmla="*/ 445 w 4"/>
                <a:gd name="T5" fmla="*/ 348 h 3"/>
                <a:gd name="T6" fmla="*/ 244 w 4"/>
                <a:gd name="T7" fmla="*/ 539 h 3"/>
                <a:gd name="T8" fmla="*/ 0 w 4"/>
                <a:gd name="T9" fmla="*/ 348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3">
                  <a:moveTo>
                    <a:pt x="0" y="2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3" y="0"/>
                    <a:pt x="3" y="1"/>
                    <a:pt x="4" y="2"/>
                  </a:cubicBezTo>
                  <a:cubicBezTo>
                    <a:pt x="4" y="2"/>
                    <a:pt x="3" y="3"/>
                    <a:pt x="2" y="3"/>
                  </a:cubicBezTo>
                  <a:cubicBezTo>
                    <a:pt x="1" y="3"/>
                    <a:pt x="1" y="3"/>
                    <a:pt x="0" y="2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77" name="Freeform 614">
              <a:extLst>
                <a:ext uri="{FF2B5EF4-FFF2-40B4-BE49-F238E27FC236}">
                  <a16:creationId xmlns:a16="http://schemas.microsoft.com/office/drawing/2014/main" id="{AB385A29-64AA-921E-CF72-420E1626BADE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5" y="3060"/>
              <a:ext cx="10" cy="11"/>
            </a:xfrm>
            <a:custGeom>
              <a:avLst/>
              <a:gdLst>
                <a:gd name="T0" fmla="*/ 0 w 3"/>
                <a:gd name="T1" fmla="*/ 348 h 3"/>
                <a:gd name="T2" fmla="*/ 110 w 3"/>
                <a:gd name="T3" fmla="*/ 0 h 3"/>
                <a:gd name="T4" fmla="*/ 367 w 3"/>
                <a:gd name="T5" fmla="*/ 202 h 3"/>
                <a:gd name="T6" fmla="*/ 257 w 3"/>
                <a:gd name="T7" fmla="*/ 539 h 3"/>
                <a:gd name="T8" fmla="*/ 0 w 3"/>
                <a:gd name="T9" fmla="*/ 348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0" y="2"/>
                  </a:moveTo>
                  <a:cubicBezTo>
                    <a:pt x="0" y="1"/>
                    <a:pt x="1" y="0"/>
                    <a:pt x="1" y="0"/>
                  </a:cubicBezTo>
                  <a:cubicBezTo>
                    <a:pt x="2" y="0"/>
                    <a:pt x="3" y="0"/>
                    <a:pt x="3" y="1"/>
                  </a:cubicBezTo>
                  <a:cubicBezTo>
                    <a:pt x="3" y="2"/>
                    <a:pt x="3" y="3"/>
                    <a:pt x="2" y="3"/>
                  </a:cubicBezTo>
                  <a:cubicBezTo>
                    <a:pt x="1" y="3"/>
                    <a:pt x="0" y="3"/>
                    <a:pt x="0" y="2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78" name="Freeform 615">
              <a:extLst>
                <a:ext uri="{FF2B5EF4-FFF2-40B4-BE49-F238E27FC236}">
                  <a16:creationId xmlns:a16="http://schemas.microsoft.com/office/drawing/2014/main" id="{534EDF45-478D-F766-FDC9-D9FE45C48734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5" y="3106"/>
              <a:ext cx="10" cy="11"/>
            </a:xfrm>
            <a:custGeom>
              <a:avLst/>
              <a:gdLst>
                <a:gd name="T0" fmla="*/ 0 w 3"/>
                <a:gd name="T1" fmla="*/ 348 h 3"/>
                <a:gd name="T2" fmla="*/ 110 w 3"/>
                <a:gd name="T3" fmla="*/ 0 h 3"/>
                <a:gd name="T4" fmla="*/ 367 w 3"/>
                <a:gd name="T5" fmla="*/ 348 h 3"/>
                <a:gd name="T6" fmla="*/ 257 w 3"/>
                <a:gd name="T7" fmla="*/ 539 h 3"/>
                <a:gd name="T8" fmla="*/ 0 w 3"/>
                <a:gd name="T9" fmla="*/ 348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0" y="2"/>
                  </a:moveTo>
                  <a:cubicBezTo>
                    <a:pt x="0" y="1"/>
                    <a:pt x="0" y="0"/>
                    <a:pt x="1" y="0"/>
                  </a:cubicBezTo>
                  <a:cubicBezTo>
                    <a:pt x="2" y="0"/>
                    <a:pt x="3" y="1"/>
                    <a:pt x="3" y="2"/>
                  </a:cubicBezTo>
                  <a:cubicBezTo>
                    <a:pt x="3" y="2"/>
                    <a:pt x="2" y="3"/>
                    <a:pt x="2" y="3"/>
                  </a:cubicBezTo>
                  <a:cubicBezTo>
                    <a:pt x="1" y="3"/>
                    <a:pt x="0" y="3"/>
                    <a:pt x="0" y="2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79" name="Freeform 616">
              <a:extLst>
                <a:ext uri="{FF2B5EF4-FFF2-40B4-BE49-F238E27FC236}">
                  <a16:creationId xmlns:a16="http://schemas.microsoft.com/office/drawing/2014/main" id="{46FCE6C6-DCBD-555B-9A7C-BFB106C4EBD0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5" y="3085"/>
              <a:ext cx="10" cy="10"/>
            </a:xfrm>
            <a:custGeom>
              <a:avLst/>
              <a:gdLst>
                <a:gd name="T0" fmla="*/ 0 w 3"/>
                <a:gd name="T1" fmla="*/ 257 h 3"/>
                <a:gd name="T2" fmla="*/ 110 w 3"/>
                <a:gd name="T3" fmla="*/ 0 h 3"/>
                <a:gd name="T4" fmla="*/ 367 w 3"/>
                <a:gd name="T5" fmla="*/ 110 h 3"/>
                <a:gd name="T6" fmla="*/ 257 w 3"/>
                <a:gd name="T7" fmla="*/ 367 h 3"/>
                <a:gd name="T8" fmla="*/ 0 w 3"/>
                <a:gd name="T9" fmla="*/ 25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0" y="2"/>
                  </a:moveTo>
                  <a:cubicBezTo>
                    <a:pt x="0" y="1"/>
                    <a:pt x="0" y="0"/>
                    <a:pt x="1" y="0"/>
                  </a:cubicBezTo>
                  <a:cubicBezTo>
                    <a:pt x="2" y="0"/>
                    <a:pt x="3" y="1"/>
                    <a:pt x="3" y="1"/>
                  </a:cubicBezTo>
                  <a:cubicBezTo>
                    <a:pt x="3" y="2"/>
                    <a:pt x="2" y="3"/>
                    <a:pt x="2" y="3"/>
                  </a:cubicBezTo>
                  <a:cubicBezTo>
                    <a:pt x="1" y="3"/>
                    <a:pt x="0" y="3"/>
                    <a:pt x="0" y="2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80" name="Freeform 617">
              <a:extLst>
                <a:ext uri="{FF2B5EF4-FFF2-40B4-BE49-F238E27FC236}">
                  <a16:creationId xmlns:a16="http://schemas.microsoft.com/office/drawing/2014/main" id="{FC0DAFA0-3875-43BD-03C3-F282BFC4308F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5" y="3078"/>
              <a:ext cx="14" cy="10"/>
            </a:xfrm>
            <a:custGeom>
              <a:avLst/>
              <a:gdLst>
                <a:gd name="T0" fmla="*/ 0 w 4"/>
                <a:gd name="T1" fmla="*/ 257 h 3"/>
                <a:gd name="T2" fmla="*/ 308 w 4"/>
                <a:gd name="T3" fmla="*/ 0 h 3"/>
                <a:gd name="T4" fmla="*/ 602 w 4"/>
                <a:gd name="T5" fmla="*/ 110 h 3"/>
                <a:gd name="T6" fmla="*/ 308 w 4"/>
                <a:gd name="T7" fmla="*/ 367 h 3"/>
                <a:gd name="T8" fmla="*/ 0 w 4"/>
                <a:gd name="T9" fmla="*/ 25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3">
                  <a:moveTo>
                    <a:pt x="0" y="2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3" y="0"/>
                    <a:pt x="3" y="0"/>
                    <a:pt x="4" y="1"/>
                  </a:cubicBezTo>
                  <a:cubicBezTo>
                    <a:pt x="4" y="2"/>
                    <a:pt x="3" y="3"/>
                    <a:pt x="2" y="3"/>
                  </a:cubicBezTo>
                  <a:cubicBezTo>
                    <a:pt x="1" y="3"/>
                    <a:pt x="1" y="2"/>
                    <a:pt x="0" y="2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81" name="Freeform 618">
              <a:extLst>
                <a:ext uri="{FF2B5EF4-FFF2-40B4-BE49-F238E27FC236}">
                  <a16:creationId xmlns:a16="http://schemas.microsoft.com/office/drawing/2014/main" id="{84DC2CA3-4945-596D-A719-D944D28923AC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9" y="3095"/>
              <a:ext cx="13" cy="11"/>
            </a:xfrm>
            <a:custGeom>
              <a:avLst/>
              <a:gdLst>
                <a:gd name="T0" fmla="*/ 0 w 4"/>
                <a:gd name="T1" fmla="*/ 348 h 3"/>
                <a:gd name="T2" fmla="*/ 244 w 4"/>
                <a:gd name="T3" fmla="*/ 0 h 3"/>
                <a:gd name="T4" fmla="*/ 348 w 4"/>
                <a:gd name="T5" fmla="*/ 202 h 3"/>
                <a:gd name="T6" fmla="*/ 244 w 4"/>
                <a:gd name="T7" fmla="*/ 539 h 3"/>
                <a:gd name="T8" fmla="*/ 0 w 4"/>
                <a:gd name="T9" fmla="*/ 348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3">
                  <a:moveTo>
                    <a:pt x="0" y="2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2" y="0"/>
                    <a:pt x="3" y="1"/>
                    <a:pt x="3" y="1"/>
                  </a:cubicBezTo>
                  <a:cubicBezTo>
                    <a:pt x="4" y="2"/>
                    <a:pt x="3" y="3"/>
                    <a:pt x="2" y="3"/>
                  </a:cubicBezTo>
                  <a:cubicBezTo>
                    <a:pt x="1" y="3"/>
                    <a:pt x="0" y="3"/>
                    <a:pt x="0" y="2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82" name="Freeform 619">
              <a:extLst>
                <a:ext uri="{FF2B5EF4-FFF2-40B4-BE49-F238E27FC236}">
                  <a16:creationId xmlns:a16="http://schemas.microsoft.com/office/drawing/2014/main" id="{C60889D7-E25A-C275-605D-2EFA7C317443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2" y="3092"/>
              <a:ext cx="13" cy="14"/>
            </a:xfrm>
            <a:custGeom>
              <a:avLst/>
              <a:gdLst>
                <a:gd name="T0" fmla="*/ 0 w 4"/>
                <a:gd name="T1" fmla="*/ 308 h 4"/>
                <a:gd name="T2" fmla="*/ 244 w 4"/>
                <a:gd name="T3" fmla="*/ 0 h 4"/>
                <a:gd name="T4" fmla="*/ 445 w 4"/>
                <a:gd name="T5" fmla="*/ 308 h 4"/>
                <a:gd name="T6" fmla="*/ 244 w 4"/>
                <a:gd name="T7" fmla="*/ 602 h 4"/>
                <a:gd name="T8" fmla="*/ 0 w 4"/>
                <a:gd name="T9" fmla="*/ 308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4">
                  <a:moveTo>
                    <a:pt x="0" y="2"/>
                  </a:moveTo>
                  <a:cubicBezTo>
                    <a:pt x="0" y="1"/>
                    <a:pt x="1" y="1"/>
                    <a:pt x="2" y="0"/>
                  </a:cubicBezTo>
                  <a:cubicBezTo>
                    <a:pt x="3" y="0"/>
                    <a:pt x="3" y="1"/>
                    <a:pt x="4" y="2"/>
                  </a:cubicBezTo>
                  <a:cubicBezTo>
                    <a:pt x="4" y="3"/>
                    <a:pt x="3" y="4"/>
                    <a:pt x="2" y="4"/>
                  </a:cubicBezTo>
                  <a:cubicBezTo>
                    <a:pt x="1" y="4"/>
                    <a:pt x="1" y="3"/>
                    <a:pt x="0" y="2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83" name="Freeform 620">
              <a:extLst>
                <a:ext uri="{FF2B5EF4-FFF2-40B4-BE49-F238E27FC236}">
                  <a16:creationId xmlns:a16="http://schemas.microsoft.com/office/drawing/2014/main" id="{CEA6CB22-D246-059F-1584-9084E895791C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9" y="3113"/>
              <a:ext cx="10" cy="11"/>
            </a:xfrm>
            <a:custGeom>
              <a:avLst/>
              <a:gdLst>
                <a:gd name="T0" fmla="*/ 0 w 3"/>
                <a:gd name="T1" fmla="*/ 348 h 3"/>
                <a:gd name="T2" fmla="*/ 110 w 3"/>
                <a:gd name="T3" fmla="*/ 0 h 3"/>
                <a:gd name="T4" fmla="*/ 367 w 3"/>
                <a:gd name="T5" fmla="*/ 202 h 3"/>
                <a:gd name="T6" fmla="*/ 110 w 3"/>
                <a:gd name="T7" fmla="*/ 539 h 3"/>
                <a:gd name="T8" fmla="*/ 0 w 3"/>
                <a:gd name="T9" fmla="*/ 348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0" y="2"/>
                  </a:moveTo>
                  <a:cubicBezTo>
                    <a:pt x="0" y="1"/>
                    <a:pt x="0" y="0"/>
                    <a:pt x="1" y="0"/>
                  </a:cubicBezTo>
                  <a:cubicBezTo>
                    <a:pt x="2" y="0"/>
                    <a:pt x="3" y="0"/>
                    <a:pt x="3" y="1"/>
                  </a:cubicBezTo>
                  <a:cubicBezTo>
                    <a:pt x="3" y="2"/>
                    <a:pt x="2" y="3"/>
                    <a:pt x="1" y="3"/>
                  </a:cubicBezTo>
                  <a:cubicBezTo>
                    <a:pt x="1" y="3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84" name="Freeform 621">
              <a:extLst>
                <a:ext uri="{FF2B5EF4-FFF2-40B4-BE49-F238E27FC236}">
                  <a16:creationId xmlns:a16="http://schemas.microsoft.com/office/drawing/2014/main" id="{BABC9A2A-1648-D746-CEC8-F4A777291D78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2" y="3120"/>
              <a:ext cx="13" cy="11"/>
            </a:xfrm>
            <a:custGeom>
              <a:avLst/>
              <a:gdLst>
                <a:gd name="T0" fmla="*/ 0 w 4"/>
                <a:gd name="T1" fmla="*/ 348 h 3"/>
                <a:gd name="T2" fmla="*/ 244 w 4"/>
                <a:gd name="T3" fmla="*/ 0 h 3"/>
                <a:gd name="T4" fmla="*/ 445 w 4"/>
                <a:gd name="T5" fmla="*/ 202 h 3"/>
                <a:gd name="T6" fmla="*/ 244 w 4"/>
                <a:gd name="T7" fmla="*/ 539 h 3"/>
                <a:gd name="T8" fmla="*/ 0 w 4"/>
                <a:gd name="T9" fmla="*/ 348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3">
                  <a:moveTo>
                    <a:pt x="0" y="2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3" y="0"/>
                    <a:pt x="3" y="1"/>
                    <a:pt x="4" y="1"/>
                  </a:cubicBezTo>
                  <a:cubicBezTo>
                    <a:pt x="4" y="2"/>
                    <a:pt x="3" y="3"/>
                    <a:pt x="2" y="3"/>
                  </a:cubicBezTo>
                  <a:cubicBezTo>
                    <a:pt x="1" y="3"/>
                    <a:pt x="1" y="3"/>
                    <a:pt x="0" y="2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85" name="Freeform 622">
              <a:extLst>
                <a:ext uri="{FF2B5EF4-FFF2-40B4-BE49-F238E27FC236}">
                  <a16:creationId xmlns:a16="http://schemas.microsoft.com/office/drawing/2014/main" id="{054BF31E-BAD0-0CBE-D2A0-82BF0E16ACEA}"/>
                </a:ext>
              </a:extLst>
            </p:cNvPr>
            <p:cNvSpPr>
              <a:spLocks/>
            </p:cNvSpPr>
            <p:nvPr/>
          </p:nvSpPr>
          <p:spPr bwMode="auto">
            <a:xfrm>
              <a:off x="2942" y="3106"/>
              <a:ext cx="13" cy="11"/>
            </a:xfrm>
            <a:custGeom>
              <a:avLst/>
              <a:gdLst>
                <a:gd name="T0" fmla="*/ 107 w 4"/>
                <a:gd name="T1" fmla="*/ 348 h 3"/>
                <a:gd name="T2" fmla="*/ 244 w 4"/>
                <a:gd name="T3" fmla="*/ 0 h 3"/>
                <a:gd name="T4" fmla="*/ 445 w 4"/>
                <a:gd name="T5" fmla="*/ 202 h 3"/>
                <a:gd name="T6" fmla="*/ 244 w 4"/>
                <a:gd name="T7" fmla="*/ 539 h 3"/>
                <a:gd name="T8" fmla="*/ 107 w 4"/>
                <a:gd name="T9" fmla="*/ 348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3">
                  <a:moveTo>
                    <a:pt x="1" y="2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3" y="0"/>
                    <a:pt x="4" y="0"/>
                    <a:pt x="4" y="1"/>
                  </a:cubicBezTo>
                  <a:cubicBezTo>
                    <a:pt x="4" y="2"/>
                    <a:pt x="3" y="3"/>
                    <a:pt x="2" y="3"/>
                  </a:cubicBezTo>
                  <a:cubicBezTo>
                    <a:pt x="1" y="3"/>
                    <a:pt x="1" y="2"/>
                    <a:pt x="1" y="2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86" name="Freeform 623">
              <a:extLst>
                <a:ext uri="{FF2B5EF4-FFF2-40B4-BE49-F238E27FC236}">
                  <a16:creationId xmlns:a16="http://schemas.microsoft.com/office/drawing/2014/main" id="{638845E7-231C-89E2-A1C4-505971DBE7CF}"/>
                </a:ext>
              </a:extLst>
            </p:cNvPr>
            <p:cNvSpPr>
              <a:spLocks/>
            </p:cNvSpPr>
            <p:nvPr/>
          </p:nvSpPr>
          <p:spPr bwMode="auto">
            <a:xfrm>
              <a:off x="2955" y="3110"/>
              <a:ext cx="14" cy="14"/>
            </a:xfrm>
            <a:custGeom>
              <a:avLst/>
              <a:gdLst>
                <a:gd name="T0" fmla="*/ 0 w 4"/>
                <a:gd name="T1" fmla="*/ 308 h 4"/>
                <a:gd name="T2" fmla="*/ 308 w 4"/>
                <a:gd name="T3" fmla="*/ 172 h 4"/>
                <a:gd name="T4" fmla="*/ 602 w 4"/>
                <a:gd name="T5" fmla="*/ 308 h 4"/>
                <a:gd name="T6" fmla="*/ 308 w 4"/>
                <a:gd name="T7" fmla="*/ 602 h 4"/>
                <a:gd name="T8" fmla="*/ 0 w 4"/>
                <a:gd name="T9" fmla="*/ 308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4">
                  <a:moveTo>
                    <a:pt x="0" y="2"/>
                  </a:moveTo>
                  <a:cubicBezTo>
                    <a:pt x="0" y="2"/>
                    <a:pt x="1" y="1"/>
                    <a:pt x="2" y="1"/>
                  </a:cubicBezTo>
                  <a:cubicBezTo>
                    <a:pt x="3" y="0"/>
                    <a:pt x="3" y="1"/>
                    <a:pt x="4" y="2"/>
                  </a:cubicBezTo>
                  <a:cubicBezTo>
                    <a:pt x="4" y="3"/>
                    <a:pt x="3" y="4"/>
                    <a:pt x="2" y="4"/>
                  </a:cubicBezTo>
                  <a:cubicBezTo>
                    <a:pt x="1" y="4"/>
                    <a:pt x="1" y="3"/>
                    <a:pt x="0" y="2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87" name="Freeform 624">
              <a:extLst>
                <a:ext uri="{FF2B5EF4-FFF2-40B4-BE49-F238E27FC236}">
                  <a16:creationId xmlns:a16="http://schemas.microsoft.com/office/drawing/2014/main" id="{79C4F628-D2BA-2E29-E509-6601E15E7C70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5" y="3088"/>
              <a:ext cx="14" cy="11"/>
            </a:xfrm>
            <a:custGeom>
              <a:avLst/>
              <a:gdLst>
                <a:gd name="T0" fmla="*/ 0 w 4"/>
                <a:gd name="T1" fmla="*/ 348 h 3"/>
                <a:gd name="T2" fmla="*/ 308 w 4"/>
                <a:gd name="T3" fmla="*/ 0 h 3"/>
                <a:gd name="T4" fmla="*/ 602 w 4"/>
                <a:gd name="T5" fmla="*/ 202 h 3"/>
                <a:gd name="T6" fmla="*/ 308 w 4"/>
                <a:gd name="T7" fmla="*/ 539 h 3"/>
                <a:gd name="T8" fmla="*/ 0 w 4"/>
                <a:gd name="T9" fmla="*/ 348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3">
                  <a:moveTo>
                    <a:pt x="0" y="2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3" y="0"/>
                    <a:pt x="3" y="0"/>
                    <a:pt x="4" y="1"/>
                  </a:cubicBezTo>
                  <a:cubicBezTo>
                    <a:pt x="4" y="2"/>
                    <a:pt x="3" y="3"/>
                    <a:pt x="2" y="3"/>
                  </a:cubicBezTo>
                  <a:cubicBezTo>
                    <a:pt x="1" y="3"/>
                    <a:pt x="1" y="3"/>
                    <a:pt x="0" y="2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88" name="Freeform 625">
              <a:extLst>
                <a:ext uri="{FF2B5EF4-FFF2-40B4-BE49-F238E27FC236}">
                  <a16:creationId xmlns:a16="http://schemas.microsoft.com/office/drawing/2014/main" id="{97F7A6A4-B504-3D3D-C22E-F001615B6AF0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2" y="3081"/>
              <a:ext cx="13" cy="14"/>
            </a:xfrm>
            <a:custGeom>
              <a:avLst/>
              <a:gdLst>
                <a:gd name="T0" fmla="*/ 0 w 4"/>
                <a:gd name="T1" fmla="*/ 308 h 4"/>
                <a:gd name="T2" fmla="*/ 244 w 4"/>
                <a:gd name="T3" fmla="*/ 0 h 4"/>
                <a:gd name="T4" fmla="*/ 348 w 4"/>
                <a:gd name="T5" fmla="*/ 308 h 4"/>
                <a:gd name="T6" fmla="*/ 244 w 4"/>
                <a:gd name="T7" fmla="*/ 480 h 4"/>
                <a:gd name="T8" fmla="*/ 0 w 4"/>
                <a:gd name="T9" fmla="*/ 308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4">
                  <a:moveTo>
                    <a:pt x="0" y="2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2" y="0"/>
                    <a:pt x="3" y="1"/>
                    <a:pt x="3" y="2"/>
                  </a:cubicBezTo>
                  <a:cubicBezTo>
                    <a:pt x="4" y="3"/>
                    <a:pt x="3" y="3"/>
                    <a:pt x="2" y="3"/>
                  </a:cubicBezTo>
                  <a:cubicBezTo>
                    <a:pt x="1" y="4"/>
                    <a:pt x="0" y="3"/>
                    <a:pt x="0" y="2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89" name="Freeform 626">
              <a:extLst>
                <a:ext uri="{FF2B5EF4-FFF2-40B4-BE49-F238E27FC236}">
                  <a16:creationId xmlns:a16="http://schemas.microsoft.com/office/drawing/2014/main" id="{8E84F16B-B21F-0546-82C6-08C5ED6C667B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2" y="3110"/>
              <a:ext cx="10" cy="14"/>
            </a:xfrm>
            <a:custGeom>
              <a:avLst/>
              <a:gdLst>
                <a:gd name="T0" fmla="*/ 0 w 3"/>
                <a:gd name="T1" fmla="*/ 308 h 4"/>
                <a:gd name="T2" fmla="*/ 110 w 3"/>
                <a:gd name="T3" fmla="*/ 0 h 4"/>
                <a:gd name="T4" fmla="*/ 367 w 3"/>
                <a:gd name="T5" fmla="*/ 308 h 4"/>
                <a:gd name="T6" fmla="*/ 257 w 3"/>
                <a:gd name="T7" fmla="*/ 480 h 4"/>
                <a:gd name="T8" fmla="*/ 0 w 3"/>
                <a:gd name="T9" fmla="*/ 308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4">
                  <a:moveTo>
                    <a:pt x="0" y="2"/>
                  </a:moveTo>
                  <a:cubicBezTo>
                    <a:pt x="0" y="1"/>
                    <a:pt x="0" y="0"/>
                    <a:pt x="1" y="0"/>
                  </a:cubicBezTo>
                  <a:cubicBezTo>
                    <a:pt x="2" y="0"/>
                    <a:pt x="3" y="1"/>
                    <a:pt x="3" y="2"/>
                  </a:cubicBezTo>
                  <a:cubicBezTo>
                    <a:pt x="3" y="2"/>
                    <a:pt x="2" y="3"/>
                    <a:pt x="2" y="3"/>
                  </a:cubicBezTo>
                  <a:cubicBezTo>
                    <a:pt x="1" y="4"/>
                    <a:pt x="0" y="3"/>
                    <a:pt x="0" y="2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0" name="Freeform 627">
              <a:extLst>
                <a:ext uri="{FF2B5EF4-FFF2-40B4-BE49-F238E27FC236}">
                  <a16:creationId xmlns:a16="http://schemas.microsoft.com/office/drawing/2014/main" id="{E07B85FE-E718-C2BD-D7D7-3017CFD7608F}"/>
                </a:ext>
              </a:extLst>
            </p:cNvPr>
            <p:cNvSpPr>
              <a:spLocks/>
            </p:cNvSpPr>
            <p:nvPr/>
          </p:nvSpPr>
          <p:spPr bwMode="auto">
            <a:xfrm>
              <a:off x="2945" y="3120"/>
              <a:ext cx="10" cy="11"/>
            </a:xfrm>
            <a:custGeom>
              <a:avLst/>
              <a:gdLst>
                <a:gd name="T0" fmla="*/ 0 w 3"/>
                <a:gd name="T1" fmla="*/ 348 h 3"/>
                <a:gd name="T2" fmla="*/ 110 w 3"/>
                <a:gd name="T3" fmla="*/ 0 h 3"/>
                <a:gd name="T4" fmla="*/ 367 w 3"/>
                <a:gd name="T5" fmla="*/ 202 h 3"/>
                <a:gd name="T6" fmla="*/ 257 w 3"/>
                <a:gd name="T7" fmla="*/ 539 h 3"/>
                <a:gd name="T8" fmla="*/ 0 w 3"/>
                <a:gd name="T9" fmla="*/ 348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0" y="2"/>
                  </a:moveTo>
                  <a:cubicBezTo>
                    <a:pt x="0" y="1"/>
                    <a:pt x="0" y="0"/>
                    <a:pt x="1" y="0"/>
                  </a:cubicBezTo>
                  <a:cubicBezTo>
                    <a:pt x="2" y="0"/>
                    <a:pt x="3" y="0"/>
                    <a:pt x="3" y="1"/>
                  </a:cubicBezTo>
                  <a:cubicBezTo>
                    <a:pt x="3" y="2"/>
                    <a:pt x="3" y="3"/>
                    <a:pt x="2" y="3"/>
                  </a:cubicBezTo>
                  <a:cubicBezTo>
                    <a:pt x="1" y="3"/>
                    <a:pt x="0" y="3"/>
                    <a:pt x="0" y="2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1" name="Freeform 628">
              <a:extLst>
                <a:ext uri="{FF2B5EF4-FFF2-40B4-BE49-F238E27FC236}">
                  <a16:creationId xmlns:a16="http://schemas.microsoft.com/office/drawing/2014/main" id="{D06D1C5C-CA61-731D-BF01-3712841C25A4}"/>
                </a:ext>
              </a:extLst>
            </p:cNvPr>
            <p:cNvSpPr>
              <a:spLocks/>
            </p:cNvSpPr>
            <p:nvPr/>
          </p:nvSpPr>
          <p:spPr bwMode="auto">
            <a:xfrm>
              <a:off x="2952" y="3095"/>
              <a:ext cx="10" cy="15"/>
            </a:xfrm>
            <a:custGeom>
              <a:avLst/>
              <a:gdLst>
                <a:gd name="T0" fmla="*/ 0 w 3"/>
                <a:gd name="T1" fmla="*/ 424 h 4"/>
                <a:gd name="T2" fmla="*/ 110 w 3"/>
                <a:gd name="T3" fmla="*/ 210 h 4"/>
                <a:gd name="T4" fmla="*/ 367 w 3"/>
                <a:gd name="T5" fmla="*/ 424 h 4"/>
                <a:gd name="T6" fmla="*/ 110 w 3"/>
                <a:gd name="T7" fmla="*/ 788 h 4"/>
                <a:gd name="T8" fmla="*/ 0 w 3"/>
                <a:gd name="T9" fmla="*/ 424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4">
                  <a:moveTo>
                    <a:pt x="0" y="2"/>
                  </a:moveTo>
                  <a:cubicBezTo>
                    <a:pt x="0" y="2"/>
                    <a:pt x="0" y="1"/>
                    <a:pt x="1" y="1"/>
                  </a:cubicBezTo>
                  <a:cubicBezTo>
                    <a:pt x="2" y="0"/>
                    <a:pt x="3" y="1"/>
                    <a:pt x="3" y="2"/>
                  </a:cubicBezTo>
                  <a:cubicBezTo>
                    <a:pt x="3" y="3"/>
                    <a:pt x="2" y="4"/>
                    <a:pt x="1" y="4"/>
                  </a:cubicBezTo>
                  <a:cubicBezTo>
                    <a:pt x="1" y="4"/>
                    <a:pt x="0" y="3"/>
                    <a:pt x="0" y="2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2" name="Freeform 629">
              <a:extLst>
                <a:ext uri="{FF2B5EF4-FFF2-40B4-BE49-F238E27FC236}">
                  <a16:creationId xmlns:a16="http://schemas.microsoft.com/office/drawing/2014/main" id="{F56AF4EB-FECE-92A0-4520-3D62DCAC79AC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2" y="3078"/>
              <a:ext cx="13" cy="10"/>
            </a:xfrm>
            <a:custGeom>
              <a:avLst/>
              <a:gdLst>
                <a:gd name="T0" fmla="*/ 0 w 4"/>
                <a:gd name="T1" fmla="*/ 257 h 3"/>
                <a:gd name="T2" fmla="*/ 244 w 4"/>
                <a:gd name="T3" fmla="*/ 0 h 3"/>
                <a:gd name="T4" fmla="*/ 348 w 4"/>
                <a:gd name="T5" fmla="*/ 110 h 3"/>
                <a:gd name="T6" fmla="*/ 244 w 4"/>
                <a:gd name="T7" fmla="*/ 367 h 3"/>
                <a:gd name="T8" fmla="*/ 0 w 4"/>
                <a:gd name="T9" fmla="*/ 25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3">
                  <a:moveTo>
                    <a:pt x="0" y="2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3" y="0"/>
                    <a:pt x="3" y="0"/>
                    <a:pt x="3" y="1"/>
                  </a:cubicBezTo>
                  <a:cubicBezTo>
                    <a:pt x="4" y="2"/>
                    <a:pt x="3" y="3"/>
                    <a:pt x="2" y="3"/>
                  </a:cubicBezTo>
                  <a:cubicBezTo>
                    <a:pt x="1" y="3"/>
                    <a:pt x="0" y="3"/>
                    <a:pt x="0" y="2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3" name="Freeform 630">
              <a:extLst>
                <a:ext uri="{FF2B5EF4-FFF2-40B4-BE49-F238E27FC236}">
                  <a16:creationId xmlns:a16="http://schemas.microsoft.com/office/drawing/2014/main" id="{A2F9E22A-615A-3524-2C39-FC7229EB64EA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9" y="3081"/>
              <a:ext cx="13" cy="14"/>
            </a:xfrm>
            <a:custGeom>
              <a:avLst/>
              <a:gdLst>
                <a:gd name="T0" fmla="*/ 0 w 4"/>
                <a:gd name="T1" fmla="*/ 308 h 4"/>
                <a:gd name="T2" fmla="*/ 244 w 4"/>
                <a:gd name="T3" fmla="*/ 0 h 4"/>
                <a:gd name="T4" fmla="*/ 445 w 4"/>
                <a:gd name="T5" fmla="*/ 308 h 4"/>
                <a:gd name="T6" fmla="*/ 244 w 4"/>
                <a:gd name="T7" fmla="*/ 602 h 4"/>
                <a:gd name="T8" fmla="*/ 0 w 4"/>
                <a:gd name="T9" fmla="*/ 308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4">
                  <a:moveTo>
                    <a:pt x="0" y="2"/>
                  </a:moveTo>
                  <a:cubicBezTo>
                    <a:pt x="0" y="1"/>
                    <a:pt x="1" y="1"/>
                    <a:pt x="2" y="0"/>
                  </a:cubicBezTo>
                  <a:cubicBezTo>
                    <a:pt x="3" y="0"/>
                    <a:pt x="3" y="1"/>
                    <a:pt x="4" y="2"/>
                  </a:cubicBezTo>
                  <a:cubicBezTo>
                    <a:pt x="4" y="3"/>
                    <a:pt x="3" y="3"/>
                    <a:pt x="2" y="4"/>
                  </a:cubicBezTo>
                  <a:cubicBezTo>
                    <a:pt x="1" y="4"/>
                    <a:pt x="1" y="3"/>
                    <a:pt x="0" y="2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4" name="Freeform 631">
              <a:extLst>
                <a:ext uri="{FF2B5EF4-FFF2-40B4-BE49-F238E27FC236}">
                  <a16:creationId xmlns:a16="http://schemas.microsoft.com/office/drawing/2014/main" id="{4CF61454-2B26-B782-2CDE-3823127338EB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2" y="3060"/>
              <a:ext cx="13" cy="11"/>
            </a:xfrm>
            <a:custGeom>
              <a:avLst/>
              <a:gdLst>
                <a:gd name="T0" fmla="*/ 107 w 4"/>
                <a:gd name="T1" fmla="*/ 348 h 3"/>
                <a:gd name="T2" fmla="*/ 244 w 4"/>
                <a:gd name="T3" fmla="*/ 0 h 3"/>
                <a:gd name="T4" fmla="*/ 445 w 4"/>
                <a:gd name="T5" fmla="*/ 202 h 3"/>
                <a:gd name="T6" fmla="*/ 244 w 4"/>
                <a:gd name="T7" fmla="*/ 539 h 3"/>
                <a:gd name="T8" fmla="*/ 107 w 4"/>
                <a:gd name="T9" fmla="*/ 348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3">
                  <a:moveTo>
                    <a:pt x="1" y="2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3" y="0"/>
                    <a:pt x="4" y="1"/>
                    <a:pt x="4" y="1"/>
                  </a:cubicBezTo>
                  <a:cubicBezTo>
                    <a:pt x="4" y="2"/>
                    <a:pt x="3" y="3"/>
                    <a:pt x="2" y="3"/>
                  </a:cubicBezTo>
                  <a:cubicBezTo>
                    <a:pt x="1" y="3"/>
                    <a:pt x="1" y="3"/>
                    <a:pt x="1" y="2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5" name="Freeform 632">
              <a:extLst>
                <a:ext uri="{FF2B5EF4-FFF2-40B4-BE49-F238E27FC236}">
                  <a16:creationId xmlns:a16="http://schemas.microsoft.com/office/drawing/2014/main" id="{147E2660-9D93-61B8-100D-0689F116C27B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2" y="3071"/>
              <a:ext cx="13" cy="14"/>
            </a:xfrm>
            <a:custGeom>
              <a:avLst/>
              <a:gdLst>
                <a:gd name="T0" fmla="*/ 107 w 4"/>
                <a:gd name="T1" fmla="*/ 308 h 4"/>
                <a:gd name="T2" fmla="*/ 244 w 4"/>
                <a:gd name="T3" fmla="*/ 0 h 4"/>
                <a:gd name="T4" fmla="*/ 445 w 4"/>
                <a:gd name="T5" fmla="*/ 308 h 4"/>
                <a:gd name="T6" fmla="*/ 244 w 4"/>
                <a:gd name="T7" fmla="*/ 480 h 4"/>
                <a:gd name="T8" fmla="*/ 107 w 4"/>
                <a:gd name="T9" fmla="*/ 308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4">
                  <a:moveTo>
                    <a:pt x="1" y="2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3" y="0"/>
                    <a:pt x="4" y="1"/>
                    <a:pt x="4" y="2"/>
                  </a:cubicBezTo>
                  <a:cubicBezTo>
                    <a:pt x="4" y="3"/>
                    <a:pt x="3" y="3"/>
                    <a:pt x="2" y="3"/>
                  </a:cubicBezTo>
                  <a:cubicBezTo>
                    <a:pt x="1" y="4"/>
                    <a:pt x="1" y="3"/>
                    <a:pt x="1" y="2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6" name="Freeform 633">
              <a:extLst>
                <a:ext uri="{FF2B5EF4-FFF2-40B4-BE49-F238E27FC236}">
                  <a16:creationId xmlns:a16="http://schemas.microsoft.com/office/drawing/2014/main" id="{31D59BBD-045E-22C8-8AB7-7A279E53EC45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5" y="3092"/>
              <a:ext cx="10" cy="14"/>
            </a:xfrm>
            <a:custGeom>
              <a:avLst/>
              <a:gdLst>
                <a:gd name="T0" fmla="*/ 0 w 3"/>
                <a:gd name="T1" fmla="*/ 308 h 4"/>
                <a:gd name="T2" fmla="*/ 110 w 3"/>
                <a:gd name="T3" fmla="*/ 0 h 4"/>
                <a:gd name="T4" fmla="*/ 367 w 3"/>
                <a:gd name="T5" fmla="*/ 308 h 4"/>
                <a:gd name="T6" fmla="*/ 257 w 3"/>
                <a:gd name="T7" fmla="*/ 602 h 4"/>
                <a:gd name="T8" fmla="*/ 0 w 3"/>
                <a:gd name="T9" fmla="*/ 308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4">
                  <a:moveTo>
                    <a:pt x="0" y="2"/>
                  </a:moveTo>
                  <a:cubicBezTo>
                    <a:pt x="0" y="1"/>
                    <a:pt x="0" y="1"/>
                    <a:pt x="1" y="0"/>
                  </a:cubicBezTo>
                  <a:cubicBezTo>
                    <a:pt x="2" y="0"/>
                    <a:pt x="3" y="1"/>
                    <a:pt x="3" y="2"/>
                  </a:cubicBezTo>
                  <a:cubicBezTo>
                    <a:pt x="3" y="3"/>
                    <a:pt x="2" y="3"/>
                    <a:pt x="2" y="4"/>
                  </a:cubicBezTo>
                  <a:cubicBezTo>
                    <a:pt x="1" y="4"/>
                    <a:pt x="0" y="3"/>
                    <a:pt x="0" y="2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7" name="Freeform 634">
              <a:extLst>
                <a:ext uri="{FF2B5EF4-FFF2-40B4-BE49-F238E27FC236}">
                  <a16:creationId xmlns:a16="http://schemas.microsoft.com/office/drawing/2014/main" id="{C8F05ED8-214B-F0DF-3003-75C164407AAD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2" y="3095"/>
              <a:ext cx="10" cy="11"/>
            </a:xfrm>
            <a:custGeom>
              <a:avLst/>
              <a:gdLst>
                <a:gd name="T0" fmla="*/ 0 w 3"/>
                <a:gd name="T1" fmla="*/ 348 h 3"/>
                <a:gd name="T2" fmla="*/ 110 w 3"/>
                <a:gd name="T3" fmla="*/ 0 h 3"/>
                <a:gd name="T4" fmla="*/ 367 w 3"/>
                <a:gd name="T5" fmla="*/ 202 h 3"/>
                <a:gd name="T6" fmla="*/ 257 w 3"/>
                <a:gd name="T7" fmla="*/ 539 h 3"/>
                <a:gd name="T8" fmla="*/ 0 w 3"/>
                <a:gd name="T9" fmla="*/ 348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0" y="2"/>
                  </a:moveTo>
                  <a:cubicBezTo>
                    <a:pt x="0" y="1"/>
                    <a:pt x="0" y="0"/>
                    <a:pt x="1" y="0"/>
                  </a:cubicBezTo>
                  <a:cubicBezTo>
                    <a:pt x="2" y="0"/>
                    <a:pt x="3" y="0"/>
                    <a:pt x="3" y="1"/>
                  </a:cubicBezTo>
                  <a:cubicBezTo>
                    <a:pt x="3" y="2"/>
                    <a:pt x="2" y="3"/>
                    <a:pt x="2" y="3"/>
                  </a:cubicBezTo>
                  <a:cubicBezTo>
                    <a:pt x="1" y="3"/>
                    <a:pt x="0" y="3"/>
                    <a:pt x="0" y="2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8" name="Freeform 635">
              <a:extLst>
                <a:ext uri="{FF2B5EF4-FFF2-40B4-BE49-F238E27FC236}">
                  <a16:creationId xmlns:a16="http://schemas.microsoft.com/office/drawing/2014/main" id="{24F8182F-A51B-48DB-1802-F23A468D673D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5" y="3053"/>
              <a:ext cx="10" cy="14"/>
            </a:xfrm>
            <a:custGeom>
              <a:avLst/>
              <a:gdLst>
                <a:gd name="T0" fmla="*/ 0 w 3"/>
                <a:gd name="T1" fmla="*/ 308 h 4"/>
                <a:gd name="T2" fmla="*/ 110 w 3"/>
                <a:gd name="T3" fmla="*/ 0 h 4"/>
                <a:gd name="T4" fmla="*/ 367 w 3"/>
                <a:gd name="T5" fmla="*/ 308 h 4"/>
                <a:gd name="T6" fmla="*/ 257 w 3"/>
                <a:gd name="T7" fmla="*/ 480 h 4"/>
                <a:gd name="T8" fmla="*/ 0 w 3"/>
                <a:gd name="T9" fmla="*/ 308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4">
                  <a:moveTo>
                    <a:pt x="0" y="2"/>
                  </a:moveTo>
                  <a:cubicBezTo>
                    <a:pt x="0" y="1"/>
                    <a:pt x="0" y="0"/>
                    <a:pt x="1" y="0"/>
                  </a:cubicBezTo>
                  <a:cubicBezTo>
                    <a:pt x="2" y="0"/>
                    <a:pt x="3" y="1"/>
                    <a:pt x="3" y="2"/>
                  </a:cubicBezTo>
                  <a:cubicBezTo>
                    <a:pt x="3" y="2"/>
                    <a:pt x="3" y="3"/>
                    <a:pt x="2" y="3"/>
                  </a:cubicBezTo>
                  <a:cubicBezTo>
                    <a:pt x="1" y="4"/>
                    <a:pt x="0" y="3"/>
                    <a:pt x="0" y="2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9" name="Freeform 636">
              <a:extLst>
                <a:ext uri="{FF2B5EF4-FFF2-40B4-BE49-F238E27FC236}">
                  <a16:creationId xmlns:a16="http://schemas.microsoft.com/office/drawing/2014/main" id="{AFCFDFB7-9DA2-6E18-5D47-DDEC713DF285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9" y="3035"/>
              <a:ext cx="10" cy="11"/>
            </a:xfrm>
            <a:custGeom>
              <a:avLst/>
              <a:gdLst>
                <a:gd name="T0" fmla="*/ 0 w 3"/>
                <a:gd name="T1" fmla="*/ 348 h 3"/>
                <a:gd name="T2" fmla="*/ 110 w 3"/>
                <a:gd name="T3" fmla="*/ 0 h 3"/>
                <a:gd name="T4" fmla="*/ 367 w 3"/>
                <a:gd name="T5" fmla="*/ 202 h 3"/>
                <a:gd name="T6" fmla="*/ 257 w 3"/>
                <a:gd name="T7" fmla="*/ 539 h 3"/>
                <a:gd name="T8" fmla="*/ 0 w 3"/>
                <a:gd name="T9" fmla="*/ 348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0" y="2"/>
                  </a:moveTo>
                  <a:cubicBezTo>
                    <a:pt x="0" y="1"/>
                    <a:pt x="1" y="0"/>
                    <a:pt x="1" y="0"/>
                  </a:cubicBezTo>
                  <a:cubicBezTo>
                    <a:pt x="2" y="0"/>
                    <a:pt x="3" y="1"/>
                    <a:pt x="3" y="1"/>
                  </a:cubicBezTo>
                  <a:cubicBezTo>
                    <a:pt x="3" y="2"/>
                    <a:pt x="3" y="3"/>
                    <a:pt x="2" y="3"/>
                  </a:cubicBezTo>
                  <a:cubicBezTo>
                    <a:pt x="1" y="3"/>
                    <a:pt x="0" y="3"/>
                    <a:pt x="0" y="2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00" name="Freeform 637">
              <a:extLst>
                <a:ext uri="{FF2B5EF4-FFF2-40B4-BE49-F238E27FC236}">
                  <a16:creationId xmlns:a16="http://schemas.microsoft.com/office/drawing/2014/main" id="{19759B1E-406E-6D48-0858-F8110755F9AF}"/>
                </a:ext>
              </a:extLst>
            </p:cNvPr>
            <p:cNvSpPr>
              <a:spLocks/>
            </p:cNvSpPr>
            <p:nvPr/>
          </p:nvSpPr>
          <p:spPr bwMode="auto">
            <a:xfrm>
              <a:off x="2865" y="3024"/>
              <a:ext cx="14" cy="14"/>
            </a:xfrm>
            <a:custGeom>
              <a:avLst/>
              <a:gdLst>
                <a:gd name="T0" fmla="*/ 0 w 4"/>
                <a:gd name="T1" fmla="*/ 308 h 4"/>
                <a:gd name="T2" fmla="*/ 308 w 4"/>
                <a:gd name="T3" fmla="*/ 172 h 4"/>
                <a:gd name="T4" fmla="*/ 602 w 4"/>
                <a:gd name="T5" fmla="*/ 308 h 4"/>
                <a:gd name="T6" fmla="*/ 308 w 4"/>
                <a:gd name="T7" fmla="*/ 602 h 4"/>
                <a:gd name="T8" fmla="*/ 0 w 4"/>
                <a:gd name="T9" fmla="*/ 308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4">
                  <a:moveTo>
                    <a:pt x="0" y="2"/>
                  </a:moveTo>
                  <a:cubicBezTo>
                    <a:pt x="0" y="2"/>
                    <a:pt x="1" y="1"/>
                    <a:pt x="2" y="1"/>
                  </a:cubicBezTo>
                  <a:cubicBezTo>
                    <a:pt x="3" y="0"/>
                    <a:pt x="3" y="1"/>
                    <a:pt x="4" y="2"/>
                  </a:cubicBezTo>
                  <a:cubicBezTo>
                    <a:pt x="4" y="3"/>
                    <a:pt x="3" y="4"/>
                    <a:pt x="2" y="4"/>
                  </a:cubicBezTo>
                  <a:cubicBezTo>
                    <a:pt x="1" y="4"/>
                    <a:pt x="1" y="3"/>
                    <a:pt x="0" y="2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01" name="Freeform 638">
              <a:extLst>
                <a:ext uri="{FF2B5EF4-FFF2-40B4-BE49-F238E27FC236}">
                  <a16:creationId xmlns:a16="http://schemas.microsoft.com/office/drawing/2014/main" id="{24C0F34F-F7A3-A77F-3EA7-824F6466C810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5" y="3046"/>
              <a:ext cx="13" cy="14"/>
            </a:xfrm>
            <a:custGeom>
              <a:avLst/>
              <a:gdLst>
                <a:gd name="T0" fmla="*/ 0 w 4"/>
                <a:gd name="T1" fmla="*/ 308 h 4"/>
                <a:gd name="T2" fmla="*/ 244 w 4"/>
                <a:gd name="T3" fmla="*/ 172 h 4"/>
                <a:gd name="T4" fmla="*/ 348 w 4"/>
                <a:gd name="T5" fmla="*/ 308 h 4"/>
                <a:gd name="T6" fmla="*/ 244 w 4"/>
                <a:gd name="T7" fmla="*/ 602 h 4"/>
                <a:gd name="T8" fmla="*/ 0 w 4"/>
                <a:gd name="T9" fmla="*/ 308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4">
                  <a:moveTo>
                    <a:pt x="0" y="2"/>
                  </a:moveTo>
                  <a:cubicBezTo>
                    <a:pt x="0" y="1"/>
                    <a:pt x="1" y="1"/>
                    <a:pt x="2" y="1"/>
                  </a:cubicBezTo>
                  <a:cubicBezTo>
                    <a:pt x="2" y="0"/>
                    <a:pt x="3" y="1"/>
                    <a:pt x="3" y="2"/>
                  </a:cubicBezTo>
                  <a:cubicBezTo>
                    <a:pt x="4" y="3"/>
                    <a:pt x="3" y="4"/>
                    <a:pt x="2" y="4"/>
                  </a:cubicBezTo>
                  <a:cubicBezTo>
                    <a:pt x="1" y="4"/>
                    <a:pt x="0" y="3"/>
                    <a:pt x="0" y="2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02" name="Freeform 639">
              <a:extLst>
                <a:ext uri="{FF2B5EF4-FFF2-40B4-BE49-F238E27FC236}">
                  <a16:creationId xmlns:a16="http://schemas.microsoft.com/office/drawing/2014/main" id="{6AE82D11-DC10-AED4-10C1-305220E81D2B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9" y="3074"/>
              <a:ext cx="6" cy="7"/>
            </a:xfrm>
            <a:custGeom>
              <a:avLst/>
              <a:gdLst>
                <a:gd name="T0" fmla="*/ 0 w 2"/>
                <a:gd name="T1" fmla="*/ 172 h 2"/>
                <a:gd name="T2" fmla="*/ 81 w 2"/>
                <a:gd name="T3" fmla="*/ 0 h 2"/>
                <a:gd name="T4" fmla="*/ 162 w 2"/>
                <a:gd name="T5" fmla="*/ 172 h 2"/>
                <a:gd name="T6" fmla="*/ 81 w 2"/>
                <a:gd name="T7" fmla="*/ 308 h 2"/>
                <a:gd name="T8" fmla="*/ 0 w 2"/>
                <a:gd name="T9" fmla="*/ 17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0" y="1"/>
                  </a:moveTo>
                  <a:cubicBezTo>
                    <a:pt x="0" y="1"/>
                    <a:pt x="1" y="0"/>
                    <a:pt x="1" y="0"/>
                  </a:cubicBezTo>
                  <a:cubicBezTo>
                    <a:pt x="1" y="0"/>
                    <a:pt x="2" y="1"/>
                    <a:pt x="2" y="1"/>
                  </a:cubicBezTo>
                  <a:cubicBezTo>
                    <a:pt x="2" y="1"/>
                    <a:pt x="2" y="2"/>
                    <a:pt x="1" y="2"/>
                  </a:cubicBezTo>
                  <a:cubicBezTo>
                    <a:pt x="1" y="2"/>
                    <a:pt x="0" y="2"/>
                    <a:pt x="0" y="1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03" name="Freeform 640">
              <a:extLst>
                <a:ext uri="{FF2B5EF4-FFF2-40B4-BE49-F238E27FC236}">
                  <a16:creationId xmlns:a16="http://schemas.microsoft.com/office/drawing/2014/main" id="{7EE530C2-5487-9DE2-3379-0C33B3A778A5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9" y="3053"/>
              <a:ext cx="6" cy="3"/>
            </a:xfrm>
            <a:custGeom>
              <a:avLst/>
              <a:gdLst>
                <a:gd name="T0" fmla="*/ 81 w 2"/>
                <a:gd name="T1" fmla="*/ 81 h 1"/>
                <a:gd name="T2" fmla="*/ 81 w 2"/>
                <a:gd name="T3" fmla="*/ 0 h 1"/>
                <a:gd name="T4" fmla="*/ 162 w 2"/>
                <a:gd name="T5" fmla="*/ 81 h 1"/>
                <a:gd name="T6" fmla="*/ 81 w 2"/>
                <a:gd name="T7" fmla="*/ 81 h 1"/>
                <a:gd name="T8" fmla="*/ 81 w 2"/>
                <a:gd name="T9" fmla="*/ 81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1">
                  <a:moveTo>
                    <a:pt x="1" y="1"/>
                  </a:moveTo>
                  <a:cubicBezTo>
                    <a:pt x="0" y="0"/>
                    <a:pt x="1" y="0"/>
                    <a:pt x="1" y="0"/>
                  </a:cubicBezTo>
                  <a:cubicBezTo>
                    <a:pt x="2" y="0"/>
                    <a:pt x="2" y="0"/>
                    <a:pt x="2" y="1"/>
                  </a:cubicBezTo>
                  <a:cubicBezTo>
                    <a:pt x="2" y="1"/>
                    <a:pt x="2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04" name="Freeform 641">
              <a:extLst>
                <a:ext uri="{FF2B5EF4-FFF2-40B4-BE49-F238E27FC236}">
                  <a16:creationId xmlns:a16="http://schemas.microsoft.com/office/drawing/2014/main" id="{9E01F381-0F2A-866A-956C-E79F51F4AB4C}"/>
                </a:ext>
              </a:extLst>
            </p:cNvPr>
            <p:cNvSpPr>
              <a:spLocks/>
            </p:cNvSpPr>
            <p:nvPr/>
          </p:nvSpPr>
          <p:spPr bwMode="auto">
            <a:xfrm>
              <a:off x="2862" y="3013"/>
              <a:ext cx="3" cy="8"/>
            </a:xfrm>
            <a:custGeom>
              <a:avLst/>
              <a:gdLst>
                <a:gd name="T0" fmla="*/ 0 w 1"/>
                <a:gd name="T1" fmla="*/ 256 h 2"/>
                <a:gd name="T2" fmla="*/ 81 w 1"/>
                <a:gd name="T3" fmla="*/ 0 h 2"/>
                <a:gd name="T4" fmla="*/ 81 w 1"/>
                <a:gd name="T5" fmla="*/ 256 h 2"/>
                <a:gd name="T6" fmla="*/ 81 w 1"/>
                <a:gd name="T7" fmla="*/ 512 h 2"/>
                <a:gd name="T8" fmla="*/ 0 w 1"/>
                <a:gd name="T9" fmla="*/ 256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2">
                  <a:moveTo>
                    <a:pt x="0" y="1"/>
                  </a:moveTo>
                  <a:cubicBezTo>
                    <a:pt x="0" y="1"/>
                    <a:pt x="0" y="0"/>
                    <a:pt x="1" y="0"/>
                  </a:cubicBezTo>
                  <a:cubicBezTo>
                    <a:pt x="1" y="0"/>
                    <a:pt x="1" y="1"/>
                    <a:pt x="1" y="1"/>
                  </a:cubicBezTo>
                  <a:cubicBezTo>
                    <a:pt x="1" y="1"/>
                    <a:pt x="1" y="2"/>
                    <a:pt x="1" y="2"/>
                  </a:cubicBezTo>
                  <a:cubicBezTo>
                    <a:pt x="0" y="2"/>
                    <a:pt x="0" y="2"/>
                    <a:pt x="0" y="1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05" name="Freeform 642">
              <a:extLst>
                <a:ext uri="{FF2B5EF4-FFF2-40B4-BE49-F238E27FC236}">
                  <a16:creationId xmlns:a16="http://schemas.microsoft.com/office/drawing/2014/main" id="{3A2BC2F6-90E8-AFE5-D9EF-DC2FBD23829B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8" y="3049"/>
              <a:ext cx="7" cy="4"/>
            </a:xfrm>
            <a:custGeom>
              <a:avLst/>
              <a:gdLst>
                <a:gd name="T0" fmla="*/ 172 w 2"/>
                <a:gd name="T1" fmla="*/ 256 h 1"/>
                <a:gd name="T2" fmla="*/ 172 w 2"/>
                <a:gd name="T3" fmla="*/ 0 h 1"/>
                <a:gd name="T4" fmla="*/ 308 w 2"/>
                <a:gd name="T5" fmla="*/ 0 h 1"/>
                <a:gd name="T6" fmla="*/ 172 w 2"/>
                <a:gd name="T7" fmla="*/ 256 h 1"/>
                <a:gd name="T8" fmla="*/ 172 w 2"/>
                <a:gd name="T9" fmla="*/ 256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1">
                  <a:moveTo>
                    <a:pt x="1" y="1"/>
                  </a:moveTo>
                  <a:cubicBezTo>
                    <a:pt x="0" y="0"/>
                    <a:pt x="1" y="0"/>
                    <a:pt x="1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2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06" name="Freeform 643">
              <a:extLst>
                <a:ext uri="{FF2B5EF4-FFF2-40B4-BE49-F238E27FC236}">
                  <a16:creationId xmlns:a16="http://schemas.microsoft.com/office/drawing/2014/main" id="{AE9EDAC1-812B-6882-5B48-5E40464038FC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5" y="3060"/>
              <a:ext cx="7" cy="7"/>
            </a:xfrm>
            <a:custGeom>
              <a:avLst/>
              <a:gdLst>
                <a:gd name="T0" fmla="*/ 0 w 2"/>
                <a:gd name="T1" fmla="*/ 172 h 2"/>
                <a:gd name="T2" fmla="*/ 172 w 2"/>
                <a:gd name="T3" fmla="*/ 0 h 2"/>
                <a:gd name="T4" fmla="*/ 308 w 2"/>
                <a:gd name="T5" fmla="*/ 172 h 2"/>
                <a:gd name="T6" fmla="*/ 172 w 2"/>
                <a:gd name="T7" fmla="*/ 308 h 2"/>
                <a:gd name="T8" fmla="*/ 0 w 2"/>
                <a:gd name="T9" fmla="*/ 17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0" y="1"/>
                  </a:moveTo>
                  <a:cubicBezTo>
                    <a:pt x="0" y="1"/>
                    <a:pt x="0" y="0"/>
                    <a:pt x="1" y="0"/>
                  </a:cubicBezTo>
                  <a:cubicBezTo>
                    <a:pt x="1" y="0"/>
                    <a:pt x="2" y="0"/>
                    <a:pt x="2" y="1"/>
                  </a:cubicBezTo>
                  <a:cubicBezTo>
                    <a:pt x="2" y="1"/>
                    <a:pt x="1" y="2"/>
                    <a:pt x="1" y="2"/>
                  </a:cubicBezTo>
                  <a:cubicBezTo>
                    <a:pt x="1" y="2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07" name="Freeform 644">
              <a:extLst>
                <a:ext uri="{FF2B5EF4-FFF2-40B4-BE49-F238E27FC236}">
                  <a16:creationId xmlns:a16="http://schemas.microsoft.com/office/drawing/2014/main" id="{C2A7D58E-FF7F-DD33-1BC8-149A4BFB70AB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2" y="2996"/>
              <a:ext cx="3" cy="7"/>
            </a:xfrm>
            <a:custGeom>
              <a:avLst/>
              <a:gdLst>
                <a:gd name="T0" fmla="*/ 0 w 1"/>
                <a:gd name="T1" fmla="*/ 172 h 2"/>
                <a:gd name="T2" fmla="*/ 81 w 1"/>
                <a:gd name="T3" fmla="*/ 0 h 2"/>
                <a:gd name="T4" fmla="*/ 81 w 1"/>
                <a:gd name="T5" fmla="*/ 172 h 2"/>
                <a:gd name="T6" fmla="*/ 81 w 1"/>
                <a:gd name="T7" fmla="*/ 172 h 2"/>
                <a:gd name="T8" fmla="*/ 0 w 1"/>
                <a:gd name="T9" fmla="*/ 17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2">
                  <a:moveTo>
                    <a:pt x="0" y="1"/>
                  </a:moveTo>
                  <a:cubicBezTo>
                    <a:pt x="0" y="0"/>
                    <a:pt x="0" y="0"/>
                    <a:pt x="1" y="0"/>
                  </a:cubicBezTo>
                  <a:cubicBezTo>
                    <a:pt x="1" y="0"/>
                    <a:pt x="1" y="0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2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08" name="Freeform 645">
              <a:extLst>
                <a:ext uri="{FF2B5EF4-FFF2-40B4-BE49-F238E27FC236}">
                  <a16:creationId xmlns:a16="http://schemas.microsoft.com/office/drawing/2014/main" id="{BC6AAF68-CEE5-D813-D23B-F70B69783594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9" y="3088"/>
              <a:ext cx="6" cy="7"/>
            </a:xfrm>
            <a:custGeom>
              <a:avLst/>
              <a:gdLst>
                <a:gd name="T0" fmla="*/ 0 w 2"/>
                <a:gd name="T1" fmla="*/ 172 h 2"/>
                <a:gd name="T2" fmla="*/ 81 w 2"/>
                <a:gd name="T3" fmla="*/ 0 h 2"/>
                <a:gd name="T4" fmla="*/ 162 w 2"/>
                <a:gd name="T5" fmla="*/ 172 h 2"/>
                <a:gd name="T6" fmla="*/ 81 w 2"/>
                <a:gd name="T7" fmla="*/ 308 h 2"/>
                <a:gd name="T8" fmla="*/ 0 w 2"/>
                <a:gd name="T9" fmla="*/ 17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0" y="1"/>
                  </a:moveTo>
                  <a:cubicBezTo>
                    <a:pt x="0" y="1"/>
                    <a:pt x="1" y="0"/>
                    <a:pt x="1" y="0"/>
                  </a:cubicBezTo>
                  <a:cubicBezTo>
                    <a:pt x="1" y="0"/>
                    <a:pt x="2" y="0"/>
                    <a:pt x="2" y="1"/>
                  </a:cubicBezTo>
                  <a:cubicBezTo>
                    <a:pt x="2" y="1"/>
                    <a:pt x="2" y="2"/>
                    <a:pt x="1" y="2"/>
                  </a:cubicBezTo>
                  <a:cubicBezTo>
                    <a:pt x="1" y="2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09" name="Freeform 646">
              <a:extLst>
                <a:ext uri="{FF2B5EF4-FFF2-40B4-BE49-F238E27FC236}">
                  <a16:creationId xmlns:a16="http://schemas.microsoft.com/office/drawing/2014/main" id="{DF1689FE-5478-EE19-FE1E-51A06BE9DA84}"/>
                </a:ext>
              </a:extLst>
            </p:cNvPr>
            <p:cNvSpPr>
              <a:spLocks/>
            </p:cNvSpPr>
            <p:nvPr/>
          </p:nvSpPr>
          <p:spPr bwMode="auto">
            <a:xfrm>
              <a:off x="2865" y="3074"/>
              <a:ext cx="4" cy="4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0 h 1"/>
                <a:gd name="T4" fmla="*/ 256 w 1"/>
                <a:gd name="T5" fmla="*/ 0 h 1"/>
                <a:gd name="T6" fmla="*/ 256 w 1"/>
                <a:gd name="T7" fmla="*/ 256 h 1"/>
                <a:gd name="T8" fmla="*/ 0 w 1"/>
                <a:gd name="T9" fmla="*/ 0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0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10" name="Freeform 647">
              <a:extLst>
                <a:ext uri="{FF2B5EF4-FFF2-40B4-BE49-F238E27FC236}">
                  <a16:creationId xmlns:a16="http://schemas.microsoft.com/office/drawing/2014/main" id="{0BE8A7F7-3A16-1816-66F4-675922FFB80B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9" y="3042"/>
              <a:ext cx="6" cy="7"/>
            </a:xfrm>
            <a:custGeom>
              <a:avLst/>
              <a:gdLst>
                <a:gd name="T0" fmla="*/ 0 w 2"/>
                <a:gd name="T1" fmla="*/ 172 h 2"/>
                <a:gd name="T2" fmla="*/ 81 w 2"/>
                <a:gd name="T3" fmla="*/ 0 h 2"/>
                <a:gd name="T4" fmla="*/ 81 w 2"/>
                <a:gd name="T5" fmla="*/ 172 h 2"/>
                <a:gd name="T6" fmla="*/ 81 w 2"/>
                <a:gd name="T7" fmla="*/ 308 h 2"/>
                <a:gd name="T8" fmla="*/ 0 w 2"/>
                <a:gd name="T9" fmla="*/ 17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0" y="1"/>
                  </a:moveTo>
                  <a:cubicBezTo>
                    <a:pt x="0" y="1"/>
                    <a:pt x="0" y="0"/>
                    <a:pt x="1" y="0"/>
                  </a:cubicBezTo>
                  <a:cubicBezTo>
                    <a:pt x="1" y="0"/>
                    <a:pt x="1" y="0"/>
                    <a:pt x="1" y="1"/>
                  </a:cubicBezTo>
                  <a:cubicBezTo>
                    <a:pt x="2" y="1"/>
                    <a:pt x="1" y="2"/>
                    <a:pt x="1" y="2"/>
                  </a:cubicBezTo>
                  <a:cubicBezTo>
                    <a:pt x="0" y="2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11" name="Freeform 648">
              <a:extLst>
                <a:ext uri="{FF2B5EF4-FFF2-40B4-BE49-F238E27FC236}">
                  <a16:creationId xmlns:a16="http://schemas.microsoft.com/office/drawing/2014/main" id="{9B062D91-9CC8-8811-F984-F6CF6F9F5E3F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2" y="2999"/>
              <a:ext cx="7" cy="4"/>
            </a:xfrm>
            <a:custGeom>
              <a:avLst/>
              <a:gdLst>
                <a:gd name="T0" fmla="*/ 0 w 2"/>
                <a:gd name="T1" fmla="*/ 256 h 1"/>
                <a:gd name="T2" fmla="*/ 172 w 2"/>
                <a:gd name="T3" fmla="*/ 0 h 1"/>
                <a:gd name="T4" fmla="*/ 308 w 2"/>
                <a:gd name="T5" fmla="*/ 256 h 1"/>
                <a:gd name="T6" fmla="*/ 172 w 2"/>
                <a:gd name="T7" fmla="*/ 256 h 1"/>
                <a:gd name="T8" fmla="*/ 0 w 2"/>
                <a:gd name="T9" fmla="*/ 256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1">
                  <a:moveTo>
                    <a:pt x="0" y="1"/>
                  </a:moveTo>
                  <a:cubicBezTo>
                    <a:pt x="0" y="0"/>
                    <a:pt x="0" y="0"/>
                    <a:pt x="1" y="0"/>
                  </a:cubicBezTo>
                  <a:cubicBezTo>
                    <a:pt x="1" y="0"/>
                    <a:pt x="2" y="0"/>
                    <a:pt x="2" y="1"/>
                  </a:cubicBezTo>
                  <a:cubicBezTo>
                    <a:pt x="2" y="1"/>
                    <a:pt x="1" y="1"/>
                    <a:pt x="1" y="1"/>
                  </a:cubicBezTo>
                  <a:cubicBezTo>
                    <a:pt x="1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12" name="Freeform 649">
              <a:extLst>
                <a:ext uri="{FF2B5EF4-FFF2-40B4-BE49-F238E27FC236}">
                  <a16:creationId xmlns:a16="http://schemas.microsoft.com/office/drawing/2014/main" id="{16CB2D32-9D42-FD6A-963F-B38EAD7C3367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5" y="2989"/>
              <a:ext cx="7" cy="3"/>
            </a:xfrm>
            <a:custGeom>
              <a:avLst/>
              <a:gdLst>
                <a:gd name="T0" fmla="*/ 0 w 2"/>
                <a:gd name="T1" fmla="*/ 81 h 1"/>
                <a:gd name="T2" fmla="*/ 172 w 2"/>
                <a:gd name="T3" fmla="*/ 0 h 1"/>
                <a:gd name="T4" fmla="*/ 308 w 2"/>
                <a:gd name="T5" fmla="*/ 81 h 1"/>
                <a:gd name="T6" fmla="*/ 172 w 2"/>
                <a:gd name="T7" fmla="*/ 81 h 1"/>
                <a:gd name="T8" fmla="*/ 0 w 2"/>
                <a:gd name="T9" fmla="*/ 81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1">
                  <a:moveTo>
                    <a:pt x="0" y="1"/>
                  </a:moveTo>
                  <a:cubicBezTo>
                    <a:pt x="0" y="0"/>
                    <a:pt x="1" y="0"/>
                    <a:pt x="1" y="0"/>
                  </a:cubicBezTo>
                  <a:cubicBezTo>
                    <a:pt x="1" y="0"/>
                    <a:pt x="2" y="0"/>
                    <a:pt x="2" y="1"/>
                  </a:cubicBezTo>
                  <a:cubicBezTo>
                    <a:pt x="2" y="1"/>
                    <a:pt x="2" y="1"/>
                    <a:pt x="1" y="1"/>
                  </a:cubicBezTo>
                  <a:cubicBezTo>
                    <a:pt x="1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13" name="Oval 650">
              <a:extLst>
                <a:ext uri="{FF2B5EF4-FFF2-40B4-BE49-F238E27FC236}">
                  <a16:creationId xmlns:a16="http://schemas.microsoft.com/office/drawing/2014/main" id="{00770F3A-FC09-00BE-3FD6-822BC067F8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5" y="3003"/>
              <a:ext cx="4" cy="3"/>
            </a:xfrm>
            <a:prstGeom prst="ellipse">
              <a:avLst/>
            </a:pr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5714" name="Freeform 651">
              <a:extLst>
                <a:ext uri="{FF2B5EF4-FFF2-40B4-BE49-F238E27FC236}">
                  <a16:creationId xmlns:a16="http://schemas.microsoft.com/office/drawing/2014/main" id="{714B806C-E2F4-B14D-B09C-E0397F921D36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2" y="3006"/>
              <a:ext cx="7" cy="7"/>
            </a:xfrm>
            <a:custGeom>
              <a:avLst/>
              <a:gdLst>
                <a:gd name="T0" fmla="*/ 0 w 2"/>
                <a:gd name="T1" fmla="*/ 172 h 2"/>
                <a:gd name="T2" fmla="*/ 172 w 2"/>
                <a:gd name="T3" fmla="*/ 0 h 2"/>
                <a:gd name="T4" fmla="*/ 308 w 2"/>
                <a:gd name="T5" fmla="*/ 172 h 2"/>
                <a:gd name="T6" fmla="*/ 172 w 2"/>
                <a:gd name="T7" fmla="*/ 308 h 2"/>
                <a:gd name="T8" fmla="*/ 0 w 2"/>
                <a:gd name="T9" fmla="*/ 17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0" y="1"/>
                  </a:moveTo>
                  <a:cubicBezTo>
                    <a:pt x="0" y="1"/>
                    <a:pt x="1" y="0"/>
                    <a:pt x="1" y="0"/>
                  </a:cubicBezTo>
                  <a:cubicBezTo>
                    <a:pt x="1" y="0"/>
                    <a:pt x="2" y="0"/>
                    <a:pt x="2" y="1"/>
                  </a:cubicBezTo>
                  <a:cubicBezTo>
                    <a:pt x="2" y="1"/>
                    <a:pt x="2" y="2"/>
                    <a:pt x="1" y="2"/>
                  </a:cubicBezTo>
                  <a:cubicBezTo>
                    <a:pt x="1" y="2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15" name="Freeform 652">
              <a:extLst>
                <a:ext uri="{FF2B5EF4-FFF2-40B4-BE49-F238E27FC236}">
                  <a16:creationId xmlns:a16="http://schemas.microsoft.com/office/drawing/2014/main" id="{478319DB-DB73-A252-91F0-BE37BFD6284B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9" y="3006"/>
              <a:ext cx="3" cy="4"/>
            </a:xfrm>
            <a:custGeom>
              <a:avLst/>
              <a:gdLst>
                <a:gd name="T0" fmla="*/ 0 w 1"/>
                <a:gd name="T1" fmla="*/ 256 h 1"/>
                <a:gd name="T2" fmla="*/ 0 w 1"/>
                <a:gd name="T3" fmla="*/ 0 h 1"/>
                <a:gd name="T4" fmla="*/ 81 w 1"/>
                <a:gd name="T5" fmla="*/ 0 h 1"/>
                <a:gd name="T6" fmla="*/ 81 w 1"/>
                <a:gd name="T7" fmla="*/ 256 h 1"/>
                <a:gd name="T8" fmla="*/ 0 w 1"/>
                <a:gd name="T9" fmla="*/ 256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16" name="Freeform 653">
              <a:extLst>
                <a:ext uri="{FF2B5EF4-FFF2-40B4-BE49-F238E27FC236}">
                  <a16:creationId xmlns:a16="http://schemas.microsoft.com/office/drawing/2014/main" id="{834B9567-9C9B-0F0D-0AE2-9011151898A3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9" y="2992"/>
              <a:ext cx="6" cy="7"/>
            </a:xfrm>
            <a:custGeom>
              <a:avLst/>
              <a:gdLst>
                <a:gd name="T0" fmla="*/ 0 w 2"/>
                <a:gd name="T1" fmla="*/ 172 h 2"/>
                <a:gd name="T2" fmla="*/ 81 w 2"/>
                <a:gd name="T3" fmla="*/ 0 h 2"/>
                <a:gd name="T4" fmla="*/ 162 w 2"/>
                <a:gd name="T5" fmla="*/ 172 h 2"/>
                <a:gd name="T6" fmla="*/ 81 w 2"/>
                <a:gd name="T7" fmla="*/ 308 h 2"/>
                <a:gd name="T8" fmla="*/ 0 w 2"/>
                <a:gd name="T9" fmla="*/ 17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0" y="1"/>
                  </a:moveTo>
                  <a:cubicBezTo>
                    <a:pt x="0" y="1"/>
                    <a:pt x="1" y="0"/>
                    <a:pt x="1" y="0"/>
                  </a:cubicBezTo>
                  <a:cubicBezTo>
                    <a:pt x="1" y="0"/>
                    <a:pt x="2" y="0"/>
                    <a:pt x="2" y="1"/>
                  </a:cubicBezTo>
                  <a:cubicBezTo>
                    <a:pt x="2" y="1"/>
                    <a:pt x="2" y="2"/>
                    <a:pt x="1" y="2"/>
                  </a:cubicBezTo>
                  <a:cubicBezTo>
                    <a:pt x="1" y="2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17" name="Freeform 654">
              <a:extLst>
                <a:ext uri="{FF2B5EF4-FFF2-40B4-BE49-F238E27FC236}">
                  <a16:creationId xmlns:a16="http://schemas.microsoft.com/office/drawing/2014/main" id="{ED9EA306-85B6-633C-80A4-E8C39ABD13B6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5" y="3010"/>
              <a:ext cx="1" cy="3"/>
            </a:xfrm>
            <a:custGeom>
              <a:avLst/>
              <a:gdLst>
                <a:gd name="T0" fmla="*/ 0 w 1"/>
                <a:gd name="T1" fmla="*/ 81 h 1"/>
                <a:gd name="T2" fmla="*/ 0 w 1"/>
                <a:gd name="T3" fmla="*/ 0 h 1"/>
                <a:gd name="T4" fmla="*/ 0 w 1"/>
                <a:gd name="T5" fmla="*/ 81 h 1"/>
                <a:gd name="T6" fmla="*/ 0 w 1"/>
                <a:gd name="T7" fmla="*/ 81 h 1"/>
                <a:gd name="T8" fmla="*/ 0 w 1"/>
                <a:gd name="T9" fmla="*/ 81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1"/>
                    <a:pt x="0" y="0"/>
                    <a:pt x="0" y="0"/>
                  </a:cubicBezTo>
                  <a:cubicBezTo>
                    <a:pt x="0" y="0"/>
                    <a:pt x="0" y="0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18" name="Freeform 655">
              <a:extLst>
                <a:ext uri="{FF2B5EF4-FFF2-40B4-BE49-F238E27FC236}">
                  <a16:creationId xmlns:a16="http://schemas.microsoft.com/office/drawing/2014/main" id="{34168C26-56B6-2D33-FB52-7A5892CDD8F0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5" y="2989"/>
              <a:ext cx="3" cy="3"/>
            </a:xfrm>
            <a:custGeom>
              <a:avLst/>
              <a:gdLst>
                <a:gd name="T0" fmla="*/ 0 w 1"/>
                <a:gd name="T1" fmla="*/ 81 h 1"/>
                <a:gd name="T2" fmla="*/ 81 w 1"/>
                <a:gd name="T3" fmla="*/ 0 h 1"/>
                <a:gd name="T4" fmla="*/ 81 w 1"/>
                <a:gd name="T5" fmla="*/ 0 h 1"/>
                <a:gd name="T6" fmla="*/ 81 w 1"/>
                <a:gd name="T7" fmla="*/ 81 h 1"/>
                <a:gd name="T8" fmla="*/ 0 w 1"/>
                <a:gd name="T9" fmla="*/ 81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0"/>
                    <a:pt x="0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19" name="Freeform 656">
              <a:extLst>
                <a:ext uri="{FF2B5EF4-FFF2-40B4-BE49-F238E27FC236}">
                  <a16:creationId xmlns:a16="http://schemas.microsoft.com/office/drawing/2014/main" id="{83008479-0BA0-90FF-18F0-651B4193CA1B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2" y="3031"/>
              <a:ext cx="3" cy="4"/>
            </a:xfrm>
            <a:custGeom>
              <a:avLst/>
              <a:gdLst>
                <a:gd name="T0" fmla="*/ 0 w 1"/>
                <a:gd name="T1" fmla="*/ 256 h 1"/>
                <a:gd name="T2" fmla="*/ 81 w 1"/>
                <a:gd name="T3" fmla="*/ 0 h 1"/>
                <a:gd name="T4" fmla="*/ 81 w 1"/>
                <a:gd name="T5" fmla="*/ 256 h 1"/>
                <a:gd name="T6" fmla="*/ 81 w 1"/>
                <a:gd name="T7" fmla="*/ 256 h 1"/>
                <a:gd name="T8" fmla="*/ 0 w 1"/>
                <a:gd name="T9" fmla="*/ 256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1"/>
                    <a:pt x="1" y="0"/>
                    <a:pt x="1" y="0"/>
                  </a:cubicBezTo>
                  <a:cubicBezTo>
                    <a:pt x="1" y="0"/>
                    <a:pt x="1" y="0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20" name="Freeform 657">
              <a:extLst>
                <a:ext uri="{FF2B5EF4-FFF2-40B4-BE49-F238E27FC236}">
                  <a16:creationId xmlns:a16="http://schemas.microsoft.com/office/drawing/2014/main" id="{0DD40CC4-F03D-0421-C09B-1F02721F89D7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8" y="3017"/>
              <a:ext cx="4" cy="4"/>
            </a:xfrm>
            <a:custGeom>
              <a:avLst/>
              <a:gdLst>
                <a:gd name="T0" fmla="*/ 0 w 1"/>
                <a:gd name="T1" fmla="*/ 256 h 1"/>
                <a:gd name="T2" fmla="*/ 0 w 1"/>
                <a:gd name="T3" fmla="*/ 0 h 1"/>
                <a:gd name="T4" fmla="*/ 0 w 1"/>
                <a:gd name="T5" fmla="*/ 0 h 1"/>
                <a:gd name="T6" fmla="*/ 0 w 1"/>
                <a:gd name="T7" fmla="*/ 256 h 1"/>
                <a:gd name="T8" fmla="*/ 0 w 1"/>
                <a:gd name="T9" fmla="*/ 256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21" name="Freeform 658">
              <a:extLst>
                <a:ext uri="{FF2B5EF4-FFF2-40B4-BE49-F238E27FC236}">
                  <a16:creationId xmlns:a16="http://schemas.microsoft.com/office/drawing/2014/main" id="{28C69A5B-DDF8-DB70-85DC-5DB41AF13CE6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5" y="3071"/>
              <a:ext cx="7" cy="7"/>
            </a:xfrm>
            <a:custGeom>
              <a:avLst/>
              <a:gdLst>
                <a:gd name="T0" fmla="*/ 0 w 2"/>
                <a:gd name="T1" fmla="*/ 172 h 2"/>
                <a:gd name="T2" fmla="*/ 172 w 2"/>
                <a:gd name="T3" fmla="*/ 0 h 2"/>
                <a:gd name="T4" fmla="*/ 308 w 2"/>
                <a:gd name="T5" fmla="*/ 172 h 2"/>
                <a:gd name="T6" fmla="*/ 172 w 2"/>
                <a:gd name="T7" fmla="*/ 308 h 2"/>
                <a:gd name="T8" fmla="*/ 0 w 2"/>
                <a:gd name="T9" fmla="*/ 17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0" y="1"/>
                  </a:moveTo>
                  <a:cubicBezTo>
                    <a:pt x="0" y="1"/>
                    <a:pt x="1" y="0"/>
                    <a:pt x="1" y="0"/>
                  </a:cubicBezTo>
                  <a:cubicBezTo>
                    <a:pt x="1" y="0"/>
                    <a:pt x="2" y="1"/>
                    <a:pt x="2" y="1"/>
                  </a:cubicBezTo>
                  <a:cubicBezTo>
                    <a:pt x="2" y="1"/>
                    <a:pt x="2" y="2"/>
                    <a:pt x="1" y="2"/>
                  </a:cubicBezTo>
                  <a:cubicBezTo>
                    <a:pt x="1" y="2"/>
                    <a:pt x="0" y="2"/>
                    <a:pt x="0" y="1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22" name="Freeform 659">
              <a:extLst>
                <a:ext uri="{FF2B5EF4-FFF2-40B4-BE49-F238E27FC236}">
                  <a16:creationId xmlns:a16="http://schemas.microsoft.com/office/drawing/2014/main" id="{0AC5CF38-EEA6-3E43-F10E-93234708F333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5" y="3138"/>
              <a:ext cx="7" cy="7"/>
            </a:xfrm>
            <a:custGeom>
              <a:avLst/>
              <a:gdLst>
                <a:gd name="T0" fmla="*/ 0 w 2"/>
                <a:gd name="T1" fmla="*/ 172 h 2"/>
                <a:gd name="T2" fmla="*/ 172 w 2"/>
                <a:gd name="T3" fmla="*/ 0 h 2"/>
                <a:gd name="T4" fmla="*/ 308 w 2"/>
                <a:gd name="T5" fmla="*/ 172 h 2"/>
                <a:gd name="T6" fmla="*/ 172 w 2"/>
                <a:gd name="T7" fmla="*/ 308 h 2"/>
                <a:gd name="T8" fmla="*/ 0 w 2"/>
                <a:gd name="T9" fmla="*/ 17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0" y="1"/>
                  </a:moveTo>
                  <a:cubicBezTo>
                    <a:pt x="0" y="1"/>
                    <a:pt x="1" y="1"/>
                    <a:pt x="1" y="0"/>
                  </a:cubicBezTo>
                  <a:cubicBezTo>
                    <a:pt x="1" y="0"/>
                    <a:pt x="2" y="1"/>
                    <a:pt x="2" y="1"/>
                  </a:cubicBezTo>
                  <a:cubicBezTo>
                    <a:pt x="2" y="1"/>
                    <a:pt x="2" y="2"/>
                    <a:pt x="1" y="2"/>
                  </a:cubicBezTo>
                  <a:cubicBezTo>
                    <a:pt x="1" y="2"/>
                    <a:pt x="0" y="2"/>
                    <a:pt x="0" y="1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23" name="Freeform 660">
              <a:extLst>
                <a:ext uri="{FF2B5EF4-FFF2-40B4-BE49-F238E27FC236}">
                  <a16:creationId xmlns:a16="http://schemas.microsoft.com/office/drawing/2014/main" id="{D802DDD5-6E55-A1DB-9541-366C65F9E05E}"/>
                </a:ext>
              </a:extLst>
            </p:cNvPr>
            <p:cNvSpPr>
              <a:spLocks/>
            </p:cNvSpPr>
            <p:nvPr/>
          </p:nvSpPr>
          <p:spPr bwMode="auto">
            <a:xfrm>
              <a:off x="2972" y="3131"/>
              <a:ext cx="7" cy="4"/>
            </a:xfrm>
            <a:custGeom>
              <a:avLst/>
              <a:gdLst>
                <a:gd name="T0" fmla="*/ 0 w 2"/>
                <a:gd name="T1" fmla="*/ 256 h 1"/>
                <a:gd name="T2" fmla="*/ 172 w 2"/>
                <a:gd name="T3" fmla="*/ 0 h 1"/>
                <a:gd name="T4" fmla="*/ 308 w 2"/>
                <a:gd name="T5" fmla="*/ 0 h 1"/>
                <a:gd name="T6" fmla="*/ 172 w 2"/>
                <a:gd name="T7" fmla="*/ 256 h 1"/>
                <a:gd name="T8" fmla="*/ 0 w 2"/>
                <a:gd name="T9" fmla="*/ 256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1">
                  <a:moveTo>
                    <a:pt x="0" y="1"/>
                  </a:moveTo>
                  <a:cubicBezTo>
                    <a:pt x="0" y="0"/>
                    <a:pt x="1" y="0"/>
                    <a:pt x="1" y="0"/>
                  </a:cubicBezTo>
                  <a:cubicBezTo>
                    <a:pt x="1" y="0"/>
                    <a:pt x="2" y="0"/>
                    <a:pt x="2" y="0"/>
                  </a:cubicBezTo>
                  <a:cubicBezTo>
                    <a:pt x="2" y="1"/>
                    <a:pt x="2" y="1"/>
                    <a:pt x="1" y="1"/>
                  </a:cubicBezTo>
                  <a:cubicBezTo>
                    <a:pt x="1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24" name="Freeform 661">
              <a:extLst>
                <a:ext uri="{FF2B5EF4-FFF2-40B4-BE49-F238E27FC236}">
                  <a16:creationId xmlns:a16="http://schemas.microsoft.com/office/drawing/2014/main" id="{C231BFC3-C5F4-3A3D-1C61-A1700A687EFD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6" y="3131"/>
              <a:ext cx="6" cy="7"/>
            </a:xfrm>
            <a:custGeom>
              <a:avLst/>
              <a:gdLst>
                <a:gd name="T0" fmla="*/ 0 w 2"/>
                <a:gd name="T1" fmla="*/ 172 h 2"/>
                <a:gd name="T2" fmla="*/ 81 w 2"/>
                <a:gd name="T3" fmla="*/ 0 h 2"/>
                <a:gd name="T4" fmla="*/ 162 w 2"/>
                <a:gd name="T5" fmla="*/ 172 h 2"/>
                <a:gd name="T6" fmla="*/ 81 w 2"/>
                <a:gd name="T7" fmla="*/ 308 h 2"/>
                <a:gd name="T8" fmla="*/ 0 w 2"/>
                <a:gd name="T9" fmla="*/ 17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0" y="1"/>
                  </a:moveTo>
                  <a:cubicBezTo>
                    <a:pt x="0" y="1"/>
                    <a:pt x="1" y="0"/>
                    <a:pt x="1" y="0"/>
                  </a:cubicBezTo>
                  <a:cubicBezTo>
                    <a:pt x="1" y="0"/>
                    <a:pt x="2" y="0"/>
                    <a:pt x="2" y="1"/>
                  </a:cubicBezTo>
                  <a:cubicBezTo>
                    <a:pt x="2" y="1"/>
                    <a:pt x="2" y="2"/>
                    <a:pt x="1" y="2"/>
                  </a:cubicBezTo>
                  <a:cubicBezTo>
                    <a:pt x="1" y="2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25" name="Freeform 662">
              <a:extLst>
                <a:ext uri="{FF2B5EF4-FFF2-40B4-BE49-F238E27FC236}">
                  <a16:creationId xmlns:a16="http://schemas.microsoft.com/office/drawing/2014/main" id="{36F2BD97-D2C8-0493-836C-477FB1F366C2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9" y="3145"/>
              <a:ext cx="3" cy="8"/>
            </a:xfrm>
            <a:custGeom>
              <a:avLst/>
              <a:gdLst>
                <a:gd name="T0" fmla="*/ 0 w 1"/>
                <a:gd name="T1" fmla="*/ 256 h 2"/>
                <a:gd name="T2" fmla="*/ 0 w 1"/>
                <a:gd name="T3" fmla="*/ 0 h 2"/>
                <a:gd name="T4" fmla="*/ 81 w 1"/>
                <a:gd name="T5" fmla="*/ 256 h 2"/>
                <a:gd name="T6" fmla="*/ 0 w 1"/>
                <a:gd name="T7" fmla="*/ 256 h 2"/>
                <a:gd name="T8" fmla="*/ 0 w 1"/>
                <a:gd name="T9" fmla="*/ 256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2">
                  <a:moveTo>
                    <a:pt x="0" y="1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1"/>
                  </a:cubicBezTo>
                  <a:cubicBezTo>
                    <a:pt x="1" y="1"/>
                    <a:pt x="1" y="1"/>
                    <a:pt x="0" y="1"/>
                  </a:cubicBezTo>
                  <a:cubicBezTo>
                    <a:pt x="0" y="2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26" name="Freeform 663">
              <a:extLst>
                <a:ext uri="{FF2B5EF4-FFF2-40B4-BE49-F238E27FC236}">
                  <a16:creationId xmlns:a16="http://schemas.microsoft.com/office/drawing/2014/main" id="{31872104-19B0-3E85-B098-A76881B4C8D1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9" y="3131"/>
              <a:ext cx="7" cy="4"/>
            </a:xfrm>
            <a:custGeom>
              <a:avLst/>
              <a:gdLst>
                <a:gd name="T0" fmla="*/ 0 w 2"/>
                <a:gd name="T1" fmla="*/ 256 h 1"/>
                <a:gd name="T2" fmla="*/ 172 w 2"/>
                <a:gd name="T3" fmla="*/ 0 h 1"/>
                <a:gd name="T4" fmla="*/ 308 w 2"/>
                <a:gd name="T5" fmla="*/ 0 h 1"/>
                <a:gd name="T6" fmla="*/ 172 w 2"/>
                <a:gd name="T7" fmla="*/ 256 h 1"/>
                <a:gd name="T8" fmla="*/ 0 w 2"/>
                <a:gd name="T9" fmla="*/ 256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1">
                  <a:moveTo>
                    <a:pt x="0" y="1"/>
                  </a:moveTo>
                  <a:cubicBezTo>
                    <a:pt x="0" y="0"/>
                    <a:pt x="0" y="0"/>
                    <a:pt x="1" y="0"/>
                  </a:cubicBezTo>
                  <a:cubicBezTo>
                    <a:pt x="1" y="0"/>
                    <a:pt x="2" y="0"/>
                    <a:pt x="2" y="0"/>
                  </a:cubicBezTo>
                  <a:cubicBezTo>
                    <a:pt x="2" y="1"/>
                    <a:pt x="1" y="1"/>
                    <a:pt x="1" y="1"/>
                  </a:cubicBezTo>
                  <a:cubicBezTo>
                    <a:pt x="1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27" name="Freeform 664">
              <a:extLst>
                <a:ext uri="{FF2B5EF4-FFF2-40B4-BE49-F238E27FC236}">
                  <a16:creationId xmlns:a16="http://schemas.microsoft.com/office/drawing/2014/main" id="{A1C50C72-44CE-F079-D9E2-90A28E3D5E24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2" y="3103"/>
              <a:ext cx="7" cy="7"/>
            </a:xfrm>
            <a:custGeom>
              <a:avLst/>
              <a:gdLst>
                <a:gd name="T0" fmla="*/ 0 w 2"/>
                <a:gd name="T1" fmla="*/ 172 h 2"/>
                <a:gd name="T2" fmla="*/ 172 w 2"/>
                <a:gd name="T3" fmla="*/ 0 h 2"/>
                <a:gd name="T4" fmla="*/ 308 w 2"/>
                <a:gd name="T5" fmla="*/ 172 h 2"/>
                <a:gd name="T6" fmla="*/ 172 w 2"/>
                <a:gd name="T7" fmla="*/ 308 h 2"/>
                <a:gd name="T8" fmla="*/ 0 w 2"/>
                <a:gd name="T9" fmla="*/ 17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0" y="1"/>
                  </a:moveTo>
                  <a:cubicBezTo>
                    <a:pt x="0" y="1"/>
                    <a:pt x="0" y="0"/>
                    <a:pt x="1" y="0"/>
                  </a:cubicBezTo>
                  <a:cubicBezTo>
                    <a:pt x="1" y="0"/>
                    <a:pt x="2" y="0"/>
                    <a:pt x="2" y="1"/>
                  </a:cubicBezTo>
                  <a:cubicBezTo>
                    <a:pt x="2" y="1"/>
                    <a:pt x="1" y="2"/>
                    <a:pt x="1" y="2"/>
                  </a:cubicBezTo>
                  <a:cubicBezTo>
                    <a:pt x="1" y="2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28" name="Freeform 665">
              <a:extLst>
                <a:ext uri="{FF2B5EF4-FFF2-40B4-BE49-F238E27FC236}">
                  <a16:creationId xmlns:a16="http://schemas.microsoft.com/office/drawing/2014/main" id="{3D7F61A0-2C6C-B0CC-B9F6-432B9875F860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9" y="3106"/>
              <a:ext cx="7" cy="7"/>
            </a:xfrm>
            <a:custGeom>
              <a:avLst/>
              <a:gdLst>
                <a:gd name="T0" fmla="*/ 0 w 2"/>
                <a:gd name="T1" fmla="*/ 172 h 2"/>
                <a:gd name="T2" fmla="*/ 172 w 2"/>
                <a:gd name="T3" fmla="*/ 0 h 2"/>
                <a:gd name="T4" fmla="*/ 308 w 2"/>
                <a:gd name="T5" fmla="*/ 172 h 2"/>
                <a:gd name="T6" fmla="*/ 172 w 2"/>
                <a:gd name="T7" fmla="*/ 308 h 2"/>
                <a:gd name="T8" fmla="*/ 0 w 2"/>
                <a:gd name="T9" fmla="*/ 17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0" y="1"/>
                  </a:moveTo>
                  <a:cubicBezTo>
                    <a:pt x="0" y="1"/>
                    <a:pt x="0" y="0"/>
                    <a:pt x="1" y="0"/>
                  </a:cubicBezTo>
                  <a:cubicBezTo>
                    <a:pt x="1" y="0"/>
                    <a:pt x="1" y="1"/>
                    <a:pt x="2" y="1"/>
                  </a:cubicBezTo>
                  <a:cubicBezTo>
                    <a:pt x="2" y="1"/>
                    <a:pt x="1" y="2"/>
                    <a:pt x="1" y="2"/>
                  </a:cubicBezTo>
                  <a:cubicBezTo>
                    <a:pt x="1" y="2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29" name="Freeform 666">
              <a:extLst>
                <a:ext uri="{FF2B5EF4-FFF2-40B4-BE49-F238E27FC236}">
                  <a16:creationId xmlns:a16="http://schemas.microsoft.com/office/drawing/2014/main" id="{989030F9-9DF9-E2DB-D067-FF134B2B537F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9" y="3113"/>
              <a:ext cx="3" cy="7"/>
            </a:xfrm>
            <a:custGeom>
              <a:avLst/>
              <a:gdLst>
                <a:gd name="T0" fmla="*/ 0 w 1"/>
                <a:gd name="T1" fmla="*/ 172 h 2"/>
                <a:gd name="T2" fmla="*/ 81 w 1"/>
                <a:gd name="T3" fmla="*/ 0 h 2"/>
                <a:gd name="T4" fmla="*/ 81 w 1"/>
                <a:gd name="T5" fmla="*/ 172 h 2"/>
                <a:gd name="T6" fmla="*/ 81 w 1"/>
                <a:gd name="T7" fmla="*/ 308 h 2"/>
                <a:gd name="T8" fmla="*/ 0 w 1"/>
                <a:gd name="T9" fmla="*/ 17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2">
                  <a:moveTo>
                    <a:pt x="0" y="1"/>
                  </a:moveTo>
                  <a:cubicBezTo>
                    <a:pt x="0" y="1"/>
                    <a:pt x="0" y="0"/>
                    <a:pt x="1" y="0"/>
                  </a:cubicBezTo>
                  <a:cubicBezTo>
                    <a:pt x="1" y="0"/>
                    <a:pt x="1" y="0"/>
                    <a:pt x="1" y="1"/>
                  </a:cubicBezTo>
                  <a:cubicBezTo>
                    <a:pt x="1" y="1"/>
                    <a:pt x="1" y="2"/>
                    <a:pt x="1" y="2"/>
                  </a:cubicBezTo>
                  <a:cubicBezTo>
                    <a:pt x="0" y="2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0" name="Freeform 667">
              <a:extLst>
                <a:ext uri="{FF2B5EF4-FFF2-40B4-BE49-F238E27FC236}">
                  <a16:creationId xmlns:a16="http://schemas.microsoft.com/office/drawing/2014/main" id="{7DBBC320-CF35-9FD7-B98C-A327BBEBB5C2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6" y="3149"/>
              <a:ext cx="3" cy="4"/>
            </a:xfrm>
            <a:custGeom>
              <a:avLst/>
              <a:gdLst>
                <a:gd name="T0" fmla="*/ 81 w 1"/>
                <a:gd name="T1" fmla="*/ 0 h 1"/>
                <a:gd name="T2" fmla="*/ 81 w 1"/>
                <a:gd name="T3" fmla="*/ 0 h 1"/>
                <a:gd name="T4" fmla="*/ 81 w 1"/>
                <a:gd name="T5" fmla="*/ 0 h 1"/>
                <a:gd name="T6" fmla="*/ 81 w 1"/>
                <a:gd name="T7" fmla="*/ 256 h 1"/>
                <a:gd name="T8" fmla="*/ 81 w 1"/>
                <a:gd name="T9" fmla="*/ 0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1">
                  <a:moveTo>
                    <a:pt x="1" y="0"/>
                  </a:moveTo>
                  <a:cubicBezTo>
                    <a:pt x="0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1"/>
                    <a:pt x="1" y="1"/>
                  </a:cubicBezTo>
                  <a:cubicBezTo>
                    <a:pt x="1" y="1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1" name="Freeform 668">
              <a:extLst>
                <a:ext uri="{FF2B5EF4-FFF2-40B4-BE49-F238E27FC236}">
                  <a16:creationId xmlns:a16="http://schemas.microsoft.com/office/drawing/2014/main" id="{C4B3E47C-4B92-E83D-2032-44F07697DA31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2" y="3106"/>
              <a:ext cx="4" cy="4"/>
            </a:xfrm>
            <a:custGeom>
              <a:avLst/>
              <a:gdLst>
                <a:gd name="T0" fmla="*/ 0 w 1"/>
                <a:gd name="T1" fmla="*/ 256 h 1"/>
                <a:gd name="T2" fmla="*/ 256 w 1"/>
                <a:gd name="T3" fmla="*/ 0 h 1"/>
                <a:gd name="T4" fmla="*/ 256 w 1"/>
                <a:gd name="T5" fmla="*/ 256 h 1"/>
                <a:gd name="T6" fmla="*/ 256 w 1"/>
                <a:gd name="T7" fmla="*/ 256 h 1"/>
                <a:gd name="T8" fmla="*/ 0 w 1"/>
                <a:gd name="T9" fmla="*/ 256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1"/>
                    <a:pt x="0" y="0"/>
                    <a:pt x="1" y="0"/>
                  </a:cubicBezTo>
                  <a:cubicBezTo>
                    <a:pt x="1" y="0"/>
                    <a:pt x="1" y="0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2" name="Freeform 669">
              <a:extLst>
                <a:ext uri="{FF2B5EF4-FFF2-40B4-BE49-F238E27FC236}">
                  <a16:creationId xmlns:a16="http://schemas.microsoft.com/office/drawing/2014/main" id="{E3742C00-A1A0-BAE7-8B64-453D1AAD48A2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9" y="3103"/>
              <a:ext cx="3" cy="1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0 h 1"/>
                <a:gd name="T4" fmla="*/ 81 w 1"/>
                <a:gd name="T5" fmla="*/ 0 h 1"/>
                <a:gd name="T6" fmla="*/ 81 w 1"/>
                <a:gd name="T7" fmla="*/ 0 h 1"/>
                <a:gd name="T8" fmla="*/ 0 w 1"/>
                <a:gd name="T9" fmla="*/ 0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3" name="Freeform 670">
              <a:extLst>
                <a:ext uri="{FF2B5EF4-FFF2-40B4-BE49-F238E27FC236}">
                  <a16:creationId xmlns:a16="http://schemas.microsoft.com/office/drawing/2014/main" id="{122AF74E-8C8C-4CCA-B567-8100BBC242F1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6" y="3081"/>
              <a:ext cx="3" cy="4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0 h 1"/>
                <a:gd name="T4" fmla="*/ 81 w 1"/>
                <a:gd name="T5" fmla="*/ 0 h 1"/>
                <a:gd name="T6" fmla="*/ 0 w 1"/>
                <a:gd name="T7" fmla="*/ 256 h 1"/>
                <a:gd name="T8" fmla="*/ 0 w 1"/>
                <a:gd name="T9" fmla="*/ 0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1" y="0"/>
                    <a:pt x="0" y="0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4" name="Freeform 671">
              <a:extLst>
                <a:ext uri="{FF2B5EF4-FFF2-40B4-BE49-F238E27FC236}">
                  <a16:creationId xmlns:a16="http://schemas.microsoft.com/office/drawing/2014/main" id="{140948AB-382B-6BAA-9FA2-3B318ECB06D2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2" y="2896"/>
              <a:ext cx="4" cy="1"/>
            </a:xfrm>
            <a:custGeom>
              <a:avLst/>
              <a:gdLst>
                <a:gd name="T0" fmla="*/ 256 w 1"/>
                <a:gd name="T1" fmla="*/ 0 h 1"/>
                <a:gd name="T2" fmla="*/ 256 w 1"/>
                <a:gd name="T3" fmla="*/ 0 h 1"/>
                <a:gd name="T4" fmla="*/ 256 w 1"/>
                <a:gd name="T5" fmla="*/ 0 h 1"/>
                <a:gd name="T6" fmla="*/ 256 w 1"/>
                <a:gd name="T7" fmla="*/ 0 h 1"/>
                <a:gd name="T8" fmla="*/ 256 w 1"/>
                <a:gd name="T9" fmla="*/ 0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1">
                  <a:moveTo>
                    <a:pt x="1" y="0"/>
                  </a:moveTo>
                  <a:cubicBezTo>
                    <a:pt x="0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5" name="Freeform 672">
              <a:extLst>
                <a:ext uri="{FF2B5EF4-FFF2-40B4-BE49-F238E27FC236}">
                  <a16:creationId xmlns:a16="http://schemas.microsoft.com/office/drawing/2014/main" id="{77C6EF95-4934-B629-31FC-1367F1C00465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6" y="2864"/>
              <a:ext cx="1" cy="3"/>
            </a:xfrm>
            <a:custGeom>
              <a:avLst/>
              <a:gdLst>
                <a:gd name="T0" fmla="*/ 0 w 1"/>
                <a:gd name="T1" fmla="*/ 81 h 1"/>
                <a:gd name="T2" fmla="*/ 0 w 1"/>
                <a:gd name="T3" fmla="*/ 0 h 1"/>
                <a:gd name="T4" fmla="*/ 0 w 1"/>
                <a:gd name="T5" fmla="*/ 81 h 1"/>
                <a:gd name="T6" fmla="*/ 0 w 1"/>
                <a:gd name="T7" fmla="*/ 81 h 1"/>
                <a:gd name="T8" fmla="*/ 0 w 1"/>
                <a:gd name="T9" fmla="*/ 81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1"/>
                    <a:pt x="0" y="0"/>
                    <a:pt x="0" y="0"/>
                  </a:cubicBezTo>
                  <a:cubicBezTo>
                    <a:pt x="0" y="0"/>
                    <a:pt x="0" y="0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6" name="Freeform 673">
              <a:extLst>
                <a:ext uri="{FF2B5EF4-FFF2-40B4-BE49-F238E27FC236}">
                  <a16:creationId xmlns:a16="http://schemas.microsoft.com/office/drawing/2014/main" id="{A4DF5C4E-B5D7-2E37-2C1D-3C83AFDCB0DD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2" y="2921"/>
              <a:ext cx="4" cy="3"/>
            </a:xfrm>
            <a:custGeom>
              <a:avLst/>
              <a:gdLst>
                <a:gd name="T0" fmla="*/ 0 w 1"/>
                <a:gd name="T1" fmla="*/ 0 h 1"/>
                <a:gd name="T2" fmla="*/ 256 w 1"/>
                <a:gd name="T3" fmla="*/ 0 h 1"/>
                <a:gd name="T4" fmla="*/ 256 w 1"/>
                <a:gd name="T5" fmla="*/ 0 h 1"/>
                <a:gd name="T6" fmla="*/ 256 w 1"/>
                <a:gd name="T7" fmla="*/ 81 h 1"/>
                <a:gd name="T8" fmla="*/ 0 w 1"/>
                <a:gd name="T9" fmla="*/ 0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0" y="0"/>
                    <a:pt x="0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1"/>
                    <a:pt x="1" y="1"/>
                  </a:cubicBezTo>
                  <a:cubicBezTo>
                    <a:pt x="0" y="1"/>
                    <a:pt x="0" y="1"/>
                    <a:pt x="0" y="0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7" name="Freeform 674">
              <a:extLst>
                <a:ext uri="{FF2B5EF4-FFF2-40B4-BE49-F238E27FC236}">
                  <a16:creationId xmlns:a16="http://schemas.microsoft.com/office/drawing/2014/main" id="{D6F21E65-5770-492C-2697-640F19B7FB87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6" y="2946"/>
              <a:ext cx="3" cy="3"/>
            </a:xfrm>
            <a:custGeom>
              <a:avLst/>
              <a:gdLst>
                <a:gd name="T0" fmla="*/ 0 w 1"/>
                <a:gd name="T1" fmla="*/ 81 h 1"/>
                <a:gd name="T2" fmla="*/ 0 w 1"/>
                <a:gd name="T3" fmla="*/ 0 h 1"/>
                <a:gd name="T4" fmla="*/ 0 w 1"/>
                <a:gd name="T5" fmla="*/ 81 h 1"/>
                <a:gd name="T6" fmla="*/ 0 w 1"/>
                <a:gd name="T7" fmla="*/ 81 h 1"/>
                <a:gd name="T8" fmla="*/ 0 w 1"/>
                <a:gd name="T9" fmla="*/ 81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1"/>
                    <a:pt x="0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1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8" name="Freeform 675">
              <a:extLst>
                <a:ext uri="{FF2B5EF4-FFF2-40B4-BE49-F238E27FC236}">
                  <a16:creationId xmlns:a16="http://schemas.microsoft.com/office/drawing/2014/main" id="{F36A0B42-BBE2-7E68-9B96-589441CE06B0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2" y="2967"/>
              <a:ext cx="4" cy="1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0 h 1"/>
                <a:gd name="T4" fmla="*/ 256 w 1"/>
                <a:gd name="T5" fmla="*/ 0 h 1"/>
                <a:gd name="T6" fmla="*/ 256 w 1"/>
                <a:gd name="T7" fmla="*/ 0 h 1"/>
                <a:gd name="T8" fmla="*/ 0 w 1"/>
                <a:gd name="T9" fmla="*/ 0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9" name="Freeform 676">
              <a:extLst>
                <a:ext uri="{FF2B5EF4-FFF2-40B4-BE49-F238E27FC236}">
                  <a16:creationId xmlns:a16="http://schemas.microsoft.com/office/drawing/2014/main" id="{656BC047-4A86-6AE8-0DFE-52BB7BE09042}"/>
                </a:ext>
              </a:extLst>
            </p:cNvPr>
            <p:cNvSpPr>
              <a:spLocks/>
            </p:cNvSpPr>
            <p:nvPr/>
          </p:nvSpPr>
          <p:spPr bwMode="auto">
            <a:xfrm>
              <a:off x="2959" y="3128"/>
              <a:ext cx="6" cy="7"/>
            </a:xfrm>
            <a:custGeom>
              <a:avLst/>
              <a:gdLst>
                <a:gd name="T0" fmla="*/ 0 w 2"/>
                <a:gd name="T1" fmla="*/ 172 h 2"/>
                <a:gd name="T2" fmla="*/ 81 w 2"/>
                <a:gd name="T3" fmla="*/ 0 h 2"/>
                <a:gd name="T4" fmla="*/ 162 w 2"/>
                <a:gd name="T5" fmla="*/ 172 h 2"/>
                <a:gd name="T6" fmla="*/ 81 w 2"/>
                <a:gd name="T7" fmla="*/ 308 h 2"/>
                <a:gd name="T8" fmla="*/ 0 w 2"/>
                <a:gd name="T9" fmla="*/ 17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0" y="1"/>
                  </a:moveTo>
                  <a:cubicBezTo>
                    <a:pt x="0" y="0"/>
                    <a:pt x="0" y="0"/>
                    <a:pt x="1" y="0"/>
                  </a:cubicBezTo>
                  <a:cubicBezTo>
                    <a:pt x="2" y="0"/>
                    <a:pt x="2" y="0"/>
                    <a:pt x="2" y="1"/>
                  </a:cubicBezTo>
                  <a:cubicBezTo>
                    <a:pt x="2" y="1"/>
                    <a:pt x="2" y="2"/>
                    <a:pt x="1" y="2"/>
                  </a:cubicBezTo>
                  <a:cubicBezTo>
                    <a:pt x="1" y="2"/>
                    <a:pt x="0" y="2"/>
                    <a:pt x="0" y="1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40" name="Freeform 677">
              <a:extLst>
                <a:ext uri="{FF2B5EF4-FFF2-40B4-BE49-F238E27FC236}">
                  <a16:creationId xmlns:a16="http://schemas.microsoft.com/office/drawing/2014/main" id="{B18091B3-04BD-9C52-81DE-1A365588233E}"/>
                </a:ext>
              </a:extLst>
            </p:cNvPr>
            <p:cNvSpPr>
              <a:spLocks/>
            </p:cNvSpPr>
            <p:nvPr/>
          </p:nvSpPr>
          <p:spPr bwMode="auto">
            <a:xfrm>
              <a:off x="2982" y="3138"/>
              <a:ext cx="7" cy="11"/>
            </a:xfrm>
            <a:custGeom>
              <a:avLst/>
              <a:gdLst>
                <a:gd name="T0" fmla="*/ 0 w 2"/>
                <a:gd name="T1" fmla="*/ 348 h 3"/>
                <a:gd name="T2" fmla="*/ 172 w 2"/>
                <a:gd name="T3" fmla="*/ 0 h 3"/>
                <a:gd name="T4" fmla="*/ 308 w 2"/>
                <a:gd name="T5" fmla="*/ 202 h 3"/>
                <a:gd name="T6" fmla="*/ 172 w 2"/>
                <a:gd name="T7" fmla="*/ 539 h 3"/>
                <a:gd name="T8" fmla="*/ 0 w 2"/>
                <a:gd name="T9" fmla="*/ 348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0" y="2"/>
                  </a:moveTo>
                  <a:cubicBezTo>
                    <a:pt x="0" y="1"/>
                    <a:pt x="0" y="0"/>
                    <a:pt x="1" y="0"/>
                  </a:cubicBezTo>
                  <a:cubicBezTo>
                    <a:pt x="2" y="0"/>
                    <a:pt x="2" y="1"/>
                    <a:pt x="2" y="1"/>
                  </a:cubicBezTo>
                  <a:cubicBezTo>
                    <a:pt x="2" y="2"/>
                    <a:pt x="2" y="2"/>
                    <a:pt x="1" y="3"/>
                  </a:cubicBezTo>
                  <a:cubicBezTo>
                    <a:pt x="1" y="3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41" name="Freeform 678">
              <a:extLst>
                <a:ext uri="{FF2B5EF4-FFF2-40B4-BE49-F238E27FC236}">
                  <a16:creationId xmlns:a16="http://schemas.microsoft.com/office/drawing/2014/main" id="{F22A5E63-6A26-90BF-8881-009B02C1D459}"/>
                </a:ext>
              </a:extLst>
            </p:cNvPr>
            <p:cNvSpPr>
              <a:spLocks/>
            </p:cNvSpPr>
            <p:nvPr/>
          </p:nvSpPr>
          <p:spPr bwMode="auto">
            <a:xfrm>
              <a:off x="2972" y="3117"/>
              <a:ext cx="7" cy="7"/>
            </a:xfrm>
            <a:custGeom>
              <a:avLst/>
              <a:gdLst>
                <a:gd name="T0" fmla="*/ 0 w 2"/>
                <a:gd name="T1" fmla="*/ 172 h 2"/>
                <a:gd name="T2" fmla="*/ 172 w 2"/>
                <a:gd name="T3" fmla="*/ 0 h 2"/>
                <a:gd name="T4" fmla="*/ 308 w 2"/>
                <a:gd name="T5" fmla="*/ 172 h 2"/>
                <a:gd name="T6" fmla="*/ 172 w 2"/>
                <a:gd name="T7" fmla="*/ 308 h 2"/>
                <a:gd name="T8" fmla="*/ 0 w 2"/>
                <a:gd name="T9" fmla="*/ 17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0" y="1"/>
                  </a:moveTo>
                  <a:cubicBezTo>
                    <a:pt x="0" y="0"/>
                    <a:pt x="0" y="0"/>
                    <a:pt x="1" y="0"/>
                  </a:cubicBezTo>
                  <a:cubicBezTo>
                    <a:pt x="2" y="0"/>
                    <a:pt x="2" y="0"/>
                    <a:pt x="2" y="1"/>
                  </a:cubicBezTo>
                  <a:cubicBezTo>
                    <a:pt x="2" y="1"/>
                    <a:pt x="2" y="2"/>
                    <a:pt x="1" y="2"/>
                  </a:cubicBezTo>
                  <a:cubicBezTo>
                    <a:pt x="1" y="2"/>
                    <a:pt x="0" y="2"/>
                    <a:pt x="0" y="1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42" name="Freeform 679">
              <a:extLst>
                <a:ext uri="{FF2B5EF4-FFF2-40B4-BE49-F238E27FC236}">
                  <a16:creationId xmlns:a16="http://schemas.microsoft.com/office/drawing/2014/main" id="{35EC06C7-E6CA-A9F5-87D7-057D7B7286EF}"/>
                </a:ext>
              </a:extLst>
            </p:cNvPr>
            <p:cNvSpPr>
              <a:spLocks/>
            </p:cNvSpPr>
            <p:nvPr/>
          </p:nvSpPr>
          <p:spPr bwMode="auto">
            <a:xfrm>
              <a:off x="2979" y="3106"/>
              <a:ext cx="10" cy="7"/>
            </a:xfrm>
            <a:custGeom>
              <a:avLst/>
              <a:gdLst>
                <a:gd name="T0" fmla="*/ 0 w 3"/>
                <a:gd name="T1" fmla="*/ 172 h 2"/>
                <a:gd name="T2" fmla="*/ 110 w 3"/>
                <a:gd name="T3" fmla="*/ 0 h 2"/>
                <a:gd name="T4" fmla="*/ 367 w 3"/>
                <a:gd name="T5" fmla="*/ 172 h 2"/>
                <a:gd name="T6" fmla="*/ 257 w 3"/>
                <a:gd name="T7" fmla="*/ 308 h 2"/>
                <a:gd name="T8" fmla="*/ 0 w 3"/>
                <a:gd name="T9" fmla="*/ 17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0" y="1"/>
                  </a:moveTo>
                  <a:cubicBezTo>
                    <a:pt x="0" y="0"/>
                    <a:pt x="1" y="0"/>
                    <a:pt x="1" y="0"/>
                  </a:cubicBezTo>
                  <a:cubicBezTo>
                    <a:pt x="2" y="0"/>
                    <a:pt x="3" y="0"/>
                    <a:pt x="3" y="1"/>
                  </a:cubicBezTo>
                  <a:cubicBezTo>
                    <a:pt x="3" y="1"/>
                    <a:pt x="2" y="2"/>
                    <a:pt x="2" y="2"/>
                  </a:cubicBezTo>
                  <a:cubicBezTo>
                    <a:pt x="1" y="2"/>
                    <a:pt x="0" y="2"/>
                    <a:pt x="0" y="1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43" name="Freeform 680">
              <a:extLst>
                <a:ext uri="{FF2B5EF4-FFF2-40B4-BE49-F238E27FC236}">
                  <a16:creationId xmlns:a16="http://schemas.microsoft.com/office/drawing/2014/main" id="{52E485EC-C5F8-D619-F225-A3F40E48AF7E}"/>
                </a:ext>
              </a:extLst>
            </p:cNvPr>
            <p:cNvSpPr>
              <a:spLocks/>
            </p:cNvSpPr>
            <p:nvPr/>
          </p:nvSpPr>
          <p:spPr bwMode="auto">
            <a:xfrm>
              <a:off x="2959" y="2924"/>
              <a:ext cx="6" cy="11"/>
            </a:xfrm>
            <a:custGeom>
              <a:avLst/>
              <a:gdLst>
                <a:gd name="T0" fmla="*/ 0 w 2"/>
                <a:gd name="T1" fmla="*/ 348 h 3"/>
                <a:gd name="T2" fmla="*/ 81 w 2"/>
                <a:gd name="T3" fmla="*/ 0 h 3"/>
                <a:gd name="T4" fmla="*/ 162 w 2"/>
                <a:gd name="T5" fmla="*/ 202 h 3"/>
                <a:gd name="T6" fmla="*/ 81 w 2"/>
                <a:gd name="T7" fmla="*/ 539 h 3"/>
                <a:gd name="T8" fmla="*/ 0 w 2"/>
                <a:gd name="T9" fmla="*/ 348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0" y="2"/>
                  </a:moveTo>
                  <a:cubicBezTo>
                    <a:pt x="0" y="1"/>
                    <a:pt x="0" y="0"/>
                    <a:pt x="1" y="0"/>
                  </a:cubicBezTo>
                  <a:cubicBezTo>
                    <a:pt x="2" y="0"/>
                    <a:pt x="2" y="1"/>
                    <a:pt x="2" y="1"/>
                  </a:cubicBezTo>
                  <a:cubicBezTo>
                    <a:pt x="2" y="2"/>
                    <a:pt x="2" y="2"/>
                    <a:pt x="1" y="3"/>
                  </a:cubicBezTo>
                  <a:cubicBezTo>
                    <a:pt x="1" y="3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44" name="Freeform 681">
              <a:extLst>
                <a:ext uri="{FF2B5EF4-FFF2-40B4-BE49-F238E27FC236}">
                  <a16:creationId xmlns:a16="http://schemas.microsoft.com/office/drawing/2014/main" id="{3A69B103-DC77-E82D-432E-675770B84C2A}"/>
                </a:ext>
              </a:extLst>
            </p:cNvPr>
            <p:cNvSpPr>
              <a:spLocks/>
            </p:cNvSpPr>
            <p:nvPr/>
          </p:nvSpPr>
          <p:spPr bwMode="auto">
            <a:xfrm>
              <a:off x="2986" y="2921"/>
              <a:ext cx="10" cy="7"/>
            </a:xfrm>
            <a:custGeom>
              <a:avLst/>
              <a:gdLst>
                <a:gd name="T0" fmla="*/ 0 w 3"/>
                <a:gd name="T1" fmla="*/ 172 h 2"/>
                <a:gd name="T2" fmla="*/ 110 w 3"/>
                <a:gd name="T3" fmla="*/ 0 h 2"/>
                <a:gd name="T4" fmla="*/ 257 w 3"/>
                <a:gd name="T5" fmla="*/ 172 h 2"/>
                <a:gd name="T6" fmla="*/ 110 w 3"/>
                <a:gd name="T7" fmla="*/ 308 h 2"/>
                <a:gd name="T8" fmla="*/ 0 w 3"/>
                <a:gd name="T9" fmla="*/ 17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0" y="1"/>
                  </a:moveTo>
                  <a:cubicBezTo>
                    <a:pt x="0" y="0"/>
                    <a:pt x="1" y="0"/>
                    <a:pt x="1" y="0"/>
                  </a:cubicBezTo>
                  <a:cubicBezTo>
                    <a:pt x="2" y="0"/>
                    <a:pt x="2" y="0"/>
                    <a:pt x="2" y="1"/>
                  </a:cubicBezTo>
                  <a:cubicBezTo>
                    <a:pt x="3" y="1"/>
                    <a:pt x="2" y="2"/>
                    <a:pt x="1" y="2"/>
                  </a:cubicBezTo>
                  <a:cubicBezTo>
                    <a:pt x="1" y="2"/>
                    <a:pt x="0" y="2"/>
                    <a:pt x="0" y="1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45" name="Freeform 682">
              <a:extLst>
                <a:ext uri="{FF2B5EF4-FFF2-40B4-BE49-F238E27FC236}">
                  <a16:creationId xmlns:a16="http://schemas.microsoft.com/office/drawing/2014/main" id="{4F2840BD-4CFF-A7CF-48B8-AA9FC2D8764A}"/>
                </a:ext>
              </a:extLst>
            </p:cNvPr>
            <p:cNvSpPr>
              <a:spLocks/>
            </p:cNvSpPr>
            <p:nvPr/>
          </p:nvSpPr>
          <p:spPr bwMode="auto">
            <a:xfrm>
              <a:off x="2986" y="2942"/>
              <a:ext cx="6" cy="7"/>
            </a:xfrm>
            <a:custGeom>
              <a:avLst/>
              <a:gdLst>
                <a:gd name="T0" fmla="*/ 0 w 2"/>
                <a:gd name="T1" fmla="*/ 172 h 2"/>
                <a:gd name="T2" fmla="*/ 81 w 2"/>
                <a:gd name="T3" fmla="*/ 0 h 2"/>
                <a:gd name="T4" fmla="*/ 162 w 2"/>
                <a:gd name="T5" fmla="*/ 172 h 2"/>
                <a:gd name="T6" fmla="*/ 81 w 2"/>
                <a:gd name="T7" fmla="*/ 308 h 2"/>
                <a:gd name="T8" fmla="*/ 0 w 2"/>
                <a:gd name="T9" fmla="*/ 17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0" y="1"/>
                  </a:moveTo>
                  <a:cubicBezTo>
                    <a:pt x="0" y="0"/>
                    <a:pt x="0" y="0"/>
                    <a:pt x="1" y="0"/>
                  </a:cubicBezTo>
                  <a:cubicBezTo>
                    <a:pt x="2" y="0"/>
                    <a:pt x="2" y="0"/>
                    <a:pt x="2" y="1"/>
                  </a:cubicBezTo>
                  <a:cubicBezTo>
                    <a:pt x="2" y="1"/>
                    <a:pt x="2" y="2"/>
                    <a:pt x="1" y="2"/>
                  </a:cubicBezTo>
                  <a:cubicBezTo>
                    <a:pt x="1" y="2"/>
                    <a:pt x="0" y="2"/>
                    <a:pt x="0" y="1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46" name="Freeform 683">
              <a:extLst>
                <a:ext uri="{FF2B5EF4-FFF2-40B4-BE49-F238E27FC236}">
                  <a16:creationId xmlns:a16="http://schemas.microsoft.com/office/drawing/2014/main" id="{AD6B80EB-FFDA-093E-C24E-3EFD0C1470A4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2" y="2882"/>
              <a:ext cx="10" cy="7"/>
            </a:xfrm>
            <a:custGeom>
              <a:avLst/>
              <a:gdLst>
                <a:gd name="T0" fmla="*/ 0 w 3"/>
                <a:gd name="T1" fmla="*/ 172 h 2"/>
                <a:gd name="T2" fmla="*/ 110 w 3"/>
                <a:gd name="T3" fmla="*/ 0 h 2"/>
                <a:gd name="T4" fmla="*/ 367 w 3"/>
                <a:gd name="T5" fmla="*/ 172 h 2"/>
                <a:gd name="T6" fmla="*/ 257 w 3"/>
                <a:gd name="T7" fmla="*/ 308 h 2"/>
                <a:gd name="T8" fmla="*/ 0 w 3"/>
                <a:gd name="T9" fmla="*/ 17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0" y="1"/>
                  </a:moveTo>
                  <a:cubicBezTo>
                    <a:pt x="0" y="0"/>
                    <a:pt x="1" y="0"/>
                    <a:pt x="1" y="0"/>
                  </a:cubicBezTo>
                  <a:cubicBezTo>
                    <a:pt x="2" y="0"/>
                    <a:pt x="3" y="0"/>
                    <a:pt x="3" y="1"/>
                  </a:cubicBezTo>
                  <a:cubicBezTo>
                    <a:pt x="3" y="1"/>
                    <a:pt x="2" y="2"/>
                    <a:pt x="2" y="2"/>
                  </a:cubicBezTo>
                  <a:cubicBezTo>
                    <a:pt x="1" y="2"/>
                    <a:pt x="0" y="2"/>
                    <a:pt x="0" y="1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47" name="Freeform 684">
              <a:extLst>
                <a:ext uri="{FF2B5EF4-FFF2-40B4-BE49-F238E27FC236}">
                  <a16:creationId xmlns:a16="http://schemas.microsoft.com/office/drawing/2014/main" id="{4B303832-197C-A104-D244-DE54245F2DAE}"/>
                </a:ext>
              </a:extLst>
            </p:cNvPr>
            <p:cNvSpPr>
              <a:spLocks/>
            </p:cNvSpPr>
            <p:nvPr/>
          </p:nvSpPr>
          <p:spPr bwMode="auto">
            <a:xfrm>
              <a:off x="2976" y="2903"/>
              <a:ext cx="6" cy="7"/>
            </a:xfrm>
            <a:custGeom>
              <a:avLst/>
              <a:gdLst>
                <a:gd name="T0" fmla="*/ 0 w 2"/>
                <a:gd name="T1" fmla="*/ 172 h 2"/>
                <a:gd name="T2" fmla="*/ 81 w 2"/>
                <a:gd name="T3" fmla="*/ 0 h 2"/>
                <a:gd name="T4" fmla="*/ 162 w 2"/>
                <a:gd name="T5" fmla="*/ 172 h 2"/>
                <a:gd name="T6" fmla="*/ 81 w 2"/>
                <a:gd name="T7" fmla="*/ 308 h 2"/>
                <a:gd name="T8" fmla="*/ 0 w 2"/>
                <a:gd name="T9" fmla="*/ 17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0" y="1"/>
                  </a:moveTo>
                  <a:cubicBezTo>
                    <a:pt x="0" y="1"/>
                    <a:pt x="0" y="0"/>
                    <a:pt x="1" y="0"/>
                  </a:cubicBezTo>
                  <a:cubicBezTo>
                    <a:pt x="2" y="0"/>
                    <a:pt x="2" y="0"/>
                    <a:pt x="2" y="1"/>
                  </a:cubicBezTo>
                  <a:cubicBezTo>
                    <a:pt x="2" y="2"/>
                    <a:pt x="2" y="2"/>
                    <a:pt x="1" y="2"/>
                  </a:cubicBezTo>
                  <a:cubicBezTo>
                    <a:pt x="1" y="2"/>
                    <a:pt x="0" y="2"/>
                    <a:pt x="0" y="1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48" name="Freeform 685">
              <a:extLst>
                <a:ext uri="{FF2B5EF4-FFF2-40B4-BE49-F238E27FC236}">
                  <a16:creationId xmlns:a16="http://schemas.microsoft.com/office/drawing/2014/main" id="{2CAD6412-9401-9443-3797-4EFC67E9F1BB}"/>
                </a:ext>
              </a:extLst>
            </p:cNvPr>
            <p:cNvSpPr>
              <a:spLocks/>
            </p:cNvSpPr>
            <p:nvPr/>
          </p:nvSpPr>
          <p:spPr bwMode="auto">
            <a:xfrm>
              <a:off x="2976" y="2928"/>
              <a:ext cx="6" cy="11"/>
            </a:xfrm>
            <a:custGeom>
              <a:avLst/>
              <a:gdLst>
                <a:gd name="T0" fmla="*/ 0 w 2"/>
                <a:gd name="T1" fmla="*/ 348 h 3"/>
                <a:gd name="T2" fmla="*/ 81 w 2"/>
                <a:gd name="T3" fmla="*/ 0 h 3"/>
                <a:gd name="T4" fmla="*/ 162 w 2"/>
                <a:gd name="T5" fmla="*/ 202 h 3"/>
                <a:gd name="T6" fmla="*/ 81 w 2"/>
                <a:gd name="T7" fmla="*/ 539 h 3"/>
                <a:gd name="T8" fmla="*/ 0 w 2"/>
                <a:gd name="T9" fmla="*/ 348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0" y="2"/>
                  </a:moveTo>
                  <a:cubicBezTo>
                    <a:pt x="0" y="1"/>
                    <a:pt x="0" y="0"/>
                    <a:pt x="1" y="0"/>
                  </a:cubicBezTo>
                  <a:cubicBezTo>
                    <a:pt x="1" y="0"/>
                    <a:pt x="2" y="1"/>
                    <a:pt x="2" y="1"/>
                  </a:cubicBezTo>
                  <a:cubicBezTo>
                    <a:pt x="2" y="2"/>
                    <a:pt x="2" y="3"/>
                    <a:pt x="1" y="3"/>
                  </a:cubicBezTo>
                  <a:cubicBezTo>
                    <a:pt x="0" y="3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49" name="Freeform 686">
              <a:extLst>
                <a:ext uri="{FF2B5EF4-FFF2-40B4-BE49-F238E27FC236}">
                  <a16:creationId xmlns:a16="http://schemas.microsoft.com/office/drawing/2014/main" id="{040E3403-FCA0-BFDC-D056-1D464CCDE17C}"/>
                </a:ext>
              </a:extLst>
            </p:cNvPr>
            <p:cNvSpPr>
              <a:spLocks/>
            </p:cNvSpPr>
            <p:nvPr/>
          </p:nvSpPr>
          <p:spPr bwMode="auto">
            <a:xfrm>
              <a:off x="2972" y="2946"/>
              <a:ext cx="10" cy="10"/>
            </a:xfrm>
            <a:custGeom>
              <a:avLst/>
              <a:gdLst>
                <a:gd name="T0" fmla="*/ 0 w 3"/>
                <a:gd name="T1" fmla="*/ 257 h 3"/>
                <a:gd name="T2" fmla="*/ 110 w 3"/>
                <a:gd name="T3" fmla="*/ 0 h 3"/>
                <a:gd name="T4" fmla="*/ 367 w 3"/>
                <a:gd name="T5" fmla="*/ 110 h 3"/>
                <a:gd name="T6" fmla="*/ 257 w 3"/>
                <a:gd name="T7" fmla="*/ 367 h 3"/>
                <a:gd name="T8" fmla="*/ 0 w 3"/>
                <a:gd name="T9" fmla="*/ 25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0" y="2"/>
                  </a:moveTo>
                  <a:cubicBezTo>
                    <a:pt x="0" y="1"/>
                    <a:pt x="1" y="0"/>
                    <a:pt x="1" y="0"/>
                  </a:cubicBezTo>
                  <a:cubicBezTo>
                    <a:pt x="2" y="0"/>
                    <a:pt x="3" y="1"/>
                    <a:pt x="3" y="1"/>
                  </a:cubicBezTo>
                  <a:cubicBezTo>
                    <a:pt x="3" y="2"/>
                    <a:pt x="2" y="3"/>
                    <a:pt x="2" y="3"/>
                  </a:cubicBezTo>
                  <a:cubicBezTo>
                    <a:pt x="1" y="3"/>
                    <a:pt x="1" y="2"/>
                    <a:pt x="0" y="2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50" name="Freeform 687">
              <a:extLst>
                <a:ext uri="{FF2B5EF4-FFF2-40B4-BE49-F238E27FC236}">
                  <a16:creationId xmlns:a16="http://schemas.microsoft.com/office/drawing/2014/main" id="{20F0F78C-109B-60B0-685B-651E3638FD3D}"/>
                </a:ext>
              </a:extLst>
            </p:cNvPr>
            <p:cNvSpPr>
              <a:spLocks/>
            </p:cNvSpPr>
            <p:nvPr/>
          </p:nvSpPr>
          <p:spPr bwMode="auto">
            <a:xfrm>
              <a:off x="2955" y="2935"/>
              <a:ext cx="10" cy="11"/>
            </a:xfrm>
            <a:custGeom>
              <a:avLst/>
              <a:gdLst>
                <a:gd name="T0" fmla="*/ 110 w 3"/>
                <a:gd name="T1" fmla="*/ 348 h 3"/>
                <a:gd name="T2" fmla="*/ 257 w 3"/>
                <a:gd name="T3" fmla="*/ 0 h 3"/>
                <a:gd name="T4" fmla="*/ 367 w 3"/>
                <a:gd name="T5" fmla="*/ 202 h 3"/>
                <a:gd name="T6" fmla="*/ 257 w 3"/>
                <a:gd name="T7" fmla="*/ 539 h 3"/>
                <a:gd name="T8" fmla="*/ 110 w 3"/>
                <a:gd name="T9" fmla="*/ 348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1" y="2"/>
                  </a:moveTo>
                  <a:cubicBezTo>
                    <a:pt x="0" y="1"/>
                    <a:pt x="1" y="1"/>
                    <a:pt x="2" y="0"/>
                  </a:cubicBezTo>
                  <a:cubicBezTo>
                    <a:pt x="2" y="0"/>
                    <a:pt x="3" y="1"/>
                    <a:pt x="3" y="1"/>
                  </a:cubicBezTo>
                  <a:cubicBezTo>
                    <a:pt x="3" y="2"/>
                    <a:pt x="2" y="3"/>
                    <a:pt x="2" y="3"/>
                  </a:cubicBezTo>
                  <a:cubicBezTo>
                    <a:pt x="1" y="3"/>
                    <a:pt x="1" y="2"/>
                    <a:pt x="1" y="2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51" name="Freeform 688">
              <a:extLst>
                <a:ext uri="{FF2B5EF4-FFF2-40B4-BE49-F238E27FC236}">
                  <a16:creationId xmlns:a16="http://schemas.microsoft.com/office/drawing/2014/main" id="{1C01C016-D20A-C22B-B166-48A6D7FDEE2F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2" y="2932"/>
              <a:ext cx="10" cy="7"/>
            </a:xfrm>
            <a:custGeom>
              <a:avLst/>
              <a:gdLst>
                <a:gd name="T0" fmla="*/ 0 w 3"/>
                <a:gd name="T1" fmla="*/ 172 h 2"/>
                <a:gd name="T2" fmla="*/ 110 w 3"/>
                <a:gd name="T3" fmla="*/ 0 h 2"/>
                <a:gd name="T4" fmla="*/ 367 w 3"/>
                <a:gd name="T5" fmla="*/ 172 h 2"/>
                <a:gd name="T6" fmla="*/ 257 w 3"/>
                <a:gd name="T7" fmla="*/ 308 h 2"/>
                <a:gd name="T8" fmla="*/ 0 w 3"/>
                <a:gd name="T9" fmla="*/ 17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0" y="1"/>
                  </a:moveTo>
                  <a:cubicBezTo>
                    <a:pt x="0" y="1"/>
                    <a:pt x="1" y="0"/>
                    <a:pt x="1" y="0"/>
                  </a:cubicBezTo>
                  <a:cubicBezTo>
                    <a:pt x="2" y="0"/>
                    <a:pt x="2" y="0"/>
                    <a:pt x="3" y="1"/>
                  </a:cubicBezTo>
                  <a:cubicBezTo>
                    <a:pt x="3" y="2"/>
                    <a:pt x="2" y="2"/>
                    <a:pt x="2" y="2"/>
                  </a:cubicBezTo>
                  <a:cubicBezTo>
                    <a:pt x="1" y="2"/>
                    <a:pt x="0" y="2"/>
                    <a:pt x="0" y="1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52" name="Freeform 689">
              <a:extLst>
                <a:ext uri="{FF2B5EF4-FFF2-40B4-BE49-F238E27FC236}">
                  <a16:creationId xmlns:a16="http://schemas.microsoft.com/office/drawing/2014/main" id="{7DE14BE0-7A4C-3A54-2447-52E337D6F0AE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5" y="3106"/>
              <a:ext cx="7" cy="11"/>
            </a:xfrm>
            <a:custGeom>
              <a:avLst/>
              <a:gdLst>
                <a:gd name="T0" fmla="*/ 0 w 2"/>
                <a:gd name="T1" fmla="*/ 348 h 3"/>
                <a:gd name="T2" fmla="*/ 172 w 2"/>
                <a:gd name="T3" fmla="*/ 202 h 3"/>
                <a:gd name="T4" fmla="*/ 308 w 2"/>
                <a:gd name="T5" fmla="*/ 348 h 3"/>
                <a:gd name="T6" fmla="*/ 172 w 2"/>
                <a:gd name="T7" fmla="*/ 539 h 3"/>
                <a:gd name="T8" fmla="*/ 0 w 2"/>
                <a:gd name="T9" fmla="*/ 348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0" y="2"/>
                  </a:moveTo>
                  <a:cubicBezTo>
                    <a:pt x="0" y="1"/>
                    <a:pt x="0" y="1"/>
                    <a:pt x="1" y="1"/>
                  </a:cubicBezTo>
                  <a:cubicBezTo>
                    <a:pt x="2" y="0"/>
                    <a:pt x="2" y="1"/>
                    <a:pt x="2" y="2"/>
                  </a:cubicBezTo>
                  <a:cubicBezTo>
                    <a:pt x="2" y="2"/>
                    <a:pt x="2" y="3"/>
                    <a:pt x="1" y="3"/>
                  </a:cubicBezTo>
                  <a:cubicBezTo>
                    <a:pt x="1" y="3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53" name="Freeform 690">
              <a:extLst>
                <a:ext uri="{FF2B5EF4-FFF2-40B4-BE49-F238E27FC236}">
                  <a16:creationId xmlns:a16="http://schemas.microsoft.com/office/drawing/2014/main" id="{DBA0EB34-F1EF-5FA0-F498-0489D816D2F6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2" y="3106"/>
              <a:ext cx="10" cy="7"/>
            </a:xfrm>
            <a:custGeom>
              <a:avLst/>
              <a:gdLst>
                <a:gd name="T0" fmla="*/ 110 w 3"/>
                <a:gd name="T1" fmla="*/ 172 h 2"/>
                <a:gd name="T2" fmla="*/ 257 w 3"/>
                <a:gd name="T3" fmla="*/ 0 h 2"/>
                <a:gd name="T4" fmla="*/ 367 w 3"/>
                <a:gd name="T5" fmla="*/ 172 h 2"/>
                <a:gd name="T6" fmla="*/ 257 w 3"/>
                <a:gd name="T7" fmla="*/ 308 h 2"/>
                <a:gd name="T8" fmla="*/ 110 w 3"/>
                <a:gd name="T9" fmla="*/ 17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1" y="1"/>
                  </a:moveTo>
                  <a:cubicBezTo>
                    <a:pt x="0" y="1"/>
                    <a:pt x="1" y="0"/>
                    <a:pt x="2" y="0"/>
                  </a:cubicBezTo>
                  <a:cubicBezTo>
                    <a:pt x="2" y="0"/>
                    <a:pt x="3" y="0"/>
                    <a:pt x="3" y="1"/>
                  </a:cubicBezTo>
                  <a:cubicBezTo>
                    <a:pt x="3" y="2"/>
                    <a:pt x="2" y="2"/>
                    <a:pt x="2" y="2"/>
                  </a:cubicBezTo>
                  <a:cubicBezTo>
                    <a:pt x="1" y="2"/>
                    <a:pt x="1" y="2"/>
                    <a:pt x="1" y="1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54" name="Freeform 691">
              <a:extLst>
                <a:ext uri="{FF2B5EF4-FFF2-40B4-BE49-F238E27FC236}">
                  <a16:creationId xmlns:a16="http://schemas.microsoft.com/office/drawing/2014/main" id="{FFE203E7-7CFF-83E2-547C-3F54C29E2AC5}"/>
                </a:ext>
              </a:extLst>
            </p:cNvPr>
            <p:cNvSpPr>
              <a:spLocks/>
            </p:cNvSpPr>
            <p:nvPr/>
          </p:nvSpPr>
          <p:spPr bwMode="auto">
            <a:xfrm>
              <a:off x="2992" y="3117"/>
              <a:ext cx="7" cy="11"/>
            </a:xfrm>
            <a:custGeom>
              <a:avLst/>
              <a:gdLst>
                <a:gd name="T0" fmla="*/ 0 w 2"/>
                <a:gd name="T1" fmla="*/ 348 h 3"/>
                <a:gd name="T2" fmla="*/ 172 w 2"/>
                <a:gd name="T3" fmla="*/ 0 h 3"/>
                <a:gd name="T4" fmla="*/ 308 w 2"/>
                <a:gd name="T5" fmla="*/ 202 h 3"/>
                <a:gd name="T6" fmla="*/ 172 w 2"/>
                <a:gd name="T7" fmla="*/ 539 h 3"/>
                <a:gd name="T8" fmla="*/ 0 w 2"/>
                <a:gd name="T9" fmla="*/ 348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0" y="2"/>
                  </a:moveTo>
                  <a:cubicBezTo>
                    <a:pt x="0" y="1"/>
                    <a:pt x="0" y="0"/>
                    <a:pt x="1" y="0"/>
                  </a:cubicBezTo>
                  <a:cubicBezTo>
                    <a:pt x="2" y="0"/>
                    <a:pt x="2" y="1"/>
                    <a:pt x="2" y="1"/>
                  </a:cubicBezTo>
                  <a:cubicBezTo>
                    <a:pt x="2" y="2"/>
                    <a:pt x="2" y="3"/>
                    <a:pt x="1" y="3"/>
                  </a:cubicBezTo>
                  <a:cubicBezTo>
                    <a:pt x="1" y="3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55" name="Freeform 692">
              <a:extLst>
                <a:ext uri="{FF2B5EF4-FFF2-40B4-BE49-F238E27FC236}">
                  <a16:creationId xmlns:a16="http://schemas.microsoft.com/office/drawing/2014/main" id="{0B11143E-9AB7-5359-EAF1-5AEF4C04AD20}"/>
                </a:ext>
              </a:extLst>
            </p:cNvPr>
            <p:cNvSpPr>
              <a:spLocks/>
            </p:cNvSpPr>
            <p:nvPr/>
          </p:nvSpPr>
          <p:spPr bwMode="auto">
            <a:xfrm>
              <a:off x="2982" y="3124"/>
              <a:ext cx="7" cy="11"/>
            </a:xfrm>
            <a:custGeom>
              <a:avLst/>
              <a:gdLst>
                <a:gd name="T0" fmla="*/ 0 w 2"/>
                <a:gd name="T1" fmla="*/ 348 h 3"/>
                <a:gd name="T2" fmla="*/ 172 w 2"/>
                <a:gd name="T3" fmla="*/ 202 h 3"/>
                <a:gd name="T4" fmla="*/ 308 w 2"/>
                <a:gd name="T5" fmla="*/ 202 h 3"/>
                <a:gd name="T6" fmla="*/ 172 w 2"/>
                <a:gd name="T7" fmla="*/ 539 h 3"/>
                <a:gd name="T8" fmla="*/ 0 w 2"/>
                <a:gd name="T9" fmla="*/ 348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0" y="2"/>
                  </a:moveTo>
                  <a:cubicBezTo>
                    <a:pt x="0" y="1"/>
                    <a:pt x="0" y="1"/>
                    <a:pt x="1" y="1"/>
                  </a:cubicBezTo>
                  <a:cubicBezTo>
                    <a:pt x="1" y="0"/>
                    <a:pt x="2" y="1"/>
                    <a:pt x="2" y="1"/>
                  </a:cubicBezTo>
                  <a:cubicBezTo>
                    <a:pt x="2" y="2"/>
                    <a:pt x="2" y="3"/>
                    <a:pt x="1" y="3"/>
                  </a:cubicBezTo>
                  <a:cubicBezTo>
                    <a:pt x="0" y="3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56" name="Freeform 693">
              <a:extLst>
                <a:ext uri="{FF2B5EF4-FFF2-40B4-BE49-F238E27FC236}">
                  <a16:creationId xmlns:a16="http://schemas.microsoft.com/office/drawing/2014/main" id="{300ACD8D-2732-740D-32D4-9F0C16922DDA}"/>
                </a:ext>
              </a:extLst>
            </p:cNvPr>
            <p:cNvSpPr>
              <a:spLocks/>
            </p:cNvSpPr>
            <p:nvPr/>
          </p:nvSpPr>
          <p:spPr bwMode="auto">
            <a:xfrm>
              <a:off x="2999" y="3128"/>
              <a:ext cx="10" cy="7"/>
            </a:xfrm>
            <a:custGeom>
              <a:avLst/>
              <a:gdLst>
                <a:gd name="T0" fmla="*/ 0 w 3"/>
                <a:gd name="T1" fmla="*/ 172 h 2"/>
                <a:gd name="T2" fmla="*/ 110 w 3"/>
                <a:gd name="T3" fmla="*/ 0 h 2"/>
                <a:gd name="T4" fmla="*/ 367 w 3"/>
                <a:gd name="T5" fmla="*/ 172 h 2"/>
                <a:gd name="T6" fmla="*/ 257 w 3"/>
                <a:gd name="T7" fmla="*/ 308 h 2"/>
                <a:gd name="T8" fmla="*/ 0 w 3"/>
                <a:gd name="T9" fmla="*/ 17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0" y="1"/>
                  </a:moveTo>
                  <a:cubicBezTo>
                    <a:pt x="0" y="0"/>
                    <a:pt x="1" y="0"/>
                    <a:pt x="1" y="0"/>
                  </a:cubicBezTo>
                  <a:cubicBezTo>
                    <a:pt x="2" y="0"/>
                    <a:pt x="3" y="0"/>
                    <a:pt x="3" y="1"/>
                  </a:cubicBezTo>
                  <a:cubicBezTo>
                    <a:pt x="3" y="1"/>
                    <a:pt x="2" y="2"/>
                    <a:pt x="2" y="2"/>
                  </a:cubicBezTo>
                  <a:cubicBezTo>
                    <a:pt x="1" y="2"/>
                    <a:pt x="0" y="2"/>
                    <a:pt x="0" y="1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57" name="Freeform 694">
              <a:extLst>
                <a:ext uri="{FF2B5EF4-FFF2-40B4-BE49-F238E27FC236}">
                  <a16:creationId xmlns:a16="http://schemas.microsoft.com/office/drawing/2014/main" id="{15216BD4-B5D1-F78C-7BCE-83426F150928}"/>
                </a:ext>
              </a:extLst>
            </p:cNvPr>
            <p:cNvSpPr>
              <a:spLocks/>
            </p:cNvSpPr>
            <p:nvPr/>
          </p:nvSpPr>
          <p:spPr bwMode="auto">
            <a:xfrm>
              <a:off x="2952" y="3135"/>
              <a:ext cx="7" cy="10"/>
            </a:xfrm>
            <a:custGeom>
              <a:avLst/>
              <a:gdLst>
                <a:gd name="T0" fmla="*/ 0 w 2"/>
                <a:gd name="T1" fmla="*/ 110 h 3"/>
                <a:gd name="T2" fmla="*/ 172 w 2"/>
                <a:gd name="T3" fmla="*/ 0 h 3"/>
                <a:gd name="T4" fmla="*/ 308 w 2"/>
                <a:gd name="T5" fmla="*/ 110 h 3"/>
                <a:gd name="T6" fmla="*/ 172 w 2"/>
                <a:gd name="T7" fmla="*/ 257 h 3"/>
                <a:gd name="T8" fmla="*/ 0 w 2"/>
                <a:gd name="T9" fmla="*/ 110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0" y="1"/>
                  </a:moveTo>
                  <a:cubicBezTo>
                    <a:pt x="0" y="1"/>
                    <a:pt x="0" y="0"/>
                    <a:pt x="1" y="0"/>
                  </a:cubicBezTo>
                  <a:cubicBezTo>
                    <a:pt x="1" y="0"/>
                    <a:pt x="2" y="1"/>
                    <a:pt x="2" y="1"/>
                  </a:cubicBezTo>
                  <a:cubicBezTo>
                    <a:pt x="2" y="2"/>
                    <a:pt x="2" y="2"/>
                    <a:pt x="1" y="2"/>
                  </a:cubicBezTo>
                  <a:cubicBezTo>
                    <a:pt x="0" y="3"/>
                    <a:pt x="0" y="2"/>
                    <a:pt x="0" y="1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58" name="Freeform 695">
              <a:extLst>
                <a:ext uri="{FF2B5EF4-FFF2-40B4-BE49-F238E27FC236}">
                  <a16:creationId xmlns:a16="http://schemas.microsoft.com/office/drawing/2014/main" id="{333C9613-3422-A422-6B27-7E0F557C05DF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9" y="3131"/>
              <a:ext cx="10" cy="11"/>
            </a:xfrm>
            <a:custGeom>
              <a:avLst/>
              <a:gdLst>
                <a:gd name="T0" fmla="*/ 0 w 3"/>
                <a:gd name="T1" fmla="*/ 348 h 3"/>
                <a:gd name="T2" fmla="*/ 110 w 3"/>
                <a:gd name="T3" fmla="*/ 0 h 3"/>
                <a:gd name="T4" fmla="*/ 367 w 3"/>
                <a:gd name="T5" fmla="*/ 202 h 3"/>
                <a:gd name="T6" fmla="*/ 257 w 3"/>
                <a:gd name="T7" fmla="*/ 539 h 3"/>
                <a:gd name="T8" fmla="*/ 0 w 3"/>
                <a:gd name="T9" fmla="*/ 348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0" y="2"/>
                  </a:moveTo>
                  <a:cubicBezTo>
                    <a:pt x="0" y="1"/>
                    <a:pt x="1" y="0"/>
                    <a:pt x="1" y="0"/>
                  </a:cubicBezTo>
                  <a:cubicBezTo>
                    <a:pt x="2" y="0"/>
                    <a:pt x="3" y="1"/>
                    <a:pt x="3" y="1"/>
                  </a:cubicBezTo>
                  <a:cubicBezTo>
                    <a:pt x="3" y="2"/>
                    <a:pt x="2" y="2"/>
                    <a:pt x="2" y="3"/>
                  </a:cubicBezTo>
                  <a:cubicBezTo>
                    <a:pt x="1" y="3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59" name="Freeform 696">
              <a:extLst>
                <a:ext uri="{FF2B5EF4-FFF2-40B4-BE49-F238E27FC236}">
                  <a16:creationId xmlns:a16="http://schemas.microsoft.com/office/drawing/2014/main" id="{C81C2D9F-486B-B1DD-42FF-C0C6EBB390F7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5" y="3120"/>
              <a:ext cx="7" cy="11"/>
            </a:xfrm>
            <a:custGeom>
              <a:avLst/>
              <a:gdLst>
                <a:gd name="T0" fmla="*/ 0 w 2"/>
                <a:gd name="T1" fmla="*/ 348 h 3"/>
                <a:gd name="T2" fmla="*/ 172 w 2"/>
                <a:gd name="T3" fmla="*/ 0 h 3"/>
                <a:gd name="T4" fmla="*/ 308 w 2"/>
                <a:gd name="T5" fmla="*/ 202 h 3"/>
                <a:gd name="T6" fmla="*/ 172 w 2"/>
                <a:gd name="T7" fmla="*/ 539 h 3"/>
                <a:gd name="T8" fmla="*/ 0 w 2"/>
                <a:gd name="T9" fmla="*/ 348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0" y="2"/>
                  </a:moveTo>
                  <a:cubicBezTo>
                    <a:pt x="0" y="1"/>
                    <a:pt x="0" y="1"/>
                    <a:pt x="1" y="0"/>
                  </a:cubicBezTo>
                  <a:cubicBezTo>
                    <a:pt x="1" y="0"/>
                    <a:pt x="2" y="1"/>
                    <a:pt x="2" y="1"/>
                  </a:cubicBezTo>
                  <a:cubicBezTo>
                    <a:pt x="2" y="2"/>
                    <a:pt x="2" y="3"/>
                    <a:pt x="1" y="3"/>
                  </a:cubicBezTo>
                  <a:cubicBezTo>
                    <a:pt x="1" y="3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60" name="Freeform 697">
              <a:extLst>
                <a:ext uri="{FF2B5EF4-FFF2-40B4-BE49-F238E27FC236}">
                  <a16:creationId xmlns:a16="http://schemas.microsoft.com/office/drawing/2014/main" id="{EF64F0CF-7D5C-0E2A-0A10-65DDC25F9802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2" y="3117"/>
              <a:ext cx="7" cy="7"/>
            </a:xfrm>
            <a:custGeom>
              <a:avLst/>
              <a:gdLst>
                <a:gd name="T0" fmla="*/ 0 w 2"/>
                <a:gd name="T1" fmla="*/ 172 h 2"/>
                <a:gd name="T2" fmla="*/ 172 w 2"/>
                <a:gd name="T3" fmla="*/ 0 h 2"/>
                <a:gd name="T4" fmla="*/ 308 w 2"/>
                <a:gd name="T5" fmla="*/ 172 h 2"/>
                <a:gd name="T6" fmla="*/ 172 w 2"/>
                <a:gd name="T7" fmla="*/ 308 h 2"/>
                <a:gd name="T8" fmla="*/ 0 w 2"/>
                <a:gd name="T9" fmla="*/ 17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0" y="1"/>
                  </a:moveTo>
                  <a:cubicBezTo>
                    <a:pt x="0" y="0"/>
                    <a:pt x="0" y="0"/>
                    <a:pt x="1" y="0"/>
                  </a:cubicBezTo>
                  <a:cubicBezTo>
                    <a:pt x="2" y="0"/>
                    <a:pt x="2" y="0"/>
                    <a:pt x="2" y="1"/>
                  </a:cubicBezTo>
                  <a:cubicBezTo>
                    <a:pt x="2" y="1"/>
                    <a:pt x="2" y="2"/>
                    <a:pt x="1" y="2"/>
                  </a:cubicBezTo>
                  <a:cubicBezTo>
                    <a:pt x="1" y="2"/>
                    <a:pt x="0" y="2"/>
                    <a:pt x="0" y="1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61" name="Freeform 698">
              <a:extLst>
                <a:ext uri="{FF2B5EF4-FFF2-40B4-BE49-F238E27FC236}">
                  <a16:creationId xmlns:a16="http://schemas.microsoft.com/office/drawing/2014/main" id="{8CC37371-9424-A95D-81E7-0A3D40E45762}"/>
                </a:ext>
              </a:extLst>
            </p:cNvPr>
            <p:cNvSpPr>
              <a:spLocks/>
            </p:cNvSpPr>
            <p:nvPr/>
          </p:nvSpPr>
          <p:spPr bwMode="auto">
            <a:xfrm>
              <a:off x="2992" y="3131"/>
              <a:ext cx="10" cy="11"/>
            </a:xfrm>
            <a:custGeom>
              <a:avLst/>
              <a:gdLst>
                <a:gd name="T0" fmla="*/ 0 w 3"/>
                <a:gd name="T1" fmla="*/ 348 h 3"/>
                <a:gd name="T2" fmla="*/ 110 w 3"/>
                <a:gd name="T3" fmla="*/ 0 h 3"/>
                <a:gd name="T4" fmla="*/ 367 w 3"/>
                <a:gd name="T5" fmla="*/ 202 h 3"/>
                <a:gd name="T6" fmla="*/ 257 w 3"/>
                <a:gd name="T7" fmla="*/ 539 h 3"/>
                <a:gd name="T8" fmla="*/ 0 w 3"/>
                <a:gd name="T9" fmla="*/ 348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0" y="2"/>
                  </a:moveTo>
                  <a:cubicBezTo>
                    <a:pt x="0" y="1"/>
                    <a:pt x="1" y="0"/>
                    <a:pt x="1" y="0"/>
                  </a:cubicBezTo>
                  <a:cubicBezTo>
                    <a:pt x="2" y="0"/>
                    <a:pt x="3" y="1"/>
                    <a:pt x="3" y="1"/>
                  </a:cubicBezTo>
                  <a:cubicBezTo>
                    <a:pt x="3" y="2"/>
                    <a:pt x="2" y="2"/>
                    <a:pt x="2" y="3"/>
                  </a:cubicBezTo>
                  <a:cubicBezTo>
                    <a:pt x="1" y="3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62" name="Freeform 699">
              <a:extLst>
                <a:ext uri="{FF2B5EF4-FFF2-40B4-BE49-F238E27FC236}">
                  <a16:creationId xmlns:a16="http://schemas.microsoft.com/office/drawing/2014/main" id="{74BD9842-371F-7551-70B5-5ED84585D3C3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9" y="3135"/>
              <a:ext cx="10" cy="7"/>
            </a:xfrm>
            <a:custGeom>
              <a:avLst/>
              <a:gdLst>
                <a:gd name="T0" fmla="*/ 0 w 3"/>
                <a:gd name="T1" fmla="*/ 172 h 2"/>
                <a:gd name="T2" fmla="*/ 110 w 3"/>
                <a:gd name="T3" fmla="*/ 0 h 2"/>
                <a:gd name="T4" fmla="*/ 257 w 3"/>
                <a:gd name="T5" fmla="*/ 172 h 2"/>
                <a:gd name="T6" fmla="*/ 110 w 3"/>
                <a:gd name="T7" fmla="*/ 308 h 2"/>
                <a:gd name="T8" fmla="*/ 0 w 3"/>
                <a:gd name="T9" fmla="*/ 17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0" y="1"/>
                  </a:moveTo>
                  <a:cubicBezTo>
                    <a:pt x="0" y="1"/>
                    <a:pt x="1" y="0"/>
                    <a:pt x="1" y="0"/>
                  </a:cubicBezTo>
                  <a:cubicBezTo>
                    <a:pt x="2" y="0"/>
                    <a:pt x="2" y="0"/>
                    <a:pt x="2" y="1"/>
                  </a:cubicBezTo>
                  <a:cubicBezTo>
                    <a:pt x="3" y="2"/>
                    <a:pt x="2" y="2"/>
                    <a:pt x="1" y="2"/>
                  </a:cubicBezTo>
                  <a:cubicBezTo>
                    <a:pt x="1" y="2"/>
                    <a:pt x="0" y="2"/>
                    <a:pt x="0" y="1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63" name="Freeform 700">
              <a:extLst>
                <a:ext uri="{FF2B5EF4-FFF2-40B4-BE49-F238E27FC236}">
                  <a16:creationId xmlns:a16="http://schemas.microsoft.com/office/drawing/2014/main" id="{FDE86C8B-6B4B-30B5-9904-EDC4AF2D46A1}"/>
                </a:ext>
              </a:extLst>
            </p:cNvPr>
            <p:cNvSpPr>
              <a:spLocks/>
            </p:cNvSpPr>
            <p:nvPr/>
          </p:nvSpPr>
          <p:spPr bwMode="auto">
            <a:xfrm>
              <a:off x="2738" y="921"/>
              <a:ext cx="10" cy="7"/>
            </a:xfrm>
            <a:custGeom>
              <a:avLst/>
              <a:gdLst>
                <a:gd name="T0" fmla="*/ 110 w 3"/>
                <a:gd name="T1" fmla="*/ 308 h 2"/>
                <a:gd name="T2" fmla="*/ 110 w 3"/>
                <a:gd name="T3" fmla="*/ 172 h 2"/>
                <a:gd name="T4" fmla="*/ 257 w 3"/>
                <a:gd name="T5" fmla="*/ 0 h 2"/>
                <a:gd name="T6" fmla="*/ 367 w 3"/>
                <a:gd name="T7" fmla="*/ 308 h 2"/>
                <a:gd name="T8" fmla="*/ 110 w 3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1" y="2"/>
                  </a:moveTo>
                  <a:cubicBezTo>
                    <a:pt x="1" y="2"/>
                    <a:pt x="0" y="1"/>
                    <a:pt x="1" y="1"/>
                  </a:cubicBezTo>
                  <a:cubicBezTo>
                    <a:pt x="1" y="0"/>
                    <a:pt x="2" y="0"/>
                    <a:pt x="2" y="0"/>
                  </a:cubicBezTo>
                  <a:cubicBezTo>
                    <a:pt x="3" y="0"/>
                    <a:pt x="3" y="1"/>
                    <a:pt x="3" y="2"/>
                  </a:cubicBezTo>
                  <a:cubicBezTo>
                    <a:pt x="2" y="2"/>
                    <a:pt x="2" y="2"/>
                    <a:pt x="1" y="2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64" name="Freeform 701">
              <a:extLst>
                <a:ext uri="{FF2B5EF4-FFF2-40B4-BE49-F238E27FC236}">
                  <a16:creationId xmlns:a16="http://schemas.microsoft.com/office/drawing/2014/main" id="{AA26C394-5AB5-18ED-2135-9FC185051484}"/>
                </a:ext>
              </a:extLst>
            </p:cNvPr>
            <p:cNvSpPr>
              <a:spLocks/>
            </p:cNvSpPr>
            <p:nvPr/>
          </p:nvSpPr>
          <p:spPr bwMode="auto">
            <a:xfrm>
              <a:off x="2721" y="964"/>
              <a:ext cx="11" cy="7"/>
            </a:xfrm>
            <a:custGeom>
              <a:avLst/>
              <a:gdLst>
                <a:gd name="T0" fmla="*/ 202 w 3"/>
                <a:gd name="T1" fmla="*/ 308 h 2"/>
                <a:gd name="T2" fmla="*/ 0 w 3"/>
                <a:gd name="T3" fmla="*/ 0 h 2"/>
                <a:gd name="T4" fmla="*/ 348 w 3"/>
                <a:gd name="T5" fmla="*/ 0 h 2"/>
                <a:gd name="T6" fmla="*/ 348 w 3"/>
                <a:gd name="T7" fmla="*/ 172 h 2"/>
                <a:gd name="T8" fmla="*/ 202 w 3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1" y="2"/>
                  </a:moveTo>
                  <a:cubicBezTo>
                    <a:pt x="0" y="2"/>
                    <a:pt x="0" y="1"/>
                    <a:pt x="0" y="0"/>
                  </a:cubicBezTo>
                  <a:cubicBezTo>
                    <a:pt x="1" y="0"/>
                    <a:pt x="1" y="0"/>
                    <a:pt x="2" y="0"/>
                  </a:cubicBezTo>
                  <a:cubicBezTo>
                    <a:pt x="2" y="0"/>
                    <a:pt x="3" y="1"/>
                    <a:pt x="2" y="1"/>
                  </a:cubicBezTo>
                  <a:cubicBezTo>
                    <a:pt x="2" y="2"/>
                    <a:pt x="1" y="2"/>
                    <a:pt x="1" y="2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65" name="Freeform 702">
              <a:extLst>
                <a:ext uri="{FF2B5EF4-FFF2-40B4-BE49-F238E27FC236}">
                  <a16:creationId xmlns:a16="http://schemas.microsoft.com/office/drawing/2014/main" id="{A1A09BB7-9A04-7B4F-1598-DF5B1A6F065A}"/>
                </a:ext>
              </a:extLst>
            </p:cNvPr>
            <p:cNvSpPr>
              <a:spLocks/>
            </p:cNvSpPr>
            <p:nvPr/>
          </p:nvSpPr>
          <p:spPr bwMode="auto">
            <a:xfrm>
              <a:off x="2725" y="932"/>
              <a:ext cx="10" cy="10"/>
            </a:xfrm>
            <a:custGeom>
              <a:avLst/>
              <a:gdLst>
                <a:gd name="T0" fmla="*/ 110 w 3"/>
                <a:gd name="T1" fmla="*/ 257 h 3"/>
                <a:gd name="T2" fmla="*/ 110 w 3"/>
                <a:gd name="T3" fmla="*/ 110 h 3"/>
                <a:gd name="T4" fmla="*/ 257 w 3"/>
                <a:gd name="T5" fmla="*/ 0 h 3"/>
                <a:gd name="T6" fmla="*/ 367 w 3"/>
                <a:gd name="T7" fmla="*/ 257 h 3"/>
                <a:gd name="T8" fmla="*/ 110 w 3"/>
                <a:gd name="T9" fmla="*/ 25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1" y="2"/>
                  </a:moveTo>
                  <a:cubicBezTo>
                    <a:pt x="1" y="2"/>
                    <a:pt x="0" y="1"/>
                    <a:pt x="1" y="1"/>
                  </a:cubicBezTo>
                  <a:cubicBezTo>
                    <a:pt x="1" y="0"/>
                    <a:pt x="2" y="0"/>
                    <a:pt x="2" y="0"/>
                  </a:cubicBezTo>
                  <a:cubicBezTo>
                    <a:pt x="3" y="1"/>
                    <a:pt x="3" y="1"/>
                    <a:pt x="3" y="2"/>
                  </a:cubicBezTo>
                  <a:cubicBezTo>
                    <a:pt x="2" y="2"/>
                    <a:pt x="2" y="3"/>
                    <a:pt x="1" y="2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66" name="Freeform 703">
              <a:extLst>
                <a:ext uri="{FF2B5EF4-FFF2-40B4-BE49-F238E27FC236}">
                  <a16:creationId xmlns:a16="http://schemas.microsoft.com/office/drawing/2014/main" id="{AE8F4EFD-1B43-B761-2E84-08C41E24F092}"/>
                </a:ext>
              </a:extLst>
            </p:cNvPr>
            <p:cNvSpPr>
              <a:spLocks/>
            </p:cNvSpPr>
            <p:nvPr/>
          </p:nvSpPr>
          <p:spPr bwMode="auto">
            <a:xfrm>
              <a:off x="2768" y="939"/>
              <a:ext cx="10" cy="11"/>
            </a:xfrm>
            <a:custGeom>
              <a:avLst/>
              <a:gdLst>
                <a:gd name="T0" fmla="*/ 110 w 3"/>
                <a:gd name="T1" fmla="*/ 348 h 3"/>
                <a:gd name="T2" fmla="*/ 0 w 3"/>
                <a:gd name="T3" fmla="*/ 202 h 3"/>
                <a:gd name="T4" fmla="*/ 257 w 3"/>
                <a:gd name="T5" fmla="*/ 0 h 3"/>
                <a:gd name="T6" fmla="*/ 257 w 3"/>
                <a:gd name="T7" fmla="*/ 348 h 3"/>
                <a:gd name="T8" fmla="*/ 110 w 3"/>
                <a:gd name="T9" fmla="*/ 348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1" y="2"/>
                  </a:moveTo>
                  <a:cubicBezTo>
                    <a:pt x="0" y="2"/>
                    <a:pt x="0" y="1"/>
                    <a:pt x="0" y="1"/>
                  </a:cubicBezTo>
                  <a:cubicBezTo>
                    <a:pt x="0" y="0"/>
                    <a:pt x="1" y="0"/>
                    <a:pt x="2" y="0"/>
                  </a:cubicBezTo>
                  <a:cubicBezTo>
                    <a:pt x="2" y="1"/>
                    <a:pt x="3" y="1"/>
                    <a:pt x="2" y="2"/>
                  </a:cubicBezTo>
                  <a:cubicBezTo>
                    <a:pt x="2" y="2"/>
                    <a:pt x="1" y="3"/>
                    <a:pt x="1" y="2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67" name="Freeform 704">
              <a:extLst>
                <a:ext uri="{FF2B5EF4-FFF2-40B4-BE49-F238E27FC236}">
                  <a16:creationId xmlns:a16="http://schemas.microsoft.com/office/drawing/2014/main" id="{A25A44D6-47B5-BDE9-1F1F-A68C1357B905}"/>
                </a:ext>
              </a:extLst>
            </p:cNvPr>
            <p:cNvSpPr>
              <a:spLocks/>
            </p:cNvSpPr>
            <p:nvPr/>
          </p:nvSpPr>
          <p:spPr bwMode="auto">
            <a:xfrm>
              <a:off x="2775" y="3530"/>
              <a:ext cx="13" cy="15"/>
            </a:xfrm>
            <a:custGeom>
              <a:avLst/>
              <a:gdLst>
                <a:gd name="T0" fmla="*/ 107 w 4"/>
                <a:gd name="T1" fmla="*/ 788 h 4"/>
                <a:gd name="T2" fmla="*/ 107 w 4"/>
                <a:gd name="T3" fmla="*/ 210 h 4"/>
                <a:gd name="T4" fmla="*/ 348 w 4"/>
                <a:gd name="T5" fmla="*/ 210 h 4"/>
                <a:gd name="T6" fmla="*/ 348 w 4"/>
                <a:gd name="T7" fmla="*/ 578 h 4"/>
                <a:gd name="T8" fmla="*/ 107 w 4"/>
                <a:gd name="T9" fmla="*/ 788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4">
                  <a:moveTo>
                    <a:pt x="1" y="4"/>
                  </a:moveTo>
                  <a:cubicBezTo>
                    <a:pt x="0" y="3"/>
                    <a:pt x="0" y="2"/>
                    <a:pt x="1" y="1"/>
                  </a:cubicBezTo>
                  <a:cubicBezTo>
                    <a:pt x="1" y="1"/>
                    <a:pt x="2" y="0"/>
                    <a:pt x="3" y="1"/>
                  </a:cubicBezTo>
                  <a:cubicBezTo>
                    <a:pt x="4" y="1"/>
                    <a:pt x="4" y="2"/>
                    <a:pt x="3" y="3"/>
                  </a:cubicBezTo>
                  <a:cubicBezTo>
                    <a:pt x="3" y="4"/>
                    <a:pt x="2" y="4"/>
                    <a:pt x="1" y="4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68" name="Freeform 705">
              <a:extLst>
                <a:ext uri="{FF2B5EF4-FFF2-40B4-BE49-F238E27FC236}">
                  <a16:creationId xmlns:a16="http://schemas.microsoft.com/office/drawing/2014/main" id="{FB1DA897-E792-EB84-CF94-4DEDE6A07934}"/>
                </a:ext>
              </a:extLst>
            </p:cNvPr>
            <p:cNvSpPr>
              <a:spLocks/>
            </p:cNvSpPr>
            <p:nvPr/>
          </p:nvSpPr>
          <p:spPr bwMode="auto">
            <a:xfrm>
              <a:off x="2802" y="3530"/>
              <a:ext cx="13" cy="15"/>
            </a:xfrm>
            <a:custGeom>
              <a:avLst/>
              <a:gdLst>
                <a:gd name="T0" fmla="*/ 107 w 4"/>
                <a:gd name="T1" fmla="*/ 788 h 4"/>
                <a:gd name="T2" fmla="*/ 107 w 4"/>
                <a:gd name="T3" fmla="*/ 210 h 4"/>
                <a:gd name="T4" fmla="*/ 348 w 4"/>
                <a:gd name="T5" fmla="*/ 210 h 4"/>
                <a:gd name="T6" fmla="*/ 445 w 4"/>
                <a:gd name="T7" fmla="*/ 578 h 4"/>
                <a:gd name="T8" fmla="*/ 107 w 4"/>
                <a:gd name="T9" fmla="*/ 788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4">
                  <a:moveTo>
                    <a:pt x="1" y="4"/>
                  </a:moveTo>
                  <a:cubicBezTo>
                    <a:pt x="1" y="3"/>
                    <a:pt x="0" y="2"/>
                    <a:pt x="1" y="1"/>
                  </a:cubicBezTo>
                  <a:cubicBezTo>
                    <a:pt x="1" y="1"/>
                    <a:pt x="2" y="0"/>
                    <a:pt x="3" y="1"/>
                  </a:cubicBezTo>
                  <a:cubicBezTo>
                    <a:pt x="4" y="1"/>
                    <a:pt x="4" y="2"/>
                    <a:pt x="4" y="3"/>
                  </a:cubicBezTo>
                  <a:cubicBezTo>
                    <a:pt x="3" y="4"/>
                    <a:pt x="2" y="4"/>
                    <a:pt x="1" y="4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69" name="Freeform 706">
              <a:extLst>
                <a:ext uri="{FF2B5EF4-FFF2-40B4-BE49-F238E27FC236}">
                  <a16:creationId xmlns:a16="http://schemas.microsoft.com/office/drawing/2014/main" id="{CC8198B6-A2E7-3A84-04C6-861C07AA1F03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5" y="3309"/>
              <a:ext cx="7" cy="7"/>
            </a:xfrm>
            <a:custGeom>
              <a:avLst/>
              <a:gdLst>
                <a:gd name="T0" fmla="*/ 172 w 2"/>
                <a:gd name="T1" fmla="*/ 172 h 2"/>
                <a:gd name="T2" fmla="*/ 172 w 2"/>
                <a:gd name="T3" fmla="*/ 0 h 2"/>
                <a:gd name="T4" fmla="*/ 308 w 2"/>
                <a:gd name="T5" fmla="*/ 0 h 2"/>
                <a:gd name="T6" fmla="*/ 308 w 2"/>
                <a:gd name="T7" fmla="*/ 172 h 2"/>
                <a:gd name="T8" fmla="*/ 172 w 2"/>
                <a:gd name="T9" fmla="*/ 17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1" y="1"/>
                  </a:moveTo>
                  <a:cubicBezTo>
                    <a:pt x="1" y="1"/>
                    <a:pt x="0" y="1"/>
                    <a:pt x="1" y="0"/>
                  </a:cubicBezTo>
                  <a:cubicBezTo>
                    <a:pt x="1" y="0"/>
                    <a:pt x="2" y="0"/>
                    <a:pt x="2" y="0"/>
                  </a:cubicBezTo>
                  <a:cubicBezTo>
                    <a:pt x="2" y="0"/>
                    <a:pt x="2" y="1"/>
                    <a:pt x="2" y="1"/>
                  </a:cubicBezTo>
                  <a:cubicBezTo>
                    <a:pt x="2" y="1"/>
                    <a:pt x="1" y="2"/>
                    <a:pt x="1" y="1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70" name="Freeform 707">
              <a:extLst>
                <a:ext uri="{FF2B5EF4-FFF2-40B4-BE49-F238E27FC236}">
                  <a16:creationId xmlns:a16="http://schemas.microsoft.com/office/drawing/2014/main" id="{C38C90FF-AC20-0F69-4326-AEA29EF70DBA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8" y="3320"/>
              <a:ext cx="7" cy="7"/>
            </a:xfrm>
            <a:custGeom>
              <a:avLst/>
              <a:gdLst>
                <a:gd name="T0" fmla="*/ 0 w 2"/>
                <a:gd name="T1" fmla="*/ 172 h 2"/>
                <a:gd name="T2" fmla="*/ 0 w 2"/>
                <a:gd name="T3" fmla="*/ 0 h 2"/>
                <a:gd name="T4" fmla="*/ 172 w 2"/>
                <a:gd name="T5" fmla="*/ 0 h 2"/>
                <a:gd name="T6" fmla="*/ 172 w 2"/>
                <a:gd name="T7" fmla="*/ 172 h 2"/>
                <a:gd name="T8" fmla="*/ 0 w 2"/>
                <a:gd name="T9" fmla="*/ 17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0" y="1"/>
                  </a:moveTo>
                  <a:cubicBezTo>
                    <a:pt x="0" y="1"/>
                    <a:pt x="0" y="1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1" y="0"/>
                    <a:pt x="2" y="1"/>
                    <a:pt x="1" y="1"/>
                  </a:cubicBezTo>
                  <a:cubicBezTo>
                    <a:pt x="1" y="2"/>
                    <a:pt x="1" y="2"/>
                    <a:pt x="0" y="1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71" name="Freeform 708">
              <a:extLst>
                <a:ext uri="{FF2B5EF4-FFF2-40B4-BE49-F238E27FC236}">
                  <a16:creationId xmlns:a16="http://schemas.microsoft.com/office/drawing/2014/main" id="{D6598919-7213-AA36-9112-0C059B46A7E3}"/>
                </a:ext>
              </a:extLst>
            </p:cNvPr>
            <p:cNvSpPr>
              <a:spLocks/>
            </p:cNvSpPr>
            <p:nvPr/>
          </p:nvSpPr>
          <p:spPr bwMode="auto">
            <a:xfrm>
              <a:off x="2802" y="3309"/>
              <a:ext cx="6" cy="7"/>
            </a:xfrm>
            <a:custGeom>
              <a:avLst/>
              <a:gdLst>
                <a:gd name="T0" fmla="*/ 81 w 2"/>
                <a:gd name="T1" fmla="*/ 308 h 2"/>
                <a:gd name="T2" fmla="*/ 81 w 2"/>
                <a:gd name="T3" fmla="*/ 172 h 2"/>
                <a:gd name="T4" fmla="*/ 162 w 2"/>
                <a:gd name="T5" fmla="*/ 172 h 2"/>
                <a:gd name="T6" fmla="*/ 162 w 2"/>
                <a:gd name="T7" fmla="*/ 308 h 2"/>
                <a:gd name="T8" fmla="*/ 81 w 2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cubicBezTo>
                    <a:pt x="1" y="2"/>
                    <a:pt x="0" y="1"/>
                    <a:pt x="1" y="1"/>
                  </a:cubicBezTo>
                  <a:cubicBezTo>
                    <a:pt x="1" y="0"/>
                    <a:pt x="2" y="0"/>
                    <a:pt x="2" y="1"/>
                  </a:cubicBezTo>
                  <a:cubicBezTo>
                    <a:pt x="2" y="1"/>
                    <a:pt x="2" y="1"/>
                    <a:pt x="2" y="2"/>
                  </a:cubicBezTo>
                  <a:cubicBezTo>
                    <a:pt x="2" y="2"/>
                    <a:pt x="1" y="2"/>
                    <a:pt x="1" y="2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72" name="Freeform 709">
              <a:extLst>
                <a:ext uri="{FF2B5EF4-FFF2-40B4-BE49-F238E27FC236}">
                  <a16:creationId xmlns:a16="http://schemas.microsoft.com/office/drawing/2014/main" id="{C8437CAB-A5D7-317A-9797-BC511F7996A3}"/>
                </a:ext>
              </a:extLst>
            </p:cNvPr>
            <p:cNvSpPr>
              <a:spLocks/>
            </p:cNvSpPr>
            <p:nvPr/>
          </p:nvSpPr>
          <p:spPr bwMode="auto">
            <a:xfrm>
              <a:off x="2772" y="3331"/>
              <a:ext cx="6" cy="7"/>
            </a:xfrm>
            <a:custGeom>
              <a:avLst/>
              <a:gdLst>
                <a:gd name="T0" fmla="*/ 0 w 2"/>
                <a:gd name="T1" fmla="*/ 308 h 2"/>
                <a:gd name="T2" fmla="*/ 0 w 2"/>
                <a:gd name="T3" fmla="*/ 172 h 2"/>
                <a:gd name="T4" fmla="*/ 81 w 2"/>
                <a:gd name="T5" fmla="*/ 172 h 2"/>
                <a:gd name="T6" fmla="*/ 162 w 2"/>
                <a:gd name="T7" fmla="*/ 308 h 2"/>
                <a:gd name="T8" fmla="*/ 0 w 2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0" y="2"/>
                  </a:moveTo>
                  <a:cubicBezTo>
                    <a:pt x="0" y="2"/>
                    <a:pt x="0" y="1"/>
                    <a:pt x="0" y="1"/>
                  </a:cubicBezTo>
                  <a:cubicBezTo>
                    <a:pt x="0" y="0"/>
                    <a:pt x="1" y="0"/>
                    <a:pt x="1" y="1"/>
                  </a:cubicBezTo>
                  <a:cubicBezTo>
                    <a:pt x="2" y="1"/>
                    <a:pt x="2" y="1"/>
                    <a:pt x="2" y="2"/>
                  </a:cubicBezTo>
                  <a:cubicBezTo>
                    <a:pt x="1" y="2"/>
                    <a:pt x="1" y="2"/>
                    <a:pt x="0" y="2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73" name="Freeform 710">
              <a:extLst>
                <a:ext uri="{FF2B5EF4-FFF2-40B4-BE49-F238E27FC236}">
                  <a16:creationId xmlns:a16="http://schemas.microsoft.com/office/drawing/2014/main" id="{C5F2C600-EC59-2123-5FF3-34F347B31B20}"/>
                </a:ext>
              </a:extLst>
            </p:cNvPr>
            <p:cNvSpPr>
              <a:spLocks/>
            </p:cNvSpPr>
            <p:nvPr/>
          </p:nvSpPr>
          <p:spPr bwMode="auto">
            <a:xfrm>
              <a:off x="2782" y="3320"/>
              <a:ext cx="6" cy="7"/>
            </a:xfrm>
            <a:custGeom>
              <a:avLst/>
              <a:gdLst>
                <a:gd name="T0" fmla="*/ 81 w 2"/>
                <a:gd name="T1" fmla="*/ 308 h 2"/>
                <a:gd name="T2" fmla="*/ 81 w 2"/>
                <a:gd name="T3" fmla="*/ 0 h 2"/>
                <a:gd name="T4" fmla="*/ 162 w 2"/>
                <a:gd name="T5" fmla="*/ 0 h 2"/>
                <a:gd name="T6" fmla="*/ 162 w 2"/>
                <a:gd name="T7" fmla="*/ 172 h 2"/>
                <a:gd name="T8" fmla="*/ 81 w 2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cubicBezTo>
                    <a:pt x="0" y="1"/>
                    <a:pt x="0" y="1"/>
                    <a:pt x="1" y="0"/>
                  </a:cubicBezTo>
                  <a:cubicBezTo>
                    <a:pt x="1" y="0"/>
                    <a:pt x="1" y="0"/>
                    <a:pt x="2" y="0"/>
                  </a:cubicBezTo>
                  <a:cubicBezTo>
                    <a:pt x="2" y="0"/>
                    <a:pt x="2" y="1"/>
                    <a:pt x="2" y="1"/>
                  </a:cubicBezTo>
                  <a:cubicBezTo>
                    <a:pt x="2" y="2"/>
                    <a:pt x="1" y="2"/>
                    <a:pt x="1" y="2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74" name="Freeform 711">
              <a:extLst>
                <a:ext uri="{FF2B5EF4-FFF2-40B4-BE49-F238E27FC236}">
                  <a16:creationId xmlns:a16="http://schemas.microsoft.com/office/drawing/2014/main" id="{D8247CF0-A0FD-AAA0-FD7A-CCDB12B3D42A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2" y="3316"/>
              <a:ext cx="6" cy="8"/>
            </a:xfrm>
            <a:custGeom>
              <a:avLst/>
              <a:gdLst>
                <a:gd name="T0" fmla="*/ 0 w 2"/>
                <a:gd name="T1" fmla="*/ 512 h 2"/>
                <a:gd name="T2" fmla="*/ 0 w 2"/>
                <a:gd name="T3" fmla="*/ 0 h 2"/>
                <a:gd name="T4" fmla="*/ 81 w 2"/>
                <a:gd name="T5" fmla="*/ 0 h 2"/>
                <a:gd name="T6" fmla="*/ 81 w 2"/>
                <a:gd name="T7" fmla="*/ 256 h 2"/>
                <a:gd name="T8" fmla="*/ 0 w 2"/>
                <a:gd name="T9" fmla="*/ 51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0" y="2"/>
                  </a:moveTo>
                  <a:cubicBezTo>
                    <a:pt x="0" y="1"/>
                    <a:pt x="0" y="1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1" y="0"/>
                    <a:pt x="2" y="1"/>
                    <a:pt x="1" y="1"/>
                  </a:cubicBezTo>
                  <a:cubicBezTo>
                    <a:pt x="1" y="2"/>
                    <a:pt x="1" y="2"/>
                    <a:pt x="0" y="2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75" name="Freeform 712">
              <a:extLst>
                <a:ext uri="{FF2B5EF4-FFF2-40B4-BE49-F238E27FC236}">
                  <a16:creationId xmlns:a16="http://schemas.microsoft.com/office/drawing/2014/main" id="{03A13CA6-3108-A9A2-A499-ACD3ED7145D2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5" y="3313"/>
              <a:ext cx="7" cy="7"/>
            </a:xfrm>
            <a:custGeom>
              <a:avLst/>
              <a:gdLst>
                <a:gd name="T0" fmla="*/ 172 w 2"/>
                <a:gd name="T1" fmla="*/ 308 h 2"/>
                <a:gd name="T2" fmla="*/ 0 w 2"/>
                <a:gd name="T3" fmla="*/ 172 h 2"/>
                <a:gd name="T4" fmla="*/ 308 w 2"/>
                <a:gd name="T5" fmla="*/ 172 h 2"/>
                <a:gd name="T6" fmla="*/ 308 w 2"/>
                <a:gd name="T7" fmla="*/ 308 h 2"/>
                <a:gd name="T8" fmla="*/ 172 w 2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cubicBezTo>
                    <a:pt x="0" y="2"/>
                    <a:pt x="0" y="1"/>
                    <a:pt x="0" y="1"/>
                  </a:cubicBezTo>
                  <a:cubicBezTo>
                    <a:pt x="1" y="0"/>
                    <a:pt x="1" y="0"/>
                    <a:pt x="2" y="1"/>
                  </a:cubicBezTo>
                  <a:cubicBezTo>
                    <a:pt x="2" y="1"/>
                    <a:pt x="2" y="1"/>
                    <a:pt x="2" y="2"/>
                  </a:cubicBezTo>
                  <a:cubicBezTo>
                    <a:pt x="2" y="2"/>
                    <a:pt x="1" y="2"/>
                    <a:pt x="1" y="2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76" name="Freeform 713">
              <a:extLst>
                <a:ext uri="{FF2B5EF4-FFF2-40B4-BE49-F238E27FC236}">
                  <a16:creationId xmlns:a16="http://schemas.microsoft.com/office/drawing/2014/main" id="{ED1AEAB2-7269-2890-0B68-235FB4B2EC79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2" y="3509"/>
              <a:ext cx="13" cy="14"/>
            </a:xfrm>
            <a:custGeom>
              <a:avLst/>
              <a:gdLst>
                <a:gd name="T0" fmla="*/ 107 w 4"/>
                <a:gd name="T1" fmla="*/ 602 h 4"/>
                <a:gd name="T2" fmla="*/ 107 w 4"/>
                <a:gd name="T3" fmla="*/ 172 h 4"/>
                <a:gd name="T4" fmla="*/ 348 w 4"/>
                <a:gd name="T5" fmla="*/ 172 h 4"/>
                <a:gd name="T6" fmla="*/ 348 w 4"/>
                <a:gd name="T7" fmla="*/ 480 h 4"/>
                <a:gd name="T8" fmla="*/ 107 w 4"/>
                <a:gd name="T9" fmla="*/ 602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4">
                  <a:moveTo>
                    <a:pt x="1" y="4"/>
                  </a:moveTo>
                  <a:cubicBezTo>
                    <a:pt x="0" y="3"/>
                    <a:pt x="0" y="2"/>
                    <a:pt x="1" y="1"/>
                  </a:cubicBezTo>
                  <a:cubicBezTo>
                    <a:pt x="1" y="1"/>
                    <a:pt x="2" y="0"/>
                    <a:pt x="3" y="1"/>
                  </a:cubicBezTo>
                  <a:cubicBezTo>
                    <a:pt x="4" y="1"/>
                    <a:pt x="4" y="2"/>
                    <a:pt x="3" y="3"/>
                  </a:cubicBezTo>
                  <a:cubicBezTo>
                    <a:pt x="3" y="4"/>
                    <a:pt x="2" y="4"/>
                    <a:pt x="1" y="4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77" name="Freeform 714">
              <a:extLst>
                <a:ext uri="{FF2B5EF4-FFF2-40B4-BE49-F238E27FC236}">
                  <a16:creationId xmlns:a16="http://schemas.microsoft.com/office/drawing/2014/main" id="{EBFB76DE-09F5-0290-F881-D892FAEB8100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2" y="3520"/>
              <a:ext cx="13" cy="14"/>
            </a:xfrm>
            <a:custGeom>
              <a:avLst/>
              <a:gdLst>
                <a:gd name="T0" fmla="*/ 107 w 4"/>
                <a:gd name="T1" fmla="*/ 480 h 4"/>
                <a:gd name="T2" fmla="*/ 107 w 4"/>
                <a:gd name="T3" fmla="*/ 172 h 4"/>
                <a:gd name="T4" fmla="*/ 348 w 4"/>
                <a:gd name="T5" fmla="*/ 0 h 4"/>
                <a:gd name="T6" fmla="*/ 348 w 4"/>
                <a:gd name="T7" fmla="*/ 480 h 4"/>
                <a:gd name="T8" fmla="*/ 107 w 4"/>
                <a:gd name="T9" fmla="*/ 480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4">
                  <a:moveTo>
                    <a:pt x="1" y="3"/>
                  </a:moveTo>
                  <a:cubicBezTo>
                    <a:pt x="1" y="3"/>
                    <a:pt x="0" y="2"/>
                    <a:pt x="1" y="1"/>
                  </a:cubicBezTo>
                  <a:cubicBezTo>
                    <a:pt x="1" y="0"/>
                    <a:pt x="2" y="0"/>
                    <a:pt x="3" y="0"/>
                  </a:cubicBezTo>
                  <a:cubicBezTo>
                    <a:pt x="4" y="1"/>
                    <a:pt x="4" y="2"/>
                    <a:pt x="3" y="3"/>
                  </a:cubicBezTo>
                  <a:cubicBezTo>
                    <a:pt x="3" y="3"/>
                    <a:pt x="2" y="4"/>
                    <a:pt x="1" y="3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78" name="Freeform 715">
              <a:extLst>
                <a:ext uri="{FF2B5EF4-FFF2-40B4-BE49-F238E27FC236}">
                  <a16:creationId xmlns:a16="http://schemas.microsoft.com/office/drawing/2014/main" id="{AC669507-0585-D5AE-4856-6CDAD10F061D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2" y="3513"/>
              <a:ext cx="10" cy="10"/>
            </a:xfrm>
            <a:custGeom>
              <a:avLst/>
              <a:gdLst>
                <a:gd name="T0" fmla="*/ 110 w 3"/>
                <a:gd name="T1" fmla="*/ 367 h 3"/>
                <a:gd name="T2" fmla="*/ 0 w 3"/>
                <a:gd name="T3" fmla="*/ 110 h 3"/>
                <a:gd name="T4" fmla="*/ 367 w 3"/>
                <a:gd name="T5" fmla="*/ 0 h 3"/>
                <a:gd name="T6" fmla="*/ 367 w 3"/>
                <a:gd name="T7" fmla="*/ 257 h 3"/>
                <a:gd name="T8" fmla="*/ 110 w 3"/>
                <a:gd name="T9" fmla="*/ 36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1" y="3"/>
                  </a:moveTo>
                  <a:cubicBezTo>
                    <a:pt x="0" y="2"/>
                    <a:pt x="0" y="1"/>
                    <a:pt x="0" y="1"/>
                  </a:cubicBezTo>
                  <a:cubicBezTo>
                    <a:pt x="1" y="0"/>
                    <a:pt x="2" y="0"/>
                    <a:pt x="3" y="0"/>
                  </a:cubicBezTo>
                  <a:cubicBezTo>
                    <a:pt x="3" y="1"/>
                    <a:pt x="3" y="2"/>
                    <a:pt x="3" y="2"/>
                  </a:cubicBezTo>
                  <a:cubicBezTo>
                    <a:pt x="3" y="3"/>
                    <a:pt x="2" y="3"/>
                    <a:pt x="1" y="3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79" name="Freeform 716">
              <a:extLst>
                <a:ext uri="{FF2B5EF4-FFF2-40B4-BE49-F238E27FC236}">
                  <a16:creationId xmlns:a16="http://schemas.microsoft.com/office/drawing/2014/main" id="{CD243A21-FDD6-9092-7CD6-04447ED920E2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5" y="3498"/>
              <a:ext cx="13" cy="11"/>
            </a:xfrm>
            <a:custGeom>
              <a:avLst/>
              <a:gdLst>
                <a:gd name="T0" fmla="*/ 107 w 4"/>
                <a:gd name="T1" fmla="*/ 539 h 3"/>
                <a:gd name="T2" fmla="*/ 107 w 4"/>
                <a:gd name="T3" fmla="*/ 0 h 3"/>
                <a:gd name="T4" fmla="*/ 348 w 4"/>
                <a:gd name="T5" fmla="*/ 0 h 3"/>
                <a:gd name="T6" fmla="*/ 348 w 4"/>
                <a:gd name="T7" fmla="*/ 348 h 3"/>
                <a:gd name="T8" fmla="*/ 107 w 4"/>
                <a:gd name="T9" fmla="*/ 539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3">
                  <a:moveTo>
                    <a:pt x="1" y="3"/>
                  </a:moveTo>
                  <a:cubicBezTo>
                    <a:pt x="0" y="2"/>
                    <a:pt x="0" y="1"/>
                    <a:pt x="1" y="0"/>
                  </a:cubicBezTo>
                  <a:cubicBezTo>
                    <a:pt x="1" y="0"/>
                    <a:pt x="2" y="0"/>
                    <a:pt x="3" y="0"/>
                  </a:cubicBezTo>
                  <a:cubicBezTo>
                    <a:pt x="4" y="1"/>
                    <a:pt x="4" y="1"/>
                    <a:pt x="3" y="2"/>
                  </a:cubicBezTo>
                  <a:cubicBezTo>
                    <a:pt x="3" y="3"/>
                    <a:pt x="2" y="3"/>
                    <a:pt x="1" y="3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80" name="Freeform 717">
              <a:extLst>
                <a:ext uri="{FF2B5EF4-FFF2-40B4-BE49-F238E27FC236}">
                  <a16:creationId xmlns:a16="http://schemas.microsoft.com/office/drawing/2014/main" id="{A8B8DD4E-F075-15E5-DEA7-669183CF9FCD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8" y="3480"/>
              <a:ext cx="14" cy="15"/>
            </a:xfrm>
            <a:custGeom>
              <a:avLst/>
              <a:gdLst>
                <a:gd name="T0" fmla="*/ 172 w 4"/>
                <a:gd name="T1" fmla="*/ 578 h 4"/>
                <a:gd name="T2" fmla="*/ 0 w 4"/>
                <a:gd name="T3" fmla="*/ 210 h 4"/>
                <a:gd name="T4" fmla="*/ 480 w 4"/>
                <a:gd name="T5" fmla="*/ 210 h 4"/>
                <a:gd name="T6" fmla="*/ 480 w 4"/>
                <a:gd name="T7" fmla="*/ 578 h 4"/>
                <a:gd name="T8" fmla="*/ 172 w 4"/>
                <a:gd name="T9" fmla="*/ 578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4">
                  <a:moveTo>
                    <a:pt x="1" y="3"/>
                  </a:moveTo>
                  <a:cubicBezTo>
                    <a:pt x="0" y="3"/>
                    <a:pt x="0" y="2"/>
                    <a:pt x="0" y="1"/>
                  </a:cubicBezTo>
                  <a:cubicBezTo>
                    <a:pt x="1" y="0"/>
                    <a:pt x="2" y="0"/>
                    <a:pt x="3" y="1"/>
                  </a:cubicBezTo>
                  <a:cubicBezTo>
                    <a:pt x="3" y="1"/>
                    <a:pt x="4" y="2"/>
                    <a:pt x="3" y="3"/>
                  </a:cubicBezTo>
                  <a:cubicBezTo>
                    <a:pt x="3" y="4"/>
                    <a:pt x="2" y="4"/>
                    <a:pt x="1" y="3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81" name="Freeform 718">
              <a:extLst>
                <a:ext uri="{FF2B5EF4-FFF2-40B4-BE49-F238E27FC236}">
                  <a16:creationId xmlns:a16="http://schemas.microsoft.com/office/drawing/2014/main" id="{0DB7FF4A-15C9-531B-21C5-9A21087C1362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2" y="3484"/>
              <a:ext cx="10" cy="14"/>
            </a:xfrm>
            <a:custGeom>
              <a:avLst/>
              <a:gdLst>
                <a:gd name="T0" fmla="*/ 0 w 3"/>
                <a:gd name="T1" fmla="*/ 480 h 4"/>
                <a:gd name="T2" fmla="*/ 0 w 3"/>
                <a:gd name="T3" fmla="*/ 172 h 4"/>
                <a:gd name="T4" fmla="*/ 257 w 3"/>
                <a:gd name="T5" fmla="*/ 0 h 4"/>
                <a:gd name="T6" fmla="*/ 367 w 3"/>
                <a:gd name="T7" fmla="*/ 480 h 4"/>
                <a:gd name="T8" fmla="*/ 0 w 3"/>
                <a:gd name="T9" fmla="*/ 480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4">
                  <a:moveTo>
                    <a:pt x="0" y="3"/>
                  </a:moveTo>
                  <a:cubicBezTo>
                    <a:pt x="0" y="3"/>
                    <a:pt x="0" y="2"/>
                    <a:pt x="0" y="1"/>
                  </a:cubicBezTo>
                  <a:cubicBezTo>
                    <a:pt x="1" y="0"/>
                    <a:pt x="1" y="0"/>
                    <a:pt x="2" y="0"/>
                  </a:cubicBezTo>
                  <a:cubicBezTo>
                    <a:pt x="3" y="1"/>
                    <a:pt x="3" y="2"/>
                    <a:pt x="3" y="3"/>
                  </a:cubicBezTo>
                  <a:cubicBezTo>
                    <a:pt x="2" y="3"/>
                    <a:pt x="1" y="4"/>
                    <a:pt x="0" y="3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82" name="Freeform 719">
              <a:extLst>
                <a:ext uri="{FF2B5EF4-FFF2-40B4-BE49-F238E27FC236}">
                  <a16:creationId xmlns:a16="http://schemas.microsoft.com/office/drawing/2014/main" id="{FBBC113D-182C-2F4D-AD18-7B0935C5618C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8" y="3495"/>
              <a:ext cx="10" cy="14"/>
            </a:xfrm>
            <a:custGeom>
              <a:avLst/>
              <a:gdLst>
                <a:gd name="T0" fmla="*/ 110 w 3"/>
                <a:gd name="T1" fmla="*/ 480 h 4"/>
                <a:gd name="T2" fmla="*/ 0 w 3"/>
                <a:gd name="T3" fmla="*/ 172 h 4"/>
                <a:gd name="T4" fmla="*/ 367 w 3"/>
                <a:gd name="T5" fmla="*/ 172 h 4"/>
                <a:gd name="T6" fmla="*/ 367 w 3"/>
                <a:gd name="T7" fmla="*/ 480 h 4"/>
                <a:gd name="T8" fmla="*/ 110 w 3"/>
                <a:gd name="T9" fmla="*/ 480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4">
                  <a:moveTo>
                    <a:pt x="1" y="3"/>
                  </a:moveTo>
                  <a:cubicBezTo>
                    <a:pt x="0" y="3"/>
                    <a:pt x="0" y="2"/>
                    <a:pt x="0" y="1"/>
                  </a:cubicBezTo>
                  <a:cubicBezTo>
                    <a:pt x="1" y="0"/>
                    <a:pt x="2" y="0"/>
                    <a:pt x="3" y="1"/>
                  </a:cubicBezTo>
                  <a:cubicBezTo>
                    <a:pt x="3" y="1"/>
                    <a:pt x="3" y="2"/>
                    <a:pt x="3" y="3"/>
                  </a:cubicBezTo>
                  <a:cubicBezTo>
                    <a:pt x="2" y="4"/>
                    <a:pt x="2" y="4"/>
                    <a:pt x="1" y="3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83" name="Freeform 720">
              <a:extLst>
                <a:ext uri="{FF2B5EF4-FFF2-40B4-BE49-F238E27FC236}">
                  <a16:creationId xmlns:a16="http://schemas.microsoft.com/office/drawing/2014/main" id="{FDC47ACA-6FB6-EF4D-564A-81DAE9BE2A53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9" y="3509"/>
              <a:ext cx="10" cy="14"/>
            </a:xfrm>
            <a:custGeom>
              <a:avLst/>
              <a:gdLst>
                <a:gd name="T0" fmla="*/ 110 w 3"/>
                <a:gd name="T1" fmla="*/ 480 h 4"/>
                <a:gd name="T2" fmla="*/ 0 w 3"/>
                <a:gd name="T3" fmla="*/ 172 h 4"/>
                <a:gd name="T4" fmla="*/ 257 w 3"/>
                <a:gd name="T5" fmla="*/ 172 h 4"/>
                <a:gd name="T6" fmla="*/ 367 w 3"/>
                <a:gd name="T7" fmla="*/ 480 h 4"/>
                <a:gd name="T8" fmla="*/ 110 w 3"/>
                <a:gd name="T9" fmla="*/ 480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4">
                  <a:moveTo>
                    <a:pt x="1" y="3"/>
                  </a:moveTo>
                  <a:cubicBezTo>
                    <a:pt x="0" y="3"/>
                    <a:pt x="0" y="2"/>
                    <a:pt x="0" y="1"/>
                  </a:cubicBezTo>
                  <a:cubicBezTo>
                    <a:pt x="1" y="0"/>
                    <a:pt x="2" y="0"/>
                    <a:pt x="2" y="1"/>
                  </a:cubicBezTo>
                  <a:cubicBezTo>
                    <a:pt x="3" y="1"/>
                    <a:pt x="3" y="2"/>
                    <a:pt x="3" y="3"/>
                  </a:cubicBezTo>
                  <a:cubicBezTo>
                    <a:pt x="2" y="4"/>
                    <a:pt x="1" y="4"/>
                    <a:pt x="1" y="3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84" name="Freeform 721">
              <a:extLst>
                <a:ext uri="{FF2B5EF4-FFF2-40B4-BE49-F238E27FC236}">
                  <a16:creationId xmlns:a16="http://schemas.microsoft.com/office/drawing/2014/main" id="{6296BDF3-77D7-990A-961A-6E3BCDFA5A3F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5" y="3502"/>
              <a:ext cx="14" cy="14"/>
            </a:xfrm>
            <a:custGeom>
              <a:avLst/>
              <a:gdLst>
                <a:gd name="T0" fmla="*/ 172 w 4"/>
                <a:gd name="T1" fmla="*/ 480 h 4"/>
                <a:gd name="T2" fmla="*/ 172 w 4"/>
                <a:gd name="T3" fmla="*/ 172 h 4"/>
                <a:gd name="T4" fmla="*/ 480 w 4"/>
                <a:gd name="T5" fmla="*/ 172 h 4"/>
                <a:gd name="T6" fmla="*/ 602 w 4"/>
                <a:gd name="T7" fmla="*/ 480 h 4"/>
                <a:gd name="T8" fmla="*/ 172 w 4"/>
                <a:gd name="T9" fmla="*/ 480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4">
                  <a:moveTo>
                    <a:pt x="1" y="3"/>
                  </a:moveTo>
                  <a:cubicBezTo>
                    <a:pt x="1" y="3"/>
                    <a:pt x="0" y="2"/>
                    <a:pt x="1" y="1"/>
                  </a:cubicBezTo>
                  <a:cubicBezTo>
                    <a:pt x="1" y="0"/>
                    <a:pt x="2" y="0"/>
                    <a:pt x="3" y="1"/>
                  </a:cubicBezTo>
                  <a:cubicBezTo>
                    <a:pt x="4" y="1"/>
                    <a:pt x="4" y="2"/>
                    <a:pt x="4" y="3"/>
                  </a:cubicBezTo>
                  <a:cubicBezTo>
                    <a:pt x="3" y="3"/>
                    <a:pt x="2" y="4"/>
                    <a:pt x="1" y="3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85" name="Freeform 722">
              <a:extLst>
                <a:ext uri="{FF2B5EF4-FFF2-40B4-BE49-F238E27FC236}">
                  <a16:creationId xmlns:a16="http://schemas.microsoft.com/office/drawing/2014/main" id="{B57A7856-8EB9-96FD-1333-C54FDA46EE7F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9" y="3477"/>
              <a:ext cx="10" cy="14"/>
            </a:xfrm>
            <a:custGeom>
              <a:avLst/>
              <a:gdLst>
                <a:gd name="T0" fmla="*/ 0 w 3"/>
                <a:gd name="T1" fmla="*/ 480 h 4"/>
                <a:gd name="T2" fmla="*/ 0 w 3"/>
                <a:gd name="T3" fmla="*/ 172 h 4"/>
                <a:gd name="T4" fmla="*/ 257 w 3"/>
                <a:gd name="T5" fmla="*/ 172 h 4"/>
                <a:gd name="T6" fmla="*/ 367 w 3"/>
                <a:gd name="T7" fmla="*/ 480 h 4"/>
                <a:gd name="T8" fmla="*/ 0 w 3"/>
                <a:gd name="T9" fmla="*/ 480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4">
                  <a:moveTo>
                    <a:pt x="0" y="3"/>
                  </a:moveTo>
                  <a:cubicBezTo>
                    <a:pt x="0" y="3"/>
                    <a:pt x="0" y="2"/>
                    <a:pt x="0" y="1"/>
                  </a:cubicBezTo>
                  <a:cubicBezTo>
                    <a:pt x="1" y="0"/>
                    <a:pt x="2" y="0"/>
                    <a:pt x="2" y="1"/>
                  </a:cubicBezTo>
                  <a:cubicBezTo>
                    <a:pt x="3" y="1"/>
                    <a:pt x="3" y="2"/>
                    <a:pt x="3" y="3"/>
                  </a:cubicBezTo>
                  <a:cubicBezTo>
                    <a:pt x="2" y="3"/>
                    <a:pt x="1" y="4"/>
                    <a:pt x="0" y="3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86" name="Freeform 723">
              <a:extLst>
                <a:ext uri="{FF2B5EF4-FFF2-40B4-BE49-F238E27FC236}">
                  <a16:creationId xmlns:a16="http://schemas.microsoft.com/office/drawing/2014/main" id="{FA5F44B8-AEDA-C7AD-6BA2-17C518FEA623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5" y="3302"/>
              <a:ext cx="14" cy="11"/>
            </a:xfrm>
            <a:custGeom>
              <a:avLst/>
              <a:gdLst>
                <a:gd name="T0" fmla="*/ 172 w 4"/>
                <a:gd name="T1" fmla="*/ 539 h 3"/>
                <a:gd name="T2" fmla="*/ 172 w 4"/>
                <a:gd name="T3" fmla="*/ 202 h 3"/>
                <a:gd name="T4" fmla="*/ 480 w 4"/>
                <a:gd name="T5" fmla="*/ 0 h 3"/>
                <a:gd name="T6" fmla="*/ 602 w 4"/>
                <a:gd name="T7" fmla="*/ 348 h 3"/>
                <a:gd name="T8" fmla="*/ 172 w 4"/>
                <a:gd name="T9" fmla="*/ 539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3">
                  <a:moveTo>
                    <a:pt x="1" y="3"/>
                  </a:moveTo>
                  <a:cubicBezTo>
                    <a:pt x="1" y="2"/>
                    <a:pt x="0" y="1"/>
                    <a:pt x="1" y="1"/>
                  </a:cubicBezTo>
                  <a:cubicBezTo>
                    <a:pt x="1" y="0"/>
                    <a:pt x="2" y="0"/>
                    <a:pt x="3" y="0"/>
                  </a:cubicBezTo>
                  <a:cubicBezTo>
                    <a:pt x="4" y="1"/>
                    <a:pt x="4" y="2"/>
                    <a:pt x="4" y="2"/>
                  </a:cubicBezTo>
                  <a:cubicBezTo>
                    <a:pt x="3" y="3"/>
                    <a:pt x="2" y="3"/>
                    <a:pt x="1" y="3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87" name="Freeform 724">
              <a:extLst>
                <a:ext uri="{FF2B5EF4-FFF2-40B4-BE49-F238E27FC236}">
                  <a16:creationId xmlns:a16="http://schemas.microsoft.com/office/drawing/2014/main" id="{E9EAACC1-A18B-1832-5CB7-DF0561261B02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5" y="3498"/>
              <a:ext cx="10" cy="11"/>
            </a:xfrm>
            <a:custGeom>
              <a:avLst/>
              <a:gdLst>
                <a:gd name="T0" fmla="*/ 0 w 3"/>
                <a:gd name="T1" fmla="*/ 539 h 3"/>
                <a:gd name="T2" fmla="*/ 0 w 3"/>
                <a:gd name="T3" fmla="*/ 0 h 3"/>
                <a:gd name="T4" fmla="*/ 257 w 3"/>
                <a:gd name="T5" fmla="*/ 0 h 3"/>
                <a:gd name="T6" fmla="*/ 367 w 3"/>
                <a:gd name="T7" fmla="*/ 348 h 3"/>
                <a:gd name="T8" fmla="*/ 0 w 3"/>
                <a:gd name="T9" fmla="*/ 539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0" y="3"/>
                  </a:moveTo>
                  <a:cubicBezTo>
                    <a:pt x="0" y="2"/>
                    <a:pt x="0" y="1"/>
                    <a:pt x="0" y="0"/>
                  </a:cubicBezTo>
                  <a:cubicBezTo>
                    <a:pt x="1" y="0"/>
                    <a:pt x="2" y="0"/>
                    <a:pt x="2" y="0"/>
                  </a:cubicBezTo>
                  <a:cubicBezTo>
                    <a:pt x="3" y="0"/>
                    <a:pt x="3" y="1"/>
                    <a:pt x="3" y="2"/>
                  </a:cubicBezTo>
                  <a:cubicBezTo>
                    <a:pt x="2" y="3"/>
                    <a:pt x="1" y="3"/>
                    <a:pt x="0" y="3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88" name="Freeform 725">
              <a:extLst>
                <a:ext uri="{FF2B5EF4-FFF2-40B4-BE49-F238E27FC236}">
                  <a16:creationId xmlns:a16="http://schemas.microsoft.com/office/drawing/2014/main" id="{6054915B-63B8-3815-1FD3-1C7401B33BC4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2" y="3502"/>
              <a:ext cx="10" cy="14"/>
            </a:xfrm>
            <a:custGeom>
              <a:avLst/>
              <a:gdLst>
                <a:gd name="T0" fmla="*/ 110 w 3"/>
                <a:gd name="T1" fmla="*/ 480 h 4"/>
                <a:gd name="T2" fmla="*/ 0 w 3"/>
                <a:gd name="T3" fmla="*/ 172 h 4"/>
                <a:gd name="T4" fmla="*/ 367 w 3"/>
                <a:gd name="T5" fmla="*/ 172 h 4"/>
                <a:gd name="T6" fmla="*/ 367 w 3"/>
                <a:gd name="T7" fmla="*/ 480 h 4"/>
                <a:gd name="T8" fmla="*/ 110 w 3"/>
                <a:gd name="T9" fmla="*/ 480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4">
                  <a:moveTo>
                    <a:pt x="1" y="3"/>
                  </a:moveTo>
                  <a:cubicBezTo>
                    <a:pt x="0" y="3"/>
                    <a:pt x="0" y="2"/>
                    <a:pt x="0" y="1"/>
                  </a:cubicBezTo>
                  <a:cubicBezTo>
                    <a:pt x="1" y="0"/>
                    <a:pt x="2" y="0"/>
                    <a:pt x="3" y="1"/>
                  </a:cubicBezTo>
                  <a:cubicBezTo>
                    <a:pt x="3" y="1"/>
                    <a:pt x="3" y="2"/>
                    <a:pt x="3" y="3"/>
                  </a:cubicBezTo>
                  <a:cubicBezTo>
                    <a:pt x="3" y="4"/>
                    <a:pt x="2" y="4"/>
                    <a:pt x="1" y="3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89" name="Freeform 726">
              <a:extLst>
                <a:ext uri="{FF2B5EF4-FFF2-40B4-BE49-F238E27FC236}">
                  <a16:creationId xmlns:a16="http://schemas.microsoft.com/office/drawing/2014/main" id="{802738D1-0730-C3F2-7A8F-493E7FF171BF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2" y="3491"/>
              <a:ext cx="10" cy="14"/>
            </a:xfrm>
            <a:custGeom>
              <a:avLst/>
              <a:gdLst>
                <a:gd name="T0" fmla="*/ 110 w 3"/>
                <a:gd name="T1" fmla="*/ 480 h 4"/>
                <a:gd name="T2" fmla="*/ 0 w 3"/>
                <a:gd name="T3" fmla="*/ 172 h 4"/>
                <a:gd name="T4" fmla="*/ 257 w 3"/>
                <a:gd name="T5" fmla="*/ 172 h 4"/>
                <a:gd name="T6" fmla="*/ 367 w 3"/>
                <a:gd name="T7" fmla="*/ 480 h 4"/>
                <a:gd name="T8" fmla="*/ 110 w 3"/>
                <a:gd name="T9" fmla="*/ 480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4">
                  <a:moveTo>
                    <a:pt x="1" y="3"/>
                  </a:moveTo>
                  <a:cubicBezTo>
                    <a:pt x="0" y="3"/>
                    <a:pt x="0" y="2"/>
                    <a:pt x="0" y="1"/>
                  </a:cubicBezTo>
                  <a:cubicBezTo>
                    <a:pt x="1" y="1"/>
                    <a:pt x="2" y="0"/>
                    <a:pt x="2" y="1"/>
                  </a:cubicBezTo>
                  <a:cubicBezTo>
                    <a:pt x="3" y="1"/>
                    <a:pt x="3" y="2"/>
                    <a:pt x="3" y="3"/>
                  </a:cubicBezTo>
                  <a:cubicBezTo>
                    <a:pt x="2" y="4"/>
                    <a:pt x="1" y="4"/>
                    <a:pt x="1" y="3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90" name="Freeform 727">
              <a:extLst>
                <a:ext uri="{FF2B5EF4-FFF2-40B4-BE49-F238E27FC236}">
                  <a16:creationId xmlns:a16="http://schemas.microsoft.com/office/drawing/2014/main" id="{85EC06F0-9B20-2BD6-7237-67813D66F34E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5" y="3466"/>
              <a:ext cx="10" cy="14"/>
            </a:xfrm>
            <a:custGeom>
              <a:avLst/>
              <a:gdLst>
                <a:gd name="T0" fmla="*/ 110 w 3"/>
                <a:gd name="T1" fmla="*/ 480 h 4"/>
                <a:gd name="T2" fmla="*/ 0 w 3"/>
                <a:gd name="T3" fmla="*/ 172 h 4"/>
                <a:gd name="T4" fmla="*/ 257 w 3"/>
                <a:gd name="T5" fmla="*/ 172 h 4"/>
                <a:gd name="T6" fmla="*/ 367 w 3"/>
                <a:gd name="T7" fmla="*/ 480 h 4"/>
                <a:gd name="T8" fmla="*/ 110 w 3"/>
                <a:gd name="T9" fmla="*/ 480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4">
                  <a:moveTo>
                    <a:pt x="1" y="3"/>
                  </a:moveTo>
                  <a:cubicBezTo>
                    <a:pt x="0" y="3"/>
                    <a:pt x="0" y="2"/>
                    <a:pt x="0" y="1"/>
                  </a:cubicBezTo>
                  <a:cubicBezTo>
                    <a:pt x="1" y="0"/>
                    <a:pt x="2" y="0"/>
                    <a:pt x="2" y="1"/>
                  </a:cubicBezTo>
                  <a:cubicBezTo>
                    <a:pt x="3" y="1"/>
                    <a:pt x="3" y="2"/>
                    <a:pt x="3" y="3"/>
                  </a:cubicBezTo>
                  <a:cubicBezTo>
                    <a:pt x="2" y="3"/>
                    <a:pt x="1" y="4"/>
                    <a:pt x="1" y="3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91" name="Freeform 728">
              <a:extLst>
                <a:ext uri="{FF2B5EF4-FFF2-40B4-BE49-F238E27FC236}">
                  <a16:creationId xmlns:a16="http://schemas.microsoft.com/office/drawing/2014/main" id="{C3C14D64-6F1E-B032-38EA-BC4DADC5CF7A}"/>
                </a:ext>
              </a:extLst>
            </p:cNvPr>
            <p:cNvSpPr>
              <a:spLocks/>
            </p:cNvSpPr>
            <p:nvPr/>
          </p:nvSpPr>
          <p:spPr bwMode="auto">
            <a:xfrm>
              <a:off x="2865" y="3477"/>
              <a:ext cx="14" cy="14"/>
            </a:xfrm>
            <a:custGeom>
              <a:avLst/>
              <a:gdLst>
                <a:gd name="T0" fmla="*/ 172 w 4"/>
                <a:gd name="T1" fmla="*/ 480 h 4"/>
                <a:gd name="T2" fmla="*/ 0 w 4"/>
                <a:gd name="T3" fmla="*/ 172 h 4"/>
                <a:gd name="T4" fmla="*/ 480 w 4"/>
                <a:gd name="T5" fmla="*/ 172 h 4"/>
                <a:gd name="T6" fmla="*/ 480 w 4"/>
                <a:gd name="T7" fmla="*/ 480 h 4"/>
                <a:gd name="T8" fmla="*/ 172 w 4"/>
                <a:gd name="T9" fmla="*/ 480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4">
                  <a:moveTo>
                    <a:pt x="1" y="3"/>
                  </a:moveTo>
                  <a:cubicBezTo>
                    <a:pt x="0" y="3"/>
                    <a:pt x="0" y="2"/>
                    <a:pt x="0" y="1"/>
                  </a:cubicBezTo>
                  <a:cubicBezTo>
                    <a:pt x="1" y="0"/>
                    <a:pt x="2" y="0"/>
                    <a:pt x="3" y="1"/>
                  </a:cubicBezTo>
                  <a:cubicBezTo>
                    <a:pt x="3" y="1"/>
                    <a:pt x="4" y="2"/>
                    <a:pt x="3" y="3"/>
                  </a:cubicBezTo>
                  <a:cubicBezTo>
                    <a:pt x="3" y="4"/>
                    <a:pt x="2" y="4"/>
                    <a:pt x="1" y="3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92" name="Freeform 729">
              <a:extLst>
                <a:ext uri="{FF2B5EF4-FFF2-40B4-BE49-F238E27FC236}">
                  <a16:creationId xmlns:a16="http://schemas.microsoft.com/office/drawing/2014/main" id="{A77F2271-4938-008C-53C5-B542588054E0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9" y="3473"/>
              <a:ext cx="13" cy="11"/>
            </a:xfrm>
            <a:custGeom>
              <a:avLst/>
              <a:gdLst>
                <a:gd name="T0" fmla="*/ 107 w 4"/>
                <a:gd name="T1" fmla="*/ 539 h 3"/>
                <a:gd name="T2" fmla="*/ 107 w 4"/>
                <a:gd name="T3" fmla="*/ 202 h 3"/>
                <a:gd name="T4" fmla="*/ 348 w 4"/>
                <a:gd name="T5" fmla="*/ 0 h 3"/>
                <a:gd name="T6" fmla="*/ 348 w 4"/>
                <a:gd name="T7" fmla="*/ 348 h 3"/>
                <a:gd name="T8" fmla="*/ 107 w 4"/>
                <a:gd name="T9" fmla="*/ 539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3">
                  <a:moveTo>
                    <a:pt x="1" y="3"/>
                  </a:moveTo>
                  <a:cubicBezTo>
                    <a:pt x="1" y="2"/>
                    <a:pt x="0" y="1"/>
                    <a:pt x="1" y="1"/>
                  </a:cubicBezTo>
                  <a:cubicBezTo>
                    <a:pt x="1" y="0"/>
                    <a:pt x="2" y="0"/>
                    <a:pt x="3" y="0"/>
                  </a:cubicBezTo>
                  <a:cubicBezTo>
                    <a:pt x="4" y="1"/>
                    <a:pt x="4" y="2"/>
                    <a:pt x="3" y="2"/>
                  </a:cubicBezTo>
                  <a:cubicBezTo>
                    <a:pt x="3" y="3"/>
                    <a:pt x="2" y="3"/>
                    <a:pt x="1" y="3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93" name="Freeform 730">
              <a:extLst>
                <a:ext uri="{FF2B5EF4-FFF2-40B4-BE49-F238E27FC236}">
                  <a16:creationId xmlns:a16="http://schemas.microsoft.com/office/drawing/2014/main" id="{8AB8CD8C-291C-08BD-5C42-403B3C6BE72F}"/>
                </a:ext>
              </a:extLst>
            </p:cNvPr>
            <p:cNvSpPr>
              <a:spLocks/>
            </p:cNvSpPr>
            <p:nvPr/>
          </p:nvSpPr>
          <p:spPr bwMode="auto">
            <a:xfrm>
              <a:off x="2869" y="3295"/>
              <a:ext cx="10" cy="11"/>
            </a:xfrm>
            <a:custGeom>
              <a:avLst/>
              <a:gdLst>
                <a:gd name="T0" fmla="*/ 110 w 3"/>
                <a:gd name="T1" fmla="*/ 539 h 3"/>
                <a:gd name="T2" fmla="*/ 0 w 3"/>
                <a:gd name="T3" fmla="*/ 202 h 3"/>
                <a:gd name="T4" fmla="*/ 257 w 3"/>
                <a:gd name="T5" fmla="*/ 202 h 3"/>
                <a:gd name="T6" fmla="*/ 257 w 3"/>
                <a:gd name="T7" fmla="*/ 539 h 3"/>
                <a:gd name="T8" fmla="*/ 110 w 3"/>
                <a:gd name="T9" fmla="*/ 539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1" y="3"/>
                  </a:moveTo>
                  <a:cubicBezTo>
                    <a:pt x="0" y="3"/>
                    <a:pt x="0" y="2"/>
                    <a:pt x="0" y="1"/>
                  </a:cubicBezTo>
                  <a:cubicBezTo>
                    <a:pt x="1" y="1"/>
                    <a:pt x="1" y="0"/>
                    <a:pt x="2" y="1"/>
                  </a:cubicBezTo>
                  <a:cubicBezTo>
                    <a:pt x="3" y="1"/>
                    <a:pt x="3" y="2"/>
                    <a:pt x="2" y="3"/>
                  </a:cubicBezTo>
                  <a:cubicBezTo>
                    <a:pt x="2" y="3"/>
                    <a:pt x="1" y="3"/>
                    <a:pt x="1" y="3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94" name="Freeform 731">
              <a:extLst>
                <a:ext uri="{FF2B5EF4-FFF2-40B4-BE49-F238E27FC236}">
                  <a16:creationId xmlns:a16="http://schemas.microsoft.com/office/drawing/2014/main" id="{A565F2BD-A34C-6E2F-8A0C-C1724A2E87CF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2" y="3306"/>
              <a:ext cx="7" cy="10"/>
            </a:xfrm>
            <a:custGeom>
              <a:avLst/>
              <a:gdLst>
                <a:gd name="T0" fmla="*/ 172 w 2"/>
                <a:gd name="T1" fmla="*/ 367 h 3"/>
                <a:gd name="T2" fmla="*/ 0 w 2"/>
                <a:gd name="T3" fmla="*/ 110 h 3"/>
                <a:gd name="T4" fmla="*/ 308 w 2"/>
                <a:gd name="T5" fmla="*/ 110 h 3"/>
                <a:gd name="T6" fmla="*/ 308 w 2"/>
                <a:gd name="T7" fmla="*/ 257 h 3"/>
                <a:gd name="T8" fmla="*/ 172 w 2"/>
                <a:gd name="T9" fmla="*/ 36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1" y="3"/>
                  </a:moveTo>
                  <a:cubicBezTo>
                    <a:pt x="0" y="2"/>
                    <a:pt x="0" y="2"/>
                    <a:pt x="0" y="1"/>
                  </a:cubicBezTo>
                  <a:cubicBezTo>
                    <a:pt x="1" y="1"/>
                    <a:pt x="1" y="0"/>
                    <a:pt x="2" y="1"/>
                  </a:cubicBezTo>
                  <a:cubicBezTo>
                    <a:pt x="2" y="1"/>
                    <a:pt x="2" y="2"/>
                    <a:pt x="2" y="2"/>
                  </a:cubicBezTo>
                  <a:cubicBezTo>
                    <a:pt x="2" y="3"/>
                    <a:pt x="1" y="3"/>
                    <a:pt x="1" y="3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95" name="Freeform 732">
              <a:extLst>
                <a:ext uri="{FF2B5EF4-FFF2-40B4-BE49-F238E27FC236}">
                  <a16:creationId xmlns:a16="http://schemas.microsoft.com/office/drawing/2014/main" id="{FB474FB1-412C-C244-9531-A29965BA30ED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2" y="3306"/>
              <a:ext cx="13" cy="10"/>
            </a:xfrm>
            <a:custGeom>
              <a:avLst/>
              <a:gdLst>
                <a:gd name="T0" fmla="*/ 107 w 4"/>
                <a:gd name="T1" fmla="*/ 367 h 3"/>
                <a:gd name="T2" fmla="*/ 0 w 4"/>
                <a:gd name="T3" fmla="*/ 110 h 3"/>
                <a:gd name="T4" fmla="*/ 348 w 4"/>
                <a:gd name="T5" fmla="*/ 0 h 3"/>
                <a:gd name="T6" fmla="*/ 348 w 4"/>
                <a:gd name="T7" fmla="*/ 257 h 3"/>
                <a:gd name="T8" fmla="*/ 107 w 4"/>
                <a:gd name="T9" fmla="*/ 36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3">
                  <a:moveTo>
                    <a:pt x="1" y="3"/>
                  </a:moveTo>
                  <a:cubicBezTo>
                    <a:pt x="0" y="2"/>
                    <a:pt x="0" y="1"/>
                    <a:pt x="0" y="1"/>
                  </a:cubicBezTo>
                  <a:cubicBezTo>
                    <a:pt x="1" y="0"/>
                    <a:pt x="2" y="0"/>
                    <a:pt x="3" y="0"/>
                  </a:cubicBezTo>
                  <a:cubicBezTo>
                    <a:pt x="3" y="1"/>
                    <a:pt x="4" y="2"/>
                    <a:pt x="3" y="2"/>
                  </a:cubicBezTo>
                  <a:cubicBezTo>
                    <a:pt x="3" y="3"/>
                    <a:pt x="2" y="3"/>
                    <a:pt x="1" y="3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96" name="Freeform 733">
              <a:extLst>
                <a:ext uri="{FF2B5EF4-FFF2-40B4-BE49-F238E27FC236}">
                  <a16:creationId xmlns:a16="http://schemas.microsoft.com/office/drawing/2014/main" id="{0EF28895-5335-3858-9EC3-EA919C3D3DB7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5" y="3470"/>
              <a:ext cx="14" cy="14"/>
            </a:xfrm>
            <a:custGeom>
              <a:avLst/>
              <a:gdLst>
                <a:gd name="T0" fmla="*/ 172 w 4"/>
                <a:gd name="T1" fmla="*/ 602 h 4"/>
                <a:gd name="T2" fmla="*/ 172 w 4"/>
                <a:gd name="T3" fmla="*/ 172 h 4"/>
                <a:gd name="T4" fmla="*/ 480 w 4"/>
                <a:gd name="T5" fmla="*/ 172 h 4"/>
                <a:gd name="T6" fmla="*/ 480 w 4"/>
                <a:gd name="T7" fmla="*/ 480 h 4"/>
                <a:gd name="T8" fmla="*/ 172 w 4"/>
                <a:gd name="T9" fmla="*/ 602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4">
                  <a:moveTo>
                    <a:pt x="1" y="4"/>
                  </a:moveTo>
                  <a:cubicBezTo>
                    <a:pt x="1" y="3"/>
                    <a:pt x="0" y="2"/>
                    <a:pt x="1" y="1"/>
                  </a:cubicBezTo>
                  <a:cubicBezTo>
                    <a:pt x="1" y="1"/>
                    <a:pt x="2" y="0"/>
                    <a:pt x="3" y="1"/>
                  </a:cubicBezTo>
                  <a:cubicBezTo>
                    <a:pt x="4" y="1"/>
                    <a:pt x="4" y="2"/>
                    <a:pt x="3" y="3"/>
                  </a:cubicBezTo>
                  <a:cubicBezTo>
                    <a:pt x="3" y="4"/>
                    <a:pt x="2" y="4"/>
                    <a:pt x="1" y="4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97" name="Freeform 734">
              <a:extLst>
                <a:ext uri="{FF2B5EF4-FFF2-40B4-BE49-F238E27FC236}">
                  <a16:creationId xmlns:a16="http://schemas.microsoft.com/office/drawing/2014/main" id="{2DC1D74D-3391-B3C8-EE27-F9CF690DDFFB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5" y="3480"/>
              <a:ext cx="13" cy="11"/>
            </a:xfrm>
            <a:custGeom>
              <a:avLst/>
              <a:gdLst>
                <a:gd name="T0" fmla="*/ 107 w 4"/>
                <a:gd name="T1" fmla="*/ 539 h 3"/>
                <a:gd name="T2" fmla="*/ 107 w 4"/>
                <a:gd name="T3" fmla="*/ 202 h 3"/>
                <a:gd name="T4" fmla="*/ 348 w 4"/>
                <a:gd name="T5" fmla="*/ 0 h 3"/>
                <a:gd name="T6" fmla="*/ 348 w 4"/>
                <a:gd name="T7" fmla="*/ 539 h 3"/>
                <a:gd name="T8" fmla="*/ 107 w 4"/>
                <a:gd name="T9" fmla="*/ 539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3">
                  <a:moveTo>
                    <a:pt x="1" y="3"/>
                  </a:moveTo>
                  <a:cubicBezTo>
                    <a:pt x="1" y="3"/>
                    <a:pt x="0" y="2"/>
                    <a:pt x="1" y="1"/>
                  </a:cubicBezTo>
                  <a:cubicBezTo>
                    <a:pt x="1" y="0"/>
                    <a:pt x="2" y="0"/>
                    <a:pt x="3" y="0"/>
                  </a:cubicBezTo>
                  <a:cubicBezTo>
                    <a:pt x="4" y="1"/>
                    <a:pt x="4" y="2"/>
                    <a:pt x="3" y="3"/>
                  </a:cubicBezTo>
                  <a:cubicBezTo>
                    <a:pt x="3" y="3"/>
                    <a:pt x="2" y="3"/>
                    <a:pt x="1" y="3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98" name="Freeform 735">
              <a:extLst>
                <a:ext uri="{FF2B5EF4-FFF2-40B4-BE49-F238E27FC236}">
                  <a16:creationId xmlns:a16="http://schemas.microsoft.com/office/drawing/2014/main" id="{6C86D76B-CDBA-D980-305D-9D9DF9702C01}"/>
                </a:ext>
              </a:extLst>
            </p:cNvPr>
            <p:cNvSpPr>
              <a:spLocks/>
            </p:cNvSpPr>
            <p:nvPr/>
          </p:nvSpPr>
          <p:spPr bwMode="auto">
            <a:xfrm>
              <a:off x="2862" y="3491"/>
              <a:ext cx="13" cy="14"/>
            </a:xfrm>
            <a:custGeom>
              <a:avLst/>
              <a:gdLst>
                <a:gd name="T0" fmla="*/ 107 w 4"/>
                <a:gd name="T1" fmla="*/ 480 h 4"/>
                <a:gd name="T2" fmla="*/ 107 w 4"/>
                <a:gd name="T3" fmla="*/ 172 h 4"/>
                <a:gd name="T4" fmla="*/ 348 w 4"/>
                <a:gd name="T5" fmla="*/ 172 h 4"/>
                <a:gd name="T6" fmla="*/ 348 w 4"/>
                <a:gd name="T7" fmla="*/ 480 h 4"/>
                <a:gd name="T8" fmla="*/ 107 w 4"/>
                <a:gd name="T9" fmla="*/ 480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4">
                  <a:moveTo>
                    <a:pt x="1" y="3"/>
                  </a:moveTo>
                  <a:cubicBezTo>
                    <a:pt x="0" y="3"/>
                    <a:pt x="0" y="2"/>
                    <a:pt x="1" y="1"/>
                  </a:cubicBezTo>
                  <a:cubicBezTo>
                    <a:pt x="1" y="0"/>
                    <a:pt x="2" y="0"/>
                    <a:pt x="3" y="1"/>
                  </a:cubicBezTo>
                  <a:cubicBezTo>
                    <a:pt x="3" y="1"/>
                    <a:pt x="4" y="2"/>
                    <a:pt x="3" y="3"/>
                  </a:cubicBezTo>
                  <a:cubicBezTo>
                    <a:pt x="3" y="4"/>
                    <a:pt x="2" y="4"/>
                    <a:pt x="1" y="3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99" name="Freeform 736">
              <a:extLst>
                <a:ext uri="{FF2B5EF4-FFF2-40B4-BE49-F238E27FC236}">
                  <a16:creationId xmlns:a16="http://schemas.microsoft.com/office/drawing/2014/main" id="{3625EF08-CB42-EB88-0F84-EFFED364D63B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2" y="3516"/>
              <a:ext cx="10" cy="14"/>
            </a:xfrm>
            <a:custGeom>
              <a:avLst/>
              <a:gdLst>
                <a:gd name="T0" fmla="*/ 110 w 3"/>
                <a:gd name="T1" fmla="*/ 480 h 4"/>
                <a:gd name="T2" fmla="*/ 0 w 3"/>
                <a:gd name="T3" fmla="*/ 172 h 4"/>
                <a:gd name="T4" fmla="*/ 367 w 3"/>
                <a:gd name="T5" fmla="*/ 0 h 4"/>
                <a:gd name="T6" fmla="*/ 367 w 3"/>
                <a:gd name="T7" fmla="*/ 480 h 4"/>
                <a:gd name="T8" fmla="*/ 110 w 3"/>
                <a:gd name="T9" fmla="*/ 480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4">
                  <a:moveTo>
                    <a:pt x="1" y="3"/>
                  </a:moveTo>
                  <a:cubicBezTo>
                    <a:pt x="0" y="3"/>
                    <a:pt x="0" y="2"/>
                    <a:pt x="0" y="1"/>
                  </a:cubicBezTo>
                  <a:cubicBezTo>
                    <a:pt x="1" y="0"/>
                    <a:pt x="2" y="0"/>
                    <a:pt x="3" y="0"/>
                  </a:cubicBezTo>
                  <a:cubicBezTo>
                    <a:pt x="3" y="1"/>
                    <a:pt x="3" y="2"/>
                    <a:pt x="3" y="3"/>
                  </a:cubicBezTo>
                  <a:cubicBezTo>
                    <a:pt x="2" y="3"/>
                    <a:pt x="1" y="4"/>
                    <a:pt x="1" y="3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00" name="Freeform 737">
              <a:extLst>
                <a:ext uri="{FF2B5EF4-FFF2-40B4-BE49-F238E27FC236}">
                  <a16:creationId xmlns:a16="http://schemas.microsoft.com/office/drawing/2014/main" id="{F1DC6FC5-A7F4-3F74-6FE4-5BED0AF04FAB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5" y="3523"/>
              <a:ext cx="14" cy="11"/>
            </a:xfrm>
            <a:custGeom>
              <a:avLst/>
              <a:gdLst>
                <a:gd name="T0" fmla="*/ 172 w 4"/>
                <a:gd name="T1" fmla="*/ 539 h 3"/>
                <a:gd name="T2" fmla="*/ 172 w 4"/>
                <a:gd name="T3" fmla="*/ 202 h 3"/>
                <a:gd name="T4" fmla="*/ 480 w 4"/>
                <a:gd name="T5" fmla="*/ 0 h 3"/>
                <a:gd name="T6" fmla="*/ 480 w 4"/>
                <a:gd name="T7" fmla="*/ 348 h 3"/>
                <a:gd name="T8" fmla="*/ 172 w 4"/>
                <a:gd name="T9" fmla="*/ 539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3">
                  <a:moveTo>
                    <a:pt x="1" y="3"/>
                  </a:moveTo>
                  <a:cubicBezTo>
                    <a:pt x="1" y="2"/>
                    <a:pt x="0" y="1"/>
                    <a:pt x="1" y="1"/>
                  </a:cubicBezTo>
                  <a:cubicBezTo>
                    <a:pt x="1" y="0"/>
                    <a:pt x="2" y="0"/>
                    <a:pt x="3" y="0"/>
                  </a:cubicBezTo>
                  <a:cubicBezTo>
                    <a:pt x="4" y="1"/>
                    <a:pt x="4" y="2"/>
                    <a:pt x="3" y="2"/>
                  </a:cubicBezTo>
                  <a:cubicBezTo>
                    <a:pt x="3" y="3"/>
                    <a:pt x="2" y="3"/>
                    <a:pt x="1" y="3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01" name="Freeform 738">
              <a:extLst>
                <a:ext uri="{FF2B5EF4-FFF2-40B4-BE49-F238E27FC236}">
                  <a16:creationId xmlns:a16="http://schemas.microsoft.com/office/drawing/2014/main" id="{096D1289-150D-EA2C-AA2E-046E1569B33C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9" y="3488"/>
              <a:ext cx="10" cy="14"/>
            </a:xfrm>
            <a:custGeom>
              <a:avLst/>
              <a:gdLst>
                <a:gd name="T0" fmla="*/ 110 w 3"/>
                <a:gd name="T1" fmla="*/ 480 h 4"/>
                <a:gd name="T2" fmla="*/ 0 w 3"/>
                <a:gd name="T3" fmla="*/ 172 h 4"/>
                <a:gd name="T4" fmla="*/ 257 w 3"/>
                <a:gd name="T5" fmla="*/ 0 h 4"/>
                <a:gd name="T6" fmla="*/ 367 w 3"/>
                <a:gd name="T7" fmla="*/ 480 h 4"/>
                <a:gd name="T8" fmla="*/ 110 w 3"/>
                <a:gd name="T9" fmla="*/ 480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4">
                  <a:moveTo>
                    <a:pt x="1" y="3"/>
                  </a:moveTo>
                  <a:cubicBezTo>
                    <a:pt x="0" y="3"/>
                    <a:pt x="0" y="2"/>
                    <a:pt x="0" y="1"/>
                  </a:cubicBezTo>
                  <a:cubicBezTo>
                    <a:pt x="1" y="0"/>
                    <a:pt x="2" y="0"/>
                    <a:pt x="2" y="0"/>
                  </a:cubicBezTo>
                  <a:cubicBezTo>
                    <a:pt x="3" y="1"/>
                    <a:pt x="3" y="2"/>
                    <a:pt x="3" y="3"/>
                  </a:cubicBezTo>
                  <a:cubicBezTo>
                    <a:pt x="2" y="3"/>
                    <a:pt x="1" y="4"/>
                    <a:pt x="1" y="3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02" name="Freeform 739">
              <a:extLst>
                <a:ext uri="{FF2B5EF4-FFF2-40B4-BE49-F238E27FC236}">
                  <a16:creationId xmlns:a16="http://schemas.microsoft.com/office/drawing/2014/main" id="{0E872B50-E3F2-65B6-0A3E-26177CAC6BFE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9" y="3466"/>
              <a:ext cx="13" cy="11"/>
            </a:xfrm>
            <a:custGeom>
              <a:avLst/>
              <a:gdLst>
                <a:gd name="T0" fmla="*/ 107 w 4"/>
                <a:gd name="T1" fmla="*/ 539 h 3"/>
                <a:gd name="T2" fmla="*/ 107 w 4"/>
                <a:gd name="T3" fmla="*/ 202 h 3"/>
                <a:gd name="T4" fmla="*/ 348 w 4"/>
                <a:gd name="T5" fmla="*/ 0 h 3"/>
                <a:gd name="T6" fmla="*/ 445 w 4"/>
                <a:gd name="T7" fmla="*/ 348 h 3"/>
                <a:gd name="T8" fmla="*/ 107 w 4"/>
                <a:gd name="T9" fmla="*/ 539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3">
                  <a:moveTo>
                    <a:pt x="1" y="3"/>
                  </a:moveTo>
                  <a:cubicBezTo>
                    <a:pt x="1" y="2"/>
                    <a:pt x="0" y="1"/>
                    <a:pt x="1" y="1"/>
                  </a:cubicBezTo>
                  <a:cubicBezTo>
                    <a:pt x="1" y="0"/>
                    <a:pt x="2" y="0"/>
                    <a:pt x="3" y="0"/>
                  </a:cubicBezTo>
                  <a:cubicBezTo>
                    <a:pt x="4" y="1"/>
                    <a:pt x="4" y="2"/>
                    <a:pt x="4" y="2"/>
                  </a:cubicBezTo>
                  <a:cubicBezTo>
                    <a:pt x="3" y="3"/>
                    <a:pt x="2" y="3"/>
                    <a:pt x="1" y="3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03" name="Freeform 740">
              <a:extLst>
                <a:ext uri="{FF2B5EF4-FFF2-40B4-BE49-F238E27FC236}">
                  <a16:creationId xmlns:a16="http://schemas.microsoft.com/office/drawing/2014/main" id="{49DCB092-766E-C4A4-CE1A-2B4A55BC2613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5" y="3523"/>
              <a:ext cx="10" cy="14"/>
            </a:xfrm>
            <a:custGeom>
              <a:avLst/>
              <a:gdLst>
                <a:gd name="T0" fmla="*/ 110 w 3"/>
                <a:gd name="T1" fmla="*/ 602 h 4"/>
                <a:gd name="T2" fmla="*/ 0 w 3"/>
                <a:gd name="T3" fmla="*/ 172 h 4"/>
                <a:gd name="T4" fmla="*/ 257 w 3"/>
                <a:gd name="T5" fmla="*/ 172 h 4"/>
                <a:gd name="T6" fmla="*/ 367 w 3"/>
                <a:gd name="T7" fmla="*/ 480 h 4"/>
                <a:gd name="T8" fmla="*/ 110 w 3"/>
                <a:gd name="T9" fmla="*/ 602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4">
                  <a:moveTo>
                    <a:pt x="1" y="4"/>
                  </a:moveTo>
                  <a:cubicBezTo>
                    <a:pt x="0" y="3"/>
                    <a:pt x="0" y="2"/>
                    <a:pt x="0" y="1"/>
                  </a:cubicBezTo>
                  <a:cubicBezTo>
                    <a:pt x="1" y="1"/>
                    <a:pt x="2" y="0"/>
                    <a:pt x="2" y="1"/>
                  </a:cubicBezTo>
                  <a:cubicBezTo>
                    <a:pt x="3" y="1"/>
                    <a:pt x="3" y="2"/>
                    <a:pt x="3" y="3"/>
                  </a:cubicBezTo>
                  <a:cubicBezTo>
                    <a:pt x="2" y="4"/>
                    <a:pt x="1" y="4"/>
                    <a:pt x="1" y="4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04" name="Freeform 741">
              <a:extLst>
                <a:ext uri="{FF2B5EF4-FFF2-40B4-BE49-F238E27FC236}">
                  <a16:creationId xmlns:a16="http://schemas.microsoft.com/office/drawing/2014/main" id="{ADD35650-3C7D-FA4C-F88B-46507E708755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2" y="3516"/>
              <a:ext cx="10" cy="11"/>
            </a:xfrm>
            <a:custGeom>
              <a:avLst/>
              <a:gdLst>
                <a:gd name="T0" fmla="*/ 110 w 3"/>
                <a:gd name="T1" fmla="*/ 539 h 3"/>
                <a:gd name="T2" fmla="*/ 0 w 3"/>
                <a:gd name="T3" fmla="*/ 202 h 3"/>
                <a:gd name="T4" fmla="*/ 367 w 3"/>
                <a:gd name="T5" fmla="*/ 0 h 3"/>
                <a:gd name="T6" fmla="*/ 367 w 3"/>
                <a:gd name="T7" fmla="*/ 348 h 3"/>
                <a:gd name="T8" fmla="*/ 110 w 3"/>
                <a:gd name="T9" fmla="*/ 539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1" y="3"/>
                  </a:moveTo>
                  <a:cubicBezTo>
                    <a:pt x="0" y="2"/>
                    <a:pt x="0" y="1"/>
                    <a:pt x="0" y="1"/>
                  </a:cubicBezTo>
                  <a:cubicBezTo>
                    <a:pt x="1" y="0"/>
                    <a:pt x="2" y="0"/>
                    <a:pt x="3" y="0"/>
                  </a:cubicBezTo>
                  <a:cubicBezTo>
                    <a:pt x="3" y="1"/>
                    <a:pt x="3" y="2"/>
                    <a:pt x="3" y="2"/>
                  </a:cubicBezTo>
                  <a:cubicBezTo>
                    <a:pt x="3" y="3"/>
                    <a:pt x="2" y="3"/>
                    <a:pt x="1" y="3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05" name="Freeform 742">
              <a:extLst>
                <a:ext uri="{FF2B5EF4-FFF2-40B4-BE49-F238E27FC236}">
                  <a16:creationId xmlns:a16="http://schemas.microsoft.com/office/drawing/2014/main" id="{583126E7-A40B-DCBB-8BA8-4709D13643FB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5" y="3470"/>
              <a:ext cx="13" cy="14"/>
            </a:xfrm>
            <a:custGeom>
              <a:avLst/>
              <a:gdLst>
                <a:gd name="T0" fmla="*/ 107 w 4"/>
                <a:gd name="T1" fmla="*/ 480 h 4"/>
                <a:gd name="T2" fmla="*/ 107 w 4"/>
                <a:gd name="T3" fmla="*/ 172 h 4"/>
                <a:gd name="T4" fmla="*/ 348 w 4"/>
                <a:gd name="T5" fmla="*/ 172 h 4"/>
                <a:gd name="T6" fmla="*/ 348 w 4"/>
                <a:gd name="T7" fmla="*/ 480 h 4"/>
                <a:gd name="T8" fmla="*/ 107 w 4"/>
                <a:gd name="T9" fmla="*/ 480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4">
                  <a:moveTo>
                    <a:pt x="1" y="3"/>
                  </a:moveTo>
                  <a:cubicBezTo>
                    <a:pt x="0" y="3"/>
                    <a:pt x="0" y="2"/>
                    <a:pt x="1" y="1"/>
                  </a:cubicBezTo>
                  <a:cubicBezTo>
                    <a:pt x="1" y="0"/>
                    <a:pt x="2" y="0"/>
                    <a:pt x="3" y="1"/>
                  </a:cubicBezTo>
                  <a:cubicBezTo>
                    <a:pt x="4" y="1"/>
                    <a:pt x="4" y="2"/>
                    <a:pt x="3" y="3"/>
                  </a:cubicBezTo>
                  <a:cubicBezTo>
                    <a:pt x="3" y="4"/>
                    <a:pt x="2" y="4"/>
                    <a:pt x="1" y="3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06" name="Freeform 743">
              <a:extLst>
                <a:ext uri="{FF2B5EF4-FFF2-40B4-BE49-F238E27FC236}">
                  <a16:creationId xmlns:a16="http://schemas.microsoft.com/office/drawing/2014/main" id="{CDEC0C82-33EA-75A4-8D74-4EED82D1295D}"/>
                </a:ext>
              </a:extLst>
            </p:cNvPr>
            <p:cNvSpPr>
              <a:spLocks/>
            </p:cNvSpPr>
            <p:nvPr/>
          </p:nvSpPr>
          <p:spPr bwMode="auto">
            <a:xfrm>
              <a:off x="2808" y="3480"/>
              <a:ext cx="10" cy="15"/>
            </a:xfrm>
            <a:custGeom>
              <a:avLst/>
              <a:gdLst>
                <a:gd name="T0" fmla="*/ 110 w 3"/>
                <a:gd name="T1" fmla="*/ 578 h 4"/>
                <a:gd name="T2" fmla="*/ 0 w 3"/>
                <a:gd name="T3" fmla="*/ 210 h 4"/>
                <a:gd name="T4" fmla="*/ 257 w 3"/>
                <a:gd name="T5" fmla="*/ 210 h 4"/>
                <a:gd name="T6" fmla="*/ 367 w 3"/>
                <a:gd name="T7" fmla="*/ 578 h 4"/>
                <a:gd name="T8" fmla="*/ 110 w 3"/>
                <a:gd name="T9" fmla="*/ 578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4">
                  <a:moveTo>
                    <a:pt x="1" y="3"/>
                  </a:moveTo>
                  <a:cubicBezTo>
                    <a:pt x="0" y="3"/>
                    <a:pt x="0" y="2"/>
                    <a:pt x="0" y="1"/>
                  </a:cubicBezTo>
                  <a:cubicBezTo>
                    <a:pt x="1" y="0"/>
                    <a:pt x="2" y="0"/>
                    <a:pt x="2" y="1"/>
                  </a:cubicBezTo>
                  <a:cubicBezTo>
                    <a:pt x="3" y="1"/>
                    <a:pt x="3" y="2"/>
                    <a:pt x="3" y="3"/>
                  </a:cubicBezTo>
                  <a:cubicBezTo>
                    <a:pt x="2" y="3"/>
                    <a:pt x="1" y="4"/>
                    <a:pt x="1" y="3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07" name="Freeform 744">
              <a:extLst>
                <a:ext uri="{FF2B5EF4-FFF2-40B4-BE49-F238E27FC236}">
                  <a16:creationId xmlns:a16="http://schemas.microsoft.com/office/drawing/2014/main" id="{1A1B33AD-8811-D32E-3027-43A3A45A4CD5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2" y="3302"/>
              <a:ext cx="10" cy="14"/>
            </a:xfrm>
            <a:custGeom>
              <a:avLst/>
              <a:gdLst>
                <a:gd name="T0" fmla="*/ 110 w 3"/>
                <a:gd name="T1" fmla="*/ 480 h 4"/>
                <a:gd name="T2" fmla="*/ 0 w 3"/>
                <a:gd name="T3" fmla="*/ 172 h 4"/>
                <a:gd name="T4" fmla="*/ 257 w 3"/>
                <a:gd name="T5" fmla="*/ 172 h 4"/>
                <a:gd name="T6" fmla="*/ 367 w 3"/>
                <a:gd name="T7" fmla="*/ 480 h 4"/>
                <a:gd name="T8" fmla="*/ 110 w 3"/>
                <a:gd name="T9" fmla="*/ 480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4">
                  <a:moveTo>
                    <a:pt x="1" y="3"/>
                  </a:moveTo>
                  <a:cubicBezTo>
                    <a:pt x="0" y="3"/>
                    <a:pt x="0" y="2"/>
                    <a:pt x="0" y="1"/>
                  </a:cubicBezTo>
                  <a:cubicBezTo>
                    <a:pt x="1" y="0"/>
                    <a:pt x="2" y="0"/>
                    <a:pt x="2" y="1"/>
                  </a:cubicBezTo>
                  <a:cubicBezTo>
                    <a:pt x="3" y="1"/>
                    <a:pt x="3" y="2"/>
                    <a:pt x="3" y="3"/>
                  </a:cubicBezTo>
                  <a:cubicBezTo>
                    <a:pt x="2" y="4"/>
                    <a:pt x="1" y="4"/>
                    <a:pt x="1" y="3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08" name="Freeform 745">
              <a:extLst>
                <a:ext uri="{FF2B5EF4-FFF2-40B4-BE49-F238E27FC236}">
                  <a16:creationId xmlns:a16="http://schemas.microsoft.com/office/drawing/2014/main" id="{A763C943-CA47-12F6-3825-2A4548BD6F99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2" y="3295"/>
              <a:ext cx="10" cy="14"/>
            </a:xfrm>
            <a:custGeom>
              <a:avLst/>
              <a:gdLst>
                <a:gd name="T0" fmla="*/ 110 w 3"/>
                <a:gd name="T1" fmla="*/ 602 h 4"/>
                <a:gd name="T2" fmla="*/ 0 w 3"/>
                <a:gd name="T3" fmla="*/ 172 h 4"/>
                <a:gd name="T4" fmla="*/ 257 w 3"/>
                <a:gd name="T5" fmla="*/ 172 h 4"/>
                <a:gd name="T6" fmla="*/ 367 w 3"/>
                <a:gd name="T7" fmla="*/ 480 h 4"/>
                <a:gd name="T8" fmla="*/ 110 w 3"/>
                <a:gd name="T9" fmla="*/ 602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4">
                  <a:moveTo>
                    <a:pt x="1" y="4"/>
                  </a:moveTo>
                  <a:cubicBezTo>
                    <a:pt x="0" y="3"/>
                    <a:pt x="0" y="2"/>
                    <a:pt x="0" y="1"/>
                  </a:cubicBezTo>
                  <a:cubicBezTo>
                    <a:pt x="1" y="1"/>
                    <a:pt x="2" y="0"/>
                    <a:pt x="2" y="1"/>
                  </a:cubicBezTo>
                  <a:cubicBezTo>
                    <a:pt x="3" y="1"/>
                    <a:pt x="3" y="2"/>
                    <a:pt x="3" y="3"/>
                  </a:cubicBezTo>
                  <a:cubicBezTo>
                    <a:pt x="2" y="4"/>
                    <a:pt x="1" y="4"/>
                    <a:pt x="1" y="4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09" name="Freeform 746">
              <a:extLst>
                <a:ext uri="{FF2B5EF4-FFF2-40B4-BE49-F238E27FC236}">
                  <a16:creationId xmlns:a16="http://schemas.microsoft.com/office/drawing/2014/main" id="{8C046B92-4DB6-B021-405D-5D632C336963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2" y="3299"/>
              <a:ext cx="10" cy="14"/>
            </a:xfrm>
            <a:custGeom>
              <a:avLst/>
              <a:gdLst>
                <a:gd name="T0" fmla="*/ 110 w 3"/>
                <a:gd name="T1" fmla="*/ 480 h 4"/>
                <a:gd name="T2" fmla="*/ 0 w 3"/>
                <a:gd name="T3" fmla="*/ 172 h 4"/>
                <a:gd name="T4" fmla="*/ 257 w 3"/>
                <a:gd name="T5" fmla="*/ 172 h 4"/>
                <a:gd name="T6" fmla="*/ 367 w 3"/>
                <a:gd name="T7" fmla="*/ 480 h 4"/>
                <a:gd name="T8" fmla="*/ 110 w 3"/>
                <a:gd name="T9" fmla="*/ 480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4">
                  <a:moveTo>
                    <a:pt x="1" y="3"/>
                  </a:moveTo>
                  <a:cubicBezTo>
                    <a:pt x="0" y="3"/>
                    <a:pt x="0" y="2"/>
                    <a:pt x="0" y="1"/>
                  </a:cubicBezTo>
                  <a:cubicBezTo>
                    <a:pt x="1" y="0"/>
                    <a:pt x="2" y="0"/>
                    <a:pt x="2" y="1"/>
                  </a:cubicBezTo>
                  <a:cubicBezTo>
                    <a:pt x="3" y="1"/>
                    <a:pt x="3" y="2"/>
                    <a:pt x="3" y="3"/>
                  </a:cubicBezTo>
                  <a:cubicBezTo>
                    <a:pt x="2" y="3"/>
                    <a:pt x="1" y="4"/>
                    <a:pt x="1" y="3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10" name="Freeform 747">
              <a:extLst>
                <a:ext uri="{FF2B5EF4-FFF2-40B4-BE49-F238E27FC236}">
                  <a16:creationId xmlns:a16="http://schemas.microsoft.com/office/drawing/2014/main" id="{06952975-8231-5BF2-CEEC-351A29BD1623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9" y="3309"/>
              <a:ext cx="6" cy="11"/>
            </a:xfrm>
            <a:custGeom>
              <a:avLst/>
              <a:gdLst>
                <a:gd name="T0" fmla="*/ 0 w 2"/>
                <a:gd name="T1" fmla="*/ 348 h 3"/>
                <a:gd name="T2" fmla="*/ 0 w 2"/>
                <a:gd name="T3" fmla="*/ 202 h 3"/>
                <a:gd name="T4" fmla="*/ 81 w 2"/>
                <a:gd name="T5" fmla="*/ 0 h 3"/>
                <a:gd name="T6" fmla="*/ 162 w 2"/>
                <a:gd name="T7" fmla="*/ 348 h 3"/>
                <a:gd name="T8" fmla="*/ 0 w 2"/>
                <a:gd name="T9" fmla="*/ 348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0" y="2"/>
                  </a:moveTo>
                  <a:cubicBezTo>
                    <a:pt x="0" y="2"/>
                    <a:pt x="0" y="1"/>
                    <a:pt x="0" y="1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2" y="1"/>
                    <a:pt x="2" y="1"/>
                    <a:pt x="2" y="2"/>
                  </a:cubicBezTo>
                  <a:cubicBezTo>
                    <a:pt x="1" y="2"/>
                    <a:pt x="1" y="3"/>
                    <a:pt x="0" y="2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11" name="Freeform 748">
              <a:extLst>
                <a:ext uri="{FF2B5EF4-FFF2-40B4-BE49-F238E27FC236}">
                  <a16:creationId xmlns:a16="http://schemas.microsoft.com/office/drawing/2014/main" id="{26D288C4-EDD5-B030-4DAD-FD421F3E15EF}"/>
                </a:ext>
              </a:extLst>
            </p:cNvPr>
            <p:cNvSpPr>
              <a:spLocks/>
            </p:cNvSpPr>
            <p:nvPr/>
          </p:nvSpPr>
          <p:spPr bwMode="auto">
            <a:xfrm>
              <a:off x="2808" y="3495"/>
              <a:ext cx="14" cy="14"/>
            </a:xfrm>
            <a:custGeom>
              <a:avLst/>
              <a:gdLst>
                <a:gd name="T0" fmla="*/ 172 w 4"/>
                <a:gd name="T1" fmla="*/ 602 h 4"/>
                <a:gd name="T2" fmla="*/ 172 w 4"/>
                <a:gd name="T3" fmla="*/ 172 h 4"/>
                <a:gd name="T4" fmla="*/ 480 w 4"/>
                <a:gd name="T5" fmla="*/ 172 h 4"/>
                <a:gd name="T6" fmla="*/ 480 w 4"/>
                <a:gd name="T7" fmla="*/ 480 h 4"/>
                <a:gd name="T8" fmla="*/ 172 w 4"/>
                <a:gd name="T9" fmla="*/ 602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4">
                  <a:moveTo>
                    <a:pt x="1" y="4"/>
                  </a:moveTo>
                  <a:cubicBezTo>
                    <a:pt x="1" y="3"/>
                    <a:pt x="0" y="2"/>
                    <a:pt x="1" y="1"/>
                  </a:cubicBezTo>
                  <a:cubicBezTo>
                    <a:pt x="1" y="1"/>
                    <a:pt x="2" y="0"/>
                    <a:pt x="3" y="1"/>
                  </a:cubicBezTo>
                  <a:cubicBezTo>
                    <a:pt x="4" y="1"/>
                    <a:pt x="4" y="2"/>
                    <a:pt x="3" y="3"/>
                  </a:cubicBezTo>
                  <a:cubicBezTo>
                    <a:pt x="3" y="4"/>
                    <a:pt x="2" y="4"/>
                    <a:pt x="1" y="4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12" name="Freeform 749">
              <a:extLst>
                <a:ext uri="{FF2B5EF4-FFF2-40B4-BE49-F238E27FC236}">
                  <a16:creationId xmlns:a16="http://schemas.microsoft.com/office/drawing/2014/main" id="{87C48E7F-1720-9FA9-5607-64A928A0300E}"/>
                </a:ext>
              </a:extLst>
            </p:cNvPr>
            <p:cNvSpPr>
              <a:spLocks/>
            </p:cNvSpPr>
            <p:nvPr/>
          </p:nvSpPr>
          <p:spPr bwMode="auto">
            <a:xfrm>
              <a:off x="2788" y="3505"/>
              <a:ext cx="14" cy="15"/>
            </a:xfrm>
            <a:custGeom>
              <a:avLst/>
              <a:gdLst>
                <a:gd name="T0" fmla="*/ 172 w 4"/>
                <a:gd name="T1" fmla="*/ 578 h 4"/>
                <a:gd name="T2" fmla="*/ 0 w 4"/>
                <a:gd name="T3" fmla="*/ 210 h 4"/>
                <a:gd name="T4" fmla="*/ 480 w 4"/>
                <a:gd name="T5" fmla="*/ 210 h 4"/>
                <a:gd name="T6" fmla="*/ 480 w 4"/>
                <a:gd name="T7" fmla="*/ 578 h 4"/>
                <a:gd name="T8" fmla="*/ 172 w 4"/>
                <a:gd name="T9" fmla="*/ 578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4">
                  <a:moveTo>
                    <a:pt x="1" y="3"/>
                  </a:moveTo>
                  <a:cubicBezTo>
                    <a:pt x="0" y="3"/>
                    <a:pt x="0" y="2"/>
                    <a:pt x="0" y="1"/>
                  </a:cubicBezTo>
                  <a:cubicBezTo>
                    <a:pt x="1" y="1"/>
                    <a:pt x="2" y="0"/>
                    <a:pt x="3" y="1"/>
                  </a:cubicBezTo>
                  <a:cubicBezTo>
                    <a:pt x="3" y="1"/>
                    <a:pt x="4" y="2"/>
                    <a:pt x="3" y="3"/>
                  </a:cubicBezTo>
                  <a:cubicBezTo>
                    <a:pt x="3" y="4"/>
                    <a:pt x="2" y="4"/>
                    <a:pt x="1" y="3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13" name="Freeform 750">
              <a:extLst>
                <a:ext uri="{FF2B5EF4-FFF2-40B4-BE49-F238E27FC236}">
                  <a16:creationId xmlns:a16="http://schemas.microsoft.com/office/drawing/2014/main" id="{A0F0AC8A-426E-A637-0F8D-9AA4DBE198B4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8" y="3520"/>
              <a:ext cx="10" cy="14"/>
            </a:xfrm>
            <a:custGeom>
              <a:avLst/>
              <a:gdLst>
                <a:gd name="T0" fmla="*/ 110 w 3"/>
                <a:gd name="T1" fmla="*/ 480 h 4"/>
                <a:gd name="T2" fmla="*/ 0 w 3"/>
                <a:gd name="T3" fmla="*/ 172 h 4"/>
                <a:gd name="T4" fmla="*/ 257 w 3"/>
                <a:gd name="T5" fmla="*/ 0 h 4"/>
                <a:gd name="T6" fmla="*/ 367 w 3"/>
                <a:gd name="T7" fmla="*/ 480 h 4"/>
                <a:gd name="T8" fmla="*/ 110 w 3"/>
                <a:gd name="T9" fmla="*/ 480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4">
                  <a:moveTo>
                    <a:pt x="1" y="3"/>
                  </a:moveTo>
                  <a:cubicBezTo>
                    <a:pt x="0" y="3"/>
                    <a:pt x="0" y="2"/>
                    <a:pt x="0" y="1"/>
                  </a:cubicBezTo>
                  <a:cubicBezTo>
                    <a:pt x="1" y="0"/>
                    <a:pt x="2" y="0"/>
                    <a:pt x="2" y="0"/>
                  </a:cubicBezTo>
                  <a:cubicBezTo>
                    <a:pt x="3" y="1"/>
                    <a:pt x="3" y="2"/>
                    <a:pt x="3" y="3"/>
                  </a:cubicBezTo>
                  <a:cubicBezTo>
                    <a:pt x="2" y="3"/>
                    <a:pt x="1" y="4"/>
                    <a:pt x="1" y="3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14" name="Freeform 751">
              <a:extLst>
                <a:ext uri="{FF2B5EF4-FFF2-40B4-BE49-F238E27FC236}">
                  <a16:creationId xmlns:a16="http://schemas.microsoft.com/office/drawing/2014/main" id="{0EA3AB2D-2C4C-D370-2F1A-8FD55888F38C}"/>
                </a:ext>
              </a:extLst>
            </p:cNvPr>
            <p:cNvSpPr>
              <a:spLocks/>
            </p:cNvSpPr>
            <p:nvPr/>
          </p:nvSpPr>
          <p:spPr bwMode="auto">
            <a:xfrm>
              <a:off x="2758" y="3541"/>
              <a:ext cx="14" cy="11"/>
            </a:xfrm>
            <a:custGeom>
              <a:avLst/>
              <a:gdLst>
                <a:gd name="T0" fmla="*/ 172 w 4"/>
                <a:gd name="T1" fmla="*/ 539 h 3"/>
                <a:gd name="T2" fmla="*/ 172 w 4"/>
                <a:gd name="T3" fmla="*/ 202 h 3"/>
                <a:gd name="T4" fmla="*/ 480 w 4"/>
                <a:gd name="T5" fmla="*/ 0 h 3"/>
                <a:gd name="T6" fmla="*/ 602 w 4"/>
                <a:gd name="T7" fmla="*/ 348 h 3"/>
                <a:gd name="T8" fmla="*/ 172 w 4"/>
                <a:gd name="T9" fmla="*/ 539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3">
                  <a:moveTo>
                    <a:pt x="1" y="3"/>
                  </a:moveTo>
                  <a:cubicBezTo>
                    <a:pt x="1" y="2"/>
                    <a:pt x="0" y="1"/>
                    <a:pt x="1" y="1"/>
                  </a:cubicBezTo>
                  <a:cubicBezTo>
                    <a:pt x="1" y="0"/>
                    <a:pt x="2" y="0"/>
                    <a:pt x="3" y="0"/>
                  </a:cubicBezTo>
                  <a:cubicBezTo>
                    <a:pt x="4" y="1"/>
                    <a:pt x="4" y="2"/>
                    <a:pt x="4" y="2"/>
                  </a:cubicBezTo>
                  <a:cubicBezTo>
                    <a:pt x="3" y="3"/>
                    <a:pt x="2" y="3"/>
                    <a:pt x="1" y="3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15" name="Freeform 752">
              <a:extLst>
                <a:ext uri="{FF2B5EF4-FFF2-40B4-BE49-F238E27FC236}">
                  <a16:creationId xmlns:a16="http://schemas.microsoft.com/office/drawing/2014/main" id="{B9B26511-DF71-2E29-C7F0-0124F1133C8B}"/>
                </a:ext>
              </a:extLst>
            </p:cNvPr>
            <p:cNvSpPr>
              <a:spLocks/>
            </p:cNvSpPr>
            <p:nvPr/>
          </p:nvSpPr>
          <p:spPr bwMode="auto">
            <a:xfrm>
              <a:off x="2758" y="3502"/>
              <a:ext cx="10" cy="14"/>
            </a:xfrm>
            <a:custGeom>
              <a:avLst/>
              <a:gdLst>
                <a:gd name="T0" fmla="*/ 0 w 3"/>
                <a:gd name="T1" fmla="*/ 480 h 4"/>
                <a:gd name="T2" fmla="*/ 0 w 3"/>
                <a:gd name="T3" fmla="*/ 172 h 4"/>
                <a:gd name="T4" fmla="*/ 257 w 3"/>
                <a:gd name="T5" fmla="*/ 172 h 4"/>
                <a:gd name="T6" fmla="*/ 367 w 3"/>
                <a:gd name="T7" fmla="*/ 480 h 4"/>
                <a:gd name="T8" fmla="*/ 0 w 3"/>
                <a:gd name="T9" fmla="*/ 480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4">
                  <a:moveTo>
                    <a:pt x="0" y="3"/>
                  </a:moveTo>
                  <a:cubicBezTo>
                    <a:pt x="0" y="3"/>
                    <a:pt x="0" y="2"/>
                    <a:pt x="0" y="1"/>
                  </a:cubicBezTo>
                  <a:cubicBezTo>
                    <a:pt x="1" y="1"/>
                    <a:pt x="1" y="0"/>
                    <a:pt x="2" y="1"/>
                  </a:cubicBezTo>
                  <a:cubicBezTo>
                    <a:pt x="3" y="1"/>
                    <a:pt x="3" y="2"/>
                    <a:pt x="3" y="3"/>
                  </a:cubicBezTo>
                  <a:cubicBezTo>
                    <a:pt x="2" y="4"/>
                    <a:pt x="1" y="4"/>
                    <a:pt x="0" y="3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16" name="Freeform 753">
              <a:extLst>
                <a:ext uri="{FF2B5EF4-FFF2-40B4-BE49-F238E27FC236}">
                  <a16:creationId xmlns:a16="http://schemas.microsoft.com/office/drawing/2014/main" id="{CCBCD402-B235-5892-8BF2-439648A0D486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2" y="3534"/>
              <a:ext cx="10" cy="14"/>
            </a:xfrm>
            <a:custGeom>
              <a:avLst/>
              <a:gdLst>
                <a:gd name="T0" fmla="*/ 110 w 3"/>
                <a:gd name="T1" fmla="*/ 480 h 4"/>
                <a:gd name="T2" fmla="*/ 0 w 3"/>
                <a:gd name="T3" fmla="*/ 172 h 4"/>
                <a:gd name="T4" fmla="*/ 257 w 3"/>
                <a:gd name="T5" fmla="*/ 172 h 4"/>
                <a:gd name="T6" fmla="*/ 367 w 3"/>
                <a:gd name="T7" fmla="*/ 480 h 4"/>
                <a:gd name="T8" fmla="*/ 110 w 3"/>
                <a:gd name="T9" fmla="*/ 480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4">
                  <a:moveTo>
                    <a:pt x="1" y="3"/>
                  </a:moveTo>
                  <a:cubicBezTo>
                    <a:pt x="0" y="3"/>
                    <a:pt x="0" y="2"/>
                    <a:pt x="0" y="1"/>
                  </a:cubicBezTo>
                  <a:cubicBezTo>
                    <a:pt x="1" y="0"/>
                    <a:pt x="2" y="0"/>
                    <a:pt x="2" y="1"/>
                  </a:cubicBezTo>
                  <a:cubicBezTo>
                    <a:pt x="3" y="1"/>
                    <a:pt x="3" y="2"/>
                    <a:pt x="3" y="3"/>
                  </a:cubicBezTo>
                  <a:cubicBezTo>
                    <a:pt x="2" y="4"/>
                    <a:pt x="1" y="4"/>
                    <a:pt x="1" y="3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17" name="Freeform 754">
              <a:extLst>
                <a:ext uri="{FF2B5EF4-FFF2-40B4-BE49-F238E27FC236}">
                  <a16:creationId xmlns:a16="http://schemas.microsoft.com/office/drawing/2014/main" id="{6630B1E8-49C3-DBD7-A2A4-27F9FB839E79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5" y="3530"/>
              <a:ext cx="10" cy="15"/>
            </a:xfrm>
            <a:custGeom>
              <a:avLst/>
              <a:gdLst>
                <a:gd name="T0" fmla="*/ 110 w 3"/>
                <a:gd name="T1" fmla="*/ 578 h 4"/>
                <a:gd name="T2" fmla="*/ 0 w 3"/>
                <a:gd name="T3" fmla="*/ 210 h 4"/>
                <a:gd name="T4" fmla="*/ 367 w 3"/>
                <a:gd name="T5" fmla="*/ 210 h 4"/>
                <a:gd name="T6" fmla="*/ 367 w 3"/>
                <a:gd name="T7" fmla="*/ 578 h 4"/>
                <a:gd name="T8" fmla="*/ 110 w 3"/>
                <a:gd name="T9" fmla="*/ 578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4">
                  <a:moveTo>
                    <a:pt x="1" y="3"/>
                  </a:moveTo>
                  <a:cubicBezTo>
                    <a:pt x="0" y="3"/>
                    <a:pt x="0" y="2"/>
                    <a:pt x="0" y="1"/>
                  </a:cubicBezTo>
                  <a:cubicBezTo>
                    <a:pt x="1" y="0"/>
                    <a:pt x="2" y="0"/>
                    <a:pt x="3" y="1"/>
                  </a:cubicBezTo>
                  <a:cubicBezTo>
                    <a:pt x="3" y="1"/>
                    <a:pt x="3" y="2"/>
                    <a:pt x="3" y="3"/>
                  </a:cubicBezTo>
                  <a:cubicBezTo>
                    <a:pt x="2" y="4"/>
                    <a:pt x="1" y="4"/>
                    <a:pt x="1" y="3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18" name="Freeform 755">
              <a:extLst>
                <a:ext uri="{FF2B5EF4-FFF2-40B4-BE49-F238E27FC236}">
                  <a16:creationId xmlns:a16="http://schemas.microsoft.com/office/drawing/2014/main" id="{F5BC6C6D-6927-ECED-0FAA-F108873C2477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8" y="3537"/>
              <a:ext cx="10" cy="15"/>
            </a:xfrm>
            <a:custGeom>
              <a:avLst/>
              <a:gdLst>
                <a:gd name="T0" fmla="*/ 110 w 3"/>
                <a:gd name="T1" fmla="*/ 578 h 4"/>
                <a:gd name="T2" fmla="*/ 0 w 3"/>
                <a:gd name="T3" fmla="*/ 210 h 4"/>
                <a:gd name="T4" fmla="*/ 257 w 3"/>
                <a:gd name="T5" fmla="*/ 0 h 4"/>
                <a:gd name="T6" fmla="*/ 367 w 3"/>
                <a:gd name="T7" fmla="*/ 578 h 4"/>
                <a:gd name="T8" fmla="*/ 110 w 3"/>
                <a:gd name="T9" fmla="*/ 578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4">
                  <a:moveTo>
                    <a:pt x="1" y="3"/>
                  </a:moveTo>
                  <a:cubicBezTo>
                    <a:pt x="0" y="3"/>
                    <a:pt x="0" y="2"/>
                    <a:pt x="0" y="1"/>
                  </a:cubicBezTo>
                  <a:cubicBezTo>
                    <a:pt x="1" y="0"/>
                    <a:pt x="2" y="0"/>
                    <a:pt x="2" y="0"/>
                  </a:cubicBezTo>
                  <a:cubicBezTo>
                    <a:pt x="3" y="1"/>
                    <a:pt x="3" y="2"/>
                    <a:pt x="3" y="3"/>
                  </a:cubicBezTo>
                  <a:cubicBezTo>
                    <a:pt x="2" y="3"/>
                    <a:pt x="1" y="4"/>
                    <a:pt x="1" y="3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19" name="Freeform 756">
              <a:extLst>
                <a:ext uri="{FF2B5EF4-FFF2-40B4-BE49-F238E27FC236}">
                  <a16:creationId xmlns:a16="http://schemas.microsoft.com/office/drawing/2014/main" id="{A1324E59-7C1C-B0A9-C5BF-23638D1E89F3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5" y="3534"/>
              <a:ext cx="10" cy="11"/>
            </a:xfrm>
            <a:custGeom>
              <a:avLst/>
              <a:gdLst>
                <a:gd name="T0" fmla="*/ 110 w 3"/>
                <a:gd name="T1" fmla="*/ 539 h 3"/>
                <a:gd name="T2" fmla="*/ 0 w 3"/>
                <a:gd name="T3" fmla="*/ 202 h 3"/>
                <a:gd name="T4" fmla="*/ 257 w 3"/>
                <a:gd name="T5" fmla="*/ 0 h 3"/>
                <a:gd name="T6" fmla="*/ 367 w 3"/>
                <a:gd name="T7" fmla="*/ 539 h 3"/>
                <a:gd name="T8" fmla="*/ 110 w 3"/>
                <a:gd name="T9" fmla="*/ 539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1" y="3"/>
                  </a:moveTo>
                  <a:cubicBezTo>
                    <a:pt x="0" y="3"/>
                    <a:pt x="0" y="2"/>
                    <a:pt x="0" y="1"/>
                  </a:cubicBezTo>
                  <a:cubicBezTo>
                    <a:pt x="1" y="0"/>
                    <a:pt x="2" y="0"/>
                    <a:pt x="2" y="0"/>
                  </a:cubicBezTo>
                  <a:cubicBezTo>
                    <a:pt x="3" y="1"/>
                    <a:pt x="3" y="2"/>
                    <a:pt x="3" y="3"/>
                  </a:cubicBezTo>
                  <a:cubicBezTo>
                    <a:pt x="2" y="3"/>
                    <a:pt x="1" y="3"/>
                    <a:pt x="1" y="3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20" name="Freeform 757">
              <a:extLst>
                <a:ext uri="{FF2B5EF4-FFF2-40B4-BE49-F238E27FC236}">
                  <a16:creationId xmlns:a16="http://schemas.microsoft.com/office/drawing/2014/main" id="{E4EDDF90-9FC8-B20F-14F8-4B99B5D910DB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5" y="3523"/>
              <a:ext cx="10" cy="11"/>
            </a:xfrm>
            <a:custGeom>
              <a:avLst/>
              <a:gdLst>
                <a:gd name="T0" fmla="*/ 110 w 3"/>
                <a:gd name="T1" fmla="*/ 539 h 3"/>
                <a:gd name="T2" fmla="*/ 0 w 3"/>
                <a:gd name="T3" fmla="*/ 202 h 3"/>
                <a:gd name="T4" fmla="*/ 367 w 3"/>
                <a:gd name="T5" fmla="*/ 0 h 3"/>
                <a:gd name="T6" fmla="*/ 367 w 3"/>
                <a:gd name="T7" fmla="*/ 539 h 3"/>
                <a:gd name="T8" fmla="*/ 110 w 3"/>
                <a:gd name="T9" fmla="*/ 539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1" y="3"/>
                  </a:moveTo>
                  <a:cubicBezTo>
                    <a:pt x="0" y="2"/>
                    <a:pt x="0" y="1"/>
                    <a:pt x="0" y="1"/>
                  </a:cubicBezTo>
                  <a:cubicBezTo>
                    <a:pt x="1" y="0"/>
                    <a:pt x="2" y="0"/>
                    <a:pt x="3" y="0"/>
                  </a:cubicBezTo>
                  <a:cubicBezTo>
                    <a:pt x="3" y="1"/>
                    <a:pt x="3" y="2"/>
                    <a:pt x="3" y="3"/>
                  </a:cubicBezTo>
                  <a:cubicBezTo>
                    <a:pt x="2" y="3"/>
                    <a:pt x="1" y="3"/>
                    <a:pt x="1" y="3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21" name="Freeform 758">
              <a:extLst>
                <a:ext uri="{FF2B5EF4-FFF2-40B4-BE49-F238E27FC236}">
                  <a16:creationId xmlns:a16="http://schemas.microsoft.com/office/drawing/2014/main" id="{77863689-A22D-2830-F523-3E0DFDA5F003}"/>
                </a:ext>
              </a:extLst>
            </p:cNvPr>
            <p:cNvSpPr>
              <a:spLocks/>
            </p:cNvSpPr>
            <p:nvPr/>
          </p:nvSpPr>
          <p:spPr bwMode="auto">
            <a:xfrm>
              <a:off x="2738" y="3545"/>
              <a:ext cx="14" cy="14"/>
            </a:xfrm>
            <a:custGeom>
              <a:avLst/>
              <a:gdLst>
                <a:gd name="T0" fmla="*/ 172 w 4"/>
                <a:gd name="T1" fmla="*/ 480 h 4"/>
                <a:gd name="T2" fmla="*/ 172 w 4"/>
                <a:gd name="T3" fmla="*/ 172 h 4"/>
                <a:gd name="T4" fmla="*/ 480 w 4"/>
                <a:gd name="T5" fmla="*/ 172 h 4"/>
                <a:gd name="T6" fmla="*/ 480 w 4"/>
                <a:gd name="T7" fmla="*/ 480 h 4"/>
                <a:gd name="T8" fmla="*/ 172 w 4"/>
                <a:gd name="T9" fmla="*/ 480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4">
                  <a:moveTo>
                    <a:pt x="1" y="3"/>
                  </a:moveTo>
                  <a:cubicBezTo>
                    <a:pt x="0" y="3"/>
                    <a:pt x="0" y="2"/>
                    <a:pt x="1" y="1"/>
                  </a:cubicBezTo>
                  <a:cubicBezTo>
                    <a:pt x="1" y="1"/>
                    <a:pt x="2" y="0"/>
                    <a:pt x="3" y="1"/>
                  </a:cubicBezTo>
                  <a:cubicBezTo>
                    <a:pt x="3" y="1"/>
                    <a:pt x="4" y="2"/>
                    <a:pt x="3" y="3"/>
                  </a:cubicBezTo>
                  <a:cubicBezTo>
                    <a:pt x="3" y="4"/>
                    <a:pt x="2" y="4"/>
                    <a:pt x="1" y="3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22" name="Freeform 759">
              <a:extLst>
                <a:ext uri="{FF2B5EF4-FFF2-40B4-BE49-F238E27FC236}">
                  <a16:creationId xmlns:a16="http://schemas.microsoft.com/office/drawing/2014/main" id="{7A90452C-AEF4-783C-7803-81ABD7067868}"/>
                </a:ext>
              </a:extLst>
            </p:cNvPr>
            <p:cNvSpPr>
              <a:spLocks/>
            </p:cNvSpPr>
            <p:nvPr/>
          </p:nvSpPr>
          <p:spPr bwMode="auto">
            <a:xfrm>
              <a:off x="2742" y="3509"/>
              <a:ext cx="13" cy="14"/>
            </a:xfrm>
            <a:custGeom>
              <a:avLst/>
              <a:gdLst>
                <a:gd name="T0" fmla="*/ 107 w 4"/>
                <a:gd name="T1" fmla="*/ 602 h 4"/>
                <a:gd name="T2" fmla="*/ 107 w 4"/>
                <a:gd name="T3" fmla="*/ 172 h 4"/>
                <a:gd name="T4" fmla="*/ 348 w 4"/>
                <a:gd name="T5" fmla="*/ 172 h 4"/>
                <a:gd name="T6" fmla="*/ 348 w 4"/>
                <a:gd name="T7" fmla="*/ 480 h 4"/>
                <a:gd name="T8" fmla="*/ 107 w 4"/>
                <a:gd name="T9" fmla="*/ 602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4">
                  <a:moveTo>
                    <a:pt x="1" y="4"/>
                  </a:moveTo>
                  <a:cubicBezTo>
                    <a:pt x="0" y="3"/>
                    <a:pt x="0" y="2"/>
                    <a:pt x="1" y="1"/>
                  </a:cubicBezTo>
                  <a:cubicBezTo>
                    <a:pt x="1" y="1"/>
                    <a:pt x="2" y="0"/>
                    <a:pt x="3" y="1"/>
                  </a:cubicBezTo>
                  <a:cubicBezTo>
                    <a:pt x="3" y="1"/>
                    <a:pt x="4" y="2"/>
                    <a:pt x="3" y="3"/>
                  </a:cubicBezTo>
                  <a:cubicBezTo>
                    <a:pt x="3" y="4"/>
                    <a:pt x="2" y="4"/>
                    <a:pt x="1" y="4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23" name="Freeform 760">
              <a:extLst>
                <a:ext uri="{FF2B5EF4-FFF2-40B4-BE49-F238E27FC236}">
                  <a16:creationId xmlns:a16="http://schemas.microsoft.com/office/drawing/2014/main" id="{574101C2-63B3-B667-1394-8FA626A4BCEC}"/>
                </a:ext>
              </a:extLst>
            </p:cNvPr>
            <p:cNvSpPr>
              <a:spLocks/>
            </p:cNvSpPr>
            <p:nvPr/>
          </p:nvSpPr>
          <p:spPr bwMode="auto">
            <a:xfrm>
              <a:off x="2768" y="3509"/>
              <a:ext cx="14" cy="14"/>
            </a:xfrm>
            <a:custGeom>
              <a:avLst/>
              <a:gdLst>
                <a:gd name="T0" fmla="*/ 172 w 4"/>
                <a:gd name="T1" fmla="*/ 480 h 4"/>
                <a:gd name="T2" fmla="*/ 172 w 4"/>
                <a:gd name="T3" fmla="*/ 172 h 4"/>
                <a:gd name="T4" fmla="*/ 480 w 4"/>
                <a:gd name="T5" fmla="*/ 172 h 4"/>
                <a:gd name="T6" fmla="*/ 480 w 4"/>
                <a:gd name="T7" fmla="*/ 480 h 4"/>
                <a:gd name="T8" fmla="*/ 172 w 4"/>
                <a:gd name="T9" fmla="*/ 480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4">
                  <a:moveTo>
                    <a:pt x="1" y="3"/>
                  </a:moveTo>
                  <a:cubicBezTo>
                    <a:pt x="0" y="3"/>
                    <a:pt x="0" y="2"/>
                    <a:pt x="1" y="1"/>
                  </a:cubicBezTo>
                  <a:cubicBezTo>
                    <a:pt x="1" y="1"/>
                    <a:pt x="2" y="0"/>
                    <a:pt x="3" y="1"/>
                  </a:cubicBezTo>
                  <a:cubicBezTo>
                    <a:pt x="4" y="1"/>
                    <a:pt x="4" y="2"/>
                    <a:pt x="3" y="3"/>
                  </a:cubicBezTo>
                  <a:cubicBezTo>
                    <a:pt x="3" y="4"/>
                    <a:pt x="2" y="4"/>
                    <a:pt x="1" y="3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24" name="Freeform 761">
              <a:extLst>
                <a:ext uri="{FF2B5EF4-FFF2-40B4-BE49-F238E27FC236}">
                  <a16:creationId xmlns:a16="http://schemas.microsoft.com/office/drawing/2014/main" id="{37B8FEC7-8678-4677-3A4D-16CF0C8FF331}"/>
                </a:ext>
              </a:extLst>
            </p:cNvPr>
            <p:cNvSpPr>
              <a:spLocks/>
            </p:cNvSpPr>
            <p:nvPr/>
          </p:nvSpPr>
          <p:spPr bwMode="auto">
            <a:xfrm>
              <a:off x="2772" y="3491"/>
              <a:ext cx="13" cy="14"/>
            </a:xfrm>
            <a:custGeom>
              <a:avLst/>
              <a:gdLst>
                <a:gd name="T0" fmla="*/ 107 w 4"/>
                <a:gd name="T1" fmla="*/ 480 h 4"/>
                <a:gd name="T2" fmla="*/ 107 w 4"/>
                <a:gd name="T3" fmla="*/ 172 h 4"/>
                <a:gd name="T4" fmla="*/ 348 w 4"/>
                <a:gd name="T5" fmla="*/ 172 h 4"/>
                <a:gd name="T6" fmla="*/ 348 w 4"/>
                <a:gd name="T7" fmla="*/ 480 h 4"/>
                <a:gd name="T8" fmla="*/ 107 w 4"/>
                <a:gd name="T9" fmla="*/ 480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4">
                  <a:moveTo>
                    <a:pt x="1" y="3"/>
                  </a:moveTo>
                  <a:cubicBezTo>
                    <a:pt x="1" y="3"/>
                    <a:pt x="0" y="2"/>
                    <a:pt x="1" y="1"/>
                  </a:cubicBezTo>
                  <a:cubicBezTo>
                    <a:pt x="1" y="0"/>
                    <a:pt x="2" y="0"/>
                    <a:pt x="3" y="1"/>
                  </a:cubicBezTo>
                  <a:cubicBezTo>
                    <a:pt x="4" y="1"/>
                    <a:pt x="4" y="2"/>
                    <a:pt x="3" y="3"/>
                  </a:cubicBezTo>
                  <a:cubicBezTo>
                    <a:pt x="3" y="4"/>
                    <a:pt x="2" y="4"/>
                    <a:pt x="1" y="3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25" name="Freeform 762">
              <a:extLst>
                <a:ext uri="{FF2B5EF4-FFF2-40B4-BE49-F238E27FC236}">
                  <a16:creationId xmlns:a16="http://schemas.microsoft.com/office/drawing/2014/main" id="{96B1874E-31D6-1C65-5E59-2F3939509551}"/>
                </a:ext>
              </a:extLst>
            </p:cNvPr>
            <p:cNvSpPr>
              <a:spLocks/>
            </p:cNvSpPr>
            <p:nvPr/>
          </p:nvSpPr>
          <p:spPr bwMode="auto">
            <a:xfrm>
              <a:off x="2782" y="3477"/>
              <a:ext cx="13" cy="14"/>
            </a:xfrm>
            <a:custGeom>
              <a:avLst/>
              <a:gdLst>
                <a:gd name="T0" fmla="*/ 107 w 4"/>
                <a:gd name="T1" fmla="*/ 480 h 4"/>
                <a:gd name="T2" fmla="*/ 107 w 4"/>
                <a:gd name="T3" fmla="*/ 172 h 4"/>
                <a:gd name="T4" fmla="*/ 348 w 4"/>
                <a:gd name="T5" fmla="*/ 0 h 4"/>
                <a:gd name="T6" fmla="*/ 348 w 4"/>
                <a:gd name="T7" fmla="*/ 480 h 4"/>
                <a:gd name="T8" fmla="*/ 107 w 4"/>
                <a:gd name="T9" fmla="*/ 480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4">
                  <a:moveTo>
                    <a:pt x="1" y="3"/>
                  </a:moveTo>
                  <a:cubicBezTo>
                    <a:pt x="0" y="3"/>
                    <a:pt x="0" y="2"/>
                    <a:pt x="1" y="1"/>
                  </a:cubicBezTo>
                  <a:cubicBezTo>
                    <a:pt x="1" y="0"/>
                    <a:pt x="2" y="0"/>
                    <a:pt x="3" y="0"/>
                  </a:cubicBezTo>
                  <a:cubicBezTo>
                    <a:pt x="4" y="1"/>
                    <a:pt x="4" y="2"/>
                    <a:pt x="3" y="3"/>
                  </a:cubicBezTo>
                  <a:cubicBezTo>
                    <a:pt x="3" y="3"/>
                    <a:pt x="2" y="4"/>
                    <a:pt x="1" y="3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26" name="Freeform 763">
              <a:extLst>
                <a:ext uri="{FF2B5EF4-FFF2-40B4-BE49-F238E27FC236}">
                  <a16:creationId xmlns:a16="http://schemas.microsoft.com/office/drawing/2014/main" id="{2948FEC6-FBCF-F4E7-1FFB-FA614D8AC569}"/>
                </a:ext>
              </a:extLst>
            </p:cNvPr>
            <p:cNvSpPr>
              <a:spLocks/>
            </p:cNvSpPr>
            <p:nvPr/>
          </p:nvSpPr>
          <p:spPr bwMode="auto">
            <a:xfrm>
              <a:off x="2742" y="3488"/>
              <a:ext cx="13" cy="14"/>
            </a:xfrm>
            <a:custGeom>
              <a:avLst/>
              <a:gdLst>
                <a:gd name="T0" fmla="*/ 107 w 4"/>
                <a:gd name="T1" fmla="*/ 480 h 4"/>
                <a:gd name="T2" fmla="*/ 107 w 4"/>
                <a:gd name="T3" fmla="*/ 172 h 4"/>
                <a:gd name="T4" fmla="*/ 348 w 4"/>
                <a:gd name="T5" fmla="*/ 0 h 4"/>
                <a:gd name="T6" fmla="*/ 348 w 4"/>
                <a:gd name="T7" fmla="*/ 480 h 4"/>
                <a:gd name="T8" fmla="*/ 107 w 4"/>
                <a:gd name="T9" fmla="*/ 480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4">
                  <a:moveTo>
                    <a:pt x="1" y="3"/>
                  </a:moveTo>
                  <a:cubicBezTo>
                    <a:pt x="1" y="3"/>
                    <a:pt x="0" y="2"/>
                    <a:pt x="1" y="1"/>
                  </a:cubicBezTo>
                  <a:cubicBezTo>
                    <a:pt x="1" y="0"/>
                    <a:pt x="2" y="0"/>
                    <a:pt x="3" y="0"/>
                  </a:cubicBezTo>
                  <a:cubicBezTo>
                    <a:pt x="4" y="1"/>
                    <a:pt x="4" y="2"/>
                    <a:pt x="3" y="3"/>
                  </a:cubicBezTo>
                  <a:cubicBezTo>
                    <a:pt x="3" y="3"/>
                    <a:pt x="2" y="4"/>
                    <a:pt x="1" y="3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27" name="Freeform 764">
              <a:extLst>
                <a:ext uri="{FF2B5EF4-FFF2-40B4-BE49-F238E27FC236}">
                  <a16:creationId xmlns:a16="http://schemas.microsoft.com/office/drawing/2014/main" id="{04AA1AA6-7177-971D-C7C9-87493E4CF5C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1" y="3505"/>
              <a:ext cx="10" cy="11"/>
            </a:xfrm>
            <a:custGeom>
              <a:avLst/>
              <a:gdLst>
                <a:gd name="T0" fmla="*/ 110 w 3"/>
                <a:gd name="T1" fmla="*/ 539 h 3"/>
                <a:gd name="T2" fmla="*/ 0 w 3"/>
                <a:gd name="T3" fmla="*/ 202 h 3"/>
                <a:gd name="T4" fmla="*/ 257 w 3"/>
                <a:gd name="T5" fmla="*/ 0 h 3"/>
                <a:gd name="T6" fmla="*/ 367 w 3"/>
                <a:gd name="T7" fmla="*/ 348 h 3"/>
                <a:gd name="T8" fmla="*/ 110 w 3"/>
                <a:gd name="T9" fmla="*/ 539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1" y="3"/>
                  </a:moveTo>
                  <a:cubicBezTo>
                    <a:pt x="0" y="2"/>
                    <a:pt x="0" y="1"/>
                    <a:pt x="0" y="1"/>
                  </a:cubicBezTo>
                  <a:cubicBezTo>
                    <a:pt x="1" y="0"/>
                    <a:pt x="2" y="0"/>
                    <a:pt x="2" y="0"/>
                  </a:cubicBezTo>
                  <a:cubicBezTo>
                    <a:pt x="3" y="1"/>
                    <a:pt x="3" y="2"/>
                    <a:pt x="3" y="2"/>
                  </a:cubicBezTo>
                  <a:cubicBezTo>
                    <a:pt x="2" y="3"/>
                    <a:pt x="1" y="3"/>
                    <a:pt x="1" y="3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28" name="Freeform 765">
              <a:extLst>
                <a:ext uri="{FF2B5EF4-FFF2-40B4-BE49-F238E27FC236}">
                  <a16:creationId xmlns:a16="http://schemas.microsoft.com/office/drawing/2014/main" id="{34A02A13-8795-B476-E9AF-9EFF68E2834F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8" y="3495"/>
              <a:ext cx="14" cy="10"/>
            </a:xfrm>
            <a:custGeom>
              <a:avLst/>
              <a:gdLst>
                <a:gd name="T0" fmla="*/ 172 w 4"/>
                <a:gd name="T1" fmla="*/ 367 h 3"/>
                <a:gd name="T2" fmla="*/ 172 w 4"/>
                <a:gd name="T3" fmla="*/ 110 h 3"/>
                <a:gd name="T4" fmla="*/ 480 w 4"/>
                <a:gd name="T5" fmla="*/ 0 h 3"/>
                <a:gd name="T6" fmla="*/ 480 w 4"/>
                <a:gd name="T7" fmla="*/ 257 h 3"/>
                <a:gd name="T8" fmla="*/ 172 w 4"/>
                <a:gd name="T9" fmla="*/ 36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3">
                  <a:moveTo>
                    <a:pt x="1" y="3"/>
                  </a:moveTo>
                  <a:cubicBezTo>
                    <a:pt x="0" y="2"/>
                    <a:pt x="0" y="1"/>
                    <a:pt x="1" y="1"/>
                  </a:cubicBezTo>
                  <a:cubicBezTo>
                    <a:pt x="1" y="0"/>
                    <a:pt x="2" y="0"/>
                    <a:pt x="3" y="0"/>
                  </a:cubicBezTo>
                  <a:cubicBezTo>
                    <a:pt x="3" y="1"/>
                    <a:pt x="4" y="2"/>
                    <a:pt x="3" y="2"/>
                  </a:cubicBezTo>
                  <a:cubicBezTo>
                    <a:pt x="3" y="3"/>
                    <a:pt x="2" y="3"/>
                    <a:pt x="1" y="3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29" name="Freeform 766">
              <a:extLst>
                <a:ext uri="{FF2B5EF4-FFF2-40B4-BE49-F238E27FC236}">
                  <a16:creationId xmlns:a16="http://schemas.microsoft.com/office/drawing/2014/main" id="{F0A58AAF-32E7-0CCF-4663-FE592AD925D5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2" y="3505"/>
              <a:ext cx="13" cy="15"/>
            </a:xfrm>
            <a:custGeom>
              <a:avLst/>
              <a:gdLst>
                <a:gd name="T0" fmla="*/ 107 w 4"/>
                <a:gd name="T1" fmla="*/ 578 h 4"/>
                <a:gd name="T2" fmla="*/ 107 w 4"/>
                <a:gd name="T3" fmla="*/ 210 h 4"/>
                <a:gd name="T4" fmla="*/ 348 w 4"/>
                <a:gd name="T5" fmla="*/ 210 h 4"/>
                <a:gd name="T6" fmla="*/ 445 w 4"/>
                <a:gd name="T7" fmla="*/ 578 h 4"/>
                <a:gd name="T8" fmla="*/ 107 w 4"/>
                <a:gd name="T9" fmla="*/ 578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4">
                  <a:moveTo>
                    <a:pt x="1" y="3"/>
                  </a:moveTo>
                  <a:cubicBezTo>
                    <a:pt x="1" y="3"/>
                    <a:pt x="0" y="2"/>
                    <a:pt x="1" y="1"/>
                  </a:cubicBezTo>
                  <a:cubicBezTo>
                    <a:pt x="1" y="0"/>
                    <a:pt x="2" y="0"/>
                    <a:pt x="3" y="1"/>
                  </a:cubicBezTo>
                  <a:cubicBezTo>
                    <a:pt x="4" y="1"/>
                    <a:pt x="4" y="2"/>
                    <a:pt x="4" y="3"/>
                  </a:cubicBezTo>
                  <a:cubicBezTo>
                    <a:pt x="3" y="4"/>
                    <a:pt x="2" y="4"/>
                    <a:pt x="1" y="3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30" name="Freeform 767">
              <a:extLst>
                <a:ext uri="{FF2B5EF4-FFF2-40B4-BE49-F238E27FC236}">
                  <a16:creationId xmlns:a16="http://schemas.microsoft.com/office/drawing/2014/main" id="{340066EB-612D-9093-E3C8-B0ECFF6B0DD4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2" y="3491"/>
              <a:ext cx="10" cy="14"/>
            </a:xfrm>
            <a:custGeom>
              <a:avLst/>
              <a:gdLst>
                <a:gd name="T0" fmla="*/ 110 w 3"/>
                <a:gd name="T1" fmla="*/ 480 h 4"/>
                <a:gd name="T2" fmla="*/ 0 w 3"/>
                <a:gd name="T3" fmla="*/ 172 h 4"/>
                <a:gd name="T4" fmla="*/ 257 w 3"/>
                <a:gd name="T5" fmla="*/ 172 h 4"/>
                <a:gd name="T6" fmla="*/ 367 w 3"/>
                <a:gd name="T7" fmla="*/ 480 h 4"/>
                <a:gd name="T8" fmla="*/ 110 w 3"/>
                <a:gd name="T9" fmla="*/ 480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4">
                  <a:moveTo>
                    <a:pt x="1" y="3"/>
                  </a:moveTo>
                  <a:cubicBezTo>
                    <a:pt x="0" y="3"/>
                    <a:pt x="0" y="2"/>
                    <a:pt x="0" y="1"/>
                  </a:cubicBezTo>
                  <a:cubicBezTo>
                    <a:pt x="1" y="0"/>
                    <a:pt x="2" y="0"/>
                    <a:pt x="2" y="1"/>
                  </a:cubicBezTo>
                  <a:cubicBezTo>
                    <a:pt x="3" y="1"/>
                    <a:pt x="3" y="2"/>
                    <a:pt x="3" y="3"/>
                  </a:cubicBezTo>
                  <a:cubicBezTo>
                    <a:pt x="2" y="4"/>
                    <a:pt x="1" y="4"/>
                    <a:pt x="1" y="3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31" name="Freeform 768">
              <a:extLst>
                <a:ext uri="{FF2B5EF4-FFF2-40B4-BE49-F238E27FC236}">
                  <a16:creationId xmlns:a16="http://schemas.microsoft.com/office/drawing/2014/main" id="{8243017E-66D9-EC70-BEBD-2A9DCD8AA32F}"/>
                </a:ext>
              </a:extLst>
            </p:cNvPr>
            <p:cNvSpPr>
              <a:spLocks/>
            </p:cNvSpPr>
            <p:nvPr/>
          </p:nvSpPr>
          <p:spPr bwMode="auto">
            <a:xfrm>
              <a:off x="2772" y="3520"/>
              <a:ext cx="3" cy="7"/>
            </a:xfrm>
            <a:custGeom>
              <a:avLst/>
              <a:gdLst>
                <a:gd name="T0" fmla="*/ 0 w 1"/>
                <a:gd name="T1" fmla="*/ 308 h 2"/>
                <a:gd name="T2" fmla="*/ 0 w 1"/>
                <a:gd name="T3" fmla="*/ 172 h 2"/>
                <a:gd name="T4" fmla="*/ 81 w 1"/>
                <a:gd name="T5" fmla="*/ 172 h 2"/>
                <a:gd name="T6" fmla="*/ 81 w 1"/>
                <a:gd name="T7" fmla="*/ 308 h 2"/>
                <a:gd name="T8" fmla="*/ 0 w 1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2">
                  <a:moveTo>
                    <a:pt x="0" y="2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1" y="0"/>
                    <a:pt x="1" y="1"/>
                  </a:cubicBezTo>
                  <a:cubicBezTo>
                    <a:pt x="1" y="1"/>
                    <a:pt x="1" y="1"/>
                    <a:pt x="1" y="2"/>
                  </a:cubicBezTo>
                  <a:cubicBezTo>
                    <a:pt x="1" y="2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32" name="Freeform 769">
              <a:extLst>
                <a:ext uri="{FF2B5EF4-FFF2-40B4-BE49-F238E27FC236}">
                  <a16:creationId xmlns:a16="http://schemas.microsoft.com/office/drawing/2014/main" id="{40D9A5C2-E9F2-BF30-635E-E64DF994017D}"/>
                </a:ext>
              </a:extLst>
            </p:cNvPr>
            <p:cNvSpPr>
              <a:spLocks/>
            </p:cNvSpPr>
            <p:nvPr/>
          </p:nvSpPr>
          <p:spPr bwMode="auto">
            <a:xfrm>
              <a:off x="2711" y="3523"/>
              <a:ext cx="7" cy="7"/>
            </a:xfrm>
            <a:custGeom>
              <a:avLst/>
              <a:gdLst>
                <a:gd name="T0" fmla="*/ 0 w 2"/>
                <a:gd name="T1" fmla="*/ 308 h 2"/>
                <a:gd name="T2" fmla="*/ 0 w 2"/>
                <a:gd name="T3" fmla="*/ 172 h 2"/>
                <a:gd name="T4" fmla="*/ 172 w 2"/>
                <a:gd name="T5" fmla="*/ 0 h 2"/>
                <a:gd name="T6" fmla="*/ 308 w 2"/>
                <a:gd name="T7" fmla="*/ 308 h 2"/>
                <a:gd name="T8" fmla="*/ 0 w 2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0" y="2"/>
                  </a:moveTo>
                  <a:cubicBezTo>
                    <a:pt x="0" y="2"/>
                    <a:pt x="0" y="1"/>
                    <a:pt x="0" y="1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2" y="1"/>
                    <a:pt x="2" y="1"/>
                    <a:pt x="2" y="2"/>
                  </a:cubicBezTo>
                  <a:cubicBezTo>
                    <a:pt x="1" y="2"/>
                    <a:pt x="1" y="2"/>
                    <a:pt x="0" y="2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33" name="Freeform 770">
              <a:extLst>
                <a:ext uri="{FF2B5EF4-FFF2-40B4-BE49-F238E27FC236}">
                  <a16:creationId xmlns:a16="http://schemas.microsoft.com/office/drawing/2014/main" id="{5AB3D565-6F2E-7D4E-61E9-52096E4F7B23}"/>
                </a:ext>
              </a:extLst>
            </p:cNvPr>
            <p:cNvSpPr>
              <a:spLocks/>
            </p:cNvSpPr>
            <p:nvPr/>
          </p:nvSpPr>
          <p:spPr bwMode="auto">
            <a:xfrm>
              <a:off x="2725" y="3537"/>
              <a:ext cx="7" cy="8"/>
            </a:xfrm>
            <a:custGeom>
              <a:avLst/>
              <a:gdLst>
                <a:gd name="T0" fmla="*/ 172 w 2"/>
                <a:gd name="T1" fmla="*/ 512 h 2"/>
                <a:gd name="T2" fmla="*/ 172 w 2"/>
                <a:gd name="T3" fmla="*/ 256 h 2"/>
                <a:gd name="T4" fmla="*/ 308 w 2"/>
                <a:gd name="T5" fmla="*/ 0 h 2"/>
                <a:gd name="T6" fmla="*/ 308 w 2"/>
                <a:gd name="T7" fmla="*/ 512 h 2"/>
                <a:gd name="T8" fmla="*/ 172 w 2"/>
                <a:gd name="T9" fmla="*/ 51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cubicBezTo>
                    <a:pt x="0" y="2"/>
                    <a:pt x="0" y="1"/>
                    <a:pt x="1" y="1"/>
                  </a:cubicBezTo>
                  <a:cubicBezTo>
                    <a:pt x="1" y="0"/>
                    <a:pt x="1" y="0"/>
                    <a:pt x="2" y="0"/>
                  </a:cubicBezTo>
                  <a:cubicBezTo>
                    <a:pt x="2" y="1"/>
                    <a:pt x="2" y="1"/>
                    <a:pt x="2" y="2"/>
                  </a:cubicBezTo>
                  <a:cubicBezTo>
                    <a:pt x="2" y="2"/>
                    <a:pt x="1" y="2"/>
                    <a:pt x="1" y="2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34" name="Freeform 771">
              <a:extLst>
                <a:ext uri="{FF2B5EF4-FFF2-40B4-BE49-F238E27FC236}">
                  <a16:creationId xmlns:a16="http://schemas.microsoft.com/office/drawing/2014/main" id="{BD6F02B3-8D0D-530F-0922-93FE6D2F945D}"/>
                </a:ext>
              </a:extLst>
            </p:cNvPr>
            <p:cNvSpPr>
              <a:spLocks/>
            </p:cNvSpPr>
            <p:nvPr/>
          </p:nvSpPr>
          <p:spPr bwMode="auto">
            <a:xfrm>
              <a:off x="2728" y="3516"/>
              <a:ext cx="7" cy="7"/>
            </a:xfrm>
            <a:custGeom>
              <a:avLst/>
              <a:gdLst>
                <a:gd name="T0" fmla="*/ 172 w 2"/>
                <a:gd name="T1" fmla="*/ 172 h 2"/>
                <a:gd name="T2" fmla="*/ 172 w 2"/>
                <a:gd name="T3" fmla="*/ 0 h 2"/>
                <a:gd name="T4" fmla="*/ 308 w 2"/>
                <a:gd name="T5" fmla="*/ 0 h 2"/>
                <a:gd name="T6" fmla="*/ 308 w 2"/>
                <a:gd name="T7" fmla="*/ 172 h 2"/>
                <a:gd name="T8" fmla="*/ 172 w 2"/>
                <a:gd name="T9" fmla="*/ 17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1" y="1"/>
                  </a:moveTo>
                  <a:cubicBezTo>
                    <a:pt x="0" y="1"/>
                    <a:pt x="0" y="1"/>
                    <a:pt x="1" y="0"/>
                  </a:cubicBezTo>
                  <a:cubicBezTo>
                    <a:pt x="1" y="0"/>
                    <a:pt x="1" y="0"/>
                    <a:pt x="2" y="0"/>
                  </a:cubicBezTo>
                  <a:cubicBezTo>
                    <a:pt x="2" y="0"/>
                    <a:pt x="2" y="1"/>
                    <a:pt x="2" y="1"/>
                  </a:cubicBezTo>
                  <a:cubicBezTo>
                    <a:pt x="2" y="2"/>
                    <a:pt x="1" y="2"/>
                    <a:pt x="1" y="1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35" name="Freeform 772">
              <a:extLst>
                <a:ext uri="{FF2B5EF4-FFF2-40B4-BE49-F238E27FC236}">
                  <a16:creationId xmlns:a16="http://schemas.microsoft.com/office/drawing/2014/main" id="{CA7A9C16-BCCC-AB07-80BE-346E7C4D3C97}"/>
                </a:ext>
              </a:extLst>
            </p:cNvPr>
            <p:cNvSpPr>
              <a:spLocks/>
            </p:cNvSpPr>
            <p:nvPr/>
          </p:nvSpPr>
          <p:spPr bwMode="auto">
            <a:xfrm>
              <a:off x="2742" y="3534"/>
              <a:ext cx="6" cy="7"/>
            </a:xfrm>
            <a:custGeom>
              <a:avLst/>
              <a:gdLst>
                <a:gd name="T0" fmla="*/ 81 w 2"/>
                <a:gd name="T1" fmla="*/ 308 h 2"/>
                <a:gd name="T2" fmla="*/ 0 w 2"/>
                <a:gd name="T3" fmla="*/ 172 h 2"/>
                <a:gd name="T4" fmla="*/ 162 w 2"/>
                <a:gd name="T5" fmla="*/ 0 h 2"/>
                <a:gd name="T6" fmla="*/ 162 w 2"/>
                <a:gd name="T7" fmla="*/ 308 h 2"/>
                <a:gd name="T8" fmla="*/ 81 w 2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cubicBezTo>
                    <a:pt x="0" y="2"/>
                    <a:pt x="0" y="1"/>
                    <a:pt x="0" y="1"/>
                  </a:cubicBezTo>
                  <a:cubicBezTo>
                    <a:pt x="1" y="0"/>
                    <a:pt x="1" y="0"/>
                    <a:pt x="2" y="0"/>
                  </a:cubicBezTo>
                  <a:cubicBezTo>
                    <a:pt x="2" y="1"/>
                    <a:pt x="2" y="1"/>
                    <a:pt x="2" y="2"/>
                  </a:cubicBezTo>
                  <a:cubicBezTo>
                    <a:pt x="2" y="2"/>
                    <a:pt x="1" y="2"/>
                    <a:pt x="1" y="2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36" name="Freeform 773">
              <a:extLst>
                <a:ext uri="{FF2B5EF4-FFF2-40B4-BE49-F238E27FC236}">
                  <a16:creationId xmlns:a16="http://schemas.microsoft.com/office/drawing/2014/main" id="{25FB67A8-5A3A-1A9C-1E7B-BF6D85FF29EF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8" y="3484"/>
              <a:ext cx="10" cy="7"/>
            </a:xfrm>
            <a:custGeom>
              <a:avLst/>
              <a:gdLst>
                <a:gd name="T0" fmla="*/ 110 w 3"/>
                <a:gd name="T1" fmla="*/ 308 h 2"/>
                <a:gd name="T2" fmla="*/ 110 w 3"/>
                <a:gd name="T3" fmla="*/ 0 h 2"/>
                <a:gd name="T4" fmla="*/ 257 w 3"/>
                <a:gd name="T5" fmla="*/ 0 h 2"/>
                <a:gd name="T6" fmla="*/ 257 w 3"/>
                <a:gd name="T7" fmla="*/ 172 h 2"/>
                <a:gd name="T8" fmla="*/ 110 w 3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1" y="2"/>
                  </a:moveTo>
                  <a:cubicBezTo>
                    <a:pt x="1" y="1"/>
                    <a:pt x="0" y="1"/>
                    <a:pt x="1" y="0"/>
                  </a:cubicBezTo>
                  <a:cubicBezTo>
                    <a:pt x="1" y="0"/>
                    <a:pt x="2" y="0"/>
                    <a:pt x="2" y="0"/>
                  </a:cubicBezTo>
                  <a:cubicBezTo>
                    <a:pt x="2" y="0"/>
                    <a:pt x="3" y="1"/>
                    <a:pt x="2" y="1"/>
                  </a:cubicBezTo>
                  <a:cubicBezTo>
                    <a:pt x="2" y="2"/>
                    <a:pt x="1" y="2"/>
                    <a:pt x="1" y="2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37" name="Freeform 774">
              <a:extLst>
                <a:ext uri="{FF2B5EF4-FFF2-40B4-BE49-F238E27FC236}">
                  <a16:creationId xmlns:a16="http://schemas.microsoft.com/office/drawing/2014/main" id="{EAD36C37-74E5-292D-6CD5-04281294CA7C}"/>
                </a:ext>
              </a:extLst>
            </p:cNvPr>
            <p:cNvSpPr>
              <a:spLocks/>
            </p:cNvSpPr>
            <p:nvPr/>
          </p:nvSpPr>
          <p:spPr bwMode="auto">
            <a:xfrm>
              <a:off x="2715" y="3548"/>
              <a:ext cx="3" cy="4"/>
            </a:xfrm>
            <a:custGeom>
              <a:avLst/>
              <a:gdLst>
                <a:gd name="T0" fmla="*/ 0 w 1"/>
                <a:gd name="T1" fmla="*/ 256 h 1"/>
                <a:gd name="T2" fmla="*/ 0 w 1"/>
                <a:gd name="T3" fmla="*/ 0 h 1"/>
                <a:gd name="T4" fmla="*/ 81 w 1"/>
                <a:gd name="T5" fmla="*/ 0 h 1"/>
                <a:gd name="T6" fmla="*/ 81 w 1"/>
                <a:gd name="T7" fmla="*/ 256 h 1"/>
                <a:gd name="T8" fmla="*/ 0 w 1"/>
                <a:gd name="T9" fmla="*/ 256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1"/>
                    <a:pt x="0" y="1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1" y="0"/>
                    <a:pt x="1" y="1"/>
                    <a:pt x="1" y="1"/>
                  </a:cubicBezTo>
                  <a:cubicBezTo>
                    <a:pt x="1" y="1"/>
                    <a:pt x="1" y="1"/>
                    <a:pt x="0" y="1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38" name="Freeform 775">
              <a:extLst>
                <a:ext uri="{FF2B5EF4-FFF2-40B4-BE49-F238E27FC236}">
                  <a16:creationId xmlns:a16="http://schemas.microsoft.com/office/drawing/2014/main" id="{AF1AB870-9C4C-7DDC-3B14-FD97B18F0B3C}"/>
                </a:ext>
              </a:extLst>
            </p:cNvPr>
            <p:cNvSpPr>
              <a:spLocks/>
            </p:cNvSpPr>
            <p:nvPr/>
          </p:nvSpPr>
          <p:spPr bwMode="auto">
            <a:xfrm>
              <a:off x="2735" y="3527"/>
              <a:ext cx="7" cy="7"/>
            </a:xfrm>
            <a:custGeom>
              <a:avLst/>
              <a:gdLst>
                <a:gd name="T0" fmla="*/ 172 w 2"/>
                <a:gd name="T1" fmla="*/ 172 h 2"/>
                <a:gd name="T2" fmla="*/ 0 w 2"/>
                <a:gd name="T3" fmla="*/ 0 h 2"/>
                <a:gd name="T4" fmla="*/ 172 w 2"/>
                <a:gd name="T5" fmla="*/ 0 h 2"/>
                <a:gd name="T6" fmla="*/ 308 w 2"/>
                <a:gd name="T7" fmla="*/ 172 h 2"/>
                <a:gd name="T8" fmla="*/ 172 w 2"/>
                <a:gd name="T9" fmla="*/ 17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1" y="1"/>
                  </a:moveTo>
                  <a:cubicBezTo>
                    <a:pt x="0" y="1"/>
                    <a:pt x="0" y="1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0"/>
                    <a:pt x="2" y="1"/>
                    <a:pt x="2" y="1"/>
                  </a:cubicBezTo>
                  <a:cubicBezTo>
                    <a:pt x="1" y="1"/>
                    <a:pt x="1" y="2"/>
                    <a:pt x="1" y="1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39" name="Freeform 776">
              <a:extLst>
                <a:ext uri="{FF2B5EF4-FFF2-40B4-BE49-F238E27FC236}">
                  <a16:creationId xmlns:a16="http://schemas.microsoft.com/office/drawing/2014/main" id="{0CB1BC18-5AFE-FB1D-2FA9-E92D2C84EBB8}"/>
                </a:ext>
              </a:extLst>
            </p:cNvPr>
            <p:cNvSpPr>
              <a:spLocks/>
            </p:cNvSpPr>
            <p:nvPr/>
          </p:nvSpPr>
          <p:spPr bwMode="auto">
            <a:xfrm>
              <a:off x="2691" y="3534"/>
              <a:ext cx="7" cy="7"/>
            </a:xfrm>
            <a:custGeom>
              <a:avLst/>
              <a:gdLst>
                <a:gd name="T0" fmla="*/ 0 w 2"/>
                <a:gd name="T1" fmla="*/ 308 h 2"/>
                <a:gd name="T2" fmla="*/ 0 w 2"/>
                <a:gd name="T3" fmla="*/ 172 h 2"/>
                <a:gd name="T4" fmla="*/ 172 w 2"/>
                <a:gd name="T5" fmla="*/ 0 h 2"/>
                <a:gd name="T6" fmla="*/ 172 w 2"/>
                <a:gd name="T7" fmla="*/ 172 h 2"/>
                <a:gd name="T8" fmla="*/ 0 w 2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0" y="2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1" y="1"/>
                    <a:pt x="2" y="1"/>
                    <a:pt x="1" y="1"/>
                  </a:cubicBezTo>
                  <a:cubicBezTo>
                    <a:pt x="1" y="2"/>
                    <a:pt x="1" y="2"/>
                    <a:pt x="0" y="2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40" name="Freeform 777">
              <a:extLst>
                <a:ext uri="{FF2B5EF4-FFF2-40B4-BE49-F238E27FC236}">
                  <a16:creationId xmlns:a16="http://schemas.microsoft.com/office/drawing/2014/main" id="{4240EB07-C548-E89F-C1E3-FA00DFF27078}"/>
                </a:ext>
              </a:extLst>
            </p:cNvPr>
            <p:cNvSpPr>
              <a:spLocks/>
            </p:cNvSpPr>
            <p:nvPr/>
          </p:nvSpPr>
          <p:spPr bwMode="auto">
            <a:xfrm>
              <a:off x="2725" y="3505"/>
              <a:ext cx="7" cy="4"/>
            </a:xfrm>
            <a:custGeom>
              <a:avLst/>
              <a:gdLst>
                <a:gd name="T0" fmla="*/ 172 w 2"/>
                <a:gd name="T1" fmla="*/ 256 h 1"/>
                <a:gd name="T2" fmla="*/ 0 w 2"/>
                <a:gd name="T3" fmla="*/ 0 h 1"/>
                <a:gd name="T4" fmla="*/ 172 w 2"/>
                <a:gd name="T5" fmla="*/ 0 h 1"/>
                <a:gd name="T6" fmla="*/ 308 w 2"/>
                <a:gd name="T7" fmla="*/ 256 h 1"/>
                <a:gd name="T8" fmla="*/ 172 w 2"/>
                <a:gd name="T9" fmla="*/ 256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1">
                  <a:moveTo>
                    <a:pt x="1" y="1"/>
                  </a:moveTo>
                  <a:cubicBezTo>
                    <a:pt x="0" y="1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0"/>
                    <a:pt x="2" y="1"/>
                    <a:pt x="2" y="1"/>
                  </a:cubicBezTo>
                  <a:cubicBezTo>
                    <a:pt x="1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41" name="Freeform 778">
              <a:extLst>
                <a:ext uri="{FF2B5EF4-FFF2-40B4-BE49-F238E27FC236}">
                  <a16:creationId xmlns:a16="http://schemas.microsoft.com/office/drawing/2014/main" id="{84CF52B2-A7B0-6AF8-830D-65F6790CA980}"/>
                </a:ext>
              </a:extLst>
            </p:cNvPr>
            <p:cNvSpPr>
              <a:spLocks/>
            </p:cNvSpPr>
            <p:nvPr/>
          </p:nvSpPr>
          <p:spPr bwMode="auto">
            <a:xfrm>
              <a:off x="2782" y="3327"/>
              <a:ext cx="3" cy="7"/>
            </a:xfrm>
            <a:custGeom>
              <a:avLst/>
              <a:gdLst>
                <a:gd name="T0" fmla="*/ 0 w 1"/>
                <a:gd name="T1" fmla="*/ 308 h 2"/>
                <a:gd name="T2" fmla="*/ 0 w 1"/>
                <a:gd name="T3" fmla="*/ 172 h 2"/>
                <a:gd name="T4" fmla="*/ 81 w 1"/>
                <a:gd name="T5" fmla="*/ 0 h 2"/>
                <a:gd name="T6" fmla="*/ 81 w 1"/>
                <a:gd name="T7" fmla="*/ 172 h 2"/>
                <a:gd name="T8" fmla="*/ 0 w 1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2">
                  <a:moveTo>
                    <a:pt x="0" y="2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2"/>
                    <a:pt x="1" y="2"/>
                    <a:pt x="0" y="2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42" name="Freeform 779">
              <a:extLst>
                <a:ext uri="{FF2B5EF4-FFF2-40B4-BE49-F238E27FC236}">
                  <a16:creationId xmlns:a16="http://schemas.microsoft.com/office/drawing/2014/main" id="{5E20D1C7-A214-9FD3-4545-6A4F8D168044}"/>
                </a:ext>
              </a:extLst>
            </p:cNvPr>
            <p:cNvSpPr>
              <a:spLocks/>
            </p:cNvSpPr>
            <p:nvPr/>
          </p:nvSpPr>
          <p:spPr bwMode="auto">
            <a:xfrm>
              <a:off x="2755" y="3341"/>
              <a:ext cx="7" cy="4"/>
            </a:xfrm>
            <a:custGeom>
              <a:avLst/>
              <a:gdLst>
                <a:gd name="T0" fmla="*/ 0 w 2"/>
                <a:gd name="T1" fmla="*/ 256 h 1"/>
                <a:gd name="T2" fmla="*/ 0 w 2"/>
                <a:gd name="T3" fmla="*/ 0 h 1"/>
                <a:gd name="T4" fmla="*/ 172 w 2"/>
                <a:gd name="T5" fmla="*/ 0 h 1"/>
                <a:gd name="T6" fmla="*/ 172 w 2"/>
                <a:gd name="T7" fmla="*/ 256 h 1"/>
                <a:gd name="T8" fmla="*/ 0 w 2"/>
                <a:gd name="T9" fmla="*/ 256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1">
                  <a:moveTo>
                    <a:pt x="0" y="1"/>
                  </a:moveTo>
                  <a:cubicBezTo>
                    <a:pt x="0" y="1"/>
                    <a:pt x="0" y="0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1" y="0"/>
                    <a:pt x="2" y="0"/>
                    <a:pt x="1" y="1"/>
                  </a:cubicBezTo>
                  <a:cubicBezTo>
                    <a:pt x="1" y="1"/>
                    <a:pt x="1" y="1"/>
                    <a:pt x="0" y="1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43" name="Freeform 780">
              <a:extLst>
                <a:ext uri="{FF2B5EF4-FFF2-40B4-BE49-F238E27FC236}">
                  <a16:creationId xmlns:a16="http://schemas.microsoft.com/office/drawing/2014/main" id="{E5261A62-0D63-2A59-7A50-667336A0903E}"/>
                </a:ext>
              </a:extLst>
            </p:cNvPr>
            <p:cNvSpPr>
              <a:spLocks/>
            </p:cNvSpPr>
            <p:nvPr/>
          </p:nvSpPr>
          <p:spPr bwMode="auto">
            <a:xfrm>
              <a:off x="2765" y="3327"/>
              <a:ext cx="3" cy="7"/>
            </a:xfrm>
            <a:custGeom>
              <a:avLst/>
              <a:gdLst>
                <a:gd name="T0" fmla="*/ 0 w 1"/>
                <a:gd name="T1" fmla="*/ 308 h 2"/>
                <a:gd name="T2" fmla="*/ 0 w 1"/>
                <a:gd name="T3" fmla="*/ 172 h 2"/>
                <a:gd name="T4" fmla="*/ 81 w 1"/>
                <a:gd name="T5" fmla="*/ 0 h 2"/>
                <a:gd name="T6" fmla="*/ 81 w 1"/>
                <a:gd name="T7" fmla="*/ 172 h 2"/>
                <a:gd name="T8" fmla="*/ 0 w 1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2">
                  <a:moveTo>
                    <a:pt x="0" y="2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2"/>
                    <a:pt x="1" y="2"/>
                    <a:pt x="0" y="2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44" name="Freeform 781">
              <a:extLst>
                <a:ext uri="{FF2B5EF4-FFF2-40B4-BE49-F238E27FC236}">
                  <a16:creationId xmlns:a16="http://schemas.microsoft.com/office/drawing/2014/main" id="{1D112F49-15EF-93C6-12FB-A55FC224FD85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8" y="3302"/>
              <a:ext cx="7" cy="7"/>
            </a:xfrm>
            <a:custGeom>
              <a:avLst/>
              <a:gdLst>
                <a:gd name="T0" fmla="*/ 172 w 2"/>
                <a:gd name="T1" fmla="*/ 308 h 2"/>
                <a:gd name="T2" fmla="*/ 0 w 2"/>
                <a:gd name="T3" fmla="*/ 172 h 2"/>
                <a:gd name="T4" fmla="*/ 172 w 2"/>
                <a:gd name="T5" fmla="*/ 0 h 2"/>
                <a:gd name="T6" fmla="*/ 308 w 2"/>
                <a:gd name="T7" fmla="*/ 172 h 2"/>
                <a:gd name="T8" fmla="*/ 172 w 2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2"/>
                    <a:pt x="1" y="2"/>
                    <a:pt x="1" y="2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45" name="Freeform 782">
              <a:extLst>
                <a:ext uri="{FF2B5EF4-FFF2-40B4-BE49-F238E27FC236}">
                  <a16:creationId xmlns:a16="http://schemas.microsoft.com/office/drawing/2014/main" id="{38BC35E4-3432-1F88-6BBA-51F87E8F850D}"/>
                </a:ext>
              </a:extLst>
            </p:cNvPr>
            <p:cNvSpPr>
              <a:spLocks/>
            </p:cNvSpPr>
            <p:nvPr/>
          </p:nvSpPr>
          <p:spPr bwMode="auto">
            <a:xfrm>
              <a:off x="2752" y="3530"/>
              <a:ext cx="6" cy="7"/>
            </a:xfrm>
            <a:custGeom>
              <a:avLst/>
              <a:gdLst>
                <a:gd name="T0" fmla="*/ 81 w 2"/>
                <a:gd name="T1" fmla="*/ 172 h 2"/>
                <a:gd name="T2" fmla="*/ 81 w 2"/>
                <a:gd name="T3" fmla="*/ 0 h 2"/>
                <a:gd name="T4" fmla="*/ 162 w 2"/>
                <a:gd name="T5" fmla="*/ 0 h 2"/>
                <a:gd name="T6" fmla="*/ 162 w 2"/>
                <a:gd name="T7" fmla="*/ 172 h 2"/>
                <a:gd name="T8" fmla="*/ 81 w 2"/>
                <a:gd name="T9" fmla="*/ 17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1" y="1"/>
                  </a:moveTo>
                  <a:cubicBezTo>
                    <a:pt x="1" y="1"/>
                    <a:pt x="0" y="1"/>
                    <a:pt x="1" y="0"/>
                  </a:cubicBezTo>
                  <a:cubicBezTo>
                    <a:pt x="1" y="0"/>
                    <a:pt x="1" y="0"/>
                    <a:pt x="2" y="0"/>
                  </a:cubicBezTo>
                  <a:cubicBezTo>
                    <a:pt x="2" y="0"/>
                    <a:pt x="2" y="1"/>
                    <a:pt x="2" y="1"/>
                  </a:cubicBezTo>
                  <a:cubicBezTo>
                    <a:pt x="2" y="2"/>
                    <a:pt x="1" y="2"/>
                    <a:pt x="1" y="1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46" name="Freeform 783">
              <a:extLst>
                <a:ext uri="{FF2B5EF4-FFF2-40B4-BE49-F238E27FC236}">
                  <a16:creationId xmlns:a16="http://schemas.microsoft.com/office/drawing/2014/main" id="{2503652A-C912-2095-726A-ACE538A6B0B9}"/>
                </a:ext>
              </a:extLst>
            </p:cNvPr>
            <p:cNvSpPr>
              <a:spLocks/>
            </p:cNvSpPr>
            <p:nvPr/>
          </p:nvSpPr>
          <p:spPr bwMode="auto">
            <a:xfrm>
              <a:off x="2745" y="3516"/>
              <a:ext cx="7" cy="4"/>
            </a:xfrm>
            <a:custGeom>
              <a:avLst/>
              <a:gdLst>
                <a:gd name="T0" fmla="*/ 0 w 2"/>
                <a:gd name="T1" fmla="*/ 256 h 1"/>
                <a:gd name="T2" fmla="*/ 0 w 2"/>
                <a:gd name="T3" fmla="*/ 0 h 1"/>
                <a:gd name="T4" fmla="*/ 172 w 2"/>
                <a:gd name="T5" fmla="*/ 0 h 1"/>
                <a:gd name="T6" fmla="*/ 172 w 2"/>
                <a:gd name="T7" fmla="*/ 256 h 1"/>
                <a:gd name="T8" fmla="*/ 0 w 2"/>
                <a:gd name="T9" fmla="*/ 256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1">
                  <a:moveTo>
                    <a:pt x="0" y="1"/>
                  </a:moveTo>
                  <a:cubicBezTo>
                    <a:pt x="0" y="1"/>
                    <a:pt x="0" y="0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2" y="0"/>
                    <a:pt x="2" y="1"/>
                    <a:pt x="1" y="1"/>
                  </a:cubicBezTo>
                  <a:cubicBezTo>
                    <a:pt x="1" y="1"/>
                    <a:pt x="1" y="1"/>
                    <a:pt x="0" y="1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47" name="Freeform 784">
              <a:extLst>
                <a:ext uri="{FF2B5EF4-FFF2-40B4-BE49-F238E27FC236}">
                  <a16:creationId xmlns:a16="http://schemas.microsoft.com/office/drawing/2014/main" id="{22A1999E-1C64-AC67-EBBE-EEB9E0A64612}"/>
                </a:ext>
              </a:extLst>
            </p:cNvPr>
            <p:cNvSpPr>
              <a:spLocks/>
            </p:cNvSpPr>
            <p:nvPr/>
          </p:nvSpPr>
          <p:spPr bwMode="auto">
            <a:xfrm>
              <a:off x="2775" y="3502"/>
              <a:ext cx="7" cy="7"/>
            </a:xfrm>
            <a:custGeom>
              <a:avLst/>
              <a:gdLst>
                <a:gd name="T0" fmla="*/ 0 w 2"/>
                <a:gd name="T1" fmla="*/ 308 h 2"/>
                <a:gd name="T2" fmla="*/ 0 w 2"/>
                <a:gd name="T3" fmla="*/ 172 h 2"/>
                <a:gd name="T4" fmla="*/ 172 w 2"/>
                <a:gd name="T5" fmla="*/ 172 h 2"/>
                <a:gd name="T6" fmla="*/ 172 w 2"/>
                <a:gd name="T7" fmla="*/ 308 h 2"/>
                <a:gd name="T8" fmla="*/ 0 w 2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0" y="2"/>
                  </a:moveTo>
                  <a:cubicBezTo>
                    <a:pt x="0" y="2"/>
                    <a:pt x="0" y="1"/>
                    <a:pt x="0" y="1"/>
                  </a:cubicBezTo>
                  <a:cubicBezTo>
                    <a:pt x="1" y="1"/>
                    <a:pt x="1" y="0"/>
                    <a:pt x="1" y="1"/>
                  </a:cubicBezTo>
                  <a:cubicBezTo>
                    <a:pt x="2" y="1"/>
                    <a:pt x="2" y="1"/>
                    <a:pt x="1" y="2"/>
                  </a:cubicBezTo>
                  <a:cubicBezTo>
                    <a:pt x="1" y="2"/>
                    <a:pt x="1" y="2"/>
                    <a:pt x="0" y="2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48" name="Freeform 785">
              <a:extLst>
                <a:ext uri="{FF2B5EF4-FFF2-40B4-BE49-F238E27FC236}">
                  <a16:creationId xmlns:a16="http://schemas.microsoft.com/office/drawing/2014/main" id="{12DCDAE6-1AAF-C780-0432-07E01F62CF64}"/>
                </a:ext>
              </a:extLst>
            </p:cNvPr>
            <p:cNvSpPr>
              <a:spLocks/>
            </p:cNvSpPr>
            <p:nvPr/>
          </p:nvSpPr>
          <p:spPr bwMode="auto">
            <a:xfrm>
              <a:off x="2785" y="3520"/>
              <a:ext cx="7" cy="7"/>
            </a:xfrm>
            <a:custGeom>
              <a:avLst/>
              <a:gdLst>
                <a:gd name="T0" fmla="*/ 172 w 2"/>
                <a:gd name="T1" fmla="*/ 308 h 2"/>
                <a:gd name="T2" fmla="*/ 172 w 2"/>
                <a:gd name="T3" fmla="*/ 172 h 2"/>
                <a:gd name="T4" fmla="*/ 308 w 2"/>
                <a:gd name="T5" fmla="*/ 0 h 2"/>
                <a:gd name="T6" fmla="*/ 308 w 2"/>
                <a:gd name="T7" fmla="*/ 172 h 2"/>
                <a:gd name="T8" fmla="*/ 172 w 2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cubicBezTo>
                    <a:pt x="0" y="1"/>
                    <a:pt x="0" y="1"/>
                    <a:pt x="1" y="1"/>
                  </a:cubicBezTo>
                  <a:cubicBezTo>
                    <a:pt x="1" y="0"/>
                    <a:pt x="1" y="0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2"/>
                    <a:pt x="1" y="2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49" name="Freeform 786">
              <a:extLst>
                <a:ext uri="{FF2B5EF4-FFF2-40B4-BE49-F238E27FC236}">
                  <a16:creationId xmlns:a16="http://schemas.microsoft.com/office/drawing/2014/main" id="{D407314A-E449-BCBD-215A-2AE099766E1C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2" y="3491"/>
              <a:ext cx="6" cy="4"/>
            </a:xfrm>
            <a:custGeom>
              <a:avLst/>
              <a:gdLst>
                <a:gd name="T0" fmla="*/ 0 w 2"/>
                <a:gd name="T1" fmla="*/ 256 h 1"/>
                <a:gd name="T2" fmla="*/ 0 w 2"/>
                <a:gd name="T3" fmla="*/ 0 h 1"/>
                <a:gd name="T4" fmla="*/ 81 w 2"/>
                <a:gd name="T5" fmla="*/ 0 h 1"/>
                <a:gd name="T6" fmla="*/ 81 w 2"/>
                <a:gd name="T7" fmla="*/ 256 h 1"/>
                <a:gd name="T8" fmla="*/ 0 w 2"/>
                <a:gd name="T9" fmla="*/ 256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1">
                  <a:moveTo>
                    <a:pt x="0" y="1"/>
                  </a:moveTo>
                  <a:cubicBezTo>
                    <a:pt x="0" y="1"/>
                    <a:pt x="0" y="0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2" y="0"/>
                    <a:pt x="2" y="1"/>
                    <a:pt x="1" y="1"/>
                  </a:cubicBezTo>
                  <a:cubicBezTo>
                    <a:pt x="1" y="1"/>
                    <a:pt x="1" y="1"/>
                    <a:pt x="0" y="1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50" name="Freeform 787">
              <a:extLst>
                <a:ext uri="{FF2B5EF4-FFF2-40B4-BE49-F238E27FC236}">
                  <a16:creationId xmlns:a16="http://schemas.microsoft.com/office/drawing/2014/main" id="{B5F09D8A-314E-9A33-A1A4-8AC98CC00C66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8" y="3477"/>
              <a:ext cx="4" cy="3"/>
            </a:xfrm>
            <a:custGeom>
              <a:avLst/>
              <a:gdLst>
                <a:gd name="T0" fmla="*/ 0 w 1"/>
                <a:gd name="T1" fmla="*/ 81 h 1"/>
                <a:gd name="T2" fmla="*/ 0 w 1"/>
                <a:gd name="T3" fmla="*/ 0 h 1"/>
                <a:gd name="T4" fmla="*/ 256 w 1"/>
                <a:gd name="T5" fmla="*/ 0 h 1"/>
                <a:gd name="T6" fmla="*/ 256 w 1"/>
                <a:gd name="T7" fmla="*/ 81 h 1"/>
                <a:gd name="T8" fmla="*/ 0 w 1"/>
                <a:gd name="T9" fmla="*/ 81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1"/>
                    <a:pt x="0" y="0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1" y="0"/>
                    <a:pt x="1" y="0"/>
                    <a:pt x="1" y="1"/>
                  </a:cubicBezTo>
                  <a:cubicBezTo>
                    <a:pt x="1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51" name="Freeform 788">
              <a:extLst>
                <a:ext uri="{FF2B5EF4-FFF2-40B4-BE49-F238E27FC236}">
                  <a16:creationId xmlns:a16="http://schemas.microsoft.com/office/drawing/2014/main" id="{3F89771E-FAEB-2FB3-3B96-23D893DE6351}"/>
                </a:ext>
              </a:extLst>
            </p:cNvPr>
            <p:cNvSpPr>
              <a:spLocks/>
            </p:cNvSpPr>
            <p:nvPr/>
          </p:nvSpPr>
          <p:spPr bwMode="auto">
            <a:xfrm>
              <a:off x="2778" y="3548"/>
              <a:ext cx="7" cy="4"/>
            </a:xfrm>
            <a:custGeom>
              <a:avLst/>
              <a:gdLst>
                <a:gd name="T0" fmla="*/ 172 w 2"/>
                <a:gd name="T1" fmla="*/ 256 h 1"/>
                <a:gd name="T2" fmla="*/ 172 w 2"/>
                <a:gd name="T3" fmla="*/ 0 h 1"/>
                <a:gd name="T4" fmla="*/ 308 w 2"/>
                <a:gd name="T5" fmla="*/ 0 h 1"/>
                <a:gd name="T6" fmla="*/ 308 w 2"/>
                <a:gd name="T7" fmla="*/ 256 h 1"/>
                <a:gd name="T8" fmla="*/ 172 w 2"/>
                <a:gd name="T9" fmla="*/ 256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1">
                  <a:moveTo>
                    <a:pt x="1" y="1"/>
                  </a:moveTo>
                  <a:cubicBezTo>
                    <a:pt x="0" y="1"/>
                    <a:pt x="0" y="0"/>
                    <a:pt x="1" y="0"/>
                  </a:cubicBezTo>
                  <a:cubicBezTo>
                    <a:pt x="1" y="0"/>
                    <a:pt x="1" y="0"/>
                    <a:pt x="2" y="0"/>
                  </a:cubicBezTo>
                  <a:cubicBezTo>
                    <a:pt x="2" y="0"/>
                    <a:pt x="2" y="1"/>
                    <a:pt x="2" y="1"/>
                  </a:cubicBezTo>
                  <a:cubicBezTo>
                    <a:pt x="2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52" name="Freeform 789">
              <a:extLst>
                <a:ext uri="{FF2B5EF4-FFF2-40B4-BE49-F238E27FC236}">
                  <a16:creationId xmlns:a16="http://schemas.microsoft.com/office/drawing/2014/main" id="{ECF3A0D7-FF07-F58C-6061-0C311BADA33A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2" y="3513"/>
              <a:ext cx="3" cy="7"/>
            </a:xfrm>
            <a:custGeom>
              <a:avLst/>
              <a:gdLst>
                <a:gd name="T0" fmla="*/ 0 w 1"/>
                <a:gd name="T1" fmla="*/ 308 h 2"/>
                <a:gd name="T2" fmla="*/ 0 w 1"/>
                <a:gd name="T3" fmla="*/ 172 h 2"/>
                <a:gd name="T4" fmla="*/ 81 w 1"/>
                <a:gd name="T5" fmla="*/ 0 h 2"/>
                <a:gd name="T6" fmla="*/ 81 w 1"/>
                <a:gd name="T7" fmla="*/ 172 h 2"/>
                <a:gd name="T8" fmla="*/ 0 w 1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2">
                  <a:moveTo>
                    <a:pt x="0" y="2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2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53" name="Freeform 790">
              <a:extLst>
                <a:ext uri="{FF2B5EF4-FFF2-40B4-BE49-F238E27FC236}">
                  <a16:creationId xmlns:a16="http://schemas.microsoft.com/office/drawing/2014/main" id="{A8F5A5C9-47C4-E4A8-46A4-77F9672DE098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2" y="3495"/>
              <a:ext cx="3" cy="7"/>
            </a:xfrm>
            <a:custGeom>
              <a:avLst/>
              <a:gdLst>
                <a:gd name="T0" fmla="*/ 0 w 1"/>
                <a:gd name="T1" fmla="*/ 308 h 2"/>
                <a:gd name="T2" fmla="*/ 0 w 1"/>
                <a:gd name="T3" fmla="*/ 172 h 2"/>
                <a:gd name="T4" fmla="*/ 81 w 1"/>
                <a:gd name="T5" fmla="*/ 172 h 2"/>
                <a:gd name="T6" fmla="*/ 81 w 1"/>
                <a:gd name="T7" fmla="*/ 308 h 2"/>
                <a:gd name="T8" fmla="*/ 0 w 1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2">
                  <a:moveTo>
                    <a:pt x="0" y="2"/>
                  </a:moveTo>
                  <a:cubicBezTo>
                    <a:pt x="0" y="2"/>
                    <a:pt x="0" y="1"/>
                    <a:pt x="0" y="1"/>
                  </a:cubicBezTo>
                  <a:cubicBezTo>
                    <a:pt x="0" y="1"/>
                    <a:pt x="1" y="0"/>
                    <a:pt x="1" y="1"/>
                  </a:cubicBezTo>
                  <a:cubicBezTo>
                    <a:pt x="1" y="1"/>
                    <a:pt x="1" y="1"/>
                    <a:pt x="1" y="2"/>
                  </a:cubicBezTo>
                  <a:cubicBezTo>
                    <a:pt x="1" y="2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54" name="Freeform 791">
              <a:extLst>
                <a:ext uri="{FF2B5EF4-FFF2-40B4-BE49-F238E27FC236}">
                  <a16:creationId xmlns:a16="http://schemas.microsoft.com/office/drawing/2014/main" id="{9606FB9F-3A66-155D-3231-93CB8DD207ED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2" y="3495"/>
              <a:ext cx="7" cy="3"/>
            </a:xfrm>
            <a:custGeom>
              <a:avLst/>
              <a:gdLst>
                <a:gd name="T0" fmla="*/ 0 w 2"/>
                <a:gd name="T1" fmla="*/ 81 h 1"/>
                <a:gd name="T2" fmla="*/ 0 w 2"/>
                <a:gd name="T3" fmla="*/ 0 h 1"/>
                <a:gd name="T4" fmla="*/ 172 w 2"/>
                <a:gd name="T5" fmla="*/ 0 h 1"/>
                <a:gd name="T6" fmla="*/ 172 w 2"/>
                <a:gd name="T7" fmla="*/ 81 h 1"/>
                <a:gd name="T8" fmla="*/ 0 w 2"/>
                <a:gd name="T9" fmla="*/ 81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1">
                  <a:moveTo>
                    <a:pt x="0" y="1"/>
                  </a:moveTo>
                  <a:cubicBezTo>
                    <a:pt x="0" y="1"/>
                    <a:pt x="0" y="1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2" y="0"/>
                    <a:pt x="2" y="1"/>
                    <a:pt x="1" y="1"/>
                  </a:cubicBezTo>
                  <a:cubicBezTo>
                    <a:pt x="1" y="1"/>
                    <a:pt x="1" y="1"/>
                    <a:pt x="0" y="1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55" name="Freeform 792">
              <a:extLst>
                <a:ext uri="{FF2B5EF4-FFF2-40B4-BE49-F238E27FC236}">
                  <a16:creationId xmlns:a16="http://schemas.microsoft.com/office/drawing/2014/main" id="{D65F67BD-E11A-42D7-6C95-09A8B7A0CA3C}"/>
                </a:ext>
              </a:extLst>
            </p:cNvPr>
            <p:cNvSpPr>
              <a:spLocks/>
            </p:cNvSpPr>
            <p:nvPr/>
          </p:nvSpPr>
          <p:spPr bwMode="auto">
            <a:xfrm>
              <a:off x="2959" y="3477"/>
              <a:ext cx="3" cy="7"/>
            </a:xfrm>
            <a:custGeom>
              <a:avLst/>
              <a:gdLst>
                <a:gd name="T0" fmla="*/ 0 w 1"/>
                <a:gd name="T1" fmla="*/ 172 h 2"/>
                <a:gd name="T2" fmla="*/ 0 w 1"/>
                <a:gd name="T3" fmla="*/ 0 h 2"/>
                <a:gd name="T4" fmla="*/ 81 w 1"/>
                <a:gd name="T5" fmla="*/ 0 h 2"/>
                <a:gd name="T6" fmla="*/ 81 w 1"/>
                <a:gd name="T7" fmla="*/ 172 h 2"/>
                <a:gd name="T8" fmla="*/ 0 w 1"/>
                <a:gd name="T9" fmla="*/ 17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2">
                  <a:moveTo>
                    <a:pt x="0" y="1"/>
                  </a:moveTo>
                  <a:cubicBezTo>
                    <a:pt x="0" y="1"/>
                    <a:pt x="0" y="1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1" y="0"/>
                    <a:pt x="1" y="1"/>
                    <a:pt x="1" y="1"/>
                  </a:cubicBezTo>
                  <a:cubicBezTo>
                    <a:pt x="1" y="2"/>
                    <a:pt x="0" y="2"/>
                    <a:pt x="0" y="1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56" name="Freeform 793">
              <a:extLst>
                <a:ext uri="{FF2B5EF4-FFF2-40B4-BE49-F238E27FC236}">
                  <a16:creationId xmlns:a16="http://schemas.microsoft.com/office/drawing/2014/main" id="{CA53B73A-FADD-495C-9D89-C0F24C32652B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9" y="3473"/>
              <a:ext cx="3" cy="4"/>
            </a:xfrm>
            <a:custGeom>
              <a:avLst/>
              <a:gdLst>
                <a:gd name="T0" fmla="*/ 0 w 1"/>
                <a:gd name="T1" fmla="*/ 256 h 1"/>
                <a:gd name="T2" fmla="*/ 0 w 1"/>
                <a:gd name="T3" fmla="*/ 0 h 1"/>
                <a:gd name="T4" fmla="*/ 81 w 1"/>
                <a:gd name="T5" fmla="*/ 0 h 1"/>
                <a:gd name="T6" fmla="*/ 81 w 1"/>
                <a:gd name="T7" fmla="*/ 256 h 1"/>
                <a:gd name="T8" fmla="*/ 0 w 1"/>
                <a:gd name="T9" fmla="*/ 256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1"/>
                    <a:pt x="0" y="0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1" y="0"/>
                    <a:pt x="1" y="0"/>
                    <a:pt x="1" y="1"/>
                  </a:cubicBezTo>
                  <a:cubicBezTo>
                    <a:pt x="1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57" name="Freeform 794">
              <a:extLst>
                <a:ext uri="{FF2B5EF4-FFF2-40B4-BE49-F238E27FC236}">
                  <a16:creationId xmlns:a16="http://schemas.microsoft.com/office/drawing/2014/main" id="{FE3FFD43-F18D-A14E-43CA-311750BB0EF3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9" y="3502"/>
              <a:ext cx="6" cy="3"/>
            </a:xfrm>
            <a:custGeom>
              <a:avLst/>
              <a:gdLst>
                <a:gd name="T0" fmla="*/ 81 w 2"/>
                <a:gd name="T1" fmla="*/ 81 h 1"/>
                <a:gd name="T2" fmla="*/ 0 w 2"/>
                <a:gd name="T3" fmla="*/ 0 h 1"/>
                <a:gd name="T4" fmla="*/ 81 w 2"/>
                <a:gd name="T5" fmla="*/ 0 h 1"/>
                <a:gd name="T6" fmla="*/ 162 w 2"/>
                <a:gd name="T7" fmla="*/ 81 h 1"/>
                <a:gd name="T8" fmla="*/ 81 w 2"/>
                <a:gd name="T9" fmla="*/ 81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1">
                  <a:moveTo>
                    <a:pt x="1" y="1"/>
                  </a:moveTo>
                  <a:cubicBezTo>
                    <a:pt x="0" y="1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0"/>
                    <a:pt x="2" y="0"/>
                    <a:pt x="2" y="1"/>
                  </a:cubicBezTo>
                  <a:cubicBezTo>
                    <a:pt x="1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58" name="Freeform 795">
              <a:extLst>
                <a:ext uri="{FF2B5EF4-FFF2-40B4-BE49-F238E27FC236}">
                  <a16:creationId xmlns:a16="http://schemas.microsoft.com/office/drawing/2014/main" id="{873C8DDA-F09B-846D-5949-B6AC7549720E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5" y="3477"/>
              <a:ext cx="4" cy="7"/>
            </a:xfrm>
            <a:custGeom>
              <a:avLst/>
              <a:gdLst>
                <a:gd name="T0" fmla="*/ 0 w 1"/>
                <a:gd name="T1" fmla="*/ 172 h 2"/>
                <a:gd name="T2" fmla="*/ 0 w 1"/>
                <a:gd name="T3" fmla="*/ 0 h 2"/>
                <a:gd name="T4" fmla="*/ 256 w 1"/>
                <a:gd name="T5" fmla="*/ 0 h 2"/>
                <a:gd name="T6" fmla="*/ 256 w 1"/>
                <a:gd name="T7" fmla="*/ 172 h 2"/>
                <a:gd name="T8" fmla="*/ 0 w 1"/>
                <a:gd name="T9" fmla="*/ 17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2">
                  <a:moveTo>
                    <a:pt x="0" y="1"/>
                  </a:moveTo>
                  <a:cubicBezTo>
                    <a:pt x="0" y="1"/>
                    <a:pt x="0" y="1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1" y="0"/>
                    <a:pt x="1" y="1"/>
                    <a:pt x="1" y="1"/>
                  </a:cubicBezTo>
                  <a:cubicBezTo>
                    <a:pt x="1" y="2"/>
                    <a:pt x="1" y="2"/>
                    <a:pt x="0" y="1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59" name="Freeform 796">
              <a:extLst>
                <a:ext uri="{FF2B5EF4-FFF2-40B4-BE49-F238E27FC236}">
                  <a16:creationId xmlns:a16="http://schemas.microsoft.com/office/drawing/2014/main" id="{6B2806B5-AE79-35F5-0AC8-45772A6A862D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9" y="3463"/>
              <a:ext cx="6" cy="7"/>
            </a:xfrm>
            <a:custGeom>
              <a:avLst/>
              <a:gdLst>
                <a:gd name="T0" fmla="*/ 0 w 2"/>
                <a:gd name="T1" fmla="*/ 172 h 2"/>
                <a:gd name="T2" fmla="*/ 0 w 2"/>
                <a:gd name="T3" fmla="*/ 0 h 2"/>
                <a:gd name="T4" fmla="*/ 81 w 2"/>
                <a:gd name="T5" fmla="*/ 0 h 2"/>
                <a:gd name="T6" fmla="*/ 81 w 2"/>
                <a:gd name="T7" fmla="*/ 172 h 2"/>
                <a:gd name="T8" fmla="*/ 0 w 2"/>
                <a:gd name="T9" fmla="*/ 17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0" y="1"/>
                  </a:moveTo>
                  <a:cubicBezTo>
                    <a:pt x="0" y="1"/>
                    <a:pt x="0" y="1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1" y="0"/>
                    <a:pt x="2" y="1"/>
                    <a:pt x="1" y="1"/>
                  </a:cubicBezTo>
                  <a:cubicBezTo>
                    <a:pt x="1" y="2"/>
                    <a:pt x="1" y="2"/>
                    <a:pt x="0" y="1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60" name="Freeform 797">
              <a:extLst>
                <a:ext uri="{FF2B5EF4-FFF2-40B4-BE49-F238E27FC236}">
                  <a16:creationId xmlns:a16="http://schemas.microsoft.com/office/drawing/2014/main" id="{D704D960-F1A7-FA3E-C005-9685D683A86A}"/>
                </a:ext>
              </a:extLst>
            </p:cNvPr>
            <p:cNvSpPr>
              <a:spLocks/>
            </p:cNvSpPr>
            <p:nvPr/>
          </p:nvSpPr>
          <p:spPr bwMode="auto">
            <a:xfrm>
              <a:off x="2976" y="3484"/>
              <a:ext cx="3" cy="7"/>
            </a:xfrm>
            <a:custGeom>
              <a:avLst/>
              <a:gdLst>
                <a:gd name="T0" fmla="*/ 0 w 1"/>
                <a:gd name="T1" fmla="*/ 308 h 2"/>
                <a:gd name="T2" fmla="*/ 0 w 1"/>
                <a:gd name="T3" fmla="*/ 172 h 2"/>
                <a:gd name="T4" fmla="*/ 81 w 1"/>
                <a:gd name="T5" fmla="*/ 0 h 2"/>
                <a:gd name="T6" fmla="*/ 81 w 1"/>
                <a:gd name="T7" fmla="*/ 172 h 2"/>
                <a:gd name="T8" fmla="*/ 0 w 1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2">
                  <a:moveTo>
                    <a:pt x="0" y="2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2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61" name="Freeform 798">
              <a:extLst>
                <a:ext uri="{FF2B5EF4-FFF2-40B4-BE49-F238E27FC236}">
                  <a16:creationId xmlns:a16="http://schemas.microsoft.com/office/drawing/2014/main" id="{CDA9C5A8-8492-B196-53B3-982E3050DE3D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2" y="3477"/>
              <a:ext cx="4" cy="3"/>
            </a:xfrm>
            <a:custGeom>
              <a:avLst/>
              <a:gdLst>
                <a:gd name="T0" fmla="*/ 0 w 1"/>
                <a:gd name="T1" fmla="*/ 81 h 1"/>
                <a:gd name="T2" fmla="*/ 0 w 1"/>
                <a:gd name="T3" fmla="*/ 0 h 1"/>
                <a:gd name="T4" fmla="*/ 256 w 1"/>
                <a:gd name="T5" fmla="*/ 0 h 1"/>
                <a:gd name="T6" fmla="*/ 256 w 1"/>
                <a:gd name="T7" fmla="*/ 81 h 1"/>
                <a:gd name="T8" fmla="*/ 0 w 1"/>
                <a:gd name="T9" fmla="*/ 81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1"/>
                    <a:pt x="0" y="0"/>
                    <a:pt x="0" y="0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1" y="0"/>
                    <a:pt x="1" y="1"/>
                    <a:pt x="1" y="1"/>
                  </a:cubicBezTo>
                  <a:cubicBezTo>
                    <a:pt x="1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62" name="Freeform 799">
              <a:extLst>
                <a:ext uri="{FF2B5EF4-FFF2-40B4-BE49-F238E27FC236}">
                  <a16:creationId xmlns:a16="http://schemas.microsoft.com/office/drawing/2014/main" id="{9A471D42-DEB2-6F34-F3CC-86949965491A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2" y="3456"/>
              <a:ext cx="4" cy="3"/>
            </a:xfrm>
            <a:custGeom>
              <a:avLst/>
              <a:gdLst>
                <a:gd name="T0" fmla="*/ 0 w 1"/>
                <a:gd name="T1" fmla="*/ 81 h 1"/>
                <a:gd name="T2" fmla="*/ 0 w 1"/>
                <a:gd name="T3" fmla="*/ 0 h 1"/>
                <a:gd name="T4" fmla="*/ 256 w 1"/>
                <a:gd name="T5" fmla="*/ 0 h 1"/>
                <a:gd name="T6" fmla="*/ 256 w 1"/>
                <a:gd name="T7" fmla="*/ 81 h 1"/>
                <a:gd name="T8" fmla="*/ 0 w 1"/>
                <a:gd name="T9" fmla="*/ 81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1"/>
                    <a:pt x="0" y="0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1" y="0"/>
                    <a:pt x="1" y="1"/>
                    <a:pt x="1" y="1"/>
                  </a:cubicBezTo>
                  <a:cubicBezTo>
                    <a:pt x="1" y="1"/>
                    <a:pt x="1" y="1"/>
                    <a:pt x="0" y="1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63" name="Freeform 800">
              <a:extLst>
                <a:ext uri="{FF2B5EF4-FFF2-40B4-BE49-F238E27FC236}">
                  <a16:creationId xmlns:a16="http://schemas.microsoft.com/office/drawing/2014/main" id="{0003FDD6-2604-CD8F-1E4C-7E6555105E36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2" y="3491"/>
              <a:ext cx="7" cy="4"/>
            </a:xfrm>
            <a:custGeom>
              <a:avLst/>
              <a:gdLst>
                <a:gd name="T0" fmla="*/ 172 w 2"/>
                <a:gd name="T1" fmla="*/ 256 h 1"/>
                <a:gd name="T2" fmla="*/ 172 w 2"/>
                <a:gd name="T3" fmla="*/ 0 h 1"/>
                <a:gd name="T4" fmla="*/ 308 w 2"/>
                <a:gd name="T5" fmla="*/ 0 h 1"/>
                <a:gd name="T6" fmla="*/ 308 w 2"/>
                <a:gd name="T7" fmla="*/ 256 h 1"/>
                <a:gd name="T8" fmla="*/ 172 w 2"/>
                <a:gd name="T9" fmla="*/ 256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1">
                  <a:moveTo>
                    <a:pt x="1" y="1"/>
                  </a:moveTo>
                  <a:cubicBezTo>
                    <a:pt x="0" y="1"/>
                    <a:pt x="0" y="0"/>
                    <a:pt x="1" y="0"/>
                  </a:cubicBezTo>
                  <a:cubicBezTo>
                    <a:pt x="1" y="0"/>
                    <a:pt x="1" y="0"/>
                    <a:pt x="2" y="0"/>
                  </a:cubicBezTo>
                  <a:cubicBezTo>
                    <a:pt x="2" y="0"/>
                    <a:pt x="2" y="0"/>
                    <a:pt x="2" y="1"/>
                  </a:cubicBezTo>
                  <a:cubicBezTo>
                    <a:pt x="2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64" name="Freeform 801">
              <a:extLst>
                <a:ext uri="{FF2B5EF4-FFF2-40B4-BE49-F238E27FC236}">
                  <a16:creationId xmlns:a16="http://schemas.microsoft.com/office/drawing/2014/main" id="{C28D751B-2157-5CAC-82FC-74EBD525AD2B}"/>
                </a:ext>
              </a:extLst>
            </p:cNvPr>
            <p:cNvSpPr>
              <a:spLocks/>
            </p:cNvSpPr>
            <p:nvPr/>
          </p:nvSpPr>
          <p:spPr bwMode="auto">
            <a:xfrm>
              <a:off x="2976" y="3466"/>
              <a:ext cx="6" cy="4"/>
            </a:xfrm>
            <a:custGeom>
              <a:avLst/>
              <a:gdLst>
                <a:gd name="T0" fmla="*/ 81 w 2"/>
                <a:gd name="T1" fmla="*/ 256 h 1"/>
                <a:gd name="T2" fmla="*/ 81 w 2"/>
                <a:gd name="T3" fmla="*/ 0 h 1"/>
                <a:gd name="T4" fmla="*/ 162 w 2"/>
                <a:gd name="T5" fmla="*/ 0 h 1"/>
                <a:gd name="T6" fmla="*/ 162 w 2"/>
                <a:gd name="T7" fmla="*/ 256 h 1"/>
                <a:gd name="T8" fmla="*/ 81 w 2"/>
                <a:gd name="T9" fmla="*/ 256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1">
                  <a:moveTo>
                    <a:pt x="1" y="1"/>
                  </a:moveTo>
                  <a:cubicBezTo>
                    <a:pt x="0" y="1"/>
                    <a:pt x="0" y="0"/>
                    <a:pt x="1" y="0"/>
                  </a:cubicBezTo>
                  <a:cubicBezTo>
                    <a:pt x="1" y="0"/>
                    <a:pt x="1" y="0"/>
                    <a:pt x="2" y="0"/>
                  </a:cubicBezTo>
                  <a:cubicBezTo>
                    <a:pt x="2" y="0"/>
                    <a:pt x="2" y="0"/>
                    <a:pt x="2" y="1"/>
                  </a:cubicBezTo>
                  <a:cubicBezTo>
                    <a:pt x="2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65" name="Freeform 802">
              <a:extLst>
                <a:ext uri="{FF2B5EF4-FFF2-40B4-BE49-F238E27FC236}">
                  <a16:creationId xmlns:a16="http://schemas.microsoft.com/office/drawing/2014/main" id="{EFCEE98B-C45C-14D6-3DA2-D08BFFC9B835}"/>
                </a:ext>
              </a:extLst>
            </p:cNvPr>
            <p:cNvSpPr>
              <a:spLocks/>
            </p:cNvSpPr>
            <p:nvPr/>
          </p:nvSpPr>
          <p:spPr bwMode="auto">
            <a:xfrm>
              <a:off x="2949" y="3320"/>
              <a:ext cx="3" cy="4"/>
            </a:xfrm>
            <a:custGeom>
              <a:avLst/>
              <a:gdLst>
                <a:gd name="T0" fmla="*/ 0 w 1"/>
                <a:gd name="T1" fmla="*/ 256 h 1"/>
                <a:gd name="T2" fmla="*/ 0 w 1"/>
                <a:gd name="T3" fmla="*/ 0 h 1"/>
                <a:gd name="T4" fmla="*/ 81 w 1"/>
                <a:gd name="T5" fmla="*/ 0 h 1"/>
                <a:gd name="T6" fmla="*/ 81 w 1"/>
                <a:gd name="T7" fmla="*/ 256 h 1"/>
                <a:gd name="T8" fmla="*/ 0 w 1"/>
                <a:gd name="T9" fmla="*/ 256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1"/>
                    <a:pt x="0" y="0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1" y="0"/>
                    <a:pt x="1" y="0"/>
                    <a:pt x="1" y="1"/>
                  </a:cubicBezTo>
                  <a:cubicBezTo>
                    <a:pt x="1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66" name="Freeform 803">
              <a:extLst>
                <a:ext uri="{FF2B5EF4-FFF2-40B4-BE49-F238E27FC236}">
                  <a16:creationId xmlns:a16="http://schemas.microsoft.com/office/drawing/2014/main" id="{BCE8AAAE-BE16-F90D-0D6E-6AE134DC3B9E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9" y="3306"/>
              <a:ext cx="3" cy="3"/>
            </a:xfrm>
            <a:custGeom>
              <a:avLst/>
              <a:gdLst>
                <a:gd name="T0" fmla="*/ 0 w 1"/>
                <a:gd name="T1" fmla="*/ 81 h 1"/>
                <a:gd name="T2" fmla="*/ 0 w 1"/>
                <a:gd name="T3" fmla="*/ 0 h 1"/>
                <a:gd name="T4" fmla="*/ 81 w 1"/>
                <a:gd name="T5" fmla="*/ 0 h 1"/>
                <a:gd name="T6" fmla="*/ 81 w 1"/>
                <a:gd name="T7" fmla="*/ 81 h 1"/>
                <a:gd name="T8" fmla="*/ 0 w 1"/>
                <a:gd name="T9" fmla="*/ 81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1"/>
                    <a:pt x="0" y="1"/>
                    <a:pt x="0" y="0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1" y="0"/>
                    <a:pt x="1" y="1"/>
                    <a:pt x="1" y="1"/>
                  </a:cubicBezTo>
                  <a:cubicBezTo>
                    <a:pt x="1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67" name="Freeform 804">
              <a:extLst>
                <a:ext uri="{FF2B5EF4-FFF2-40B4-BE49-F238E27FC236}">
                  <a16:creationId xmlns:a16="http://schemas.microsoft.com/office/drawing/2014/main" id="{0A7262B8-DA40-1CDE-2EA1-CE9DB594DDF6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2" y="3313"/>
              <a:ext cx="3" cy="7"/>
            </a:xfrm>
            <a:custGeom>
              <a:avLst/>
              <a:gdLst>
                <a:gd name="T0" fmla="*/ 0 w 1"/>
                <a:gd name="T1" fmla="*/ 308 h 2"/>
                <a:gd name="T2" fmla="*/ 0 w 1"/>
                <a:gd name="T3" fmla="*/ 172 h 2"/>
                <a:gd name="T4" fmla="*/ 81 w 1"/>
                <a:gd name="T5" fmla="*/ 0 h 2"/>
                <a:gd name="T6" fmla="*/ 81 w 1"/>
                <a:gd name="T7" fmla="*/ 172 h 2"/>
                <a:gd name="T8" fmla="*/ 0 w 1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2">
                  <a:moveTo>
                    <a:pt x="0" y="2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2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68" name="Freeform 805">
              <a:extLst>
                <a:ext uri="{FF2B5EF4-FFF2-40B4-BE49-F238E27FC236}">
                  <a16:creationId xmlns:a16="http://schemas.microsoft.com/office/drawing/2014/main" id="{D21569EE-137E-1CD6-4D37-A25B532CADBA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2" y="3299"/>
              <a:ext cx="7" cy="7"/>
            </a:xfrm>
            <a:custGeom>
              <a:avLst/>
              <a:gdLst>
                <a:gd name="T0" fmla="*/ 0 w 2"/>
                <a:gd name="T1" fmla="*/ 308 h 2"/>
                <a:gd name="T2" fmla="*/ 0 w 2"/>
                <a:gd name="T3" fmla="*/ 172 h 2"/>
                <a:gd name="T4" fmla="*/ 172 w 2"/>
                <a:gd name="T5" fmla="*/ 172 h 2"/>
                <a:gd name="T6" fmla="*/ 172 w 2"/>
                <a:gd name="T7" fmla="*/ 308 h 2"/>
                <a:gd name="T8" fmla="*/ 0 w 2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0" y="2"/>
                  </a:moveTo>
                  <a:cubicBezTo>
                    <a:pt x="0" y="2"/>
                    <a:pt x="0" y="1"/>
                    <a:pt x="0" y="1"/>
                  </a:cubicBezTo>
                  <a:cubicBezTo>
                    <a:pt x="0" y="0"/>
                    <a:pt x="1" y="0"/>
                    <a:pt x="1" y="1"/>
                  </a:cubicBezTo>
                  <a:cubicBezTo>
                    <a:pt x="1" y="1"/>
                    <a:pt x="2" y="1"/>
                    <a:pt x="1" y="2"/>
                  </a:cubicBezTo>
                  <a:cubicBezTo>
                    <a:pt x="1" y="2"/>
                    <a:pt x="1" y="2"/>
                    <a:pt x="0" y="2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69" name="Freeform 806">
              <a:extLst>
                <a:ext uri="{FF2B5EF4-FFF2-40B4-BE49-F238E27FC236}">
                  <a16:creationId xmlns:a16="http://schemas.microsoft.com/office/drawing/2014/main" id="{4902F116-6D58-E939-ABD8-E645C5263EED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5" y="3313"/>
              <a:ext cx="7" cy="3"/>
            </a:xfrm>
            <a:custGeom>
              <a:avLst/>
              <a:gdLst>
                <a:gd name="T0" fmla="*/ 0 w 2"/>
                <a:gd name="T1" fmla="*/ 81 h 1"/>
                <a:gd name="T2" fmla="*/ 0 w 2"/>
                <a:gd name="T3" fmla="*/ 0 h 1"/>
                <a:gd name="T4" fmla="*/ 172 w 2"/>
                <a:gd name="T5" fmla="*/ 0 h 1"/>
                <a:gd name="T6" fmla="*/ 172 w 2"/>
                <a:gd name="T7" fmla="*/ 81 h 1"/>
                <a:gd name="T8" fmla="*/ 0 w 2"/>
                <a:gd name="T9" fmla="*/ 81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1">
                  <a:moveTo>
                    <a:pt x="0" y="1"/>
                  </a:moveTo>
                  <a:cubicBezTo>
                    <a:pt x="0" y="1"/>
                    <a:pt x="0" y="0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1" y="0"/>
                    <a:pt x="2" y="1"/>
                    <a:pt x="1" y="1"/>
                  </a:cubicBezTo>
                  <a:cubicBezTo>
                    <a:pt x="1" y="1"/>
                    <a:pt x="1" y="1"/>
                    <a:pt x="0" y="1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70" name="Freeform 807">
              <a:extLst>
                <a:ext uri="{FF2B5EF4-FFF2-40B4-BE49-F238E27FC236}">
                  <a16:creationId xmlns:a16="http://schemas.microsoft.com/office/drawing/2014/main" id="{BB5C4F8E-6372-0577-7337-A006444EF951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5" y="3309"/>
              <a:ext cx="7" cy="7"/>
            </a:xfrm>
            <a:custGeom>
              <a:avLst/>
              <a:gdLst>
                <a:gd name="T0" fmla="*/ 0 w 2"/>
                <a:gd name="T1" fmla="*/ 172 h 2"/>
                <a:gd name="T2" fmla="*/ 0 w 2"/>
                <a:gd name="T3" fmla="*/ 0 h 2"/>
                <a:gd name="T4" fmla="*/ 172 w 2"/>
                <a:gd name="T5" fmla="*/ 0 h 2"/>
                <a:gd name="T6" fmla="*/ 172 w 2"/>
                <a:gd name="T7" fmla="*/ 172 h 2"/>
                <a:gd name="T8" fmla="*/ 0 w 2"/>
                <a:gd name="T9" fmla="*/ 17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0" y="1"/>
                  </a:moveTo>
                  <a:cubicBezTo>
                    <a:pt x="0" y="1"/>
                    <a:pt x="0" y="1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1" y="0"/>
                    <a:pt x="2" y="1"/>
                    <a:pt x="1" y="1"/>
                  </a:cubicBezTo>
                  <a:cubicBezTo>
                    <a:pt x="1" y="2"/>
                    <a:pt x="1" y="2"/>
                    <a:pt x="0" y="1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71" name="Freeform 808">
              <a:extLst>
                <a:ext uri="{FF2B5EF4-FFF2-40B4-BE49-F238E27FC236}">
                  <a16:creationId xmlns:a16="http://schemas.microsoft.com/office/drawing/2014/main" id="{3B471039-D5F3-6A21-6698-D223765C22B2}"/>
                </a:ext>
              </a:extLst>
            </p:cNvPr>
            <p:cNvSpPr>
              <a:spLocks/>
            </p:cNvSpPr>
            <p:nvPr/>
          </p:nvSpPr>
          <p:spPr bwMode="auto">
            <a:xfrm>
              <a:off x="2986" y="3491"/>
              <a:ext cx="6" cy="7"/>
            </a:xfrm>
            <a:custGeom>
              <a:avLst/>
              <a:gdLst>
                <a:gd name="T0" fmla="*/ 81 w 2"/>
                <a:gd name="T1" fmla="*/ 308 h 2"/>
                <a:gd name="T2" fmla="*/ 0 w 2"/>
                <a:gd name="T3" fmla="*/ 172 h 2"/>
                <a:gd name="T4" fmla="*/ 81 w 2"/>
                <a:gd name="T5" fmla="*/ 172 h 2"/>
                <a:gd name="T6" fmla="*/ 162 w 2"/>
                <a:gd name="T7" fmla="*/ 308 h 2"/>
                <a:gd name="T8" fmla="*/ 81 w 2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cubicBezTo>
                    <a:pt x="0" y="2"/>
                    <a:pt x="0" y="1"/>
                    <a:pt x="0" y="1"/>
                  </a:cubicBezTo>
                  <a:cubicBezTo>
                    <a:pt x="1" y="1"/>
                    <a:pt x="1" y="0"/>
                    <a:pt x="1" y="1"/>
                  </a:cubicBezTo>
                  <a:cubicBezTo>
                    <a:pt x="2" y="1"/>
                    <a:pt x="2" y="1"/>
                    <a:pt x="2" y="2"/>
                  </a:cubicBezTo>
                  <a:cubicBezTo>
                    <a:pt x="1" y="2"/>
                    <a:pt x="1" y="2"/>
                    <a:pt x="1" y="2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72" name="Freeform 809">
              <a:extLst>
                <a:ext uri="{FF2B5EF4-FFF2-40B4-BE49-F238E27FC236}">
                  <a16:creationId xmlns:a16="http://schemas.microsoft.com/office/drawing/2014/main" id="{78741231-A524-13EA-86BC-E39CB9C917CC}"/>
                </a:ext>
              </a:extLst>
            </p:cNvPr>
            <p:cNvSpPr>
              <a:spLocks/>
            </p:cNvSpPr>
            <p:nvPr/>
          </p:nvSpPr>
          <p:spPr bwMode="auto">
            <a:xfrm>
              <a:off x="2952" y="3505"/>
              <a:ext cx="7" cy="8"/>
            </a:xfrm>
            <a:custGeom>
              <a:avLst/>
              <a:gdLst>
                <a:gd name="T0" fmla="*/ 172 w 2"/>
                <a:gd name="T1" fmla="*/ 512 h 2"/>
                <a:gd name="T2" fmla="*/ 172 w 2"/>
                <a:gd name="T3" fmla="*/ 256 h 2"/>
                <a:gd name="T4" fmla="*/ 308 w 2"/>
                <a:gd name="T5" fmla="*/ 256 h 2"/>
                <a:gd name="T6" fmla="*/ 308 w 2"/>
                <a:gd name="T7" fmla="*/ 512 h 2"/>
                <a:gd name="T8" fmla="*/ 172 w 2"/>
                <a:gd name="T9" fmla="*/ 51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cubicBezTo>
                    <a:pt x="0" y="2"/>
                    <a:pt x="0" y="1"/>
                    <a:pt x="1" y="1"/>
                  </a:cubicBezTo>
                  <a:cubicBezTo>
                    <a:pt x="1" y="1"/>
                    <a:pt x="1" y="0"/>
                    <a:pt x="2" y="1"/>
                  </a:cubicBezTo>
                  <a:cubicBezTo>
                    <a:pt x="2" y="1"/>
                    <a:pt x="2" y="1"/>
                    <a:pt x="2" y="2"/>
                  </a:cubicBezTo>
                  <a:cubicBezTo>
                    <a:pt x="2" y="2"/>
                    <a:pt x="1" y="2"/>
                    <a:pt x="1" y="2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73" name="Freeform 810">
              <a:extLst>
                <a:ext uri="{FF2B5EF4-FFF2-40B4-BE49-F238E27FC236}">
                  <a16:creationId xmlns:a16="http://schemas.microsoft.com/office/drawing/2014/main" id="{39F28D5C-6292-731F-514F-57E4FA6E1ED4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2" y="3505"/>
              <a:ext cx="7" cy="8"/>
            </a:xfrm>
            <a:custGeom>
              <a:avLst/>
              <a:gdLst>
                <a:gd name="T0" fmla="*/ 172 w 2"/>
                <a:gd name="T1" fmla="*/ 512 h 2"/>
                <a:gd name="T2" fmla="*/ 172 w 2"/>
                <a:gd name="T3" fmla="*/ 256 h 2"/>
                <a:gd name="T4" fmla="*/ 308 w 2"/>
                <a:gd name="T5" fmla="*/ 0 h 2"/>
                <a:gd name="T6" fmla="*/ 308 w 2"/>
                <a:gd name="T7" fmla="*/ 256 h 2"/>
                <a:gd name="T8" fmla="*/ 172 w 2"/>
                <a:gd name="T9" fmla="*/ 51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cubicBezTo>
                    <a:pt x="1" y="1"/>
                    <a:pt x="0" y="1"/>
                    <a:pt x="1" y="1"/>
                  </a:cubicBezTo>
                  <a:cubicBezTo>
                    <a:pt x="1" y="0"/>
                    <a:pt x="1" y="0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2"/>
                    <a:pt x="1" y="2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74" name="Freeform 811">
              <a:extLst>
                <a:ext uri="{FF2B5EF4-FFF2-40B4-BE49-F238E27FC236}">
                  <a16:creationId xmlns:a16="http://schemas.microsoft.com/office/drawing/2014/main" id="{F48D2F14-BA02-CB80-729C-838EAEC1ABF0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2" y="3498"/>
              <a:ext cx="7" cy="4"/>
            </a:xfrm>
            <a:custGeom>
              <a:avLst/>
              <a:gdLst>
                <a:gd name="T0" fmla="*/ 0 w 2"/>
                <a:gd name="T1" fmla="*/ 256 h 1"/>
                <a:gd name="T2" fmla="*/ 0 w 2"/>
                <a:gd name="T3" fmla="*/ 0 h 1"/>
                <a:gd name="T4" fmla="*/ 172 w 2"/>
                <a:gd name="T5" fmla="*/ 0 h 1"/>
                <a:gd name="T6" fmla="*/ 172 w 2"/>
                <a:gd name="T7" fmla="*/ 256 h 1"/>
                <a:gd name="T8" fmla="*/ 0 w 2"/>
                <a:gd name="T9" fmla="*/ 256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1">
                  <a:moveTo>
                    <a:pt x="0" y="1"/>
                  </a:moveTo>
                  <a:cubicBezTo>
                    <a:pt x="0" y="1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0"/>
                    <a:pt x="2" y="1"/>
                    <a:pt x="1" y="1"/>
                  </a:cubicBezTo>
                  <a:cubicBezTo>
                    <a:pt x="1" y="1"/>
                    <a:pt x="1" y="1"/>
                    <a:pt x="0" y="1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75" name="Freeform 812">
              <a:extLst>
                <a:ext uri="{FF2B5EF4-FFF2-40B4-BE49-F238E27FC236}">
                  <a16:creationId xmlns:a16="http://schemas.microsoft.com/office/drawing/2014/main" id="{7E3B2706-1540-1A75-0432-BA65C57656F8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9" y="3488"/>
              <a:ext cx="6" cy="7"/>
            </a:xfrm>
            <a:custGeom>
              <a:avLst/>
              <a:gdLst>
                <a:gd name="T0" fmla="*/ 81 w 2"/>
                <a:gd name="T1" fmla="*/ 308 h 2"/>
                <a:gd name="T2" fmla="*/ 81 w 2"/>
                <a:gd name="T3" fmla="*/ 172 h 2"/>
                <a:gd name="T4" fmla="*/ 81 w 2"/>
                <a:gd name="T5" fmla="*/ 0 h 2"/>
                <a:gd name="T6" fmla="*/ 162 w 2"/>
                <a:gd name="T7" fmla="*/ 172 h 2"/>
                <a:gd name="T8" fmla="*/ 81 w 2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cubicBezTo>
                    <a:pt x="0" y="1"/>
                    <a:pt x="0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2"/>
                    <a:pt x="1" y="2"/>
                    <a:pt x="1" y="2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76" name="Freeform 813">
              <a:extLst>
                <a:ext uri="{FF2B5EF4-FFF2-40B4-BE49-F238E27FC236}">
                  <a16:creationId xmlns:a16="http://schemas.microsoft.com/office/drawing/2014/main" id="{21D21DC3-B19A-E8A5-B9FE-E2E7090B8F06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2" y="3516"/>
              <a:ext cx="3" cy="7"/>
            </a:xfrm>
            <a:custGeom>
              <a:avLst/>
              <a:gdLst>
                <a:gd name="T0" fmla="*/ 0 w 1"/>
                <a:gd name="T1" fmla="*/ 308 h 2"/>
                <a:gd name="T2" fmla="*/ 0 w 1"/>
                <a:gd name="T3" fmla="*/ 172 h 2"/>
                <a:gd name="T4" fmla="*/ 81 w 1"/>
                <a:gd name="T5" fmla="*/ 0 h 2"/>
                <a:gd name="T6" fmla="*/ 81 w 1"/>
                <a:gd name="T7" fmla="*/ 172 h 2"/>
                <a:gd name="T8" fmla="*/ 0 w 1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2">
                  <a:moveTo>
                    <a:pt x="0" y="2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2"/>
                    <a:pt x="1" y="2"/>
                    <a:pt x="0" y="2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77" name="Freeform 814">
              <a:extLst>
                <a:ext uri="{FF2B5EF4-FFF2-40B4-BE49-F238E27FC236}">
                  <a16:creationId xmlns:a16="http://schemas.microsoft.com/office/drawing/2014/main" id="{B3EC7FF7-9A3A-008B-BEF3-44653A27DB6F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9" y="3505"/>
              <a:ext cx="6" cy="8"/>
            </a:xfrm>
            <a:custGeom>
              <a:avLst/>
              <a:gdLst>
                <a:gd name="T0" fmla="*/ 81 w 2"/>
                <a:gd name="T1" fmla="*/ 256 h 2"/>
                <a:gd name="T2" fmla="*/ 0 w 2"/>
                <a:gd name="T3" fmla="*/ 0 h 2"/>
                <a:gd name="T4" fmla="*/ 81 w 2"/>
                <a:gd name="T5" fmla="*/ 0 h 2"/>
                <a:gd name="T6" fmla="*/ 162 w 2"/>
                <a:gd name="T7" fmla="*/ 256 h 2"/>
                <a:gd name="T8" fmla="*/ 81 w 2"/>
                <a:gd name="T9" fmla="*/ 256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1" y="1"/>
                  </a:moveTo>
                  <a:cubicBezTo>
                    <a:pt x="0" y="1"/>
                    <a:pt x="0" y="1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0"/>
                    <a:pt x="2" y="1"/>
                    <a:pt x="2" y="1"/>
                  </a:cubicBezTo>
                  <a:cubicBezTo>
                    <a:pt x="1" y="1"/>
                    <a:pt x="1" y="2"/>
                    <a:pt x="1" y="1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78" name="Freeform 815">
              <a:extLst>
                <a:ext uri="{FF2B5EF4-FFF2-40B4-BE49-F238E27FC236}">
                  <a16:creationId xmlns:a16="http://schemas.microsoft.com/office/drawing/2014/main" id="{8EC29B62-E491-719C-D7BB-4FA3C79EF86A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5" y="3495"/>
              <a:ext cx="7" cy="10"/>
            </a:xfrm>
            <a:custGeom>
              <a:avLst/>
              <a:gdLst>
                <a:gd name="T0" fmla="*/ 0 w 2"/>
                <a:gd name="T1" fmla="*/ 257 h 3"/>
                <a:gd name="T2" fmla="*/ 0 w 2"/>
                <a:gd name="T3" fmla="*/ 110 h 3"/>
                <a:gd name="T4" fmla="*/ 308 w 2"/>
                <a:gd name="T5" fmla="*/ 0 h 3"/>
                <a:gd name="T6" fmla="*/ 308 w 2"/>
                <a:gd name="T7" fmla="*/ 257 h 3"/>
                <a:gd name="T8" fmla="*/ 0 w 2"/>
                <a:gd name="T9" fmla="*/ 25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0" y="2"/>
                  </a:moveTo>
                  <a:cubicBezTo>
                    <a:pt x="0" y="2"/>
                    <a:pt x="0" y="1"/>
                    <a:pt x="0" y="1"/>
                  </a:cubicBezTo>
                  <a:cubicBezTo>
                    <a:pt x="0" y="0"/>
                    <a:pt x="1" y="0"/>
                    <a:pt x="2" y="0"/>
                  </a:cubicBezTo>
                  <a:cubicBezTo>
                    <a:pt x="2" y="1"/>
                    <a:pt x="2" y="2"/>
                    <a:pt x="2" y="2"/>
                  </a:cubicBezTo>
                  <a:cubicBezTo>
                    <a:pt x="2" y="3"/>
                    <a:pt x="1" y="3"/>
                    <a:pt x="0" y="2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79" name="Freeform 816">
              <a:extLst>
                <a:ext uri="{FF2B5EF4-FFF2-40B4-BE49-F238E27FC236}">
                  <a16:creationId xmlns:a16="http://schemas.microsoft.com/office/drawing/2014/main" id="{EBD0BDD5-999B-DB52-57BF-C3B4D0F6F32F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2" y="3491"/>
              <a:ext cx="7" cy="7"/>
            </a:xfrm>
            <a:custGeom>
              <a:avLst/>
              <a:gdLst>
                <a:gd name="T0" fmla="*/ 0 w 2"/>
                <a:gd name="T1" fmla="*/ 308 h 2"/>
                <a:gd name="T2" fmla="*/ 0 w 2"/>
                <a:gd name="T3" fmla="*/ 0 h 2"/>
                <a:gd name="T4" fmla="*/ 308 w 2"/>
                <a:gd name="T5" fmla="*/ 0 h 2"/>
                <a:gd name="T6" fmla="*/ 308 w 2"/>
                <a:gd name="T7" fmla="*/ 308 h 2"/>
                <a:gd name="T8" fmla="*/ 0 w 2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0" y="2"/>
                  </a:moveTo>
                  <a:cubicBezTo>
                    <a:pt x="0" y="2"/>
                    <a:pt x="0" y="1"/>
                    <a:pt x="0" y="0"/>
                  </a:cubicBezTo>
                  <a:cubicBezTo>
                    <a:pt x="0" y="0"/>
                    <a:pt x="1" y="0"/>
                    <a:pt x="2" y="0"/>
                  </a:cubicBezTo>
                  <a:cubicBezTo>
                    <a:pt x="2" y="0"/>
                    <a:pt x="2" y="1"/>
                    <a:pt x="2" y="2"/>
                  </a:cubicBezTo>
                  <a:cubicBezTo>
                    <a:pt x="2" y="2"/>
                    <a:pt x="1" y="2"/>
                    <a:pt x="0" y="2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80" name="Freeform 817">
              <a:extLst>
                <a:ext uri="{FF2B5EF4-FFF2-40B4-BE49-F238E27FC236}">
                  <a16:creationId xmlns:a16="http://schemas.microsoft.com/office/drawing/2014/main" id="{7577731F-5D83-9308-3074-B846569E8BA0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9" y="3505"/>
              <a:ext cx="10" cy="11"/>
            </a:xfrm>
            <a:custGeom>
              <a:avLst/>
              <a:gdLst>
                <a:gd name="T0" fmla="*/ 110 w 3"/>
                <a:gd name="T1" fmla="*/ 348 h 3"/>
                <a:gd name="T2" fmla="*/ 0 w 3"/>
                <a:gd name="T3" fmla="*/ 202 h 3"/>
                <a:gd name="T4" fmla="*/ 257 w 3"/>
                <a:gd name="T5" fmla="*/ 0 h 3"/>
                <a:gd name="T6" fmla="*/ 257 w 3"/>
                <a:gd name="T7" fmla="*/ 348 h 3"/>
                <a:gd name="T8" fmla="*/ 110 w 3"/>
                <a:gd name="T9" fmla="*/ 348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1" y="2"/>
                  </a:moveTo>
                  <a:cubicBezTo>
                    <a:pt x="0" y="2"/>
                    <a:pt x="0" y="1"/>
                    <a:pt x="0" y="1"/>
                  </a:cubicBezTo>
                  <a:cubicBezTo>
                    <a:pt x="1" y="0"/>
                    <a:pt x="1" y="0"/>
                    <a:pt x="2" y="0"/>
                  </a:cubicBezTo>
                  <a:cubicBezTo>
                    <a:pt x="2" y="1"/>
                    <a:pt x="3" y="1"/>
                    <a:pt x="2" y="2"/>
                  </a:cubicBezTo>
                  <a:cubicBezTo>
                    <a:pt x="2" y="3"/>
                    <a:pt x="1" y="3"/>
                    <a:pt x="1" y="2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81" name="Freeform 818">
              <a:extLst>
                <a:ext uri="{FF2B5EF4-FFF2-40B4-BE49-F238E27FC236}">
                  <a16:creationId xmlns:a16="http://schemas.microsoft.com/office/drawing/2014/main" id="{C7695C18-8970-9AF2-ED9B-376F5E167EDE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9" y="3516"/>
              <a:ext cx="10" cy="11"/>
            </a:xfrm>
            <a:custGeom>
              <a:avLst/>
              <a:gdLst>
                <a:gd name="T0" fmla="*/ 110 w 3"/>
                <a:gd name="T1" fmla="*/ 539 h 3"/>
                <a:gd name="T2" fmla="*/ 0 w 3"/>
                <a:gd name="T3" fmla="*/ 202 h 3"/>
                <a:gd name="T4" fmla="*/ 257 w 3"/>
                <a:gd name="T5" fmla="*/ 202 h 3"/>
                <a:gd name="T6" fmla="*/ 257 w 3"/>
                <a:gd name="T7" fmla="*/ 348 h 3"/>
                <a:gd name="T8" fmla="*/ 110 w 3"/>
                <a:gd name="T9" fmla="*/ 539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1" y="3"/>
                  </a:moveTo>
                  <a:cubicBezTo>
                    <a:pt x="0" y="2"/>
                    <a:pt x="0" y="2"/>
                    <a:pt x="0" y="1"/>
                  </a:cubicBezTo>
                  <a:cubicBezTo>
                    <a:pt x="1" y="1"/>
                    <a:pt x="1" y="0"/>
                    <a:pt x="2" y="1"/>
                  </a:cubicBezTo>
                  <a:cubicBezTo>
                    <a:pt x="2" y="1"/>
                    <a:pt x="3" y="2"/>
                    <a:pt x="2" y="2"/>
                  </a:cubicBezTo>
                  <a:cubicBezTo>
                    <a:pt x="2" y="3"/>
                    <a:pt x="1" y="3"/>
                    <a:pt x="1" y="3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82" name="Freeform 819">
              <a:extLst>
                <a:ext uri="{FF2B5EF4-FFF2-40B4-BE49-F238E27FC236}">
                  <a16:creationId xmlns:a16="http://schemas.microsoft.com/office/drawing/2014/main" id="{8989B5CF-E605-6638-9984-E670C707C218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5" y="3516"/>
              <a:ext cx="10" cy="11"/>
            </a:xfrm>
            <a:custGeom>
              <a:avLst/>
              <a:gdLst>
                <a:gd name="T0" fmla="*/ 110 w 3"/>
                <a:gd name="T1" fmla="*/ 348 h 3"/>
                <a:gd name="T2" fmla="*/ 110 w 3"/>
                <a:gd name="T3" fmla="*/ 202 h 3"/>
                <a:gd name="T4" fmla="*/ 257 w 3"/>
                <a:gd name="T5" fmla="*/ 202 h 3"/>
                <a:gd name="T6" fmla="*/ 367 w 3"/>
                <a:gd name="T7" fmla="*/ 348 h 3"/>
                <a:gd name="T8" fmla="*/ 110 w 3"/>
                <a:gd name="T9" fmla="*/ 348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1" y="2"/>
                  </a:moveTo>
                  <a:cubicBezTo>
                    <a:pt x="1" y="2"/>
                    <a:pt x="0" y="1"/>
                    <a:pt x="1" y="1"/>
                  </a:cubicBezTo>
                  <a:cubicBezTo>
                    <a:pt x="1" y="0"/>
                    <a:pt x="2" y="0"/>
                    <a:pt x="2" y="1"/>
                  </a:cubicBezTo>
                  <a:cubicBezTo>
                    <a:pt x="3" y="1"/>
                    <a:pt x="3" y="2"/>
                    <a:pt x="3" y="2"/>
                  </a:cubicBezTo>
                  <a:cubicBezTo>
                    <a:pt x="2" y="3"/>
                    <a:pt x="2" y="3"/>
                    <a:pt x="1" y="2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83" name="Freeform 820">
              <a:extLst>
                <a:ext uri="{FF2B5EF4-FFF2-40B4-BE49-F238E27FC236}">
                  <a16:creationId xmlns:a16="http://schemas.microsoft.com/office/drawing/2014/main" id="{312569FB-7692-6DD3-8C77-24CE56AFA59B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9" y="3509"/>
              <a:ext cx="10" cy="11"/>
            </a:xfrm>
            <a:custGeom>
              <a:avLst/>
              <a:gdLst>
                <a:gd name="T0" fmla="*/ 110 w 3"/>
                <a:gd name="T1" fmla="*/ 539 h 3"/>
                <a:gd name="T2" fmla="*/ 110 w 3"/>
                <a:gd name="T3" fmla="*/ 202 h 3"/>
                <a:gd name="T4" fmla="*/ 257 w 3"/>
                <a:gd name="T5" fmla="*/ 202 h 3"/>
                <a:gd name="T6" fmla="*/ 367 w 3"/>
                <a:gd name="T7" fmla="*/ 348 h 3"/>
                <a:gd name="T8" fmla="*/ 110 w 3"/>
                <a:gd name="T9" fmla="*/ 539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1" y="3"/>
                  </a:moveTo>
                  <a:cubicBezTo>
                    <a:pt x="1" y="2"/>
                    <a:pt x="0" y="2"/>
                    <a:pt x="1" y="1"/>
                  </a:cubicBezTo>
                  <a:cubicBezTo>
                    <a:pt x="1" y="1"/>
                    <a:pt x="2" y="0"/>
                    <a:pt x="2" y="1"/>
                  </a:cubicBezTo>
                  <a:cubicBezTo>
                    <a:pt x="3" y="1"/>
                    <a:pt x="3" y="2"/>
                    <a:pt x="3" y="2"/>
                  </a:cubicBezTo>
                  <a:cubicBezTo>
                    <a:pt x="2" y="3"/>
                    <a:pt x="2" y="3"/>
                    <a:pt x="1" y="3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84" name="Freeform 821">
              <a:extLst>
                <a:ext uri="{FF2B5EF4-FFF2-40B4-BE49-F238E27FC236}">
                  <a16:creationId xmlns:a16="http://schemas.microsoft.com/office/drawing/2014/main" id="{920D4439-7ACC-4B43-A382-E2C1556DC104}"/>
                </a:ext>
              </a:extLst>
            </p:cNvPr>
            <p:cNvSpPr>
              <a:spLocks/>
            </p:cNvSpPr>
            <p:nvPr/>
          </p:nvSpPr>
          <p:spPr bwMode="auto">
            <a:xfrm>
              <a:off x="2949" y="3495"/>
              <a:ext cx="10" cy="10"/>
            </a:xfrm>
            <a:custGeom>
              <a:avLst/>
              <a:gdLst>
                <a:gd name="T0" fmla="*/ 110 w 3"/>
                <a:gd name="T1" fmla="*/ 257 h 3"/>
                <a:gd name="T2" fmla="*/ 0 w 3"/>
                <a:gd name="T3" fmla="*/ 110 h 3"/>
                <a:gd name="T4" fmla="*/ 257 w 3"/>
                <a:gd name="T5" fmla="*/ 0 h 3"/>
                <a:gd name="T6" fmla="*/ 257 w 3"/>
                <a:gd name="T7" fmla="*/ 257 h 3"/>
                <a:gd name="T8" fmla="*/ 110 w 3"/>
                <a:gd name="T9" fmla="*/ 25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1" y="2"/>
                  </a:moveTo>
                  <a:cubicBezTo>
                    <a:pt x="0" y="2"/>
                    <a:pt x="0" y="1"/>
                    <a:pt x="0" y="1"/>
                  </a:cubicBezTo>
                  <a:cubicBezTo>
                    <a:pt x="1" y="0"/>
                    <a:pt x="1" y="0"/>
                    <a:pt x="2" y="0"/>
                  </a:cubicBezTo>
                  <a:cubicBezTo>
                    <a:pt x="3" y="1"/>
                    <a:pt x="3" y="1"/>
                    <a:pt x="2" y="2"/>
                  </a:cubicBezTo>
                  <a:cubicBezTo>
                    <a:pt x="2" y="2"/>
                    <a:pt x="1" y="3"/>
                    <a:pt x="1" y="2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85" name="Freeform 822">
              <a:extLst>
                <a:ext uri="{FF2B5EF4-FFF2-40B4-BE49-F238E27FC236}">
                  <a16:creationId xmlns:a16="http://schemas.microsoft.com/office/drawing/2014/main" id="{56732D9D-AB6E-BCF0-6128-2B493FE7014F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9" y="3498"/>
              <a:ext cx="10" cy="7"/>
            </a:xfrm>
            <a:custGeom>
              <a:avLst/>
              <a:gdLst>
                <a:gd name="T0" fmla="*/ 110 w 3"/>
                <a:gd name="T1" fmla="*/ 308 h 2"/>
                <a:gd name="T2" fmla="*/ 110 w 3"/>
                <a:gd name="T3" fmla="*/ 0 h 2"/>
                <a:gd name="T4" fmla="*/ 257 w 3"/>
                <a:gd name="T5" fmla="*/ 0 h 2"/>
                <a:gd name="T6" fmla="*/ 367 w 3"/>
                <a:gd name="T7" fmla="*/ 308 h 2"/>
                <a:gd name="T8" fmla="*/ 110 w 3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1" y="2"/>
                  </a:moveTo>
                  <a:cubicBezTo>
                    <a:pt x="1" y="2"/>
                    <a:pt x="0" y="1"/>
                    <a:pt x="1" y="0"/>
                  </a:cubicBezTo>
                  <a:cubicBezTo>
                    <a:pt x="1" y="0"/>
                    <a:pt x="2" y="0"/>
                    <a:pt x="2" y="0"/>
                  </a:cubicBezTo>
                  <a:cubicBezTo>
                    <a:pt x="3" y="0"/>
                    <a:pt x="3" y="1"/>
                    <a:pt x="3" y="2"/>
                  </a:cubicBezTo>
                  <a:cubicBezTo>
                    <a:pt x="2" y="2"/>
                    <a:pt x="2" y="2"/>
                    <a:pt x="1" y="2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86" name="Freeform 823">
              <a:extLst>
                <a:ext uri="{FF2B5EF4-FFF2-40B4-BE49-F238E27FC236}">
                  <a16:creationId xmlns:a16="http://schemas.microsoft.com/office/drawing/2014/main" id="{715331D3-7731-098F-B6D2-ED319B0CD9E3}"/>
                </a:ext>
              </a:extLst>
            </p:cNvPr>
            <p:cNvSpPr>
              <a:spLocks/>
            </p:cNvSpPr>
            <p:nvPr/>
          </p:nvSpPr>
          <p:spPr bwMode="auto">
            <a:xfrm>
              <a:off x="2869" y="3530"/>
              <a:ext cx="10" cy="11"/>
            </a:xfrm>
            <a:custGeom>
              <a:avLst/>
              <a:gdLst>
                <a:gd name="T0" fmla="*/ 110 w 3"/>
                <a:gd name="T1" fmla="*/ 348 h 3"/>
                <a:gd name="T2" fmla="*/ 0 w 3"/>
                <a:gd name="T3" fmla="*/ 202 h 3"/>
                <a:gd name="T4" fmla="*/ 257 w 3"/>
                <a:gd name="T5" fmla="*/ 0 h 3"/>
                <a:gd name="T6" fmla="*/ 257 w 3"/>
                <a:gd name="T7" fmla="*/ 348 h 3"/>
                <a:gd name="T8" fmla="*/ 110 w 3"/>
                <a:gd name="T9" fmla="*/ 348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1" y="2"/>
                  </a:moveTo>
                  <a:cubicBezTo>
                    <a:pt x="0" y="2"/>
                    <a:pt x="0" y="1"/>
                    <a:pt x="0" y="1"/>
                  </a:cubicBezTo>
                  <a:cubicBezTo>
                    <a:pt x="1" y="0"/>
                    <a:pt x="2" y="0"/>
                    <a:pt x="2" y="0"/>
                  </a:cubicBezTo>
                  <a:cubicBezTo>
                    <a:pt x="3" y="1"/>
                    <a:pt x="3" y="1"/>
                    <a:pt x="2" y="2"/>
                  </a:cubicBezTo>
                  <a:cubicBezTo>
                    <a:pt x="2" y="2"/>
                    <a:pt x="1" y="3"/>
                    <a:pt x="1" y="2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87" name="Freeform 824">
              <a:extLst>
                <a:ext uri="{FF2B5EF4-FFF2-40B4-BE49-F238E27FC236}">
                  <a16:creationId xmlns:a16="http://schemas.microsoft.com/office/drawing/2014/main" id="{9FC73CB5-DDCD-5828-FCE2-8B77A0CB68B9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9" y="3477"/>
              <a:ext cx="10" cy="11"/>
            </a:xfrm>
            <a:custGeom>
              <a:avLst/>
              <a:gdLst>
                <a:gd name="T0" fmla="*/ 110 w 3"/>
                <a:gd name="T1" fmla="*/ 539 h 3"/>
                <a:gd name="T2" fmla="*/ 0 w 3"/>
                <a:gd name="T3" fmla="*/ 202 h 3"/>
                <a:gd name="T4" fmla="*/ 257 w 3"/>
                <a:gd name="T5" fmla="*/ 202 h 3"/>
                <a:gd name="T6" fmla="*/ 257 w 3"/>
                <a:gd name="T7" fmla="*/ 348 h 3"/>
                <a:gd name="T8" fmla="*/ 110 w 3"/>
                <a:gd name="T9" fmla="*/ 539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1" y="3"/>
                  </a:moveTo>
                  <a:cubicBezTo>
                    <a:pt x="0" y="2"/>
                    <a:pt x="0" y="1"/>
                    <a:pt x="0" y="1"/>
                  </a:cubicBezTo>
                  <a:cubicBezTo>
                    <a:pt x="1" y="0"/>
                    <a:pt x="1" y="0"/>
                    <a:pt x="2" y="1"/>
                  </a:cubicBezTo>
                  <a:cubicBezTo>
                    <a:pt x="2" y="1"/>
                    <a:pt x="3" y="2"/>
                    <a:pt x="2" y="2"/>
                  </a:cubicBezTo>
                  <a:cubicBezTo>
                    <a:pt x="2" y="3"/>
                    <a:pt x="1" y="3"/>
                    <a:pt x="1" y="3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88" name="Freeform 825">
              <a:extLst>
                <a:ext uri="{FF2B5EF4-FFF2-40B4-BE49-F238E27FC236}">
                  <a16:creationId xmlns:a16="http://schemas.microsoft.com/office/drawing/2014/main" id="{E1114A72-0966-9A4F-22B9-572FF6FC7E2B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5" y="3466"/>
              <a:ext cx="10" cy="7"/>
            </a:xfrm>
            <a:custGeom>
              <a:avLst/>
              <a:gdLst>
                <a:gd name="T0" fmla="*/ 110 w 3"/>
                <a:gd name="T1" fmla="*/ 308 h 2"/>
                <a:gd name="T2" fmla="*/ 110 w 3"/>
                <a:gd name="T3" fmla="*/ 0 h 2"/>
                <a:gd name="T4" fmla="*/ 257 w 3"/>
                <a:gd name="T5" fmla="*/ 0 h 2"/>
                <a:gd name="T6" fmla="*/ 367 w 3"/>
                <a:gd name="T7" fmla="*/ 172 h 2"/>
                <a:gd name="T8" fmla="*/ 110 w 3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1" y="2"/>
                  </a:moveTo>
                  <a:cubicBezTo>
                    <a:pt x="1" y="1"/>
                    <a:pt x="0" y="1"/>
                    <a:pt x="1" y="0"/>
                  </a:cubicBezTo>
                  <a:cubicBezTo>
                    <a:pt x="1" y="0"/>
                    <a:pt x="2" y="0"/>
                    <a:pt x="2" y="0"/>
                  </a:cubicBezTo>
                  <a:cubicBezTo>
                    <a:pt x="3" y="0"/>
                    <a:pt x="3" y="1"/>
                    <a:pt x="3" y="1"/>
                  </a:cubicBezTo>
                  <a:cubicBezTo>
                    <a:pt x="2" y="2"/>
                    <a:pt x="2" y="2"/>
                    <a:pt x="1" y="2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89" name="Freeform 826">
              <a:extLst>
                <a:ext uri="{FF2B5EF4-FFF2-40B4-BE49-F238E27FC236}">
                  <a16:creationId xmlns:a16="http://schemas.microsoft.com/office/drawing/2014/main" id="{9CF7E387-57EB-1116-35F2-6061F22E7415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9" y="3459"/>
              <a:ext cx="6" cy="11"/>
            </a:xfrm>
            <a:custGeom>
              <a:avLst/>
              <a:gdLst>
                <a:gd name="T0" fmla="*/ 0 w 2"/>
                <a:gd name="T1" fmla="*/ 539 h 3"/>
                <a:gd name="T2" fmla="*/ 0 w 2"/>
                <a:gd name="T3" fmla="*/ 202 h 3"/>
                <a:gd name="T4" fmla="*/ 162 w 2"/>
                <a:gd name="T5" fmla="*/ 202 h 3"/>
                <a:gd name="T6" fmla="*/ 162 w 2"/>
                <a:gd name="T7" fmla="*/ 348 h 3"/>
                <a:gd name="T8" fmla="*/ 0 w 2"/>
                <a:gd name="T9" fmla="*/ 539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0" y="3"/>
                  </a:moveTo>
                  <a:cubicBezTo>
                    <a:pt x="0" y="2"/>
                    <a:pt x="0" y="2"/>
                    <a:pt x="0" y="1"/>
                  </a:cubicBezTo>
                  <a:cubicBezTo>
                    <a:pt x="0" y="0"/>
                    <a:pt x="1" y="0"/>
                    <a:pt x="2" y="1"/>
                  </a:cubicBezTo>
                  <a:cubicBezTo>
                    <a:pt x="2" y="1"/>
                    <a:pt x="2" y="2"/>
                    <a:pt x="2" y="2"/>
                  </a:cubicBezTo>
                  <a:cubicBezTo>
                    <a:pt x="2" y="3"/>
                    <a:pt x="1" y="3"/>
                    <a:pt x="0" y="3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90" name="Freeform 827">
              <a:extLst>
                <a:ext uri="{FF2B5EF4-FFF2-40B4-BE49-F238E27FC236}">
                  <a16:creationId xmlns:a16="http://schemas.microsoft.com/office/drawing/2014/main" id="{F0697340-FC75-F7B1-6278-B3D35DB2A838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8" y="3505"/>
              <a:ext cx="11" cy="8"/>
            </a:xfrm>
            <a:custGeom>
              <a:avLst/>
              <a:gdLst>
                <a:gd name="T0" fmla="*/ 202 w 3"/>
                <a:gd name="T1" fmla="*/ 512 h 2"/>
                <a:gd name="T2" fmla="*/ 202 w 3"/>
                <a:gd name="T3" fmla="*/ 0 h 2"/>
                <a:gd name="T4" fmla="*/ 348 w 3"/>
                <a:gd name="T5" fmla="*/ 0 h 2"/>
                <a:gd name="T6" fmla="*/ 348 w 3"/>
                <a:gd name="T7" fmla="*/ 256 h 2"/>
                <a:gd name="T8" fmla="*/ 202 w 3"/>
                <a:gd name="T9" fmla="*/ 51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1" y="2"/>
                  </a:moveTo>
                  <a:cubicBezTo>
                    <a:pt x="0" y="1"/>
                    <a:pt x="0" y="1"/>
                    <a:pt x="1" y="0"/>
                  </a:cubicBezTo>
                  <a:cubicBezTo>
                    <a:pt x="1" y="0"/>
                    <a:pt x="2" y="0"/>
                    <a:pt x="2" y="0"/>
                  </a:cubicBezTo>
                  <a:cubicBezTo>
                    <a:pt x="3" y="0"/>
                    <a:pt x="3" y="1"/>
                    <a:pt x="2" y="1"/>
                  </a:cubicBezTo>
                  <a:cubicBezTo>
                    <a:pt x="2" y="2"/>
                    <a:pt x="1" y="2"/>
                    <a:pt x="1" y="2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91" name="Freeform 828">
              <a:extLst>
                <a:ext uri="{FF2B5EF4-FFF2-40B4-BE49-F238E27FC236}">
                  <a16:creationId xmlns:a16="http://schemas.microsoft.com/office/drawing/2014/main" id="{5EB5AF1A-980D-F874-171B-2D102283026C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5" y="3530"/>
              <a:ext cx="10" cy="7"/>
            </a:xfrm>
            <a:custGeom>
              <a:avLst/>
              <a:gdLst>
                <a:gd name="T0" fmla="*/ 110 w 3"/>
                <a:gd name="T1" fmla="*/ 308 h 2"/>
                <a:gd name="T2" fmla="*/ 0 w 3"/>
                <a:gd name="T3" fmla="*/ 0 h 2"/>
                <a:gd name="T4" fmla="*/ 257 w 3"/>
                <a:gd name="T5" fmla="*/ 0 h 2"/>
                <a:gd name="T6" fmla="*/ 257 w 3"/>
                <a:gd name="T7" fmla="*/ 308 h 2"/>
                <a:gd name="T8" fmla="*/ 110 w 3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1" y="2"/>
                  </a:moveTo>
                  <a:cubicBezTo>
                    <a:pt x="0" y="2"/>
                    <a:pt x="0" y="1"/>
                    <a:pt x="0" y="0"/>
                  </a:cubicBezTo>
                  <a:cubicBezTo>
                    <a:pt x="1" y="0"/>
                    <a:pt x="1" y="0"/>
                    <a:pt x="2" y="0"/>
                  </a:cubicBezTo>
                  <a:cubicBezTo>
                    <a:pt x="3" y="1"/>
                    <a:pt x="3" y="1"/>
                    <a:pt x="2" y="2"/>
                  </a:cubicBezTo>
                  <a:cubicBezTo>
                    <a:pt x="2" y="2"/>
                    <a:pt x="1" y="2"/>
                    <a:pt x="1" y="2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92" name="Freeform 829">
              <a:extLst>
                <a:ext uri="{FF2B5EF4-FFF2-40B4-BE49-F238E27FC236}">
                  <a16:creationId xmlns:a16="http://schemas.microsoft.com/office/drawing/2014/main" id="{03B722FB-387B-1DC1-4824-BBC6F7A39D22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5" y="3463"/>
              <a:ext cx="7" cy="10"/>
            </a:xfrm>
            <a:custGeom>
              <a:avLst/>
              <a:gdLst>
                <a:gd name="T0" fmla="*/ 0 w 2"/>
                <a:gd name="T1" fmla="*/ 257 h 3"/>
                <a:gd name="T2" fmla="*/ 0 w 2"/>
                <a:gd name="T3" fmla="*/ 110 h 3"/>
                <a:gd name="T4" fmla="*/ 308 w 2"/>
                <a:gd name="T5" fmla="*/ 110 h 3"/>
                <a:gd name="T6" fmla="*/ 308 w 2"/>
                <a:gd name="T7" fmla="*/ 257 h 3"/>
                <a:gd name="T8" fmla="*/ 0 w 2"/>
                <a:gd name="T9" fmla="*/ 25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0" y="2"/>
                  </a:moveTo>
                  <a:cubicBezTo>
                    <a:pt x="0" y="2"/>
                    <a:pt x="0" y="1"/>
                    <a:pt x="0" y="1"/>
                  </a:cubicBezTo>
                  <a:cubicBezTo>
                    <a:pt x="0" y="0"/>
                    <a:pt x="1" y="0"/>
                    <a:pt x="2" y="1"/>
                  </a:cubicBezTo>
                  <a:cubicBezTo>
                    <a:pt x="2" y="1"/>
                    <a:pt x="2" y="2"/>
                    <a:pt x="2" y="2"/>
                  </a:cubicBezTo>
                  <a:cubicBezTo>
                    <a:pt x="2" y="3"/>
                    <a:pt x="1" y="3"/>
                    <a:pt x="0" y="2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93" name="Freeform 830">
              <a:extLst>
                <a:ext uri="{FF2B5EF4-FFF2-40B4-BE49-F238E27FC236}">
                  <a16:creationId xmlns:a16="http://schemas.microsoft.com/office/drawing/2014/main" id="{F6E95B00-F554-EB86-0705-427370FA4828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9" y="3299"/>
              <a:ext cx="10" cy="10"/>
            </a:xfrm>
            <a:custGeom>
              <a:avLst/>
              <a:gdLst>
                <a:gd name="T0" fmla="*/ 110 w 3"/>
                <a:gd name="T1" fmla="*/ 367 h 3"/>
                <a:gd name="T2" fmla="*/ 110 w 3"/>
                <a:gd name="T3" fmla="*/ 110 h 3"/>
                <a:gd name="T4" fmla="*/ 257 w 3"/>
                <a:gd name="T5" fmla="*/ 110 h 3"/>
                <a:gd name="T6" fmla="*/ 367 w 3"/>
                <a:gd name="T7" fmla="*/ 257 h 3"/>
                <a:gd name="T8" fmla="*/ 110 w 3"/>
                <a:gd name="T9" fmla="*/ 36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1" y="3"/>
                  </a:moveTo>
                  <a:cubicBezTo>
                    <a:pt x="1" y="2"/>
                    <a:pt x="0" y="1"/>
                    <a:pt x="1" y="1"/>
                  </a:cubicBezTo>
                  <a:cubicBezTo>
                    <a:pt x="1" y="0"/>
                    <a:pt x="2" y="0"/>
                    <a:pt x="2" y="1"/>
                  </a:cubicBezTo>
                  <a:cubicBezTo>
                    <a:pt x="3" y="1"/>
                    <a:pt x="3" y="2"/>
                    <a:pt x="3" y="2"/>
                  </a:cubicBezTo>
                  <a:cubicBezTo>
                    <a:pt x="2" y="3"/>
                    <a:pt x="2" y="3"/>
                    <a:pt x="1" y="3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94" name="Freeform 831">
              <a:extLst>
                <a:ext uri="{FF2B5EF4-FFF2-40B4-BE49-F238E27FC236}">
                  <a16:creationId xmlns:a16="http://schemas.microsoft.com/office/drawing/2014/main" id="{9C452259-D704-0E8D-61D1-A845B5241FF8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9" y="3302"/>
              <a:ext cx="6" cy="7"/>
            </a:xfrm>
            <a:custGeom>
              <a:avLst/>
              <a:gdLst>
                <a:gd name="T0" fmla="*/ 0 w 2"/>
                <a:gd name="T1" fmla="*/ 308 h 2"/>
                <a:gd name="T2" fmla="*/ 0 w 2"/>
                <a:gd name="T3" fmla="*/ 172 h 2"/>
                <a:gd name="T4" fmla="*/ 81 w 2"/>
                <a:gd name="T5" fmla="*/ 0 h 2"/>
                <a:gd name="T6" fmla="*/ 162 w 2"/>
                <a:gd name="T7" fmla="*/ 308 h 2"/>
                <a:gd name="T8" fmla="*/ 0 w 2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0" y="2"/>
                  </a:moveTo>
                  <a:cubicBezTo>
                    <a:pt x="0" y="2"/>
                    <a:pt x="0" y="1"/>
                    <a:pt x="0" y="1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2" y="1"/>
                    <a:pt x="2" y="1"/>
                    <a:pt x="2" y="2"/>
                  </a:cubicBezTo>
                  <a:cubicBezTo>
                    <a:pt x="1" y="2"/>
                    <a:pt x="1" y="2"/>
                    <a:pt x="0" y="2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95" name="Freeform 832">
              <a:extLst>
                <a:ext uri="{FF2B5EF4-FFF2-40B4-BE49-F238E27FC236}">
                  <a16:creationId xmlns:a16="http://schemas.microsoft.com/office/drawing/2014/main" id="{EB848D8B-0F41-7265-C6EB-79C968BC68D9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2" y="3302"/>
              <a:ext cx="10" cy="11"/>
            </a:xfrm>
            <a:custGeom>
              <a:avLst/>
              <a:gdLst>
                <a:gd name="T0" fmla="*/ 110 w 3"/>
                <a:gd name="T1" fmla="*/ 348 h 3"/>
                <a:gd name="T2" fmla="*/ 110 w 3"/>
                <a:gd name="T3" fmla="*/ 202 h 3"/>
                <a:gd name="T4" fmla="*/ 257 w 3"/>
                <a:gd name="T5" fmla="*/ 0 h 3"/>
                <a:gd name="T6" fmla="*/ 367 w 3"/>
                <a:gd name="T7" fmla="*/ 348 h 3"/>
                <a:gd name="T8" fmla="*/ 110 w 3"/>
                <a:gd name="T9" fmla="*/ 348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1" y="2"/>
                  </a:moveTo>
                  <a:cubicBezTo>
                    <a:pt x="0" y="2"/>
                    <a:pt x="0" y="1"/>
                    <a:pt x="1" y="1"/>
                  </a:cubicBezTo>
                  <a:cubicBezTo>
                    <a:pt x="1" y="0"/>
                    <a:pt x="2" y="0"/>
                    <a:pt x="2" y="0"/>
                  </a:cubicBezTo>
                  <a:cubicBezTo>
                    <a:pt x="3" y="1"/>
                    <a:pt x="3" y="1"/>
                    <a:pt x="3" y="2"/>
                  </a:cubicBezTo>
                  <a:cubicBezTo>
                    <a:pt x="2" y="2"/>
                    <a:pt x="2" y="3"/>
                    <a:pt x="1" y="2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96" name="Freeform 833">
              <a:extLst>
                <a:ext uri="{FF2B5EF4-FFF2-40B4-BE49-F238E27FC236}">
                  <a16:creationId xmlns:a16="http://schemas.microsoft.com/office/drawing/2014/main" id="{C183CA9F-481A-5E59-3EB6-33F34974E35D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5" y="3309"/>
              <a:ext cx="10" cy="7"/>
            </a:xfrm>
            <a:custGeom>
              <a:avLst/>
              <a:gdLst>
                <a:gd name="T0" fmla="*/ 110 w 3"/>
                <a:gd name="T1" fmla="*/ 308 h 2"/>
                <a:gd name="T2" fmla="*/ 0 w 3"/>
                <a:gd name="T3" fmla="*/ 172 h 2"/>
                <a:gd name="T4" fmla="*/ 257 w 3"/>
                <a:gd name="T5" fmla="*/ 0 h 2"/>
                <a:gd name="T6" fmla="*/ 257 w 3"/>
                <a:gd name="T7" fmla="*/ 308 h 2"/>
                <a:gd name="T8" fmla="*/ 110 w 3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1" y="2"/>
                  </a:moveTo>
                  <a:cubicBezTo>
                    <a:pt x="0" y="2"/>
                    <a:pt x="0" y="1"/>
                    <a:pt x="0" y="1"/>
                  </a:cubicBezTo>
                  <a:cubicBezTo>
                    <a:pt x="1" y="0"/>
                    <a:pt x="1" y="0"/>
                    <a:pt x="2" y="0"/>
                  </a:cubicBezTo>
                  <a:cubicBezTo>
                    <a:pt x="2" y="1"/>
                    <a:pt x="3" y="1"/>
                    <a:pt x="2" y="2"/>
                  </a:cubicBezTo>
                  <a:cubicBezTo>
                    <a:pt x="2" y="2"/>
                    <a:pt x="1" y="2"/>
                    <a:pt x="1" y="2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97" name="Freeform 834">
              <a:extLst>
                <a:ext uri="{FF2B5EF4-FFF2-40B4-BE49-F238E27FC236}">
                  <a16:creationId xmlns:a16="http://schemas.microsoft.com/office/drawing/2014/main" id="{D6667B0D-C985-66F3-B752-9940F379533E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5" y="3313"/>
              <a:ext cx="7" cy="11"/>
            </a:xfrm>
            <a:custGeom>
              <a:avLst/>
              <a:gdLst>
                <a:gd name="T0" fmla="*/ 0 w 2"/>
                <a:gd name="T1" fmla="*/ 539 h 3"/>
                <a:gd name="T2" fmla="*/ 0 w 2"/>
                <a:gd name="T3" fmla="*/ 202 h 3"/>
                <a:gd name="T4" fmla="*/ 308 w 2"/>
                <a:gd name="T5" fmla="*/ 202 h 3"/>
                <a:gd name="T6" fmla="*/ 308 w 2"/>
                <a:gd name="T7" fmla="*/ 348 h 3"/>
                <a:gd name="T8" fmla="*/ 0 w 2"/>
                <a:gd name="T9" fmla="*/ 539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0" y="3"/>
                  </a:moveTo>
                  <a:cubicBezTo>
                    <a:pt x="0" y="2"/>
                    <a:pt x="0" y="2"/>
                    <a:pt x="0" y="1"/>
                  </a:cubicBezTo>
                  <a:cubicBezTo>
                    <a:pt x="0" y="0"/>
                    <a:pt x="1" y="0"/>
                    <a:pt x="2" y="1"/>
                  </a:cubicBezTo>
                  <a:cubicBezTo>
                    <a:pt x="2" y="1"/>
                    <a:pt x="2" y="2"/>
                    <a:pt x="2" y="2"/>
                  </a:cubicBezTo>
                  <a:cubicBezTo>
                    <a:pt x="2" y="3"/>
                    <a:pt x="1" y="3"/>
                    <a:pt x="0" y="3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98" name="Freeform 835">
              <a:extLst>
                <a:ext uri="{FF2B5EF4-FFF2-40B4-BE49-F238E27FC236}">
                  <a16:creationId xmlns:a16="http://schemas.microsoft.com/office/drawing/2014/main" id="{469DFDAD-B61E-9C44-3D02-64A05453B727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2" y="3477"/>
              <a:ext cx="10" cy="11"/>
            </a:xfrm>
            <a:custGeom>
              <a:avLst/>
              <a:gdLst>
                <a:gd name="T0" fmla="*/ 110 w 3"/>
                <a:gd name="T1" fmla="*/ 348 h 3"/>
                <a:gd name="T2" fmla="*/ 0 w 3"/>
                <a:gd name="T3" fmla="*/ 202 h 3"/>
                <a:gd name="T4" fmla="*/ 257 w 3"/>
                <a:gd name="T5" fmla="*/ 202 h 3"/>
                <a:gd name="T6" fmla="*/ 257 w 3"/>
                <a:gd name="T7" fmla="*/ 348 h 3"/>
                <a:gd name="T8" fmla="*/ 110 w 3"/>
                <a:gd name="T9" fmla="*/ 348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1" y="2"/>
                  </a:moveTo>
                  <a:cubicBezTo>
                    <a:pt x="0" y="2"/>
                    <a:pt x="0" y="1"/>
                    <a:pt x="0" y="1"/>
                  </a:cubicBezTo>
                  <a:cubicBezTo>
                    <a:pt x="1" y="0"/>
                    <a:pt x="1" y="0"/>
                    <a:pt x="2" y="1"/>
                  </a:cubicBezTo>
                  <a:cubicBezTo>
                    <a:pt x="2" y="1"/>
                    <a:pt x="3" y="2"/>
                    <a:pt x="2" y="2"/>
                  </a:cubicBezTo>
                  <a:cubicBezTo>
                    <a:pt x="2" y="3"/>
                    <a:pt x="1" y="3"/>
                    <a:pt x="1" y="2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99" name="Freeform 836">
              <a:extLst>
                <a:ext uri="{FF2B5EF4-FFF2-40B4-BE49-F238E27FC236}">
                  <a16:creationId xmlns:a16="http://schemas.microsoft.com/office/drawing/2014/main" id="{25457CB2-EABE-3072-1F8F-CBFBABF848A1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5" y="3484"/>
              <a:ext cx="10" cy="11"/>
            </a:xfrm>
            <a:custGeom>
              <a:avLst/>
              <a:gdLst>
                <a:gd name="T0" fmla="*/ 110 w 3"/>
                <a:gd name="T1" fmla="*/ 348 h 3"/>
                <a:gd name="T2" fmla="*/ 110 w 3"/>
                <a:gd name="T3" fmla="*/ 202 h 3"/>
                <a:gd name="T4" fmla="*/ 257 w 3"/>
                <a:gd name="T5" fmla="*/ 0 h 3"/>
                <a:gd name="T6" fmla="*/ 367 w 3"/>
                <a:gd name="T7" fmla="*/ 348 h 3"/>
                <a:gd name="T8" fmla="*/ 110 w 3"/>
                <a:gd name="T9" fmla="*/ 348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1" y="2"/>
                  </a:moveTo>
                  <a:cubicBezTo>
                    <a:pt x="1" y="2"/>
                    <a:pt x="0" y="1"/>
                    <a:pt x="1" y="1"/>
                  </a:cubicBezTo>
                  <a:cubicBezTo>
                    <a:pt x="1" y="0"/>
                    <a:pt x="2" y="0"/>
                    <a:pt x="2" y="0"/>
                  </a:cubicBezTo>
                  <a:cubicBezTo>
                    <a:pt x="3" y="1"/>
                    <a:pt x="3" y="1"/>
                    <a:pt x="3" y="2"/>
                  </a:cubicBezTo>
                  <a:cubicBezTo>
                    <a:pt x="2" y="2"/>
                    <a:pt x="2" y="3"/>
                    <a:pt x="1" y="2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00" name="Freeform 837">
              <a:extLst>
                <a:ext uri="{FF2B5EF4-FFF2-40B4-BE49-F238E27FC236}">
                  <a16:creationId xmlns:a16="http://schemas.microsoft.com/office/drawing/2014/main" id="{94FAF7BF-14D3-67ED-CDFD-B091EC116BE8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5" y="3448"/>
              <a:ext cx="10" cy="11"/>
            </a:xfrm>
            <a:custGeom>
              <a:avLst/>
              <a:gdLst>
                <a:gd name="T0" fmla="*/ 110 w 3"/>
                <a:gd name="T1" fmla="*/ 348 h 3"/>
                <a:gd name="T2" fmla="*/ 110 w 3"/>
                <a:gd name="T3" fmla="*/ 202 h 3"/>
                <a:gd name="T4" fmla="*/ 257 w 3"/>
                <a:gd name="T5" fmla="*/ 0 h 3"/>
                <a:gd name="T6" fmla="*/ 367 w 3"/>
                <a:gd name="T7" fmla="*/ 348 h 3"/>
                <a:gd name="T8" fmla="*/ 110 w 3"/>
                <a:gd name="T9" fmla="*/ 348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1" y="2"/>
                  </a:moveTo>
                  <a:cubicBezTo>
                    <a:pt x="0" y="2"/>
                    <a:pt x="0" y="1"/>
                    <a:pt x="1" y="1"/>
                  </a:cubicBezTo>
                  <a:cubicBezTo>
                    <a:pt x="1" y="0"/>
                    <a:pt x="2" y="0"/>
                    <a:pt x="2" y="0"/>
                  </a:cubicBezTo>
                  <a:cubicBezTo>
                    <a:pt x="3" y="1"/>
                    <a:pt x="3" y="1"/>
                    <a:pt x="3" y="2"/>
                  </a:cubicBezTo>
                  <a:cubicBezTo>
                    <a:pt x="2" y="2"/>
                    <a:pt x="1" y="3"/>
                    <a:pt x="1" y="2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01" name="Freeform 838">
              <a:extLst>
                <a:ext uri="{FF2B5EF4-FFF2-40B4-BE49-F238E27FC236}">
                  <a16:creationId xmlns:a16="http://schemas.microsoft.com/office/drawing/2014/main" id="{70C7D8DF-ECA7-35B1-93C8-F91B3416C5EE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2" y="3452"/>
              <a:ext cx="10" cy="11"/>
            </a:xfrm>
            <a:custGeom>
              <a:avLst/>
              <a:gdLst>
                <a:gd name="T0" fmla="*/ 110 w 3"/>
                <a:gd name="T1" fmla="*/ 348 h 3"/>
                <a:gd name="T2" fmla="*/ 0 w 3"/>
                <a:gd name="T3" fmla="*/ 202 h 3"/>
                <a:gd name="T4" fmla="*/ 257 w 3"/>
                <a:gd name="T5" fmla="*/ 0 h 3"/>
                <a:gd name="T6" fmla="*/ 257 w 3"/>
                <a:gd name="T7" fmla="*/ 348 h 3"/>
                <a:gd name="T8" fmla="*/ 110 w 3"/>
                <a:gd name="T9" fmla="*/ 348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1" y="2"/>
                  </a:moveTo>
                  <a:cubicBezTo>
                    <a:pt x="0" y="2"/>
                    <a:pt x="0" y="1"/>
                    <a:pt x="0" y="1"/>
                  </a:cubicBezTo>
                  <a:cubicBezTo>
                    <a:pt x="1" y="0"/>
                    <a:pt x="2" y="0"/>
                    <a:pt x="2" y="0"/>
                  </a:cubicBezTo>
                  <a:cubicBezTo>
                    <a:pt x="3" y="1"/>
                    <a:pt x="3" y="1"/>
                    <a:pt x="2" y="2"/>
                  </a:cubicBezTo>
                  <a:cubicBezTo>
                    <a:pt x="2" y="2"/>
                    <a:pt x="1" y="3"/>
                    <a:pt x="1" y="2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02" name="Freeform 839">
              <a:extLst>
                <a:ext uri="{FF2B5EF4-FFF2-40B4-BE49-F238E27FC236}">
                  <a16:creationId xmlns:a16="http://schemas.microsoft.com/office/drawing/2014/main" id="{6207FE9A-5420-603E-8A31-03F9E9070E1C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5" y="3445"/>
              <a:ext cx="7" cy="11"/>
            </a:xfrm>
            <a:custGeom>
              <a:avLst/>
              <a:gdLst>
                <a:gd name="T0" fmla="*/ 0 w 2"/>
                <a:gd name="T1" fmla="*/ 348 h 3"/>
                <a:gd name="T2" fmla="*/ 0 w 2"/>
                <a:gd name="T3" fmla="*/ 202 h 3"/>
                <a:gd name="T4" fmla="*/ 308 w 2"/>
                <a:gd name="T5" fmla="*/ 0 h 3"/>
                <a:gd name="T6" fmla="*/ 308 w 2"/>
                <a:gd name="T7" fmla="*/ 348 h 3"/>
                <a:gd name="T8" fmla="*/ 0 w 2"/>
                <a:gd name="T9" fmla="*/ 348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0" y="2"/>
                  </a:moveTo>
                  <a:cubicBezTo>
                    <a:pt x="0" y="2"/>
                    <a:pt x="0" y="1"/>
                    <a:pt x="0" y="1"/>
                  </a:cubicBezTo>
                  <a:cubicBezTo>
                    <a:pt x="0" y="0"/>
                    <a:pt x="1" y="0"/>
                    <a:pt x="2" y="0"/>
                  </a:cubicBezTo>
                  <a:cubicBezTo>
                    <a:pt x="2" y="1"/>
                    <a:pt x="2" y="1"/>
                    <a:pt x="2" y="2"/>
                  </a:cubicBezTo>
                  <a:cubicBezTo>
                    <a:pt x="1" y="2"/>
                    <a:pt x="1" y="3"/>
                    <a:pt x="0" y="2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03" name="Freeform 840">
              <a:extLst>
                <a:ext uri="{FF2B5EF4-FFF2-40B4-BE49-F238E27FC236}">
                  <a16:creationId xmlns:a16="http://schemas.microsoft.com/office/drawing/2014/main" id="{E63299AF-FF08-92BA-74C2-154B1A22F2CA}"/>
                </a:ext>
              </a:extLst>
            </p:cNvPr>
            <p:cNvSpPr>
              <a:spLocks/>
            </p:cNvSpPr>
            <p:nvPr/>
          </p:nvSpPr>
          <p:spPr bwMode="auto">
            <a:xfrm>
              <a:off x="2942" y="3484"/>
              <a:ext cx="7" cy="11"/>
            </a:xfrm>
            <a:custGeom>
              <a:avLst/>
              <a:gdLst>
                <a:gd name="T0" fmla="*/ 0 w 2"/>
                <a:gd name="T1" fmla="*/ 348 h 3"/>
                <a:gd name="T2" fmla="*/ 0 w 2"/>
                <a:gd name="T3" fmla="*/ 202 h 3"/>
                <a:gd name="T4" fmla="*/ 308 w 2"/>
                <a:gd name="T5" fmla="*/ 0 h 3"/>
                <a:gd name="T6" fmla="*/ 308 w 2"/>
                <a:gd name="T7" fmla="*/ 348 h 3"/>
                <a:gd name="T8" fmla="*/ 0 w 2"/>
                <a:gd name="T9" fmla="*/ 348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0" y="2"/>
                  </a:moveTo>
                  <a:cubicBezTo>
                    <a:pt x="0" y="2"/>
                    <a:pt x="0" y="1"/>
                    <a:pt x="0" y="1"/>
                  </a:cubicBezTo>
                  <a:cubicBezTo>
                    <a:pt x="0" y="0"/>
                    <a:pt x="1" y="0"/>
                    <a:pt x="2" y="0"/>
                  </a:cubicBezTo>
                  <a:cubicBezTo>
                    <a:pt x="2" y="1"/>
                    <a:pt x="2" y="1"/>
                    <a:pt x="2" y="2"/>
                  </a:cubicBezTo>
                  <a:cubicBezTo>
                    <a:pt x="2" y="2"/>
                    <a:pt x="1" y="3"/>
                    <a:pt x="0" y="2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04" name="Freeform 841">
              <a:extLst>
                <a:ext uri="{FF2B5EF4-FFF2-40B4-BE49-F238E27FC236}">
                  <a16:creationId xmlns:a16="http://schemas.microsoft.com/office/drawing/2014/main" id="{9D379635-C2D4-25CB-DEE0-64398FC56A30}"/>
                </a:ext>
              </a:extLst>
            </p:cNvPr>
            <p:cNvSpPr>
              <a:spLocks/>
            </p:cNvSpPr>
            <p:nvPr/>
          </p:nvSpPr>
          <p:spPr bwMode="auto">
            <a:xfrm>
              <a:off x="2949" y="3456"/>
              <a:ext cx="10" cy="7"/>
            </a:xfrm>
            <a:custGeom>
              <a:avLst/>
              <a:gdLst>
                <a:gd name="T0" fmla="*/ 110 w 3"/>
                <a:gd name="T1" fmla="*/ 308 h 2"/>
                <a:gd name="T2" fmla="*/ 110 w 3"/>
                <a:gd name="T3" fmla="*/ 0 h 2"/>
                <a:gd name="T4" fmla="*/ 257 w 3"/>
                <a:gd name="T5" fmla="*/ 0 h 2"/>
                <a:gd name="T6" fmla="*/ 257 w 3"/>
                <a:gd name="T7" fmla="*/ 308 h 2"/>
                <a:gd name="T8" fmla="*/ 110 w 3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1" y="2"/>
                  </a:moveTo>
                  <a:cubicBezTo>
                    <a:pt x="0" y="2"/>
                    <a:pt x="0" y="1"/>
                    <a:pt x="1" y="0"/>
                  </a:cubicBezTo>
                  <a:cubicBezTo>
                    <a:pt x="1" y="0"/>
                    <a:pt x="2" y="0"/>
                    <a:pt x="2" y="0"/>
                  </a:cubicBezTo>
                  <a:cubicBezTo>
                    <a:pt x="3" y="0"/>
                    <a:pt x="3" y="1"/>
                    <a:pt x="2" y="2"/>
                  </a:cubicBezTo>
                  <a:cubicBezTo>
                    <a:pt x="2" y="2"/>
                    <a:pt x="1" y="2"/>
                    <a:pt x="1" y="2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05" name="Freeform 842">
              <a:extLst>
                <a:ext uri="{FF2B5EF4-FFF2-40B4-BE49-F238E27FC236}">
                  <a16:creationId xmlns:a16="http://schemas.microsoft.com/office/drawing/2014/main" id="{009629CC-51E4-45A9-1A19-6C08771B304E}"/>
                </a:ext>
              </a:extLst>
            </p:cNvPr>
            <p:cNvSpPr>
              <a:spLocks/>
            </p:cNvSpPr>
            <p:nvPr/>
          </p:nvSpPr>
          <p:spPr bwMode="auto">
            <a:xfrm>
              <a:off x="2989" y="3466"/>
              <a:ext cx="10" cy="11"/>
            </a:xfrm>
            <a:custGeom>
              <a:avLst/>
              <a:gdLst>
                <a:gd name="T0" fmla="*/ 110 w 3"/>
                <a:gd name="T1" fmla="*/ 539 h 3"/>
                <a:gd name="T2" fmla="*/ 110 w 3"/>
                <a:gd name="T3" fmla="*/ 202 h 3"/>
                <a:gd name="T4" fmla="*/ 257 w 3"/>
                <a:gd name="T5" fmla="*/ 202 h 3"/>
                <a:gd name="T6" fmla="*/ 367 w 3"/>
                <a:gd name="T7" fmla="*/ 348 h 3"/>
                <a:gd name="T8" fmla="*/ 110 w 3"/>
                <a:gd name="T9" fmla="*/ 539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1" y="3"/>
                  </a:moveTo>
                  <a:cubicBezTo>
                    <a:pt x="1" y="2"/>
                    <a:pt x="0" y="1"/>
                    <a:pt x="1" y="1"/>
                  </a:cubicBezTo>
                  <a:cubicBezTo>
                    <a:pt x="1" y="0"/>
                    <a:pt x="2" y="0"/>
                    <a:pt x="2" y="1"/>
                  </a:cubicBezTo>
                  <a:cubicBezTo>
                    <a:pt x="3" y="1"/>
                    <a:pt x="3" y="2"/>
                    <a:pt x="3" y="2"/>
                  </a:cubicBezTo>
                  <a:cubicBezTo>
                    <a:pt x="2" y="3"/>
                    <a:pt x="2" y="3"/>
                    <a:pt x="1" y="3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06" name="Freeform 843">
              <a:extLst>
                <a:ext uri="{FF2B5EF4-FFF2-40B4-BE49-F238E27FC236}">
                  <a16:creationId xmlns:a16="http://schemas.microsoft.com/office/drawing/2014/main" id="{58186221-C526-B589-125A-DCD3FCFDD1FA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5" y="3110"/>
              <a:ext cx="10" cy="14"/>
            </a:xfrm>
            <a:custGeom>
              <a:avLst/>
              <a:gdLst>
                <a:gd name="T0" fmla="*/ 0 w 3"/>
                <a:gd name="T1" fmla="*/ 308 h 4"/>
                <a:gd name="T2" fmla="*/ 257 w 3"/>
                <a:gd name="T3" fmla="*/ 172 h 4"/>
                <a:gd name="T4" fmla="*/ 367 w 3"/>
                <a:gd name="T5" fmla="*/ 308 h 4"/>
                <a:gd name="T6" fmla="*/ 257 w 3"/>
                <a:gd name="T7" fmla="*/ 602 h 4"/>
                <a:gd name="T8" fmla="*/ 0 w 3"/>
                <a:gd name="T9" fmla="*/ 308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4">
                  <a:moveTo>
                    <a:pt x="0" y="2"/>
                  </a:moveTo>
                  <a:cubicBezTo>
                    <a:pt x="0" y="2"/>
                    <a:pt x="1" y="1"/>
                    <a:pt x="2" y="1"/>
                  </a:cubicBezTo>
                  <a:cubicBezTo>
                    <a:pt x="2" y="0"/>
                    <a:pt x="3" y="1"/>
                    <a:pt x="3" y="2"/>
                  </a:cubicBezTo>
                  <a:cubicBezTo>
                    <a:pt x="3" y="3"/>
                    <a:pt x="3" y="4"/>
                    <a:pt x="2" y="4"/>
                  </a:cubicBezTo>
                  <a:cubicBezTo>
                    <a:pt x="1" y="4"/>
                    <a:pt x="0" y="3"/>
                    <a:pt x="0" y="2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07" name="Freeform 844">
              <a:extLst>
                <a:ext uri="{FF2B5EF4-FFF2-40B4-BE49-F238E27FC236}">
                  <a16:creationId xmlns:a16="http://schemas.microsoft.com/office/drawing/2014/main" id="{6D32D7B0-1E36-9FA2-62F7-B74E4C8E91FC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2" y="3103"/>
              <a:ext cx="10" cy="10"/>
            </a:xfrm>
            <a:custGeom>
              <a:avLst/>
              <a:gdLst>
                <a:gd name="T0" fmla="*/ 0 w 3"/>
                <a:gd name="T1" fmla="*/ 257 h 3"/>
                <a:gd name="T2" fmla="*/ 110 w 3"/>
                <a:gd name="T3" fmla="*/ 0 h 3"/>
                <a:gd name="T4" fmla="*/ 367 w 3"/>
                <a:gd name="T5" fmla="*/ 110 h 3"/>
                <a:gd name="T6" fmla="*/ 257 w 3"/>
                <a:gd name="T7" fmla="*/ 367 h 3"/>
                <a:gd name="T8" fmla="*/ 0 w 3"/>
                <a:gd name="T9" fmla="*/ 25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0" y="2"/>
                  </a:moveTo>
                  <a:cubicBezTo>
                    <a:pt x="0" y="1"/>
                    <a:pt x="0" y="0"/>
                    <a:pt x="1" y="0"/>
                  </a:cubicBezTo>
                  <a:cubicBezTo>
                    <a:pt x="2" y="0"/>
                    <a:pt x="3" y="1"/>
                    <a:pt x="3" y="1"/>
                  </a:cubicBezTo>
                  <a:cubicBezTo>
                    <a:pt x="3" y="2"/>
                    <a:pt x="3" y="3"/>
                    <a:pt x="2" y="3"/>
                  </a:cubicBezTo>
                  <a:cubicBezTo>
                    <a:pt x="1" y="3"/>
                    <a:pt x="0" y="3"/>
                    <a:pt x="0" y="2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08" name="Freeform 845">
              <a:extLst>
                <a:ext uri="{FF2B5EF4-FFF2-40B4-BE49-F238E27FC236}">
                  <a16:creationId xmlns:a16="http://schemas.microsoft.com/office/drawing/2014/main" id="{48B4AD39-9AAB-90BE-B8FB-45F10489BAAC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2" y="2985"/>
              <a:ext cx="10" cy="14"/>
            </a:xfrm>
            <a:custGeom>
              <a:avLst/>
              <a:gdLst>
                <a:gd name="T0" fmla="*/ 110 w 3"/>
                <a:gd name="T1" fmla="*/ 602 h 4"/>
                <a:gd name="T2" fmla="*/ 0 w 3"/>
                <a:gd name="T3" fmla="*/ 308 h 4"/>
                <a:gd name="T4" fmla="*/ 257 w 3"/>
                <a:gd name="T5" fmla="*/ 172 h 4"/>
                <a:gd name="T6" fmla="*/ 367 w 3"/>
                <a:gd name="T7" fmla="*/ 480 h 4"/>
                <a:gd name="T8" fmla="*/ 110 w 3"/>
                <a:gd name="T9" fmla="*/ 602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4">
                  <a:moveTo>
                    <a:pt x="1" y="4"/>
                  </a:moveTo>
                  <a:cubicBezTo>
                    <a:pt x="0" y="3"/>
                    <a:pt x="0" y="2"/>
                    <a:pt x="0" y="2"/>
                  </a:cubicBezTo>
                  <a:cubicBezTo>
                    <a:pt x="0" y="1"/>
                    <a:pt x="1" y="0"/>
                    <a:pt x="2" y="1"/>
                  </a:cubicBezTo>
                  <a:cubicBezTo>
                    <a:pt x="3" y="1"/>
                    <a:pt x="3" y="2"/>
                    <a:pt x="3" y="3"/>
                  </a:cubicBezTo>
                  <a:cubicBezTo>
                    <a:pt x="2" y="4"/>
                    <a:pt x="2" y="4"/>
                    <a:pt x="1" y="4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09" name="Freeform 846">
              <a:extLst>
                <a:ext uri="{FF2B5EF4-FFF2-40B4-BE49-F238E27FC236}">
                  <a16:creationId xmlns:a16="http://schemas.microsoft.com/office/drawing/2014/main" id="{BE0EFD5C-A51A-47D1-5DD2-6A2DB834C2CE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2" y="2978"/>
              <a:ext cx="13" cy="11"/>
            </a:xfrm>
            <a:custGeom>
              <a:avLst/>
              <a:gdLst>
                <a:gd name="T0" fmla="*/ 107 w 4"/>
                <a:gd name="T1" fmla="*/ 539 h 3"/>
                <a:gd name="T2" fmla="*/ 0 w 4"/>
                <a:gd name="T3" fmla="*/ 202 h 3"/>
                <a:gd name="T4" fmla="*/ 244 w 4"/>
                <a:gd name="T5" fmla="*/ 0 h 3"/>
                <a:gd name="T6" fmla="*/ 348 w 4"/>
                <a:gd name="T7" fmla="*/ 348 h 3"/>
                <a:gd name="T8" fmla="*/ 107 w 4"/>
                <a:gd name="T9" fmla="*/ 539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3">
                  <a:moveTo>
                    <a:pt x="1" y="3"/>
                  </a:moveTo>
                  <a:cubicBezTo>
                    <a:pt x="1" y="2"/>
                    <a:pt x="0" y="2"/>
                    <a:pt x="0" y="1"/>
                  </a:cubicBezTo>
                  <a:cubicBezTo>
                    <a:pt x="1" y="0"/>
                    <a:pt x="2" y="0"/>
                    <a:pt x="2" y="0"/>
                  </a:cubicBezTo>
                  <a:cubicBezTo>
                    <a:pt x="3" y="0"/>
                    <a:pt x="4" y="1"/>
                    <a:pt x="3" y="2"/>
                  </a:cubicBezTo>
                  <a:cubicBezTo>
                    <a:pt x="3" y="3"/>
                    <a:pt x="2" y="3"/>
                    <a:pt x="1" y="3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10" name="Freeform 847">
              <a:extLst>
                <a:ext uri="{FF2B5EF4-FFF2-40B4-BE49-F238E27FC236}">
                  <a16:creationId xmlns:a16="http://schemas.microsoft.com/office/drawing/2014/main" id="{57779492-A225-573B-5581-D0B37033FF5A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2" y="2960"/>
              <a:ext cx="10" cy="14"/>
            </a:xfrm>
            <a:custGeom>
              <a:avLst/>
              <a:gdLst>
                <a:gd name="T0" fmla="*/ 110 w 3"/>
                <a:gd name="T1" fmla="*/ 480 h 4"/>
                <a:gd name="T2" fmla="*/ 0 w 3"/>
                <a:gd name="T3" fmla="*/ 172 h 4"/>
                <a:gd name="T4" fmla="*/ 257 w 3"/>
                <a:gd name="T5" fmla="*/ 172 h 4"/>
                <a:gd name="T6" fmla="*/ 367 w 3"/>
                <a:gd name="T7" fmla="*/ 480 h 4"/>
                <a:gd name="T8" fmla="*/ 110 w 3"/>
                <a:gd name="T9" fmla="*/ 480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4">
                  <a:moveTo>
                    <a:pt x="1" y="3"/>
                  </a:moveTo>
                  <a:cubicBezTo>
                    <a:pt x="0" y="3"/>
                    <a:pt x="0" y="2"/>
                    <a:pt x="0" y="1"/>
                  </a:cubicBezTo>
                  <a:cubicBezTo>
                    <a:pt x="0" y="1"/>
                    <a:pt x="1" y="0"/>
                    <a:pt x="2" y="1"/>
                  </a:cubicBezTo>
                  <a:cubicBezTo>
                    <a:pt x="3" y="1"/>
                    <a:pt x="3" y="2"/>
                    <a:pt x="3" y="3"/>
                  </a:cubicBezTo>
                  <a:cubicBezTo>
                    <a:pt x="3" y="3"/>
                    <a:pt x="2" y="4"/>
                    <a:pt x="1" y="3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11" name="Freeform 848">
              <a:extLst>
                <a:ext uri="{FF2B5EF4-FFF2-40B4-BE49-F238E27FC236}">
                  <a16:creationId xmlns:a16="http://schemas.microsoft.com/office/drawing/2014/main" id="{4038734A-AC5C-7A1A-6C16-A3ED94709B13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2" y="2956"/>
              <a:ext cx="13" cy="15"/>
            </a:xfrm>
            <a:custGeom>
              <a:avLst/>
              <a:gdLst>
                <a:gd name="T0" fmla="*/ 244 w 4"/>
                <a:gd name="T1" fmla="*/ 788 h 4"/>
                <a:gd name="T2" fmla="*/ 107 w 4"/>
                <a:gd name="T3" fmla="*/ 424 h 4"/>
                <a:gd name="T4" fmla="*/ 348 w 4"/>
                <a:gd name="T5" fmla="*/ 210 h 4"/>
                <a:gd name="T6" fmla="*/ 445 w 4"/>
                <a:gd name="T7" fmla="*/ 578 h 4"/>
                <a:gd name="T8" fmla="*/ 244 w 4"/>
                <a:gd name="T9" fmla="*/ 788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4">
                  <a:moveTo>
                    <a:pt x="2" y="4"/>
                  </a:moveTo>
                  <a:cubicBezTo>
                    <a:pt x="1" y="3"/>
                    <a:pt x="0" y="2"/>
                    <a:pt x="1" y="2"/>
                  </a:cubicBezTo>
                  <a:cubicBezTo>
                    <a:pt x="1" y="1"/>
                    <a:pt x="2" y="0"/>
                    <a:pt x="3" y="1"/>
                  </a:cubicBezTo>
                  <a:cubicBezTo>
                    <a:pt x="4" y="1"/>
                    <a:pt x="4" y="2"/>
                    <a:pt x="4" y="3"/>
                  </a:cubicBezTo>
                  <a:cubicBezTo>
                    <a:pt x="3" y="4"/>
                    <a:pt x="2" y="4"/>
                    <a:pt x="2" y="4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12" name="Freeform 849">
              <a:extLst>
                <a:ext uri="{FF2B5EF4-FFF2-40B4-BE49-F238E27FC236}">
                  <a16:creationId xmlns:a16="http://schemas.microsoft.com/office/drawing/2014/main" id="{C30C1C4B-F87F-8859-3D85-4B43D02AEDA2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5" y="2971"/>
              <a:ext cx="10" cy="14"/>
            </a:xfrm>
            <a:custGeom>
              <a:avLst/>
              <a:gdLst>
                <a:gd name="T0" fmla="*/ 110 w 3"/>
                <a:gd name="T1" fmla="*/ 602 h 4"/>
                <a:gd name="T2" fmla="*/ 0 w 3"/>
                <a:gd name="T3" fmla="*/ 308 h 4"/>
                <a:gd name="T4" fmla="*/ 257 w 3"/>
                <a:gd name="T5" fmla="*/ 172 h 4"/>
                <a:gd name="T6" fmla="*/ 367 w 3"/>
                <a:gd name="T7" fmla="*/ 480 h 4"/>
                <a:gd name="T8" fmla="*/ 110 w 3"/>
                <a:gd name="T9" fmla="*/ 602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4">
                  <a:moveTo>
                    <a:pt x="1" y="4"/>
                  </a:moveTo>
                  <a:cubicBezTo>
                    <a:pt x="0" y="3"/>
                    <a:pt x="0" y="2"/>
                    <a:pt x="0" y="2"/>
                  </a:cubicBezTo>
                  <a:cubicBezTo>
                    <a:pt x="0" y="1"/>
                    <a:pt x="1" y="0"/>
                    <a:pt x="2" y="1"/>
                  </a:cubicBezTo>
                  <a:cubicBezTo>
                    <a:pt x="3" y="1"/>
                    <a:pt x="3" y="2"/>
                    <a:pt x="3" y="3"/>
                  </a:cubicBezTo>
                  <a:cubicBezTo>
                    <a:pt x="2" y="4"/>
                    <a:pt x="2" y="4"/>
                    <a:pt x="1" y="4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13" name="Freeform 850">
              <a:extLst>
                <a:ext uri="{FF2B5EF4-FFF2-40B4-BE49-F238E27FC236}">
                  <a16:creationId xmlns:a16="http://schemas.microsoft.com/office/drawing/2014/main" id="{EC552FB6-7799-1704-7C45-44EC008C4504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2" y="2978"/>
              <a:ext cx="10" cy="11"/>
            </a:xfrm>
            <a:custGeom>
              <a:avLst/>
              <a:gdLst>
                <a:gd name="T0" fmla="*/ 110 w 3"/>
                <a:gd name="T1" fmla="*/ 539 h 3"/>
                <a:gd name="T2" fmla="*/ 0 w 3"/>
                <a:gd name="T3" fmla="*/ 202 h 3"/>
                <a:gd name="T4" fmla="*/ 257 w 3"/>
                <a:gd name="T5" fmla="*/ 0 h 3"/>
                <a:gd name="T6" fmla="*/ 367 w 3"/>
                <a:gd name="T7" fmla="*/ 348 h 3"/>
                <a:gd name="T8" fmla="*/ 110 w 3"/>
                <a:gd name="T9" fmla="*/ 539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1" y="3"/>
                  </a:moveTo>
                  <a:cubicBezTo>
                    <a:pt x="0" y="3"/>
                    <a:pt x="0" y="2"/>
                    <a:pt x="0" y="1"/>
                  </a:cubicBezTo>
                  <a:cubicBezTo>
                    <a:pt x="0" y="0"/>
                    <a:pt x="1" y="0"/>
                    <a:pt x="2" y="0"/>
                  </a:cubicBezTo>
                  <a:cubicBezTo>
                    <a:pt x="3" y="0"/>
                    <a:pt x="3" y="1"/>
                    <a:pt x="3" y="2"/>
                  </a:cubicBezTo>
                  <a:cubicBezTo>
                    <a:pt x="3" y="3"/>
                    <a:pt x="2" y="3"/>
                    <a:pt x="1" y="3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14" name="Freeform 851">
              <a:extLst>
                <a:ext uri="{FF2B5EF4-FFF2-40B4-BE49-F238E27FC236}">
                  <a16:creationId xmlns:a16="http://schemas.microsoft.com/office/drawing/2014/main" id="{EECE842C-9212-7BCB-9E0C-E963FD88DB31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2" y="2974"/>
              <a:ext cx="10" cy="15"/>
            </a:xfrm>
            <a:custGeom>
              <a:avLst/>
              <a:gdLst>
                <a:gd name="T0" fmla="*/ 110 w 3"/>
                <a:gd name="T1" fmla="*/ 788 h 4"/>
                <a:gd name="T2" fmla="*/ 0 w 3"/>
                <a:gd name="T3" fmla="*/ 424 h 4"/>
                <a:gd name="T4" fmla="*/ 257 w 3"/>
                <a:gd name="T5" fmla="*/ 210 h 4"/>
                <a:gd name="T6" fmla="*/ 367 w 3"/>
                <a:gd name="T7" fmla="*/ 578 h 4"/>
                <a:gd name="T8" fmla="*/ 110 w 3"/>
                <a:gd name="T9" fmla="*/ 788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4">
                  <a:moveTo>
                    <a:pt x="1" y="4"/>
                  </a:moveTo>
                  <a:cubicBezTo>
                    <a:pt x="0" y="3"/>
                    <a:pt x="0" y="2"/>
                    <a:pt x="0" y="2"/>
                  </a:cubicBezTo>
                  <a:cubicBezTo>
                    <a:pt x="0" y="1"/>
                    <a:pt x="1" y="0"/>
                    <a:pt x="2" y="1"/>
                  </a:cubicBezTo>
                  <a:cubicBezTo>
                    <a:pt x="3" y="1"/>
                    <a:pt x="3" y="2"/>
                    <a:pt x="3" y="3"/>
                  </a:cubicBezTo>
                  <a:cubicBezTo>
                    <a:pt x="3" y="4"/>
                    <a:pt x="2" y="4"/>
                    <a:pt x="1" y="4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15" name="Freeform 852">
              <a:extLst>
                <a:ext uri="{FF2B5EF4-FFF2-40B4-BE49-F238E27FC236}">
                  <a16:creationId xmlns:a16="http://schemas.microsoft.com/office/drawing/2014/main" id="{66512639-1898-6DFA-B355-60E1CFDFBCBA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9" y="2949"/>
              <a:ext cx="10" cy="15"/>
            </a:xfrm>
            <a:custGeom>
              <a:avLst/>
              <a:gdLst>
                <a:gd name="T0" fmla="*/ 110 w 3"/>
                <a:gd name="T1" fmla="*/ 578 h 4"/>
                <a:gd name="T2" fmla="*/ 0 w 3"/>
                <a:gd name="T3" fmla="*/ 210 h 4"/>
                <a:gd name="T4" fmla="*/ 257 w 3"/>
                <a:gd name="T5" fmla="*/ 0 h 4"/>
                <a:gd name="T6" fmla="*/ 367 w 3"/>
                <a:gd name="T7" fmla="*/ 424 h 4"/>
                <a:gd name="T8" fmla="*/ 110 w 3"/>
                <a:gd name="T9" fmla="*/ 578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4">
                  <a:moveTo>
                    <a:pt x="1" y="3"/>
                  </a:moveTo>
                  <a:cubicBezTo>
                    <a:pt x="0" y="3"/>
                    <a:pt x="0" y="2"/>
                    <a:pt x="0" y="1"/>
                  </a:cubicBezTo>
                  <a:cubicBezTo>
                    <a:pt x="0" y="0"/>
                    <a:pt x="1" y="0"/>
                    <a:pt x="2" y="0"/>
                  </a:cubicBezTo>
                  <a:cubicBezTo>
                    <a:pt x="3" y="1"/>
                    <a:pt x="3" y="1"/>
                    <a:pt x="3" y="2"/>
                  </a:cubicBezTo>
                  <a:cubicBezTo>
                    <a:pt x="3" y="3"/>
                    <a:pt x="2" y="4"/>
                    <a:pt x="1" y="3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16" name="Freeform 853">
              <a:extLst>
                <a:ext uri="{FF2B5EF4-FFF2-40B4-BE49-F238E27FC236}">
                  <a16:creationId xmlns:a16="http://schemas.microsoft.com/office/drawing/2014/main" id="{07E94A04-6A17-D452-73EE-2E8D10E620DE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9" y="2939"/>
              <a:ext cx="13" cy="14"/>
            </a:xfrm>
            <a:custGeom>
              <a:avLst/>
              <a:gdLst>
                <a:gd name="T0" fmla="*/ 107 w 4"/>
                <a:gd name="T1" fmla="*/ 602 h 4"/>
                <a:gd name="T2" fmla="*/ 107 w 4"/>
                <a:gd name="T3" fmla="*/ 308 h 4"/>
                <a:gd name="T4" fmla="*/ 348 w 4"/>
                <a:gd name="T5" fmla="*/ 172 h 4"/>
                <a:gd name="T6" fmla="*/ 445 w 4"/>
                <a:gd name="T7" fmla="*/ 480 h 4"/>
                <a:gd name="T8" fmla="*/ 107 w 4"/>
                <a:gd name="T9" fmla="*/ 602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4">
                  <a:moveTo>
                    <a:pt x="1" y="4"/>
                  </a:moveTo>
                  <a:cubicBezTo>
                    <a:pt x="1" y="3"/>
                    <a:pt x="0" y="2"/>
                    <a:pt x="1" y="2"/>
                  </a:cubicBezTo>
                  <a:cubicBezTo>
                    <a:pt x="1" y="1"/>
                    <a:pt x="2" y="0"/>
                    <a:pt x="3" y="1"/>
                  </a:cubicBezTo>
                  <a:cubicBezTo>
                    <a:pt x="3" y="1"/>
                    <a:pt x="4" y="2"/>
                    <a:pt x="4" y="3"/>
                  </a:cubicBezTo>
                  <a:cubicBezTo>
                    <a:pt x="3" y="3"/>
                    <a:pt x="2" y="4"/>
                    <a:pt x="1" y="4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17" name="Freeform 854">
              <a:extLst>
                <a:ext uri="{FF2B5EF4-FFF2-40B4-BE49-F238E27FC236}">
                  <a16:creationId xmlns:a16="http://schemas.microsoft.com/office/drawing/2014/main" id="{37391827-1E69-958E-BB3A-CE3A89B9856B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2" y="2946"/>
              <a:ext cx="13" cy="10"/>
            </a:xfrm>
            <a:custGeom>
              <a:avLst/>
              <a:gdLst>
                <a:gd name="T0" fmla="*/ 244 w 4"/>
                <a:gd name="T1" fmla="*/ 367 h 3"/>
                <a:gd name="T2" fmla="*/ 107 w 4"/>
                <a:gd name="T3" fmla="*/ 110 h 3"/>
                <a:gd name="T4" fmla="*/ 348 w 4"/>
                <a:gd name="T5" fmla="*/ 0 h 3"/>
                <a:gd name="T6" fmla="*/ 445 w 4"/>
                <a:gd name="T7" fmla="*/ 257 h 3"/>
                <a:gd name="T8" fmla="*/ 244 w 4"/>
                <a:gd name="T9" fmla="*/ 36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3">
                  <a:moveTo>
                    <a:pt x="2" y="3"/>
                  </a:moveTo>
                  <a:cubicBezTo>
                    <a:pt x="1" y="3"/>
                    <a:pt x="0" y="2"/>
                    <a:pt x="1" y="1"/>
                  </a:cubicBezTo>
                  <a:cubicBezTo>
                    <a:pt x="1" y="0"/>
                    <a:pt x="2" y="0"/>
                    <a:pt x="3" y="0"/>
                  </a:cubicBezTo>
                  <a:cubicBezTo>
                    <a:pt x="4" y="0"/>
                    <a:pt x="4" y="1"/>
                    <a:pt x="4" y="2"/>
                  </a:cubicBezTo>
                  <a:cubicBezTo>
                    <a:pt x="3" y="3"/>
                    <a:pt x="2" y="3"/>
                    <a:pt x="2" y="3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18" name="Freeform 855">
              <a:extLst>
                <a:ext uri="{FF2B5EF4-FFF2-40B4-BE49-F238E27FC236}">
                  <a16:creationId xmlns:a16="http://schemas.microsoft.com/office/drawing/2014/main" id="{BFDD0460-8A05-3416-64A5-0B59D9DFF2A9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9" y="2956"/>
              <a:ext cx="13" cy="15"/>
            </a:xfrm>
            <a:custGeom>
              <a:avLst/>
              <a:gdLst>
                <a:gd name="T0" fmla="*/ 107 w 4"/>
                <a:gd name="T1" fmla="*/ 788 h 4"/>
                <a:gd name="T2" fmla="*/ 0 w 4"/>
                <a:gd name="T3" fmla="*/ 424 h 4"/>
                <a:gd name="T4" fmla="*/ 244 w 4"/>
                <a:gd name="T5" fmla="*/ 210 h 4"/>
                <a:gd name="T6" fmla="*/ 348 w 4"/>
                <a:gd name="T7" fmla="*/ 578 h 4"/>
                <a:gd name="T8" fmla="*/ 107 w 4"/>
                <a:gd name="T9" fmla="*/ 788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4">
                  <a:moveTo>
                    <a:pt x="1" y="4"/>
                  </a:moveTo>
                  <a:cubicBezTo>
                    <a:pt x="0" y="3"/>
                    <a:pt x="0" y="2"/>
                    <a:pt x="0" y="2"/>
                  </a:cubicBezTo>
                  <a:cubicBezTo>
                    <a:pt x="1" y="1"/>
                    <a:pt x="2" y="0"/>
                    <a:pt x="2" y="1"/>
                  </a:cubicBezTo>
                  <a:cubicBezTo>
                    <a:pt x="3" y="1"/>
                    <a:pt x="4" y="2"/>
                    <a:pt x="3" y="3"/>
                  </a:cubicBezTo>
                  <a:cubicBezTo>
                    <a:pt x="3" y="3"/>
                    <a:pt x="2" y="4"/>
                    <a:pt x="1" y="4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19" name="Freeform 856">
              <a:extLst>
                <a:ext uri="{FF2B5EF4-FFF2-40B4-BE49-F238E27FC236}">
                  <a16:creationId xmlns:a16="http://schemas.microsoft.com/office/drawing/2014/main" id="{6178950F-88DD-9A6B-0ACF-EE54FE72718A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5" y="2964"/>
              <a:ext cx="14" cy="10"/>
            </a:xfrm>
            <a:custGeom>
              <a:avLst/>
              <a:gdLst>
                <a:gd name="T0" fmla="*/ 308 w 4"/>
                <a:gd name="T1" fmla="*/ 367 h 3"/>
                <a:gd name="T2" fmla="*/ 172 w 4"/>
                <a:gd name="T3" fmla="*/ 110 h 3"/>
                <a:gd name="T4" fmla="*/ 480 w 4"/>
                <a:gd name="T5" fmla="*/ 0 h 3"/>
                <a:gd name="T6" fmla="*/ 602 w 4"/>
                <a:gd name="T7" fmla="*/ 257 h 3"/>
                <a:gd name="T8" fmla="*/ 308 w 4"/>
                <a:gd name="T9" fmla="*/ 36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3">
                  <a:moveTo>
                    <a:pt x="2" y="3"/>
                  </a:moveTo>
                  <a:cubicBezTo>
                    <a:pt x="1" y="3"/>
                    <a:pt x="0" y="2"/>
                    <a:pt x="1" y="1"/>
                  </a:cubicBezTo>
                  <a:cubicBezTo>
                    <a:pt x="1" y="0"/>
                    <a:pt x="2" y="0"/>
                    <a:pt x="3" y="0"/>
                  </a:cubicBezTo>
                  <a:cubicBezTo>
                    <a:pt x="3" y="1"/>
                    <a:pt x="4" y="1"/>
                    <a:pt x="4" y="2"/>
                  </a:cubicBezTo>
                  <a:cubicBezTo>
                    <a:pt x="3" y="3"/>
                    <a:pt x="2" y="3"/>
                    <a:pt x="2" y="3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20" name="Freeform 857">
              <a:extLst>
                <a:ext uri="{FF2B5EF4-FFF2-40B4-BE49-F238E27FC236}">
                  <a16:creationId xmlns:a16="http://schemas.microsoft.com/office/drawing/2014/main" id="{FA155ABD-530A-0032-55F3-B350697409E2}"/>
                </a:ext>
              </a:extLst>
            </p:cNvPr>
            <p:cNvSpPr>
              <a:spLocks/>
            </p:cNvSpPr>
            <p:nvPr/>
          </p:nvSpPr>
          <p:spPr bwMode="auto">
            <a:xfrm>
              <a:off x="2942" y="2956"/>
              <a:ext cx="10" cy="11"/>
            </a:xfrm>
            <a:custGeom>
              <a:avLst/>
              <a:gdLst>
                <a:gd name="T0" fmla="*/ 110 w 3"/>
                <a:gd name="T1" fmla="*/ 539 h 3"/>
                <a:gd name="T2" fmla="*/ 0 w 3"/>
                <a:gd name="T3" fmla="*/ 202 h 3"/>
                <a:gd name="T4" fmla="*/ 257 w 3"/>
                <a:gd name="T5" fmla="*/ 0 h 3"/>
                <a:gd name="T6" fmla="*/ 367 w 3"/>
                <a:gd name="T7" fmla="*/ 348 h 3"/>
                <a:gd name="T8" fmla="*/ 110 w 3"/>
                <a:gd name="T9" fmla="*/ 539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1" y="3"/>
                  </a:moveTo>
                  <a:cubicBezTo>
                    <a:pt x="0" y="2"/>
                    <a:pt x="0" y="2"/>
                    <a:pt x="0" y="1"/>
                  </a:cubicBezTo>
                  <a:cubicBezTo>
                    <a:pt x="0" y="0"/>
                    <a:pt x="1" y="0"/>
                    <a:pt x="2" y="0"/>
                  </a:cubicBezTo>
                  <a:cubicBezTo>
                    <a:pt x="3" y="0"/>
                    <a:pt x="3" y="1"/>
                    <a:pt x="3" y="2"/>
                  </a:cubicBezTo>
                  <a:cubicBezTo>
                    <a:pt x="2" y="3"/>
                    <a:pt x="2" y="3"/>
                    <a:pt x="1" y="3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21" name="Freeform 858">
              <a:extLst>
                <a:ext uri="{FF2B5EF4-FFF2-40B4-BE49-F238E27FC236}">
                  <a16:creationId xmlns:a16="http://schemas.microsoft.com/office/drawing/2014/main" id="{2D93E01C-1B8E-C065-D9C1-9E3484F0A4BE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5" y="2939"/>
              <a:ext cx="10" cy="14"/>
            </a:xfrm>
            <a:custGeom>
              <a:avLst/>
              <a:gdLst>
                <a:gd name="T0" fmla="*/ 110 w 3"/>
                <a:gd name="T1" fmla="*/ 480 h 4"/>
                <a:gd name="T2" fmla="*/ 0 w 3"/>
                <a:gd name="T3" fmla="*/ 172 h 4"/>
                <a:gd name="T4" fmla="*/ 257 w 3"/>
                <a:gd name="T5" fmla="*/ 0 h 4"/>
                <a:gd name="T6" fmla="*/ 367 w 3"/>
                <a:gd name="T7" fmla="*/ 308 h 4"/>
                <a:gd name="T8" fmla="*/ 110 w 3"/>
                <a:gd name="T9" fmla="*/ 480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4">
                  <a:moveTo>
                    <a:pt x="1" y="3"/>
                  </a:moveTo>
                  <a:cubicBezTo>
                    <a:pt x="0" y="3"/>
                    <a:pt x="0" y="2"/>
                    <a:pt x="0" y="1"/>
                  </a:cubicBezTo>
                  <a:cubicBezTo>
                    <a:pt x="1" y="0"/>
                    <a:pt x="1" y="0"/>
                    <a:pt x="2" y="0"/>
                  </a:cubicBezTo>
                  <a:cubicBezTo>
                    <a:pt x="3" y="1"/>
                    <a:pt x="3" y="2"/>
                    <a:pt x="3" y="2"/>
                  </a:cubicBezTo>
                  <a:cubicBezTo>
                    <a:pt x="3" y="3"/>
                    <a:pt x="2" y="4"/>
                    <a:pt x="1" y="3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22" name="Freeform 859">
              <a:extLst>
                <a:ext uri="{FF2B5EF4-FFF2-40B4-BE49-F238E27FC236}">
                  <a16:creationId xmlns:a16="http://schemas.microsoft.com/office/drawing/2014/main" id="{790727D8-CAD4-F181-72E0-F6F2752AB42C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5" y="2956"/>
              <a:ext cx="14" cy="11"/>
            </a:xfrm>
            <a:custGeom>
              <a:avLst/>
              <a:gdLst>
                <a:gd name="T0" fmla="*/ 172 w 4"/>
                <a:gd name="T1" fmla="*/ 539 h 3"/>
                <a:gd name="T2" fmla="*/ 0 w 4"/>
                <a:gd name="T3" fmla="*/ 202 h 3"/>
                <a:gd name="T4" fmla="*/ 308 w 4"/>
                <a:gd name="T5" fmla="*/ 0 h 3"/>
                <a:gd name="T6" fmla="*/ 480 w 4"/>
                <a:gd name="T7" fmla="*/ 348 h 3"/>
                <a:gd name="T8" fmla="*/ 172 w 4"/>
                <a:gd name="T9" fmla="*/ 539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3">
                  <a:moveTo>
                    <a:pt x="1" y="3"/>
                  </a:moveTo>
                  <a:cubicBezTo>
                    <a:pt x="0" y="3"/>
                    <a:pt x="0" y="2"/>
                    <a:pt x="0" y="1"/>
                  </a:cubicBezTo>
                  <a:cubicBezTo>
                    <a:pt x="1" y="0"/>
                    <a:pt x="1" y="0"/>
                    <a:pt x="2" y="0"/>
                  </a:cubicBezTo>
                  <a:cubicBezTo>
                    <a:pt x="3" y="0"/>
                    <a:pt x="4" y="1"/>
                    <a:pt x="3" y="2"/>
                  </a:cubicBezTo>
                  <a:cubicBezTo>
                    <a:pt x="3" y="3"/>
                    <a:pt x="2" y="3"/>
                    <a:pt x="1" y="3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23" name="Freeform 860">
              <a:extLst>
                <a:ext uri="{FF2B5EF4-FFF2-40B4-BE49-F238E27FC236}">
                  <a16:creationId xmlns:a16="http://schemas.microsoft.com/office/drawing/2014/main" id="{82086DA6-A87A-E0EA-8B8D-E8514A2F9F0C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2" y="2949"/>
              <a:ext cx="13" cy="15"/>
            </a:xfrm>
            <a:custGeom>
              <a:avLst/>
              <a:gdLst>
                <a:gd name="T0" fmla="*/ 107 w 4"/>
                <a:gd name="T1" fmla="*/ 788 h 4"/>
                <a:gd name="T2" fmla="*/ 107 w 4"/>
                <a:gd name="T3" fmla="*/ 424 h 4"/>
                <a:gd name="T4" fmla="*/ 348 w 4"/>
                <a:gd name="T5" fmla="*/ 210 h 4"/>
                <a:gd name="T6" fmla="*/ 348 w 4"/>
                <a:gd name="T7" fmla="*/ 578 h 4"/>
                <a:gd name="T8" fmla="*/ 107 w 4"/>
                <a:gd name="T9" fmla="*/ 788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4">
                  <a:moveTo>
                    <a:pt x="1" y="4"/>
                  </a:moveTo>
                  <a:cubicBezTo>
                    <a:pt x="1" y="3"/>
                    <a:pt x="0" y="2"/>
                    <a:pt x="1" y="2"/>
                  </a:cubicBezTo>
                  <a:cubicBezTo>
                    <a:pt x="1" y="1"/>
                    <a:pt x="2" y="0"/>
                    <a:pt x="3" y="1"/>
                  </a:cubicBezTo>
                  <a:cubicBezTo>
                    <a:pt x="3" y="1"/>
                    <a:pt x="4" y="2"/>
                    <a:pt x="3" y="3"/>
                  </a:cubicBezTo>
                  <a:cubicBezTo>
                    <a:pt x="3" y="4"/>
                    <a:pt x="2" y="4"/>
                    <a:pt x="1" y="4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24" name="Freeform 861">
              <a:extLst>
                <a:ext uri="{FF2B5EF4-FFF2-40B4-BE49-F238E27FC236}">
                  <a16:creationId xmlns:a16="http://schemas.microsoft.com/office/drawing/2014/main" id="{DD837B5D-4599-DA5A-06AC-F42519A49A83}"/>
                </a:ext>
              </a:extLst>
            </p:cNvPr>
            <p:cNvSpPr>
              <a:spLocks/>
            </p:cNvSpPr>
            <p:nvPr/>
          </p:nvSpPr>
          <p:spPr bwMode="auto">
            <a:xfrm>
              <a:off x="2869" y="2971"/>
              <a:ext cx="10" cy="10"/>
            </a:xfrm>
            <a:custGeom>
              <a:avLst/>
              <a:gdLst>
                <a:gd name="T0" fmla="*/ 110 w 3"/>
                <a:gd name="T1" fmla="*/ 367 h 3"/>
                <a:gd name="T2" fmla="*/ 0 w 3"/>
                <a:gd name="T3" fmla="*/ 110 h 3"/>
                <a:gd name="T4" fmla="*/ 257 w 3"/>
                <a:gd name="T5" fmla="*/ 0 h 3"/>
                <a:gd name="T6" fmla="*/ 367 w 3"/>
                <a:gd name="T7" fmla="*/ 257 h 3"/>
                <a:gd name="T8" fmla="*/ 110 w 3"/>
                <a:gd name="T9" fmla="*/ 36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1" y="3"/>
                  </a:moveTo>
                  <a:cubicBezTo>
                    <a:pt x="0" y="3"/>
                    <a:pt x="0" y="2"/>
                    <a:pt x="0" y="1"/>
                  </a:cubicBezTo>
                  <a:cubicBezTo>
                    <a:pt x="0" y="0"/>
                    <a:pt x="1" y="0"/>
                    <a:pt x="2" y="0"/>
                  </a:cubicBezTo>
                  <a:cubicBezTo>
                    <a:pt x="3" y="0"/>
                    <a:pt x="3" y="1"/>
                    <a:pt x="3" y="2"/>
                  </a:cubicBezTo>
                  <a:cubicBezTo>
                    <a:pt x="3" y="3"/>
                    <a:pt x="2" y="3"/>
                    <a:pt x="1" y="3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25" name="Freeform 862">
              <a:extLst>
                <a:ext uri="{FF2B5EF4-FFF2-40B4-BE49-F238E27FC236}">
                  <a16:creationId xmlns:a16="http://schemas.microsoft.com/office/drawing/2014/main" id="{FBFD73DF-42DF-C3E4-9CFD-5447941D0534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5" y="2981"/>
              <a:ext cx="14" cy="11"/>
            </a:xfrm>
            <a:custGeom>
              <a:avLst/>
              <a:gdLst>
                <a:gd name="T0" fmla="*/ 308 w 4"/>
                <a:gd name="T1" fmla="*/ 539 h 3"/>
                <a:gd name="T2" fmla="*/ 172 w 4"/>
                <a:gd name="T3" fmla="*/ 202 h 3"/>
                <a:gd name="T4" fmla="*/ 480 w 4"/>
                <a:gd name="T5" fmla="*/ 0 h 3"/>
                <a:gd name="T6" fmla="*/ 602 w 4"/>
                <a:gd name="T7" fmla="*/ 348 h 3"/>
                <a:gd name="T8" fmla="*/ 308 w 4"/>
                <a:gd name="T9" fmla="*/ 539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3">
                  <a:moveTo>
                    <a:pt x="2" y="3"/>
                  </a:moveTo>
                  <a:cubicBezTo>
                    <a:pt x="1" y="2"/>
                    <a:pt x="0" y="2"/>
                    <a:pt x="1" y="1"/>
                  </a:cubicBezTo>
                  <a:cubicBezTo>
                    <a:pt x="1" y="0"/>
                    <a:pt x="2" y="0"/>
                    <a:pt x="3" y="0"/>
                  </a:cubicBezTo>
                  <a:cubicBezTo>
                    <a:pt x="3" y="0"/>
                    <a:pt x="4" y="1"/>
                    <a:pt x="4" y="2"/>
                  </a:cubicBezTo>
                  <a:cubicBezTo>
                    <a:pt x="3" y="3"/>
                    <a:pt x="2" y="3"/>
                    <a:pt x="2" y="3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26" name="Freeform 863">
              <a:extLst>
                <a:ext uri="{FF2B5EF4-FFF2-40B4-BE49-F238E27FC236}">
                  <a16:creationId xmlns:a16="http://schemas.microsoft.com/office/drawing/2014/main" id="{40E2C841-2980-A765-0F92-9E82051B2443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5" y="2971"/>
              <a:ext cx="10" cy="14"/>
            </a:xfrm>
            <a:custGeom>
              <a:avLst/>
              <a:gdLst>
                <a:gd name="T0" fmla="*/ 110 w 3"/>
                <a:gd name="T1" fmla="*/ 480 h 4"/>
                <a:gd name="T2" fmla="*/ 0 w 3"/>
                <a:gd name="T3" fmla="*/ 172 h 4"/>
                <a:gd name="T4" fmla="*/ 257 w 3"/>
                <a:gd name="T5" fmla="*/ 0 h 4"/>
                <a:gd name="T6" fmla="*/ 367 w 3"/>
                <a:gd name="T7" fmla="*/ 308 h 4"/>
                <a:gd name="T8" fmla="*/ 110 w 3"/>
                <a:gd name="T9" fmla="*/ 480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4">
                  <a:moveTo>
                    <a:pt x="1" y="3"/>
                  </a:moveTo>
                  <a:cubicBezTo>
                    <a:pt x="0" y="3"/>
                    <a:pt x="0" y="2"/>
                    <a:pt x="0" y="1"/>
                  </a:cubicBezTo>
                  <a:cubicBezTo>
                    <a:pt x="0" y="0"/>
                    <a:pt x="1" y="0"/>
                    <a:pt x="2" y="0"/>
                  </a:cubicBezTo>
                  <a:cubicBezTo>
                    <a:pt x="3" y="1"/>
                    <a:pt x="3" y="1"/>
                    <a:pt x="3" y="2"/>
                  </a:cubicBezTo>
                  <a:cubicBezTo>
                    <a:pt x="3" y="3"/>
                    <a:pt x="2" y="4"/>
                    <a:pt x="1" y="3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27" name="Freeform 864">
              <a:extLst>
                <a:ext uri="{FF2B5EF4-FFF2-40B4-BE49-F238E27FC236}">
                  <a16:creationId xmlns:a16="http://schemas.microsoft.com/office/drawing/2014/main" id="{B3146160-DD2D-8BB0-6D18-BFD28D03C37E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9" y="2956"/>
              <a:ext cx="10" cy="11"/>
            </a:xfrm>
            <a:custGeom>
              <a:avLst/>
              <a:gdLst>
                <a:gd name="T0" fmla="*/ 110 w 3"/>
                <a:gd name="T1" fmla="*/ 539 h 3"/>
                <a:gd name="T2" fmla="*/ 0 w 3"/>
                <a:gd name="T3" fmla="*/ 202 h 3"/>
                <a:gd name="T4" fmla="*/ 257 w 3"/>
                <a:gd name="T5" fmla="*/ 0 h 3"/>
                <a:gd name="T6" fmla="*/ 367 w 3"/>
                <a:gd name="T7" fmla="*/ 348 h 3"/>
                <a:gd name="T8" fmla="*/ 110 w 3"/>
                <a:gd name="T9" fmla="*/ 539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1" y="3"/>
                  </a:moveTo>
                  <a:cubicBezTo>
                    <a:pt x="0" y="3"/>
                    <a:pt x="0" y="2"/>
                    <a:pt x="0" y="1"/>
                  </a:cubicBezTo>
                  <a:cubicBezTo>
                    <a:pt x="1" y="0"/>
                    <a:pt x="1" y="0"/>
                    <a:pt x="2" y="0"/>
                  </a:cubicBezTo>
                  <a:cubicBezTo>
                    <a:pt x="3" y="1"/>
                    <a:pt x="3" y="1"/>
                    <a:pt x="3" y="2"/>
                  </a:cubicBezTo>
                  <a:cubicBezTo>
                    <a:pt x="3" y="3"/>
                    <a:pt x="2" y="3"/>
                    <a:pt x="1" y="3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28" name="Freeform 865">
              <a:extLst>
                <a:ext uri="{FF2B5EF4-FFF2-40B4-BE49-F238E27FC236}">
                  <a16:creationId xmlns:a16="http://schemas.microsoft.com/office/drawing/2014/main" id="{893E74E3-83E4-4082-1A38-5720C1FB74CA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5" y="2992"/>
              <a:ext cx="10" cy="14"/>
            </a:xfrm>
            <a:custGeom>
              <a:avLst/>
              <a:gdLst>
                <a:gd name="T0" fmla="*/ 110 w 3"/>
                <a:gd name="T1" fmla="*/ 602 h 4"/>
                <a:gd name="T2" fmla="*/ 0 w 3"/>
                <a:gd name="T3" fmla="*/ 308 h 4"/>
                <a:gd name="T4" fmla="*/ 257 w 3"/>
                <a:gd name="T5" fmla="*/ 172 h 4"/>
                <a:gd name="T6" fmla="*/ 367 w 3"/>
                <a:gd name="T7" fmla="*/ 480 h 4"/>
                <a:gd name="T8" fmla="*/ 110 w 3"/>
                <a:gd name="T9" fmla="*/ 602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4">
                  <a:moveTo>
                    <a:pt x="1" y="4"/>
                  </a:moveTo>
                  <a:cubicBezTo>
                    <a:pt x="0" y="3"/>
                    <a:pt x="0" y="2"/>
                    <a:pt x="0" y="2"/>
                  </a:cubicBezTo>
                  <a:cubicBezTo>
                    <a:pt x="0" y="1"/>
                    <a:pt x="1" y="0"/>
                    <a:pt x="2" y="1"/>
                  </a:cubicBezTo>
                  <a:cubicBezTo>
                    <a:pt x="3" y="1"/>
                    <a:pt x="3" y="2"/>
                    <a:pt x="3" y="3"/>
                  </a:cubicBezTo>
                  <a:cubicBezTo>
                    <a:pt x="3" y="4"/>
                    <a:pt x="2" y="4"/>
                    <a:pt x="1" y="4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29" name="Freeform 866">
              <a:extLst>
                <a:ext uri="{FF2B5EF4-FFF2-40B4-BE49-F238E27FC236}">
                  <a16:creationId xmlns:a16="http://schemas.microsoft.com/office/drawing/2014/main" id="{58186387-8789-E3B4-873C-2867B688866A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5" y="2971"/>
              <a:ext cx="7" cy="7"/>
            </a:xfrm>
            <a:custGeom>
              <a:avLst/>
              <a:gdLst>
                <a:gd name="T0" fmla="*/ 172 w 2"/>
                <a:gd name="T1" fmla="*/ 308 h 2"/>
                <a:gd name="T2" fmla="*/ 0 w 2"/>
                <a:gd name="T3" fmla="*/ 172 h 2"/>
                <a:gd name="T4" fmla="*/ 172 w 2"/>
                <a:gd name="T5" fmla="*/ 0 h 2"/>
                <a:gd name="T6" fmla="*/ 308 w 2"/>
                <a:gd name="T7" fmla="*/ 172 h 2"/>
                <a:gd name="T8" fmla="*/ 172 w 2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0"/>
                    <a:pt x="2" y="1"/>
                    <a:pt x="2" y="1"/>
                  </a:cubicBezTo>
                  <a:cubicBezTo>
                    <a:pt x="2" y="2"/>
                    <a:pt x="1" y="2"/>
                    <a:pt x="1" y="2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30" name="Freeform 867">
              <a:extLst>
                <a:ext uri="{FF2B5EF4-FFF2-40B4-BE49-F238E27FC236}">
                  <a16:creationId xmlns:a16="http://schemas.microsoft.com/office/drawing/2014/main" id="{F0D32294-9F6D-9FBD-C496-959A8400A9FA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5" y="2964"/>
              <a:ext cx="7" cy="3"/>
            </a:xfrm>
            <a:custGeom>
              <a:avLst/>
              <a:gdLst>
                <a:gd name="T0" fmla="*/ 172 w 2"/>
                <a:gd name="T1" fmla="*/ 81 h 1"/>
                <a:gd name="T2" fmla="*/ 172 w 2"/>
                <a:gd name="T3" fmla="*/ 0 h 1"/>
                <a:gd name="T4" fmla="*/ 308 w 2"/>
                <a:gd name="T5" fmla="*/ 0 h 1"/>
                <a:gd name="T6" fmla="*/ 308 w 2"/>
                <a:gd name="T7" fmla="*/ 81 h 1"/>
                <a:gd name="T8" fmla="*/ 172 w 2"/>
                <a:gd name="T9" fmla="*/ 81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1">
                  <a:moveTo>
                    <a:pt x="1" y="1"/>
                  </a:moveTo>
                  <a:cubicBezTo>
                    <a:pt x="1" y="1"/>
                    <a:pt x="0" y="1"/>
                    <a:pt x="1" y="0"/>
                  </a:cubicBezTo>
                  <a:cubicBezTo>
                    <a:pt x="1" y="0"/>
                    <a:pt x="1" y="0"/>
                    <a:pt x="2" y="0"/>
                  </a:cubicBezTo>
                  <a:cubicBezTo>
                    <a:pt x="2" y="0"/>
                    <a:pt x="2" y="1"/>
                    <a:pt x="2" y="1"/>
                  </a:cubicBezTo>
                  <a:cubicBezTo>
                    <a:pt x="2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31" name="Freeform 868">
              <a:extLst>
                <a:ext uri="{FF2B5EF4-FFF2-40B4-BE49-F238E27FC236}">
                  <a16:creationId xmlns:a16="http://schemas.microsoft.com/office/drawing/2014/main" id="{4B3AAA17-D008-886F-A2E8-9F9F73754858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5" y="2949"/>
              <a:ext cx="7" cy="4"/>
            </a:xfrm>
            <a:custGeom>
              <a:avLst/>
              <a:gdLst>
                <a:gd name="T0" fmla="*/ 172 w 2"/>
                <a:gd name="T1" fmla="*/ 256 h 1"/>
                <a:gd name="T2" fmla="*/ 172 w 2"/>
                <a:gd name="T3" fmla="*/ 0 h 1"/>
                <a:gd name="T4" fmla="*/ 172 w 2"/>
                <a:gd name="T5" fmla="*/ 0 h 1"/>
                <a:gd name="T6" fmla="*/ 308 w 2"/>
                <a:gd name="T7" fmla="*/ 256 h 1"/>
                <a:gd name="T8" fmla="*/ 172 w 2"/>
                <a:gd name="T9" fmla="*/ 256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1">
                  <a:moveTo>
                    <a:pt x="1" y="1"/>
                  </a:moveTo>
                  <a:cubicBezTo>
                    <a:pt x="1" y="1"/>
                    <a:pt x="0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0"/>
                    <a:pt x="2" y="1"/>
                    <a:pt x="2" y="1"/>
                  </a:cubicBezTo>
                  <a:cubicBezTo>
                    <a:pt x="2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32" name="Freeform 869">
              <a:extLst>
                <a:ext uri="{FF2B5EF4-FFF2-40B4-BE49-F238E27FC236}">
                  <a16:creationId xmlns:a16="http://schemas.microsoft.com/office/drawing/2014/main" id="{19A6CEC8-E85C-D800-4B6A-042E4296E5BF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2" y="2932"/>
              <a:ext cx="4" cy="3"/>
            </a:xfrm>
            <a:custGeom>
              <a:avLst/>
              <a:gdLst>
                <a:gd name="T0" fmla="*/ 0 w 1"/>
                <a:gd name="T1" fmla="*/ 81 h 1"/>
                <a:gd name="T2" fmla="*/ 0 w 1"/>
                <a:gd name="T3" fmla="*/ 0 h 1"/>
                <a:gd name="T4" fmla="*/ 256 w 1"/>
                <a:gd name="T5" fmla="*/ 0 h 1"/>
                <a:gd name="T6" fmla="*/ 256 w 1"/>
                <a:gd name="T7" fmla="*/ 81 h 1"/>
                <a:gd name="T8" fmla="*/ 0 w 1"/>
                <a:gd name="T9" fmla="*/ 81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1"/>
                    <a:pt x="0" y="1"/>
                    <a:pt x="0" y="0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1" y="0"/>
                    <a:pt x="1" y="0"/>
                    <a:pt x="1" y="1"/>
                  </a:cubicBezTo>
                  <a:cubicBezTo>
                    <a:pt x="1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33" name="Freeform 870">
              <a:extLst>
                <a:ext uri="{FF2B5EF4-FFF2-40B4-BE49-F238E27FC236}">
                  <a16:creationId xmlns:a16="http://schemas.microsoft.com/office/drawing/2014/main" id="{3EEEB72E-58C1-B0D2-A689-C097F3C1DCD0}"/>
                </a:ext>
              </a:extLst>
            </p:cNvPr>
            <p:cNvSpPr>
              <a:spLocks/>
            </p:cNvSpPr>
            <p:nvPr/>
          </p:nvSpPr>
          <p:spPr bwMode="auto">
            <a:xfrm>
              <a:off x="2996" y="2935"/>
              <a:ext cx="6" cy="7"/>
            </a:xfrm>
            <a:custGeom>
              <a:avLst/>
              <a:gdLst>
                <a:gd name="T0" fmla="*/ 81 w 2"/>
                <a:gd name="T1" fmla="*/ 308 h 2"/>
                <a:gd name="T2" fmla="*/ 0 w 2"/>
                <a:gd name="T3" fmla="*/ 172 h 2"/>
                <a:gd name="T4" fmla="*/ 81 w 2"/>
                <a:gd name="T5" fmla="*/ 0 h 2"/>
                <a:gd name="T6" fmla="*/ 162 w 2"/>
                <a:gd name="T7" fmla="*/ 172 h 2"/>
                <a:gd name="T8" fmla="*/ 81 w 2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cubicBezTo>
                    <a:pt x="0" y="2"/>
                    <a:pt x="0" y="1"/>
                    <a:pt x="0" y="1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1" y="1"/>
                    <a:pt x="2" y="1"/>
                    <a:pt x="2" y="1"/>
                  </a:cubicBezTo>
                  <a:cubicBezTo>
                    <a:pt x="1" y="2"/>
                    <a:pt x="1" y="2"/>
                    <a:pt x="1" y="2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34" name="Freeform 871">
              <a:extLst>
                <a:ext uri="{FF2B5EF4-FFF2-40B4-BE49-F238E27FC236}">
                  <a16:creationId xmlns:a16="http://schemas.microsoft.com/office/drawing/2014/main" id="{211963A7-48C3-695B-E5B0-A16572AD4F48}"/>
                </a:ext>
              </a:extLst>
            </p:cNvPr>
            <p:cNvSpPr>
              <a:spLocks/>
            </p:cNvSpPr>
            <p:nvPr/>
          </p:nvSpPr>
          <p:spPr bwMode="auto">
            <a:xfrm>
              <a:off x="2989" y="2903"/>
              <a:ext cx="7" cy="7"/>
            </a:xfrm>
            <a:custGeom>
              <a:avLst/>
              <a:gdLst>
                <a:gd name="T0" fmla="*/ 172 w 2"/>
                <a:gd name="T1" fmla="*/ 308 h 2"/>
                <a:gd name="T2" fmla="*/ 172 w 2"/>
                <a:gd name="T3" fmla="*/ 172 h 2"/>
                <a:gd name="T4" fmla="*/ 172 w 2"/>
                <a:gd name="T5" fmla="*/ 0 h 2"/>
                <a:gd name="T6" fmla="*/ 308 w 2"/>
                <a:gd name="T7" fmla="*/ 172 h 2"/>
                <a:gd name="T8" fmla="*/ 172 w 2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cubicBezTo>
                    <a:pt x="1" y="2"/>
                    <a:pt x="0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2"/>
                    <a:pt x="1" y="2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35" name="Freeform 872">
              <a:extLst>
                <a:ext uri="{FF2B5EF4-FFF2-40B4-BE49-F238E27FC236}">
                  <a16:creationId xmlns:a16="http://schemas.microsoft.com/office/drawing/2014/main" id="{752BD105-D97C-0713-695A-4417A4318C46}"/>
                </a:ext>
              </a:extLst>
            </p:cNvPr>
            <p:cNvSpPr>
              <a:spLocks/>
            </p:cNvSpPr>
            <p:nvPr/>
          </p:nvSpPr>
          <p:spPr bwMode="auto">
            <a:xfrm>
              <a:off x="2989" y="2889"/>
              <a:ext cx="7" cy="3"/>
            </a:xfrm>
            <a:custGeom>
              <a:avLst/>
              <a:gdLst>
                <a:gd name="T0" fmla="*/ 172 w 2"/>
                <a:gd name="T1" fmla="*/ 81 h 1"/>
                <a:gd name="T2" fmla="*/ 172 w 2"/>
                <a:gd name="T3" fmla="*/ 0 h 1"/>
                <a:gd name="T4" fmla="*/ 172 w 2"/>
                <a:gd name="T5" fmla="*/ 0 h 1"/>
                <a:gd name="T6" fmla="*/ 308 w 2"/>
                <a:gd name="T7" fmla="*/ 81 h 1"/>
                <a:gd name="T8" fmla="*/ 172 w 2"/>
                <a:gd name="T9" fmla="*/ 81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1">
                  <a:moveTo>
                    <a:pt x="1" y="1"/>
                  </a:moveTo>
                  <a:cubicBezTo>
                    <a:pt x="1" y="1"/>
                    <a:pt x="0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0"/>
                    <a:pt x="2" y="0"/>
                    <a:pt x="2" y="1"/>
                  </a:cubicBezTo>
                  <a:cubicBezTo>
                    <a:pt x="2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36" name="Freeform 873">
              <a:extLst>
                <a:ext uri="{FF2B5EF4-FFF2-40B4-BE49-F238E27FC236}">
                  <a16:creationId xmlns:a16="http://schemas.microsoft.com/office/drawing/2014/main" id="{586D9E1A-F8FA-AB9F-9840-1AC23C584801}"/>
                </a:ext>
              </a:extLst>
            </p:cNvPr>
            <p:cNvSpPr>
              <a:spLocks/>
            </p:cNvSpPr>
            <p:nvPr/>
          </p:nvSpPr>
          <p:spPr bwMode="auto">
            <a:xfrm>
              <a:off x="2972" y="2914"/>
              <a:ext cx="4" cy="7"/>
            </a:xfrm>
            <a:custGeom>
              <a:avLst/>
              <a:gdLst>
                <a:gd name="T0" fmla="*/ 0 w 1"/>
                <a:gd name="T1" fmla="*/ 172 h 2"/>
                <a:gd name="T2" fmla="*/ 0 w 1"/>
                <a:gd name="T3" fmla="*/ 172 h 2"/>
                <a:gd name="T4" fmla="*/ 256 w 1"/>
                <a:gd name="T5" fmla="*/ 0 h 2"/>
                <a:gd name="T6" fmla="*/ 256 w 1"/>
                <a:gd name="T7" fmla="*/ 172 h 2"/>
                <a:gd name="T8" fmla="*/ 0 w 1"/>
                <a:gd name="T9" fmla="*/ 17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2"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1" y="0"/>
                    <a:pt x="1" y="1"/>
                    <a:pt x="1" y="1"/>
                  </a:cubicBezTo>
                  <a:cubicBezTo>
                    <a:pt x="1" y="1"/>
                    <a:pt x="1" y="2"/>
                    <a:pt x="0" y="1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37" name="Freeform 874">
              <a:extLst>
                <a:ext uri="{FF2B5EF4-FFF2-40B4-BE49-F238E27FC236}">
                  <a16:creationId xmlns:a16="http://schemas.microsoft.com/office/drawing/2014/main" id="{5AA59E8B-05A3-CC70-B74E-80C3317E6390}"/>
                </a:ext>
              </a:extLst>
            </p:cNvPr>
            <p:cNvSpPr>
              <a:spLocks/>
            </p:cNvSpPr>
            <p:nvPr/>
          </p:nvSpPr>
          <p:spPr bwMode="auto">
            <a:xfrm>
              <a:off x="2952" y="2946"/>
              <a:ext cx="10" cy="10"/>
            </a:xfrm>
            <a:custGeom>
              <a:avLst/>
              <a:gdLst>
                <a:gd name="T0" fmla="*/ 110 w 3"/>
                <a:gd name="T1" fmla="*/ 367 h 3"/>
                <a:gd name="T2" fmla="*/ 0 w 3"/>
                <a:gd name="T3" fmla="*/ 110 h 3"/>
                <a:gd name="T4" fmla="*/ 257 w 3"/>
                <a:gd name="T5" fmla="*/ 110 h 3"/>
                <a:gd name="T6" fmla="*/ 257 w 3"/>
                <a:gd name="T7" fmla="*/ 257 h 3"/>
                <a:gd name="T8" fmla="*/ 110 w 3"/>
                <a:gd name="T9" fmla="*/ 36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3">
                  <a:moveTo>
                    <a:pt x="1" y="3"/>
                  </a:moveTo>
                  <a:cubicBezTo>
                    <a:pt x="0" y="3"/>
                    <a:pt x="0" y="2"/>
                    <a:pt x="0" y="1"/>
                  </a:cubicBezTo>
                  <a:cubicBezTo>
                    <a:pt x="0" y="1"/>
                    <a:pt x="1" y="0"/>
                    <a:pt x="2" y="1"/>
                  </a:cubicBezTo>
                  <a:cubicBezTo>
                    <a:pt x="2" y="1"/>
                    <a:pt x="3" y="2"/>
                    <a:pt x="2" y="2"/>
                  </a:cubicBezTo>
                  <a:cubicBezTo>
                    <a:pt x="2" y="3"/>
                    <a:pt x="1" y="3"/>
                    <a:pt x="1" y="3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38" name="Freeform 875">
              <a:extLst>
                <a:ext uri="{FF2B5EF4-FFF2-40B4-BE49-F238E27FC236}">
                  <a16:creationId xmlns:a16="http://schemas.microsoft.com/office/drawing/2014/main" id="{40264937-0B28-47EF-418B-1336FA0BF8C3}"/>
                </a:ext>
              </a:extLst>
            </p:cNvPr>
            <p:cNvSpPr>
              <a:spLocks/>
            </p:cNvSpPr>
            <p:nvPr/>
          </p:nvSpPr>
          <p:spPr bwMode="auto">
            <a:xfrm>
              <a:off x="2942" y="2932"/>
              <a:ext cx="7" cy="10"/>
            </a:xfrm>
            <a:custGeom>
              <a:avLst/>
              <a:gdLst>
                <a:gd name="T0" fmla="*/ 0 w 2"/>
                <a:gd name="T1" fmla="*/ 367 h 3"/>
                <a:gd name="T2" fmla="*/ 0 w 2"/>
                <a:gd name="T3" fmla="*/ 110 h 3"/>
                <a:gd name="T4" fmla="*/ 172 w 2"/>
                <a:gd name="T5" fmla="*/ 0 h 3"/>
                <a:gd name="T6" fmla="*/ 308 w 2"/>
                <a:gd name="T7" fmla="*/ 257 h 3"/>
                <a:gd name="T8" fmla="*/ 0 w 2"/>
                <a:gd name="T9" fmla="*/ 367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0" y="3"/>
                  </a:moveTo>
                  <a:cubicBezTo>
                    <a:pt x="0" y="2"/>
                    <a:pt x="0" y="2"/>
                    <a:pt x="0" y="1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2" y="1"/>
                    <a:pt x="2" y="1"/>
                    <a:pt x="2" y="2"/>
                  </a:cubicBezTo>
                  <a:cubicBezTo>
                    <a:pt x="2" y="2"/>
                    <a:pt x="1" y="3"/>
                    <a:pt x="0" y="3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39" name="Freeform 876">
              <a:extLst>
                <a:ext uri="{FF2B5EF4-FFF2-40B4-BE49-F238E27FC236}">
                  <a16:creationId xmlns:a16="http://schemas.microsoft.com/office/drawing/2014/main" id="{79270056-B559-AE89-5998-B342E6D2C5B0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9" y="2971"/>
              <a:ext cx="10" cy="7"/>
            </a:xfrm>
            <a:custGeom>
              <a:avLst/>
              <a:gdLst>
                <a:gd name="T0" fmla="*/ 110 w 3"/>
                <a:gd name="T1" fmla="*/ 308 h 2"/>
                <a:gd name="T2" fmla="*/ 0 w 3"/>
                <a:gd name="T3" fmla="*/ 172 h 2"/>
                <a:gd name="T4" fmla="*/ 257 w 3"/>
                <a:gd name="T5" fmla="*/ 0 h 2"/>
                <a:gd name="T6" fmla="*/ 257 w 3"/>
                <a:gd name="T7" fmla="*/ 308 h 2"/>
                <a:gd name="T8" fmla="*/ 110 w 3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1" y="2"/>
                  </a:moveTo>
                  <a:cubicBezTo>
                    <a:pt x="0" y="2"/>
                    <a:pt x="0" y="1"/>
                    <a:pt x="0" y="1"/>
                  </a:cubicBezTo>
                  <a:cubicBezTo>
                    <a:pt x="0" y="0"/>
                    <a:pt x="1" y="0"/>
                    <a:pt x="2" y="0"/>
                  </a:cubicBezTo>
                  <a:cubicBezTo>
                    <a:pt x="2" y="0"/>
                    <a:pt x="3" y="1"/>
                    <a:pt x="2" y="2"/>
                  </a:cubicBezTo>
                  <a:cubicBezTo>
                    <a:pt x="2" y="2"/>
                    <a:pt x="2" y="2"/>
                    <a:pt x="1" y="2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0" name="Freeform 877">
              <a:extLst>
                <a:ext uri="{FF2B5EF4-FFF2-40B4-BE49-F238E27FC236}">
                  <a16:creationId xmlns:a16="http://schemas.microsoft.com/office/drawing/2014/main" id="{77765F95-740F-2EC2-F7EA-FAC68C733C69}"/>
                </a:ext>
              </a:extLst>
            </p:cNvPr>
            <p:cNvSpPr>
              <a:spLocks/>
            </p:cNvSpPr>
            <p:nvPr/>
          </p:nvSpPr>
          <p:spPr bwMode="auto">
            <a:xfrm>
              <a:off x="2955" y="2960"/>
              <a:ext cx="10" cy="7"/>
            </a:xfrm>
            <a:custGeom>
              <a:avLst/>
              <a:gdLst>
                <a:gd name="T0" fmla="*/ 110 w 3"/>
                <a:gd name="T1" fmla="*/ 308 h 2"/>
                <a:gd name="T2" fmla="*/ 0 w 3"/>
                <a:gd name="T3" fmla="*/ 172 h 2"/>
                <a:gd name="T4" fmla="*/ 257 w 3"/>
                <a:gd name="T5" fmla="*/ 0 h 2"/>
                <a:gd name="T6" fmla="*/ 257 w 3"/>
                <a:gd name="T7" fmla="*/ 172 h 2"/>
                <a:gd name="T8" fmla="*/ 110 w 3"/>
                <a:gd name="T9" fmla="*/ 308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2">
                  <a:moveTo>
                    <a:pt x="1" y="2"/>
                  </a:moveTo>
                  <a:cubicBezTo>
                    <a:pt x="0" y="2"/>
                    <a:pt x="0" y="1"/>
                    <a:pt x="0" y="1"/>
                  </a:cubicBezTo>
                  <a:cubicBezTo>
                    <a:pt x="0" y="0"/>
                    <a:pt x="1" y="0"/>
                    <a:pt x="2" y="0"/>
                  </a:cubicBezTo>
                  <a:cubicBezTo>
                    <a:pt x="2" y="0"/>
                    <a:pt x="3" y="1"/>
                    <a:pt x="2" y="1"/>
                  </a:cubicBezTo>
                  <a:cubicBezTo>
                    <a:pt x="2" y="2"/>
                    <a:pt x="2" y="2"/>
                    <a:pt x="1" y="2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1" name="Freeform 878">
              <a:extLst>
                <a:ext uri="{FF2B5EF4-FFF2-40B4-BE49-F238E27FC236}">
                  <a16:creationId xmlns:a16="http://schemas.microsoft.com/office/drawing/2014/main" id="{43898713-68A6-C818-A1BF-19216D92F821}"/>
                </a:ext>
              </a:extLst>
            </p:cNvPr>
            <p:cNvSpPr>
              <a:spLocks/>
            </p:cNvSpPr>
            <p:nvPr/>
          </p:nvSpPr>
          <p:spPr bwMode="auto">
            <a:xfrm>
              <a:off x="2949" y="2967"/>
              <a:ext cx="6" cy="11"/>
            </a:xfrm>
            <a:custGeom>
              <a:avLst/>
              <a:gdLst>
                <a:gd name="T0" fmla="*/ 81 w 2"/>
                <a:gd name="T1" fmla="*/ 539 h 3"/>
                <a:gd name="T2" fmla="*/ 0 w 2"/>
                <a:gd name="T3" fmla="*/ 202 h 3"/>
                <a:gd name="T4" fmla="*/ 81 w 2"/>
                <a:gd name="T5" fmla="*/ 0 h 3"/>
                <a:gd name="T6" fmla="*/ 162 w 2"/>
                <a:gd name="T7" fmla="*/ 348 h 3"/>
                <a:gd name="T8" fmla="*/ 81 w 2"/>
                <a:gd name="T9" fmla="*/ 539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1" y="3"/>
                  </a:moveTo>
                  <a:cubicBezTo>
                    <a:pt x="0" y="2"/>
                    <a:pt x="0" y="2"/>
                    <a:pt x="0" y="1"/>
                  </a:cubicBezTo>
                  <a:cubicBezTo>
                    <a:pt x="0" y="1"/>
                    <a:pt x="1" y="0"/>
                    <a:pt x="1" y="0"/>
                  </a:cubicBezTo>
                  <a:cubicBezTo>
                    <a:pt x="2" y="1"/>
                    <a:pt x="2" y="1"/>
                    <a:pt x="2" y="2"/>
                  </a:cubicBezTo>
                  <a:cubicBezTo>
                    <a:pt x="2" y="3"/>
                    <a:pt x="1" y="3"/>
                    <a:pt x="1" y="3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2" name="Freeform 879">
              <a:extLst>
                <a:ext uri="{FF2B5EF4-FFF2-40B4-BE49-F238E27FC236}">
                  <a16:creationId xmlns:a16="http://schemas.microsoft.com/office/drawing/2014/main" id="{7C55FA00-7956-3770-1F23-DDA555C2BD30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9" y="2967"/>
              <a:ext cx="6" cy="11"/>
            </a:xfrm>
            <a:custGeom>
              <a:avLst/>
              <a:gdLst>
                <a:gd name="T0" fmla="*/ 0 w 2"/>
                <a:gd name="T1" fmla="*/ 539 h 3"/>
                <a:gd name="T2" fmla="*/ 0 w 2"/>
                <a:gd name="T3" fmla="*/ 202 h 3"/>
                <a:gd name="T4" fmla="*/ 81 w 2"/>
                <a:gd name="T5" fmla="*/ 0 h 3"/>
                <a:gd name="T6" fmla="*/ 162 w 2"/>
                <a:gd name="T7" fmla="*/ 348 h 3"/>
                <a:gd name="T8" fmla="*/ 0 w 2"/>
                <a:gd name="T9" fmla="*/ 539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0" y="3"/>
                  </a:moveTo>
                  <a:cubicBezTo>
                    <a:pt x="0" y="2"/>
                    <a:pt x="0" y="2"/>
                    <a:pt x="0" y="1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2" y="1"/>
                    <a:pt x="2" y="1"/>
                    <a:pt x="2" y="2"/>
                  </a:cubicBezTo>
                  <a:cubicBezTo>
                    <a:pt x="2" y="2"/>
                    <a:pt x="1" y="3"/>
                    <a:pt x="0" y="3"/>
                  </a:cubicBezTo>
                  <a:close/>
                </a:path>
              </a:pathLst>
            </a:custGeom>
            <a:solidFill>
              <a:srgbClr val="E142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3" name="Freeform 880">
              <a:extLst>
                <a:ext uri="{FF2B5EF4-FFF2-40B4-BE49-F238E27FC236}">
                  <a16:creationId xmlns:a16="http://schemas.microsoft.com/office/drawing/2014/main" id="{780C96B7-352B-0365-B967-956824388DC8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9" y="2978"/>
              <a:ext cx="13" cy="14"/>
            </a:xfrm>
            <a:custGeom>
              <a:avLst/>
              <a:gdLst>
                <a:gd name="T0" fmla="*/ 244 w 4"/>
                <a:gd name="T1" fmla="*/ 480 h 4"/>
                <a:gd name="T2" fmla="*/ 107 w 4"/>
                <a:gd name="T3" fmla="*/ 172 h 4"/>
                <a:gd name="T4" fmla="*/ 348 w 4"/>
                <a:gd name="T5" fmla="*/ 0 h 4"/>
                <a:gd name="T6" fmla="*/ 445 w 4"/>
                <a:gd name="T7" fmla="*/ 308 h 4"/>
                <a:gd name="T8" fmla="*/ 244 w 4"/>
                <a:gd name="T9" fmla="*/ 480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4">
                  <a:moveTo>
                    <a:pt x="2" y="3"/>
                  </a:moveTo>
                  <a:cubicBezTo>
                    <a:pt x="1" y="3"/>
                    <a:pt x="0" y="2"/>
                    <a:pt x="1" y="1"/>
                  </a:cubicBezTo>
                  <a:cubicBezTo>
                    <a:pt x="1" y="1"/>
                    <a:pt x="2" y="0"/>
                    <a:pt x="3" y="0"/>
                  </a:cubicBezTo>
                  <a:cubicBezTo>
                    <a:pt x="4" y="1"/>
                    <a:pt x="4" y="2"/>
                    <a:pt x="4" y="2"/>
                  </a:cubicBezTo>
                  <a:cubicBezTo>
                    <a:pt x="3" y="3"/>
                    <a:pt x="2" y="4"/>
                    <a:pt x="2" y="3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4" name="Freeform 881">
              <a:extLst>
                <a:ext uri="{FF2B5EF4-FFF2-40B4-BE49-F238E27FC236}">
                  <a16:creationId xmlns:a16="http://schemas.microsoft.com/office/drawing/2014/main" id="{2FDE9794-F63C-0F5E-21AC-06D82FC9BFB5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9" y="2960"/>
              <a:ext cx="13" cy="11"/>
            </a:xfrm>
            <a:custGeom>
              <a:avLst/>
              <a:gdLst>
                <a:gd name="T0" fmla="*/ 244 w 4"/>
                <a:gd name="T1" fmla="*/ 539 h 3"/>
                <a:gd name="T2" fmla="*/ 107 w 4"/>
                <a:gd name="T3" fmla="*/ 202 h 3"/>
                <a:gd name="T4" fmla="*/ 348 w 4"/>
                <a:gd name="T5" fmla="*/ 0 h 3"/>
                <a:gd name="T6" fmla="*/ 445 w 4"/>
                <a:gd name="T7" fmla="*/ 348 h 3"/>
                <a:gd name="T8" fmla="*/ 244 w 4"/>
                <a:gd name="T9" fmla="*/ 539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3">
                  <a:moveTo>
                    <a:pt x="2" y="3"/>
                  </a:moveTo>
                  <a:cubicBezTo>
                    <a:pt x="1" y="3"/>
                    <a:pt x="0" y="2"/>
                    <a:pt x="1" y="1"/>
                  </a:cubicBezTo>
                  <a:cubicBezTo>
                    <a:pt x="1" y="0"/>
                    <a:pt x="2" y="0"/>
                    <a:pt x="3" y="0"/>
                  </a:cubicBezTo>
                  <a:cubicBezTo>
                    <a:pt x="4" y="0"/>
                    <a:pt x="4" y="1"/>
                    <a:pt x="4" y="2"/>
                  </a:cubicBezTo>
                  <a:cubicBezTo>
                    <a:pt x="3" y="3"/>
                    <a:pt x="3" y="3"/>
                    <a:pt x="2" y="3"/>
                  </a:cubicBezTo>
                  <a:close/>
                </a:path>
              </a:pathLst>
            </a:custGeom>
            <a:solidFill>
              <a:srgbClr val="7EB9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945" name="Rectangle 5944">
            <a:extLst>
              <a:ext uri="{FF2B5EF4-FFF2-40B4-BE49-F238E27FC236}">
                <a16:creationId xmlns:a16="http://schemas.microsoft.com/office/drawing/2014/main" id="{B4374809-3653-16C1-8B62-28726DC3A60C}"/>
              </a:ext>
            </a:extLst>
          </p:cNvPr>
          <p:cNvSpPr/>
          <p:nvPr/>
        </p:nvSpPr>
        <p:spPr>
          <a:xfrm>
            <a:off x="5442654" y="4990911"/>
            <a:ext cx="1531089" cy="1104493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46" name="Rectangle 5945">
            <a:extLst>
              <a:ext uri="{FF2B5EF4-FFF2-40B4-BE49-F238E27FC236}">
                <a16:creationId xmlns:a16="http://schemas.microsoft.com/office/drawing/2014/main" id="{975103E7-7E44-926A-76F0-AA2956E8D8B9}"/>
              </a:ext>
            </a:extLst>
          </p:cNvPr>
          <p:cNvSpPr/>
          <p:nvPr/>
        </p:nvSpPr>
        <p:spPr>
          <a:xfrm>
            <a:off x="4285374" y="4785287"/>
            <a:ext cx="226370" cy="205624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947" name="Connecteur droit 5946">
            <a:extLst>
              <a:ext uri="{FF2B5EF4-FFF2-40B4-BE49-F238E27FC236}">
                <a16:creationId xmlns:a16="http://schemas.microsoft.com/office/drawing/2014/main" id="{60363D0D-C4FD-CC01-041F-A0C4E6447674}"/>
              </a:ext>
            </a:extLst>
          </p:cNvPr>
          <p:cNvCxnSpPr>
            <a:cxnSpLocks/>
          </p:cNvCxnSpPr>
          <p:nvPr/>
        </p:nvCxnSpPr>
        <p:spPr>
          <a:xfrm>
            <a:off x="4509880" y="4993916"/>
            <a:ext cx="932774" cy="1101488"/>
          </a:xfrm>
          <a:prstGeom prst="line">
            <a:avLst/>
          </a:prstGeom>
          <a:ln w="12700">
            <a:solidFill>
              <a:schemeClr val="tx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52" name="Connecteur droit 5951">
            <a:extLst>
              <a:ext uri="{FF2B5EF4-FFF2-40B4-BE49-F238E27FC236}">
                <a16:creationId xmlns:a16="http://schemas.microsoft.com/office/drawing/2014/main" id="{082E8CEE-F7A1-AEE3-3973-D92CFDEE1F8E}"/>
              </a:ext>
            </a:extLst>
          </p:cNvPr>
          <p:cNvCxnSpPr>
            <a:cxnSpLocks/>
          </p:cNvCxnSpPr>
          <p:nvPr/>
        </p:nvCxnSpPr>
        <p:spPr>
          <a:xfrm>
            <a:off x="4509880" y="4787182"/>
            <a:ext cx="932774" cy="203729"/>
          </a:xfrm>
          <a:prstGeom prst="line">
            <a:avLst/>
          </a:prstGeom>
          <a:ln w="12700">
            <a:solidFill>
              <a:schemeClr val="tx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958" name="ZoneTexte 5957">
            <a:extLst>
              <a:ext uri="{FF2B5EF4-FFF2-40B4-BE49-F238E27FC236}">
                <a16:creationId xmlns:a16="http://schemas.microsoft.com/office/drawing/2014/main" id="{3E057FDF-064D-13BC-81CF-805CEC556C2D}"/>
              </a:ext>
            </a:extLst>
          </p:cNvPr>
          <p:cNvSpPr txBox="1"/>
          <p:nvPr/>
        </p:nvSpPr>
        <p:spPr>
          <a:xfrm>
            <a:off x="5739159" y="4734210"/>
            <a:ext cx="9380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/>
              <a:t>Capillaries</a:t>
            </a:r>
          </a:p>
        </p:txBody>
      </p:sp>
      <p:sp>
        <p:nvSpPr>
          <p:cNvPr id="5959" name="ZoneTexte 5958">
            <a:extLst>
              <a:ext uri="{FF2B5EF4-FFF2-40B4-BE49-F238E27FC236}">
                <a16:creationId xmlns:a16="http://schemas.microsoft.com/office/drawing/2014/main" id="{C4516062-9170-A419-CC77-624CF50C1FA1}"/>
              </a:ext>
            </a:extLst>
          </p:cNvPr>
          <p:cNvSpPr txBox="1"/>
          <p:nvPr/>
        </p:nvSpPr>
        <p:spPr>
          <a:xfrm>
            <a:off x="5466167" y="3267870"/>
            <a:ext cx="14840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/>
              <a:t>Kidney circulation</a:t>
            </a:r>
          </a:p>
        </p:txBody>
      </p:sp>
      <p:sp>
        <p:nvSpPr>
          <p:cNvPr id="5960" name="ZoneTexte 5959">
            <a:extLst>
              <a:ext uri="{FF2B5EF4-FFF2-40B4-BE49-F238E27FC236}">
                <a16:creationId xmlns:a16="http://schemas.microsoft.com/office/drawing/2014/main" id="{EFD55C58-A667-1CC7-2C57-9CEC0FD8885A}"/>
              </a:ext>
            </a:extLst>
          </p:cNvPr>
          <p:cNvSpPr txBox="1"/>
          <p:nvPr/>
        </p:nvSpPr>
        <p:spPr>
          <a:xfrm>
            <a:off x="5316864" y="1212585"/>
            <a:ext cx="17826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/>
              <a:t>Pulmonary circulation</a:t>
            </a:r>
          </a:p>
        </p:txBody>
      </p:sp>
      <p:sp>
        <p:nvSpPr>
          <p:cNvPr id="5962" name="ZoneTexte 5961">
            <a:extLst>
              <a:ext uri="{FF2B5EF4-FFF2-40B4-BE49-F238E27FC236}">
                <a16:creationId xmlns:a16="http://schemas.microsoft.com/office/drawing/2014/main" id="{9861EE5D-6423-A7D4-6808-F4F33E821F99}"/>
              </a:ext>
            </a:extLst>
          </p:cNvPr>
          <p:cNvSpPr txBox="1"/>
          <p:nvPr/>
        </p:nvSpPr>
        <p:spPr>
          <a:xfrm>
            <a:off x="7422757" y="1222110"/>
            <a:ext cx="14018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/>
              <a:t>Heart circulation</a:t>
            </a:r>
          </a:p>
        </p:txBody>
      </p:sp>
      <p:sp>
        <p:nvSpPr>
          <p:cNvPr id="5963" name="Rectangle 5962">
            <a:extLst>
              <a:ext uri="{FF2B5EF4-FFF2-40B4-BE49-F238E27FC236}">
                <a16:creationId xmlns:a16="http://schemas.microsoft.com/office/drawing/2014/main" id="{B966BE46-0B7F-B7FB-2FA3-CA4FE87E9AFA}"/>
              </a:ext>
            </a:extLst>
          </p:cNvPr>
          <p:cNvSpPr/>
          <p:nvPr/>
        </p:nvSpPr>
        <p:spPr>
          <a:xfrm>
            <a:off x="7323387" y="1520362"/>
            <a:ext cx="1531089" cy="1642730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966" name="Connecteur droit avec flèche 5965">
            <a:extLst>
              <a:ext uri="{FF2B5EF4-FFF2-40B4-BE49-F238E27FC236}">
                <a16:creationId xmlns:a16="http://schemas.microsoft.com/office/drawing/2014/main" id="{51A417FE-58FB-D514-D8F3-C008AE5603F6}"/>
              </a:ext>
            </a:extLst>
          </p:cNvPr>
          <p:cNvCxnSpPr>
            <a:cxnSpLocks/>
          </p:cNvCxnSpPr>
          <p:nvPr/>
        </p:nvCxnSpPr>
        <p:spPr>
          <a:xfrm>
            <a:off x="6477211" y="2382208"/>
            <a:ext cx="945546" cy="0"/>
          </a:xfrm>
          <a:prstGeom prst="straightConnector1">
            <a:avLst/>
          </a:prstGeom>
          <a:ln w="19050">
            <a:solidFill>
              <a:schemeClr val="bg1">
                <a:lumMod val="6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69" name="Nuage 5968">
            <a:extLst>
              <a:ext uri="{FF2B5EF4-FFF2-40B4-BE49-F238E27FC236}">
                <a16:creationId xmlns:a16="http://schemas.microsoft.com/office/drawing/2014/main" id="{2E200C9D-0A2C-84A3-3439-28FDEE282FE0}"/>
              </a:ext>
            </a:extLst>
          </p:cNvPr>
          <p:cNvSpPr/>
          <p:nvPr/>
        </p:nvSpPr>
        <p:spPr>
          <a:xfrm>
            <a:off x="875429" y="2807752"/>
            <a:ext cx="1818954" cy="567446"/>
          </a:xfrm>
          <a:prstGeom prst="cloud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Renal (Kidney) Circulation</a:t>
            </a:r>
          </a:p>
        </p:txBody>
      </p:sp>
      <p:grpSp>
        <p:nvGrpSpPr>
          <p:cNvPr id="5978" name="Groupe 5977">
            <a:extLst>
              <a:ext uri="{FF2B5EF4-FFF2-40B4-BE49-F238E27FC236}">
                <a16:creationId xmlns:a16="http://schemas.microsoft.com/office/drawing/2014/main" id="{38880CD9-06B3-01A7-1317-F8249FAAEE6E}"/>
              </a:ext>
            </a:extLst>
          </p:cNvPr>
          <p:cNvGrpSpPr/>
          <p:nvPr/>
        </p:nvGrpSpPr>
        <p:grpSpPr>
          <a:xfrm>
            <a:off x="341270" y="5671326"/>
            <a:ext cx="2823626" cy="848155"/>
            <a:chOff x="541295" y="5616400"/>
            <a:chExt cx="2823626" cy="848155"/>
          </a:xfrm>
        </p:grpSpPr>
        <p:sp>
          <p:nvSpPr>
            <p:cNvPr id="5974" name="ZoneTexte 5973">
              <a:extLst>
                <a:ext uri="{FF2B5EF4-FFF2-40B4-BE49-F238E27FC236}">
                  <a16:creationId xmlns:a16="http://schemas.microsoft.com/office/drawing/2014/main" id="{B9A2EA9E-384D-7DF1-2008-65EFD8A09A34}"/>
                </a:ext>
              </a:extLst>
            </p:cNvPr>
            <p:cNvSpPr txBox="1"/>
            <p:nvPr/>
          </p:nvSpPr>
          <p:spPr>
            <a:xfrm>
              <a:off x="589895" y="6033668"/>
              <a:ext cx="2775026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100" dirty="0"/>
                <a:t>Deoxygenated Blood — Blood low in oxygen, returning from body tissues to lungs</a:t>
              </a:r>
            </a:p>
          </p:txBody>
        </p:sp>
        <p:sp>
          <p:nvSpPr>
            <p:cNvPr id="5975" name="Rectangle 5974">
              <a:extLst>
                <a:ext uri="{FF2B5EF4-FFF2-40B4-BE49-F238E27FC236}">
                  <a16:creationId xmlns:a16="http://schemas.microsoft.com/office/drawing/2014/main" id="{3D6F9481-ACFE-4509-6265-45C3056A4EB2}"/>
                </a:ext>
              </a:extLst>
            </p:cNvPr>
            <p:cNvSpPr/>
            <p:nvPr/>
          </p:nvSpPr>
          <p:spPr>
            <a:xfrm>
              <a:off x="542924" y="6106949"/>
              <a:ext cx="95571" cy="284326"/>
            </a:xfrm>
            <a:prstGeom prst="rect">
              <a:avLst/>
            </a:prstGeom>
            <a:solidFill>
              <a:srgbClr val="00A9E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976" name="Rectangle 5975">
              <a:extLst>
                <a:ext uri="{FF2B5EF4-FFF2-40B4-BE49-F238E27FC236}">
                  <a16:creationId xmlns:a16="http://schemas.microsoft.com/office/drawing/2014/main" id="{B6796701-C82C-126B-B5A4-F2BE44162CD7}"/>
                </a:ext>
              </a:extLst>
            </p:cNvPr>
            <p:cNvSpPr/>
            <p:nvPr/>
          </p:nvSpPr>
          <p:spPr>
            <a:xfrm>
              <a:off x="541295" y="5689644"/>
              <a:ext cx="97200" cy="284400"/>
            </a:xfrm>
            <a:prstGeom prst="rect">
              <a:avLst/>
            </a:prstGeom>
            <a:solidFill>
              <a:srgbClr val="E2001A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977" name="ZoneTexte 5976">
              <a:extLst>
                <a:ext uri="{FF2B5EF4-FFF2-40B4-BE49-F238E27FC236}">
                  <a16:creationId xmlns:a16="http://schemas.microsoft.com/office/drawing/2014/main" id="{6B6689D7-BB3E-6550-5E4B-72BFEAADB5F8}"/>
                </a:ext>
              </a:extLst>
            </p:cNvPr>
            <p:cNvSpPr txBox="1"/>
            <p:nvPr/>
          </p:nvSpPr>
          <p:spPr>
            <a:xfrm>
              <a:off x="589895" y="5616400"/>
              <a:ext cx="2775026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100" dirty="0"/>
                <a:t>Oxygenated Blood — Blood rich in oxygen, flowing from lungs to body tissues</a:t>
              </a:r>
            </a:p>
          </p:txBody>
        </p:sp>
      </p:grpSp>
      <p:sp>
        <p:nvSpPr>
          <p:cNvPr id="5979" name="Nuage 5978">
            <a:extLst>
              <a:ext uri="{FF2B5EF4-FFF2-40B4-BE49-F238E27FC236}">
                <a16:creationId xmlns:a16="http://schemas.microsoft.com/office/drawing/2014/main" id="{74D2E0B2-FFAA-5463-D8B8-5849BBD8CCFC}"/>
              </a:ext>
            </a:extLst>
          </p:cNvPr>
          <p:cNvSpPr/>
          <p:nvPr/>
        </p:nvSpPr>
        <p:spPr>
          <a:xfrm>
            <a:off x="875429" y="4604375"/>
            <a:ext cx="1818954" cy="567446"/>
          </a:xfrm>
          <a:prstGeom prst="cloud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Capillary Exchange Zones</a:t>
            </a:r>
          </a:p>
        </p:txBody>
      </p:sp>
      <p:sp>
        <p:nvSpPr>
          <p:cNvPr id="5980" name="Nuage 5979">
            <a:extLst>
              <a:ext uri="{FF2B5EF4-FFF2-40B4-BE49-F238E27FC236}">
                <a16:creationId xmlns:a16="http://schemas.microsoft.com/office/drawing/2014/main" id="{5E122E14-6A74-24C4-66F1-CC4E1B8DC55C}"/>
              </a:ext>
            </a:extLst>
          </p:cNvPr>
          <p:cNvSpPr/>
          <p:nvPr/>
        </p:nvSpPr>
        <p:spPr>
          <a:xfrm>
            <a:off x="875429" y="2060171"/>
            <a:ext cx="1818954" cy="567446"/>
          </a:xfrm>
          <a:prstGeom prst="cloud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Pulmonary Circulation</a:t>
            </a:r>
          </a:p>
        </p:txBody>
      </p:sp>
      <p:cxnSp>
        <p:nvCxnSpPr>
          <p:cNvPr id="5982" name="Connecteur droit 5981">
            <a:extLst>
              <a:ext uri="{FF2B5EF4-FFF2-40B4-BE49-F238E27FC236}">
                <a16:creationId xmlns:a16="http://schemas.microsoft.com/office/drawing/2014/main" id="{2E1E2462-D909-F49D-C40C-862F25D89CB1}"/>
              </a:ext>
            </a:extLst>
          </p:cNvPr>
          <p:cNvCxnSpPr>
            <a:stCxn id="5980" idx="0"/>
          </p:cNvCxnSpPr>
          <p:nvPr/>
        </p:nvCxnSpPr>
        <p:spPr>
          <a:xfrm>
            <a:off x="2692867" y="2343894"/>
            <a:ext cx="1009507" cy="15251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84" name="Connecteur droit 5983">
            <a:extLst>
              <a:ext uri="{FF2B5EF4-FFF2-40B4-BE49-F238E27FC236}">
                <a16:creationId xmlns:a16="http://schemas.microsoft.com/office/drawing/2014/main" id="{2C542D19-C948-3C89-3230-411441ADCC3D}"/>
              </a:ext>
            </a:extLst>
          </p:cNvPr>
          <p:cNvCxnSpPr>
            <a:stCxn id="5969" idx="0"/>
            <a:endCxn id="3185" idx="6"/>
          </p:cNvCxnSpPr>
          <p:nvPr/>
        </p:nvCxnSpPr>
        <p:spPr>
          <a:xfrm flipV="1">
            <a:off x="2692867" y="2879110"/>
            <a:ext cx="1100369" cy="21236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86" name="Connecteur droit 5985">
            <a:extLst>
              <a:ext uri="{FF2B5EF4-FFF2-40B4-BE49-F238E27FC236}">
                <a16:creationId xmlns:a16="http://schemas.microsoft.com/office/drawing/2014/main" id="{D3D639A6-5FDE-2D22-73B8-6C4F173F92FB}"/>
              </a:ext>
            </a:extLst>
          </p:cNvPr>
          <p:cNvCxnSpPr>
            <a:stCxn id="5979" idx="0"/>
          </p:cNvCxnSpPr>
          <p:nvPr/>
        </p:nvCxnSpPr>
        <p:spPr>
          <a:xfrm>
            <a:off x="2692867" y="4888098"/>
            <a:ext cx="1705692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87" name="Nuage 5986">
            <a:extLst>
              <a:ext uri="{FF2B5EF4-FFF2-40B4-BE49-F238E27FC236}">
                <a16:creationId xmlns:a16="http://schemas.microsoft.com/office/drawing/2014/main" id="{41E29C77-47DE-E5DF-BC33-4531895F45C0}"/>
              </a:ext>
            </a:extLst>
          </p:cNvPr>
          <p:cNvSpPr/>
          <p:nvPr/>
        </p:nvSpPr>
        <p:spPr>
          <a:xfrm>
            <a:off x="835885" y="3662938"/>
            <a:ext cx="1818954" cy="567446"/>
          </a:xfrm>
          <a:prstGeom prst="cloud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Systemic Circulation</a:t>
            </a:r>
          </a:p>
        </p:txBody>
      </p:sp>
      <p:cxnSp>
        <p:nvCxnSpPr>
          <p:cNvPr id="5989" name="Connecteur droit 5988">
            <a:extLst>
              <a:ext uri="{FF2B5EF4-FFF2-40B4-BE49-F238E27FC236}">
                <a16:creationId xmlns:a16="http://schemas.microsoft.com/office/drawing/2014/main" id="{6B45CF22-8AE0-B65C-E21B-CBA5D0F4577A}"/>
              </a:ext>
            </a:extLst>
          </p:cNvPr>
          <p:cNvCxnSpPr>
            <a:cxnSpLocks/>
            <a:stCxn id="5987" idx="0"/>
          </p:cNvCxnSpPr>
          <p:nvPr/>
        </p:nvCxnSpPr>
        <p:spPr>
          <a:xfrm>
            <a:off x="2653323" y="3946661"/>
            <a:ext cx="113991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923123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8E1431458F4E74BB11F2350084DF41C" ma:contentTypeVersion="21" ma:contentTypeDescription="Crée un document." ma:contentTypeScope="" ma:versionID="7440340869f25083e28135442d785cbe">
  <xsd:schema xmlns:xsd="http://www.w3.org/2001/XMLSchema" xmlns:xs="http://www.w3.org/2001/XMLSchema" xmlns:p="http://schemas.microsoft.com/office/2006/metadata/properties" xmlns:ns2="d9d6d134-8172-4e9d-975c-c1921833a069" xmlns:ns3="5429aa60-aee4-4bc7-81ef-d886e370fe63" targetNamespace="http://schemas.microsoft.com/office/2006/metadata/properties" ma:root="true" ma:fieldsID="d259eb3afc4a43c771973d096d2dafb3" ns2:_="" ns3:_="">
    <xsd:import namespace="d9d6d134-8172-4e9d-975c-c1921833a069"/>
    <xsd:import namespace="5429aa60-aee4-4bc7-81ef-d886e370fe6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3:TaxCatchAll" minOccurs="0"/>
                <xsd:element ref="ns2:lcf76f155ced4ddcb4097134ff3c332f" minOccurs="0"/>
                <xsd:element ref="ns2:_Flow_SignoffStatu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d6d134-8172-4e9d-975c-c1921833a06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alises d’images" ma:readOnly="false" ma:fieldId="{5cf76f15-5ced-4ddc-b409-7134ff3c332f}" ma:taxonomyMulti="true" ma:sspId="ea06dc81-7351-40b9-acc0-3b5a169b4e4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_Flow_SignoffStatus" ma:index="24" nillable="true" ma:displayName="Sign-off status" ma:internalName="Sign_x002d_off_x0020_status">
      <xsd:simpleType>
        <xsd:restriction base="dms:Text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29aa60-aee4-4bc7-81ef-d886e370fe6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79abcd33-448a-4c55-bf84-1604cb1c760d}" ma:internalName="TaxCatchAll" ma:showField="CatchAllData" ma:web="5429aa60-aee4-4bc7-81ef-d886e370fe6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d9d6d134-8172-4e9d-975c-c1921833a069" xsi:nil="true"/>
    <TaxCatchAll xmlns="5429aa60-aee4-4bc7-81ef-d886e370fe63" xsi:nil="true"/>
    <lcf76f155ced4ddcb4097134ff3c332f xmlns="d9d6d134-8172-4e9d-975c-c1921833a069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3E8E928-0823-4CCF-A070-3E35E4FF1D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9d6d134-8172-4e9d-975c-c1921833a069"/>
    <ds:schemaRef ds:uri="5429aa60-aee4-4bc7-81ef-d886e370fe6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5A545AF-34F6-482C-AC20-5B934E4A71F2}">
  <ds:schemaRefs>
    <ds:schemaRef ds:uri="http://schemas.microsoft.com/office/2006/metadata/properties"/>
    <ds:schemaRef ds:uri="http://schemas.microsoft.com/office/infopath/2007/PartnerControls"/>
    <ds:schemaRef ds:uri="d9d6d134-8172-4e9d-975c-c1921833a069"/>
    <ds:schemaRef ds:uri="5429aa60-aee4-4bc7-81ef-d886e370fe63"/>
  </ds:schemaRefs>
</ds:datastoreItem>
</file>

<file path=customXml/itemProps3.xml><?xml version="1.0" encoding="utf-8"?>
<ds:datastoreItem xmlns:ds="http://schemas.openxmlformats.org/officeDocument/2006/customXml" ds:itemID="{33F67415-2E89-4901-9797-D4A4EA127A3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269</TotalTime>
  <Words>88</Words>
  <Application>Microsoft Office PowerPoint</Application>
  <PresentationFormat>Affichage à l'écran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Poppins</vt:lpstr>
      <vt:lpstr>Thème Office</vt:lpstr>
      <vt:lpstr>Présentation PowerPoint</vt:lpstr>
    </vt:vector>
  </TitlesOfParts>
  <Company>SERVIER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ROTA HUGO SI</dc:creator>
  <cp:lastModifiedBy>Christophe LESUR</cp:lastModifiedBy>
  <cp:revision>1</cp:revision>
  <dcterms:created xsi:type="dcterms:W3CDTF">2024-05-16T14:55:27Z</dcterms:created>
  <dcterms:modified xsi:type="dcterms:W3CDTF">2025-07-02T12:43:41Z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0x01010028E1431458F4E74BB11F2350084DF41C</vt:lpwstr>
  </property>
</Properties>
</file>