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7B0"/>
    <a:srgbClr val="607796"/>
    <a:srgbClr val="B5A321"/>
    <a:srgbClr val="F9C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14CDC-79AB-4C73-ACDD-7D8D5CFEAD83}" v="131" dt="2025-09-01T15:49:37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LESUR" userId="a0bda02c-4e6d-4ba6-bae4-63d8a5b4dc4b" providerId="ADAL" clId="{85814CDC-79AB-4C73-ACDD-7D8D5CFEAD83}"/>
    <pc:docChg chg="undo custSel addSld delSld modSld">
      <pc:chgData name="Christophe LESUR" userId="a0bda02c-4e6d-4ba6-bae4-63d8a5b4dc4b" providerId="ADAL" clId="{85814CDC-79AB-4C73-ACDD-7D8D5CFEAD83}" dt="2025-09-01T15:56:00.153" v="347" actId="47"/>
      <pc:docMkLst>
        <pc:docMk/>
      </pc:docMkLst>
      <pc:sldChg chg="addSp delSp modSp mod">
        <pc:chgData name="Christophe LESUR" userId="a0bda02c-4e6d-4ba6-bae4-63d8a5b4dc4b" providerId="ADAL" clId="{85814CDC-79AB-4C73-ACDD-7D8D5CFEAD83}" dt="2025-09-01T15:54:08.478" v="339" actId="1076"/>
        <pc:sldMkLst>
          <pc:docMk/>
          <pc:sldMk cId="286065243" sldId="256"/>
        </pc:sldMkLst>
        <pc:spChg chg="mod">
          <ac:chgData name="Christophe LESUR" userId="a0bda02c-4e6d-4ba6-bae4-63d8a5b4dc4b" providerId="ADAL" clId="{85814CDC-79AB-4C73-ACDD-7D8D5CFEAD83}" dt="2025-09-01T15:06:18.431" v="5" actId="208"/>
          <ac:spMkLst>
            <pc:docMk/>
            <pc:sldMk cId="286065243" sldId="256"/>
            <ac:spMk id="2" creationId="{B69C996E-C9B2-9A75-D744-AB46464E746C}"/>
          </ac:spMkLst>
        </pc:spChg>
        <pc:spChg chg="mod">
          <ac:chgData name="Christophe LESUR" userId="a0bda02c-4e6d-4ba6-bae4-63d8a5b4dc4b" providerId="ADAL" clId="{85814CDC-79AB-4C73-ACDD-7D8D5CFEAD83}" dt="2025-09-01T15:32:52.427" v="212" actId="255"/>
          <ac:spMkLst>
            <pc:docMk/>
            <pc:sldMk cId="286065243" sldId="256"/>
            <ac:spMk id="4" creationId="{4231C96A-AC49-E24F-75DE-F80E5554121D}"/>
          </ac:spMkLst>
        </pc:spChg>
        <pc:spChg chg="mod">
          <ac:chgData name="Christophe LESUR" userId="a0bda02c-4e6d-4ba6-bae4-63d8a5b4dc4b" providerId="ADAL" clId="{85814CDC-79AB-4C73-ACDD-7D8D5CFEAD83}" dt="2025-09-01T15:54:08.478" v="339" actId="1076"/>
          <ac:spMkLst>
            <pc:docMk/>
            <pc:sldMk cId="286065243" sldId="256"/>
            <ac:spMk id="5" creationId="{810437F9-2263-939F-1DDD-1C2E2FE4D042}"/>
          </ac:spMkLst>
        </pc:spChg>
        <pc:spChg chg="del">
          <ac:chgData name="Christophe LESUR" userId="a0bda02c-4e6d-4ba6-bae4-63d8a5b4dc4b" providerId="ADAL" clId="{85814CDC-79AB-4C73-ACDD-7D8D5CFEAD83}" dt="2025-09-01T15:10:25.237" v="28" actId="478"/>
          <ac:spMkLst>
            <pc:docMk/>
            <pc:sldMk cId="286065243" sldId="256"/>
            <ac:spMk id="7" creationId="{EB4228DD-74AE-2397-D9DA-7F3DB116FB3F}"/>
          </ac:spMkLst>
        </pc:spChg>
        <pc:spChg chg="del">
          <ac:chgData name="Christophe LESUR" userId="a0bda02c-4e6d-4ba6-bae4-63d8a5b4dc4b" providerId="ADAL" clId="{85814CDC-79AB-4C73-ACDD-7D8D5CFEAD83}" dt="2025-09-01T15:10:25.237" v="28" actId="478"/>
          <ac:spMkLst>
            <pc:docMk/>
            <pc:sldMk cId="286065243" sldId="256"/>
            <ac:spMk id="11" creationId="{6C0003B4-B813-F09C-1CE1-1E607B9A30B4}"/>
          </ac:spMkLst>
        </pc:spChg>
        <pc:spChg chg="del">
          <ac:chgData name="Christophe LESUR" userId="a0bda02c-4e6d-4ba6-bae4-63d8a5b4dc4b" providerId="ADAL" clId="{85814CDC-79AB-4C73-ACDD-7D8D5CFEAD83}" dt="2025-09-01T15:10:25.237" v="28" actId="478"/>
          <ac:spMkLst>
            <pc:docMk/>
            <pc:sldMk cId="286065243" sldId="256"/>
            <ac:spMk id="15" creationId="{D1FA75E9-023D-3AA1-2BFA-7803B21ACD7A}"/>
          </ac:spMkLst>
        </pc:spChg>
        <pc:spChg chg="del">
          <ac:chgData name="Christophe LESUR" userId="a0bda02c-4e6d-4ba6-bae4-63d8a5b4dc4b" providerId="ADAL" clId="{85814CDC-79AB-4C73-ACDD-7D8D5CFEAD83}" dt="2025-09-01T15:10:25.237" v="28" actId="478"/>
          <ac:spMkLst>
            <pc:docMk/>
            <pc:sldMk cId="286065243" sldId="256"/>
            <ac:spMk id="17" creationId="{A65317F5-81D2-9FD6-72EB-3C849F3E8958}"/>
          </ac:spMkLst>
        </pc:spChg>
        <pc:spChg chg="del">
          <ac:chgData name="Christophe LESUR" userId="a0bda02c-4e6d-4ba6-bae4-63d8a5b4dc4b" providerId="ADAL" clId="{85814CDC-79AB-4C73-ACDD-7D8D5CFEAD83}" dt="2025-09-01T15:10:25.237" v="28" actId="478"/>
          <ac:spMkLst>
            <pc:docMk/>
            <pc:sldMk cId="286065243" sldId="256"/>
            <ac:spMk id="18" creationId="{3C54E406-8433-D65F-9540-E491F0291960}"/>
          </ac:spMkLst>
        </pc:spChg>
        <pc:spChg chg="del">
          <ac:chgData name="Christophe LESUR" userId="a0bda02c-4e6d-4ba6-bae4-63d8a5b4dc4b" providerId="ADAL" clId="{85814CDC-79AB-4C73-ACDD-7D8D5CFEAD83}" dt="2025-09-01T15:10:25.237" v="28" actId="478"/>
          <ac:spMkLst>
            <pc:docMk/>
            <pc:sldMk cId="286065243" sldId="256"/>
            <ac:spMk id="19" creationId="{343FE09F-DFAA-E1C4-EDD7-F7A488D5993E}"/>
          </ac:spMkLst>
        </pc:spChg>
        <pc:spChg chg="del">
          <ac:chgData name="Christophe LESUR" userId="a0bda02c-4e6d-4ba6-bae4-63d8a5b4dc4b" providerId="ADAL" clId="{85814CDC-79AB-4C73-ACDD-7D8D5CFEAD83}" dt="2025-09-01T15:10:25.237" v="28" actId="478"/>
          <ac:spMkLst>
            <pc:docMk/>
            <pc:sldMk cId="286065243" sldId="256"/>
            <ac:spMk id="26" creationId="{7CA5C3D3-848A-779E-9025-39CFF688EDC5}"/>
          </ac:spMkLst>
        </pc:spChg>
        <pc:spChg chg="del">
          <ac:chgData name="Christophe LESUR" userId="a0bda02c-4e6d-4ba6-bae4-63d8a5b4dc4b" providerId="ADAL" clId="{85814CDC-79AB-4C73-ACDD-7D8D5CFEAD83}" dt="2025-09-01T15:10:25.237" v="28" actId="478"/>
          <ac:spMkLst>
            <pc:docMk/>
            <pc:sldMk cId="286065243" sldId="256"/>
            <ac:spMk id="28" creationId="{4CBC269E-3E3D-87C0-06D9-5F867D13A2B5}"/>
          </ac:spMkLst>
        </pc:spChg>
        <pc:spChg chg="del">
          <ac:chgData name="Christophe LESUR" userId="a0bda02c-4e6d-4ba6-bae4-63d8a5b4dc4b" providerId="ADAL" clId="{85814CDC-79AB-4C73-ACDD-7D8D5CFEAD83}" dt="2025-09-01T15:10:25.237" v="28" actId="478"/>
          <ac:spMkLst>
            <pc:docMk/>
            <pc:sldMk cId="286065243" sldId="256"/>
            <ac:spMk id="29" creationId="{9D99CBA7-09F4-D4B0-C925-E0AD764F1649}"/>
          </ac:spMkLst>
        </pc:spChg>
        <pc:spChg chg="del">
          <ac:chgData name="Christophe LESUR" userId="a0bda02c-4e6d-4ba6-bae4-63d8a5b4dc4b" providerId="ADAL" clId="{85814CDC-79AB-4C73-ACDD-7D8D5CFEAD83}" dt="2025-09-01T15:10:28.271" v="29" actId="478"/>
          <ac:spMkLst>
            <pc:docMk/>
            <pc:sldMk cId="286065243" sldId="256"/>
            <ac:spMk id="30" creationId="{555FFA3A-460B-E278-6525-210DF5BA8220}"/>
          </ac:spMkLst>
        </pc:spChg>
        <pc:spChg chg="del">
          <ac:chgData name="Christophe LESUR" userId="a0bda02c-4e6d-4ba6-bae4-63d8a5b4dc4b" providerId="ADAL" clId="{85814CDC-79AB-4C73-ACDD-7D8D5CFEAD83}" dt="2025-09-01T15:10:25.237" v="28" actId="478"/>
          <ac:spMkLst>
            <pc:docMk/>
            <pc:sldMk cId="286065243" sldId="256"/>
            <ac:spMk id="31" creationId="{5862D89D-8903-D61C-947A-FDDFB68F5503}"/>
          </ac:spMkLst>
        </pc:spChg>
        <pc:spChg chg="add del mod topLvl">
          <ac:chgData name="Christophe LESUR" userId="a0bda02c-4e6d-4ba6-bae4-63d8a5b4dc4b" providerId="ADAL" clId="{85814CDC-79AB-4C73-ACDD-7D8D5CFEAD83}" dt="2025-09-01T15:17:20.604" v="99" actId="478"/>
          <ac:spMkLst>
            <pc:docMk/>
            <pc:sldMk cId="286065243" sldId="256"/>
            <ac:spMk id="38" creationId="{C4F8EF33-DD4E-2B8E-6AB6-E288A6B73667}"/>
          </ac:spMkLst>
        </pc:spChg>
        <pc:spChg chg="add del mod topLvl">
          <ac:chgData name="Christophe LESUR" userId="a0bda02c-4e6d-4ba6-bae4-63d8a5b4dc4b" providerId="ADAL" clId="{85814CDC-79AB-4C73-ACDD-7D8D5CFEAD83}" dt="2025-09-01T15:17:20.604" v="99" actId="478"/>
          <ac:spMkLst>
            <pc:docMk/>
            <pc:sldMk cId="286065243" sldId="256"/>
            <ac:spMk id="39" creationId="{B6234DA4-D235-2490-DE70-06BEEAEC5524}"/>
          </ac:spMkLst>
        </pc:spChg>
        <pc:spChg chg="add del mod topLvl">
          <ac:chgData name="Christophe LESUR" userId="a0bda02c-4e6d-4ba6-bae4-63d8a5b4dc4b" providerId="ADAL" clId="{85814CDC-79AB-4C73-ACDD-7D8D5CFEAD83}" dt="2025-09-01T15:17:24.059" v="100" actId="478"/>
          <ac:spMkLst>
            <pc:docMk/>
            <pc:sldMk cId="286065243" sldId="256"/>
            <ac:spMk id="40" creationId="{BBF7456C-3AFE-D6CA-B21D-C247E8C4CBE7}"/>
          </ac:spMkLst>
        </pc:spChg>
        <pc:spChg chg="add del mod topLvl">
          <ac:chgData name="Christophe LESUR" userId="a0bda02c-4e6d-4ba6-bae4-63d8a5b4dc4b" providerId="ADAL" clId="{85814CDC-79AB-4C73-ACDD-7D8D5CFEAD83}" dt="2025-09-01T15:17:20.604" v="99" actId="478"/>
          <ac:spMkLst>
            <pc:docMk/>
            <pc:sldMk cId="286065243" sldId="256"/>
            <ac:spMk id="41" creationId="{175AA764-0489-906D-BBFE-1A3C5B33D64D}"/>
          </ac:spMkLst>
        </pc:spChg>
        <pc:spChg chg="del">
          <ac:chgData name="Christophe LESUR" userId="a0bda02c-4e6d-4ba6-bae4-63d8a5b4dc4b" providerId="ADAL" clId="{85814CDC-79AB-4C73-ACDD-7D8D5CFEAD83}" dt="2025-09-01T15:17:20.604" v="99" actId="478"/>
          <ac:spMkLst>
            <pc:docMk/>
            <pc:sldMk cId="286065243" sldId="256"/>
            <ac:spMk id="42" creationId="{4F4B2C62-1EC4-566B-A5BB-2BDB25D06C7C}"/>
          </ac:spMkLst>
        </pc:spChg>
        <pc:spChg chg="add del mod topLvl">
          <ac:chgData name="Christophe LESUR" userId="a0bda02c-4e6d-4ba6-bae4-63d8a5b4dc4b" providerId="ADAL" clId="{85814CDC-79AB-4C73-ACDD-7D8D5CFEAD83}" dt="2025-09-01T15:17:20.604" v="99" actId="478"/>
          <ac:spMkLst>
            <pc:docMk/>
            <pc:sldMk cId="286065243" sldId="256"/>
            <ac:spMk id="43" creationId="{6E421C18-E589-A674-F5F0-AFF78387EBE8}"/>
          </ac:spMkLst>
        </pc:spChg>
        <pc:spChg chg="add del mod topLvl">
          <ac:chgData name="Christophe LESUR" userId="a0bda02c-4e6d-4ba6-bae4-63d8a5b4dc4b" providerId="ADAL" clId="{85814CDC-79AB-4C73-ACDD-7D8D5CFEAD83}" dt="2025-09-01T15:17:20.604" v="99" actId="478"/>
          <ac:spMkLst>
            <pc:docMk/>
            <pc:sldMk cId="286065243" sldId="256"/>
            <ac:spMk id="44" creationId="{587BA0DD-130F-C880-2770-CC8996E18106}"/>
          </ac:spMkLst>
        </pc:spChg>
        <pc:spChg chg="add del mod topLvl">
          <ac:chgData name="Christophe LESUR" userId="a0bda02c-4e6d-4ba6-bae4-63d8a5b4dc4b" providerId="ADAL" clId="{85814CDC-79AB-4C73-ACDD-7D8D5CFEAD83}" dt="2025-09-01T15:17:20.604" v="99" actId="478"/>
          <ac:spMkLst>
            <pc:docMk/>
            <pc:sldMk cId="286065243" sldId="256"/>
            <ac:spMk id="45" creationId="{CBF10444-F3CB-9D6A-5FC3-A9C6F0981D71}"/>
          </ac:spMkLst>
        </pc:spChg>
        <pc:spChg chg="add del mod topLvl">
          <ac:chgData name="Christophe LESUR" userId="a0bda02c-4e6d-4ba6-bae4-63d8a5b4dc4b" providerId="ADAL" clId="{85814CDC-79AB-4C73-ACDD-7D8D5CFEAD83}" dt="2025-09-01T15:17:20.604" v="99" actId="478"/>
          <ac:spMkLst>
            <pc:docMk/>
            <pc:sldMk cId="286065243" sldId="256"/>
            <ac:spMk id="46" creationId="{90BCA989-6E4A-354C-3F6A-6E89C168D961}"/>
          </ac:spMkLst>
        </pc:spChg>
        <pc:spChg chg="add del mod topLvl">
          <ac:chgData name="Christophe LESUR" userId="a0bda02c-4e6d-4ba6-bae4-63d8a5b4dc4b" providerId="ADAL" clId="{85814CDC-79AB-4C73-ACDD-7D8D5CFEAD83}" dt="2025-09-01T15:17:20.604" v="99" actId="478"/>
          <ac:spMkLst>
            <pc:docMk/>
            <pc:sldMk cId="286065243" sldId="256"/>
            <ac:spMk id="47" creationId="{F8121675-A1E1-7DE2-8291-F1334C888241}"/>
          </ac:spMkLst>
        </pc:spChg>
        <pc:spChg chg="add del mod topLvl">
          <ac:chgData name="Christophe LESUR" userId="a0bda02c-4e6d-4ba6-bae4-63d8a5b4dc4b" providerId="ADAL" clId="{85814CDC-79AB-4C73-ACDD-7D8D5CFEAD83}" dt="2025-09-01T15:17:20.604" v="99" actId="478"/>
          <ac:spMkLst>
            <pc:docMk/>
            <pc:sldMk cId="286065243" sldId="256"/>
            <ac:spMk id="58" creationId="{5C33924B-DF2B-3F0D-17EB-DC314F9EE703}"/>
          </ac:spMkLst>
        </pc:spChg>
        <pc:spChg chg="add mod">
          <ac:chgData name="Christophe LESUR" userId="a0bda02c-4e6d-4ba6-bae4-63d8a5b4dc4b" providerId="ADAL" clId="{85814CDC-79AB-4C73-ACDD-7D8D5CFEAD83}" dt="2025-09-01T15:17:06.833" v="96" actId="1036"/>
          <ac:spMkLst>
            <pc:docMk/>
            <pc:sldMk cId="286065243" sldId="256"/>
            <ac:spMk id="61" creationId="{85548370-CE99-403A-529C-A061FD3FD1D8}"/>
          </ac:spMkLst>
        </pc:spChg>
        <pc:spChg chg="mod">
          <ac:chgData name="Christophe LESUR" userId="a0bda02c-4e6d-4ba6-bae4-63d8a5b4dc4b" providerId="ADAL" clId="{85814CDC-79AB-4C73-ACDD-7D8D5CFEAD83}" dt="2025-09-01T15:19:01.211" v="105" actId="1076"/>
          <ac:spMkLst>
            <pc:docMk/>
            <pc:sldMk cId="286065243" sldId="256"/>
            <ac:spMk id="68" creationId="{B8793AA0-336B-0358-883B-83B240794DA7}"/>
          </ac:spMkLst>
        </pc:spChg>
        <pc:spChg chg="mod">
          <ac:chgData name="Christophe LESUR" userId="a0bda02c-4e6d-4ba6-bae4-63d8a5b4dc4b" providerId="ADAL" clId="{85814CDC-79AB-4C73-ACDD-7D8D5CFEAD83}" dt="2025-09-01T15:19:01.211" v="105" actId="1076"/>
          <ac:spMkLst>
            <pc:docMk/>
            <pc:sldMk cId="286065243" sldId="256"/>
            <ac:spMk id="157" creationId="{FC858843-4974-722F-C6F0-1158B8E23FF4}"/>
          </ac:spMkLst>
        </pc:spChg>
        <pc:spChg chg="mod">
          <ac:chgData name="Christophe LESUR" userId="a0bda02c-4e6d-4ba6-bae4-63d8a5b4dc4b" providerId="ADAL" clId="{85814CDC-79AB-4C73-ACDD-7D8D5CFEAD83}" dt="2025-09-01T15:19:01.211" v="105" actId="1076"/>
          <ac:spMkLst>
            <pc:docMk/>
            <pc:sldMk cId="286065243" sldId="256"/>
            <ac:spMk id="161" creationId="{B981D272-1C23-DC76-E474-AB78226E3B6D}"/>
          </ac:spMkLst>
        </pc:spChg>
        <pc:spChg chg="mod">
          <ac:chgData name="Christophe LESUR" userId="a0bda02c-4e6d-4ba6-bae4-63d8a5b4dc4b" providerId="ADAL" clId="{85814CDC-79AB-4C73-ACDD-7D8D5CFEAD83}" dt="2025-09-01T15:19:01.211" v="105" actId="1076"/>
          <ac:spMkLst>
            <pc:docMk/>
            <pc:sldMk cId="286065243" sldId="256"/>
            <ac:spMk id="170" creationId="{0CF03F9F-46E4-DFFD-85E4-58828BD6401B}"/>
          </ac:spMkLst>
        </pc:spChg>
        <pc:spChg chg="mod">
          <ac:chgData name="Christophe LESUR" userId="a0bda02c-4e6d-4ba6-bae4-63d8a5b4dc4b" providerId="ADAL" clId="{85814CDC-79AB-4C73-ACDD-7D8D5CFEAD83}" dt="2025-09-01T15:19:01.211" v="105" actId="1076"/>
          <ac:spMkLst>
            <pc:docMk/>
            <pc:sldMk cId="286065243" sldId="256"/>
            <ac:spMk id="220" creationId="{1A596D5C-D87F-6EDD-3D28-5DB6975B1F5E}"/>
          </ac:spMkLst>
        </pc:spChg>
        <pc:spChg chg="mod">
          <ac:chgData name="Christophe LESUR" userId="a0bda02c-4e6d-4ba6-bae4-63d8a5b4dc4b" providerId="ADAL" clId="{85814CDC-79AB-4C73-ACDD-7D8D5CFEAD83}" dt="2025-09-01T15:19:01.211" v="105" actId="1076"/>
          <ac:spMkLst>
            <pc:docMk/>
            <pc:sldMk cId="286065243" sldId="256"/>
            <ac:spMk id="224" creationId="{7C02CC1A-2129-9836-62CC-A88290C0397A}"/>
          </ac:spMkLst>
        </pc:spChg>
        <pc:spChg chg="mod">
          <ac:chgData name="Christophe LESUR" userId="a0bda02c-4e6d-4ba6-bae4-63d8a5b4dc4b" providerId="ADAL" clId="{85814CDC-79AB-4C73-ACDD-7D8D5CFEAD83}" dt="2025-09-01T15:19:01.211" v="105" actId="1076"/>
          <ac:spMkLst>
            <pc:docMk/>
            <pc:sldMk cId="286065243" sldId="256"/>
            <ac:spMk id="284" creationId="{2CF0377A-8982-C4E4-0D05-20EDB658A445}"/>
          </ac:spMkLst>
        </pc:spChg>
        <pc:spChg chg="mod">
          <ac:chgData name="Christophe LESUR" userId="a0bda02c-4e6d-4ba6-bae4-63d8a5b4dc4b" providerId="ADAL" clId="{85814CDC-79AB-4C73-ACDD-7D8D5CFEAD83}" dt="2025-09-01T15:19:01.211" v="105" actId="1076"/>
          <ac:spMkLst>
            <pc:docMk/>
            <pc:sldMk cId="286065243" sldId="256"/>
            <ac:spMk id="468" creationId="{D4C4BAA7-5906-F1D4-C92C-FF2D820F2A9D}"/>
          </ac:spMkLst>
        </pc:spChg>
        <pc:spChg chg="mod">
          <ac:chgData name="Christophe LESUR" userId="a0bda02c-4e6d-4ba6-bae4-63d8a5b4dc4b" providerId="ADAL" clId="{85814CDC-79AB-4C73-ACDD-7D8D5CFEAD83}" dt="2025-09-01T15:19:01.211" v="105" actId="1076"/>
          <ac:spMkLst>
            <pc:docMk/>
            <pc:sldMk cId="286065243" sldId="256"/>
            <ac:spMk id="497" creationId="{CFC12714-547D-CCD2-C1AC-BAF57EBE4D3B}"/>
          </ac:spMkLst>
        </pc:spChg>
        <pc:spChg chg="mod">
          <ac:chgData name="Christophe LESUR" userId="a0bda02c-4e6d-4ba6-bae4-63d8a5b4dc4b" providerId="ADAL" clId="{85814CDC-79AB-4C73-ACDD-7D8D5CFEAD83}" dt="2025-09-01T15:19:01.211" v="105" actId="1076"/>
          <ac:spMkLst>
            <pc:docMk/>
            <pc:sldMk cId="286065243" sldId="256"/>
            <ac:spMk id="539" creationId="{CBE336A1-717C-C9AA-0AFA-6E9C4423C752}"/>
          </ac:spMkLst>
        </pc:spChg>
        <pc:spChg chg="mod">
          <ac:chgData name="Christophe LESUR" userId="a0bda02c-4e6d-4ba6-bae4-63d8a5b4dc4b" providerId="ADAL" clId="{85814CDC-79AB-4C73-ACDD-7D8D5CFEAD83}" dt="2025-09-01T15:19:24.080" v="109"/>
          <ac:spMkLst>
            <pc:docMk/>
            <pc:sldMk cId="286065243" sldId="256"/>
            <ac:spMk id="582" creationId="{8D4E3183-D395-50ED-4F65-307674075A53}"/>
          </ac:spMkLst>
        </pc:spChg>
        <pc:spChg chg="mod">
          <ac:chgData name="Christophe LESUR" userId="a0bda02c-4e6d-4ba6-bae4-63d8a5b4dc4b" providerId="ADAL" clId="{85814CDC-79AB-4C73-ACDD-7D8D5CFEAD83}" dt="2025-09-01T15:19:24.080" v="109"/>
          <ac:spMkLst>
            <pc:docMk/>
            <pc:sldMk cId="286065243" sldId="256"/>
            <ac:spMk id="591" creationId="{8467A87C-BA8C-0F6D-16AB-E7D2D33CEB74}"/>
          </ac:spMkLst>
        </pc:spChg>
        <pc:spChg chg="mod">
          <ac:chgData name="Christophe LESUR" userId="a0bda02c-4e6d-4ba6-bae4-63d8a5b4dc4b" providerId="ADAL" clId="{85814CDC-79AB-4C73-ACDD-7D8D5CFEAD83}" dt="2025-09-01T15:19:24.080" v="109"/>
          <ac:spMkLst>
            <pc:docMk/>
            <pc:sldMk cId="286065243" sldId="256"/>
            <ac:spMk id="608" creationId="{7144C188-1256-3529-45CB-186FCE645F17}"/>
          </ac:spMkLst>
        </pc:spChg>
        <pc:spChg chg="mod">
          <ac:chgData name="Christophe LESUR" userId="a0bda02c-4e6d-4ba6-bae4-63d8a5b4dc4b" providerId="ADAL" clId="{85814CDC-79AB-4C73-ACDD-7D8D5CFEAD83}" dt="2025-09-01T15:19:24.080" v="109"/>
          <ac:spMkLst>
            <pc:docMk/>
            <pc:sldMk cId="286065243" sldId="256"/>
            <ac:spMk id="634" creationId="{EF67E629-78DC-E287-0CE4-4EB7C02A1AB6}"/>
          </ac:spMkLst>
        </pc:spChg>
        <pc:spChg chg="mod">
          <ac:chgData name="Christophe LESUR" userId="a0bda02c-4e6d-4ba6-bae4-63d8a5b4dc4b" providerId="ADAL" clId="{85814CDC-79AB-4C73-ACDD-7D8D5CFEAD83}" dt="2025-09-01T15:19:24.080" v="109"/>
          <ac:spMkLst>
            <pc:docMk/>
            <pc:sldMk cId="286065243" sldId="256"/>
            <ac:spMk id="644" creationId="{3AEDA733-B9FC-B0E7-3D1D-C8B066C013CD}"/>
          </ac:spMkLst>
        </pc:spChg>
        <pc:spChg chg="mod">
          <ac:chgData name="Christophe LESUR" userId="a0bda02c-4e6d-4ba6-bae4-63d8a5b4dc4b" providerId="ADAL" clId="{85814CDC-79AB-4C73-ACDD-7D8D5CFEAD83}" dt="2025-09-01T15:19:24.080" v="109"/>
          <ac:spMkLst>
            <pc:docMk/>
            <pc:sldMk cId="286065243" sldId="256"/>
            <ac:spMk id="647" creationId="{3D3E5A00-758C-2891-7E9F-10DE70C1DCF1}"/>
          </ac:spMkLst>
        </pc:spChg>
        <pc:spChg chg="mod">
          <ac:chgData name="Christophe LESUR" userId="a0bda02c-4e6d-4ba6-bae4-63d8a5b4dc4b" providerId="ADAL" clId="{85814CDC-79AB-4C73-ACDD-7D8D5CFEAD83}" dt="2025-09-01T15:19:24.080" v="109"/>
          <ac:spMkLst>
            <pc:docMk/>
            <pc:sldMk cId="286065243" sldId="256"/>
            <ac:spMk id="669" creationId="{CC9F5D7A-B85C-5D41-578C-762CD8CA0C81}"/>
          </ac:spMkLst>
        </pc:spChg>
        <pc:spChg chg="add mod">
          <ac:chgData name="Christophe LESUR" userId="a0bda02c-4e6d-4ba6-bae4-63d8a5b4dc4b" providerId="ADAL" clId="{85814CDC-79AB-4C73-ACDD-7D8D5CFEAD83}" dt="2025-09-01T15:19:24.080" v="109"/>
          <ac:spMkLst>
            <pc:docMk/>
            <pc:sldMk cId="286065243" sldId="256"/>
            <ac:spMk id="674" creationId="{E59532A6-0E6F-DEC3-A3C5-F0EB44A12DD8}"/>
          </ac:spMkLst>
        </pc:spChg>
        <pc:spChg chg="mod">
          <ac:chgData name="Christophe LESUR" userId="a0bda02c-4e6d-4ba6-bae4-63d8a5b4dc4b" providerId="ADAL" clId="{85814CDC-79AB-4C73-ACDD-7D8D5CFEAD83}" dt="2025-09-01T15:19:24.080" v="109"/>
          <ac:spMkLst>
            <pc:docMk/>
            <pc:sldMk cId="286065243" sldId="256"/>
            <ac:spMk id="683" creationId="{14F3A44B-1B2D-3005-FA30-96C7182BEACE}"/>
          </ac:spMkLst>
        </pc:spChg>
        <pc:spChg chg="mod">
          <ac:chgData name="Christophe LESUR" userId="a0bda02c-4e6d-4ba6-bae4-63d8a5b4dc4b" providerId="ADAL" clId="{85814CDC-79AB-4C73-ACDD-7D8D5CFEAD83}" dt="2025-09-01T15:19:24.080" v="109"/>
          <ac:spMkLst>
            <pc:docMk/>
            <pc:sldMk cId="286065243" sldId="256"/>
            <ac:spMk id="694" creationId="{2C37C6FF-E8A9-3E17-D4A0-264777B499FF}"/>
          </ac:spMkLst>
        </pc:spChg>
        <pc:spChg chg="mod">
          <ac:chgData name="Christophe LESUR" userId="a0bda02c-4e6d-4ba6-bae4-63d8a5b4dc4b" providerId="ADAL" clId="{85814CDC-79AB-4C73-ACDD-7D8D5CFEAD83}" dt="2025-09-01T15:19:36.640" v="111" actId="1076"/>
          <ac:spMkLst>
            <pc:docMk/>
            <pc:sldMk cId="286065243" sldId="256"/>
            <ac:spMk id="705" creationId="{207D11EB-486D-944B-5A2E-FA0935BFA11A}"/>
          </ac:spMkLst>
        </pc:spChg>
        <pc:spChg chg="mod">
          <ac:chgData name="Christophe LESUR" userId="a0bda02c-4e6d-4ba6-bae4-63d8a5b4dc4b" providerId="ADAL" clId="{85814CDC-79AB-4C73-ACDD-7D8D5CFEAD83}" dt="2025-09-01T15:19:36.640" v="111" actId="1076"/>
          <ac:spMkLst>
            <pc:docMk/>
            <pc:sldMk cId="286065243" sldId="256"/>
            <ac:spMk id="737" creationId="{46CDDDBF-7845-012D-3E5B-C8D16B70A583}"/>
          </ac:spMkLst>
        </pc:spChg>
        <pc:spChg chg="mod">
          <ac:chgData name="Christophe LESUR" userId="a0bda02c-4e6d-4ba6-bae4-63d8a5b4dc4b" providerId="ADAL" clId="{85814CDC-79AB-4C73-ACDD-7D8D5CFEAD83}" dt="2025-09-01T15:19:36.640" v="111" actId="1076"/>
          <ac:spMkLst>
            <pc:docMk/>
            <pc:sldMk cId="286065243" sldId="256"/>
            <ac:spMk id="740" creationId="{270095C9-CFAA-5F8F-31AF-32DA2CF26241}"/>
          </ac:spMkLst>
        </pc:spChg>
        <pc:spChg chg="mod">
          <ac:chgData name="Christophe LESUR" userId="a0bda02c-4e6d-4ba6-bae4-63d8a5b4dc4b" providerId="ADAL" clId="{85814CDC-79AB-4C73-ACDD-7D8D5CFEAD83}" dt="2025-09-01T15:19:36.640" v="111" actId="1076"/>
          <ac:spMkLst>
            <pc:docMk/>
            <pc:sldMk cId="286065243" sldId="256"/>
            <ac:spMk id="749" creationId="{1FEA0398-35AF-E074-1AB5-64D2D3CDA8A3}"/>
          </ac:spMkLst>
        </pc:spChg>
        <pc:spChg chg="mod">
          <ac:chgData name="Christophe LESUR" userId="a0bda02c-4e6d-4ba6-bae4-63d8a5b4dc4b" providerId="ADAL" clId="{85814CDC-79AB-4C73-ACDD-7D8D5CFEAD83}" dt="2025-09-01T15:19:36.640" v="111" actId="1076"/>
          <ac:spMkLst>
            <pc:docMk/>
            <pc:sldMk cId="286065243" sldId="256"/>
            <ac:spMk id="751" creationId="{EFF48696-EBD8-923B-FF53-478FEA55005C}"/>
          </ac:spMkLst>
        </pc:spChg>
        <pc:spChg chg="mod">
          <ac:chgData name="Christophe LESUR" userId="a0bda02c-4e6d-4ba6-bae4-63d8a5b4dc4b" providerId="ADAL" clId="{85814CDC-79AB-4C73-ACDD-7D8D5CFEAD83}" dt="2025-09-01T15:19:36.640" v="111" actId="1076"/>
          <ac:spMkLst>
            <pc:docMk/>
            <pc:sldMk cId="286065243" sldId="256"/>
            <ac:spMk id="770" creationId="{D4B49E87-0862-C4B1-743D-A8939A5DC8A9}"/>
          </ac:spMkLst>
        </pc:spChg>
        <pc:spChg chg="mod">
          <ac:chgData name="Christophe LESUR" userId="a0bda02c-4e6d-4ba6-bae4-63d8a5b4dc4b" providerId="ADAL" clId="{85814CDC-79AB-4C73-ACDD-7D8D5CFEAD83}" dt="2025-09-01T15:19:36.640" v="111" actId="1076"/>
          <ac:spMkLst>
            <pc:docMk/>
            <pc:sldMk cId="286065243" sldId="256"/>
            <ac:spMk id="778" creationId="{1DE3CDF9-6C01-1591-7F0D-76F2B33A7012}"/>
          </ac:spMkLst>
        </pc:spChg>
        <pc:spChg chg="mod">
          <ac:chgData name="Christophe LESUR" userId="a0bda02c-4e6d-4ba6-bae4-63d8a5b4dc4b" providerId="ADAL" clId="{85814CDC-79AB-4C73-ACDD-7D8D5CFEAD83}" dt="2025-09-01T15:19:58.954" v="117" actId="164"/>
          <ac:spMkLst>
            <pc:docMk/>
            <pc:sldMk cId="286065243" sldId="256"/>
            <ac:spMk id="792" creationId="{C506743E-15D5-6152-EBF5-624F91685D43}"/>
          </ac:spMkLst>
        </pc:spChg>
        <pc:spChg chg="del">
          <ac:chgData name="Christophe LESUR" userId="a0bda02c-4e6d-4ba6-bae4-63d8a5b4dc4b" providerId="ADAL" clId="{85814CDC-79AB-4C73-ACDD-7D8D5CFEAD83}" dt="2025-09-01T15:19:40.105" v="112" actId="478"/>
          <ac:spMkLst>
            <pc:docMk/>
            <pc:sldMk cId="286065243" sldId="256"/>
            <ac:spMk id="793" creationId="{63968E1B-A4B4-36AE-E3EC-9A836E66D47D}"/>
          </ac:spMkLst>
        </pc:spChg>
        <pc:spChg chg="del">
          <ac:chgData name="Christophe LESUR" userId="a0bda02c-4e6d-4ba6-bae4-63d8a5b4dc4b" providerId="ADAL" clId="{85814CDC-79AB-4C73-ACDD-7D8D5CFEAD83}" dt="2025-09-01T15:19:44.898" v="115" actId="478"/>
          <ac:spMkLst>
            <pc:docMk/>
            <pc:sldMk cId="286065243" sldId="256"/>
            <ac:spMk id="794" creationId="{3D448431-3A78-C3AD-CD1E-8784D8D91E5D}"/>
          </ac:spMkLst>
        </pc:spChg>
        <pc:spChg chg="del">
          <ac:chgData name="Christophe LESUR" userId="a0bda02c-4e6d-4ba6-bae4-63d8a5b4dc4b" providerId="ADAL" clId="{85814CDC-79AB-4C73-ACDD-7D8D5CFEAD83}" dt="2025-09-01T15:19:46.893" v="116" actId="478"/>
          <ac:spMkLst>
            <pc:docMk/>
            <pc:sldMk cId="286065243" sldId="256"/>
            <ac:spMk id="795" creationId="{F7D8D9B9-87C0-E5DD-2F8C-335DE1398B96}"/>
          </ac:spMkLst>
        </pc:spChg>
        <pc:spChg chg="add del mod">
          <ac:chgData name="Christophe LESUR" userId="a0bda02c-4e6d-4ba6-bae4-63d8a5b4dc4b" providerId="ADAL" clId="{85814CDC-79AB-4C73-ACDD-7D8D5CFEAD83}" dt="2025-09-01T15:19:43.229" v="114" actId="478"/>
          <ac:spMkLst>
            <pc:docMk/>
            <pc:sldMk cId="286065243" sldId="256"/>
            <ac:spMk id="796" creationId="{8E855B40-6C06-A3F9-4FF6-6A6E99343632}"/>
          </ac:spMkLst>
        </pc:spChg>
        <pc:spChg chg="mod">
          <ac:chgData name="Christophe LESUR" userId="a0bda02c-4e6d-4ba6-bae4-63d8a5b4dc4b" providerId="ADAL" clId="{85814CDC-79AB-4C73-ACDD-7D8D5CFEAD83}" dt="2025-09-01T15:19:36.640" v="111" actId="1076"/>
          <ac:spMkLst>
            <pc:docMk/>
            <pc:sldMk cId="286065243" sldId="256"/>
            <ac:spMk id="799" creationId="{7EE3ABE0-4AAF-8576-B164-EA6D974552F5}"/>
          </ac:spMkLst>
        </pc:spChg>
        <pc:spChg chg="mod">
          <ac:chgData name="Christophe LESUR" userId="a0bda02c-4e6d-4ba6-bae4-63d8a5b4dc4b" providerId="ADAL" clId="{85814CDC-79AB-4C73-ACDD-7D8D5CFEAD83}" dt="2025-09-01T15:19:36.640" v="111" actId="1076"/>
          <ac:spMkLst>
            <pc:docMk/>
            <pc:sldMk cId="286065243" sldId="256"/>
            <ac:spMk id="813" creationId="{03FFBB16-D1B2-EA1D-B4B9-25F27A93C9FF}"/>
          </ac:spMkLst>
        </pc:spChg>
        <pc:spChg chg="mod">
          <ac:chgData name="Christophe LESUR" userId="a0bda02c-4e6d-4ba6-bae4-63d8a5b4dc4b" providerId="ADAL" clId="{85814CDC-79AB-4C73-ACDD-7D8D5CFEAD83}" dt="2025-09-01T15:21:28.600" v="142" actId="1076"/>
          <ac:spMkLst>
            <pc:docMk/>
            <pc:sldMk cId="286065243" sldId="256"/>
            <ac:spMk id="978" creationId="{C2755E44-9493-4AF6-58D4-22402BC1DC46}"/>
          </ac:spMkLst>
        </pc:spChg>
        <pc:spChg chg="mod">
          <ac:chgData name="Christophe LESUR" userId="a0bda02c-4e6d-4ba6-bae4-63d8a5b4dc4b" providerId="ADAL" clId="{85814CDC-79AB-4C73-ACDD-7D8D5CFEAD83}" dt="2025-09-01T15:21:28.600" v="142" actId="1076"/>
          <ac:spMkLst>
            <pc:docMk/>
            <pc:sldMk cId="286065243" sldId="256"/>
            <ac:spMk id="1006" creationId="{743F1238-2D91-9F35-E172-B7BF32DF4D09}"/>
          </ac:spMkLst>
        </pc:spChg>
        <pc:spChg chg="mod">
          <ac:chgData name="Christophe LESUR" userId="a0bda02c-4e6d-4ba6-bae4-63d8a5b4dc4b" providerId="ADAL" clId="{85814CDC-79AB-4C73-ACDD-7D8D5CFEAD83}" dt="2025-09-01T15:21:28.600" v="142" actId="1076"/>
          <ac:spMkLst>
            <pc:docMk/>
            <pc:sldMk cId="286065243" sldId="256"/>
            <ac:spMk id="1032" creationId="{324817AB-9C74-F178-86A2-2429DFD68563}"/>
          </ac:spMkLst>
        </pc:spChg>
        <pc:spChg chg="mod">
          <ac:chgData name="Christophe LESUR" userId="a0bda02c-4e6d-4ba6-bae4-63d8a5b4dc4b" providerId="ADAL" clId="{85814CDC-79AB-4C73-ACDD-7D8D5CFEAD83}" dt="2025-09-01T15:21:28.600" v="142" actId="1076"/>
          <ac:spMkLst>
            <pc:docMk/>
            <pc:sldMk cId="286065243" sldId="256"/>
            <ac:spMk id="1035" creationId="{14C89C4C-7E9E-666A-FA66-8B15F45D1C03}"/>
          </ac:spMkLst>
        </pc:spChg>
        <pc:spChg chg="mod">
          <ac:chgData name="Christophe LESUR" userId="a0bda02c-4e6d-4ba6-bae4-63d8a5b4dc4b" providerId="ADAL" clId="{85814CDC-79AB-4C73-ACDD-7D8D5CFEAD83}" dt="2025-09-01T15:21:28.600" v="142" actId="1076"/>
          <ac:spMkLst>
            <pc:docMk/>
            <pc:sldMk cId="286065243" sldId="256"/>
            <ac:spMk id="1046" creationId="{7CCFDD16-B5E3-7E4E-5B0B-6B6A90BDB2A6}"/>
          </ac:spMkLst>
        </pc:spChg>
        <pc:spChg chg="mod">
          <ac:chgData name="Christophe LESUR" userId="a0bda02c-4e6d-4ba6-bae4-63d8a5b4dc4b" providerId="ADAL" clId="{85814CDC-79AB-4C73-ACDD-7D8D5CFEAD83}" dt="2025-09-01T15:21:28.600" v="142" actId="1076"/>
          <ac:spMkLst>
            <pc:docMk/>
            <pc:sldMk cId="286065243" sldId="256"/>
            <ac:spMk id="1052" creationId="{CB317D06-6F7D-BA97-6E74-1BAA4101F3A2}"/>
          </ac:spMkLst>
        </pc:spChg>
        <pc:spChg chg="mod">
          <ac:chgData name="Christophe LESUR" userId="a0bda02c-4e6d-4ba6-bae4-63d8a5b4dc4b" providerId="ADAL" clId="{85814CDC-79AB-4C73-ACDD-7D8D5CFEAD83}" dt="2025-09-01T15:21:28.600" v="142" actId="1076"/>
          <ac:spMkLst>
            <pc:docMk/>
            <pc:sldMk cId="286065243" sldId="256"/>
            <ac:spMk id="1140" creationId="{5331F065-46EB-0B3B-778D-116BB584FB5B}"/>
          </ac:spMkLst>
        </pc:spChg>
        <pc:spChg chg="mod">
          <ac:chgData name="Christophe LESUR" userId="a0bda02c-4e6d-4ba6-bae4-63d8a5b4dc4b" providerId="ADAL" clId="{85814CDC-79AB-4C73-ACDD-7D8D5CFEAD83}" dt="2025-09-01T15:21:28.600" v="142" actId="1076"/>
          <ac:spMkLst>
            <pc:docMk/>
            <pc:sldMk cId="286065243" sldId="256"/>
            <ac:spMk id="1250" creationId="{886F0908-3241-9B76-33A5-406DCEE2AB48}"/>
          </ac:spMkLst>
        </pc:spChg>
        <pc:spChg chg="mod">
          <ac:chgData name="Christophe LESUR" userId="a0bda02c-4e6d-4ba6-bae4-63d8a5b4dc4b" providerId="ADAL" clId="{85814CDC-79AB-4C73-ACDD-7D8D5CFEAD83}" dt="2025-09-01T15:21:28.600" v="142" actId="1076"/>
          <ac:spMkLst>
            <pc:docMk/>
            <pc:sldMk cId="286065243" sldId="256"/>
            <ac:spMk id="1256" creationId="{2BD7C8D8-2AF0-492C-C6CA-598326BBB3FB}"/>
          </ac:spMkLst>
        </pc:spChg>
        <pc:spChg chg="mod">
          <ac:chgData name="Christophe LESUR" userId="a0bda02c-4e6d-4ba6-bae4-63d8a5b4dc4b" providerId="ADAL" clId="{85814CDC-79AB-4C73-ACDD-7D8D5CFEAD83}" dt="2025-09-01T15:21:28.600" v="142" actId="1076"/>
          <ac:spMkLst>
            <pc:docMk/>
            <pc:sldMk cId="286065243" sldId="256"/>
            <ac:spMk id="1267" creationId="{13D61CC8-4ABE-C117-87EC-627008651B86}"/>
          </ac:spMkLst>
        </pc:spChg>
        <pc:spChg chg="add mod">
          <ac:chgData name="Christophe LESUR" userId="a0bda02c-4e6d-4ba6-bae4-63d8a5b4dc4b" providerId="ADAL" clId="{85814CDC-79AB-4C73-ACDD-7D8D5CFEAD83}" dt="2025-09-01T15:25:04" v="177" actId="207"/>
          <ac:spMkLst>
            <pc:docMk/>
            <pc:sldMk cId="286065243" sldId="256"/>
            <ac:spMk id="1329" creationId="{D9B9CEC7-69BD-03B5-3C07-9A90A63ECDC3}"/>
          </ac:spMkLst>
        </pc:spChg>
        <pc:spChg chg="add del mod">
          <ac:chgData name="Christophe LESUR" userId="a0bda02c-4e6d-4ba6-bae4-63d8a5b4dc4b" providerId="ADAL" clId="{85814CDC-79AB-4C73-ACDD-7D8D5CFEAD83}" dt="2025-09-01T15:22:58.415" v="158" actId="14100"/>
          <ac:spMkLst>
            <pc:docMk/>
            <pc:sldMk cId="286065243" sldId="256"/>
            <ac:spMk id="1330" creationId="{BEEDFCB0-EE7E-9209-01A3-4D3448F29AFF}"/>
          </ac:spMkLst>
        </pc:spChg>
        <pc:spChg chg="add mod">
          <ac:chgData name="Christophe LESUR" userId="a0bda02c-4e6d-4ba6-bae4-63d8a5b4dc4b" providerId="ADAL" clId="{85814CDC-79AB-4C73-ACDD-7D8D5CFEAD83}" dt="2025-09-01T15:25:16.507" v="178" actId="207"/>
          <ac:spMkLst>
            <pc:docMk/>
            <pc:sldMk cId="286065243" sldId="256"/>
            <ac:spMk id="1331" creationId="{DE642CE3-27E4-060D-250E-EA3CC1EB901B}"/>
          </ac:spMkLst>
        </pc:spChg>
        <pc:spChg chg="add del mod">
          <ac:chgData name="Christophe LESUR" userId="a0bda02c-4e6d-4ba6-bae4-63d8a5b4dc4b" providerId="ADAL" clId="{85814CDC-79AB-4C73-ACDD-7D8D5CFEAD83}" dt="2025-09-01T15:24:04.125" v="166" actId="478"/>
          <ac:spMkLst>
            <pc:docMk/>
            <pc:sldMk cId="286065243" sldId="256"/>
            <ac:spMk id="1338" creationId="{7C53CE26-F2E5-1962-74EC-182B427563F5}"/>
          </ac:spMkLst>
        </pc:spChg>
        <pc:spChg chg="add mod">
          <ac:chgData name="Christophe LESUR" userId="a0bda02c-4e6d-4ba6-bae4-63d8a5b4dc4b" providerId="ADAL" clId="{85814CDC-79AB-4C73-ACDD-7D8D5CFEAD83}" dt="2025-09-01T15:24:56.680" v="176" actId="1076"/>
          <ac:spMkLst>
            <pc:docMk/>
            <pc:sldMk cId="286065243" sldId="256"/>
            <ac:spMk id="1339" creationId="{A8DB904B-357E-52C0-C3EA-AB2E5E7C2310}"/>
          </ac:spMkLst>
        </pc:spChg>
        <pc:spChg chg="add mod">
          <ac:chgData name="Christophe LESUR" userId="a0bda02c-4e6d-4ba6-bae4-63d8a5b4dc4b" providerId="ADAL" clId="{85814CDC-79AB-4C73-ACDD-7D8D5CFEAD83}" dt="2025-09-01T15:25:47.640" v="189" actId="1076"/>
          <ac:spMkLst>
            <pc:docMk/>
            <pc:sldMk cId="286065243" sldId="256"/>
            <ac:spMk id="1340" creationId="{FD328C6D-E6AC-E1DF-1A47-58AF0183ADE9}"/>
          </ac:spMkLst>
        </pc:spChg>
        <pc:spChg chg="add mod">
          <ac:chgData name="Christophe LESUR" userId="a0bda02c-4e6d-4ba6-bae4-63d8a5b4dc4b" providerId="ADAL" clId="{85814CDC-79AB-4C73-ACDD-7D8D5CFEAD83}" dt="2025-09-01T15:26:06.328" v="208" actId="1076"/>
          <ac:spMkLst>
            <pc:docMk/>
            <pc:sldMk cId="286065243" sldId="256"/>
            <ac:spMk id="1341" creationId="{A075C938-537A-4550-699C-FCAAA760046A}"/>
          </ac:spMkLst>
        </pc:spChg>
        <pc:spChg chg="add mod">
          <ac:chgData name="Christophe LESUR" userId="a0bda02c-4e6d-4ba6-bae4-63d8a5b4dc4b" providerId="ADAL" clId="{85814CDC-79AB-4C73-ACDD-7D8D5CFEAD83}" dt="2025-09-01T15:35:13.782" v="247" actId="207"/>
          <ac:spMkLst>
            <pc:docMk/>
            <pc:sldMk cId="286065243" sldId="256"/>
            <ac:spMk id="1342" creationId="{32685964-696D-2780-4AD1-553434A54A26}"/>
          </ac:spMkLst>
        </pc:spChg>
        <pc:spChg chg="add mod">
          <ac:chgData name="Christophe LESUR" userId="a0bda02c-4e6d-4ba6-bae4-63d8a5b4dc4b" providerId="ADAL" clId="{85814CDC-79AB-4C73-ACDD-7D8D5CFEAD83}" dt="2025-09-01T15:35:19.908" v="248" actId="1036"/>
          <ac:spMkLst>
            <pc:docMk/>
            <pc:sldMk cId="286065243" sldId="256"/>
            <ac:spMk id="1343" creationId="{562C4AC9-1A66-5E49-C0F1-5B8B8CEF1314}"/>
          </ac:spMkLst>
        </pc:spChg>
        <pc:spChg chg="add mod">
          <ac:chgData name="Christophe LESUR" userId="a0bda02c-4e6d-4ba6-bae4-63d8a5b4dc4b" providerId="ADAL" clId="{85814CDC-79AB-4C73-ACDD-7D8D5CFEAD83}" dt="2025-09-01T15:35:13.782" v="247" actId="207"/>
          <ac:spMkLst>
            <pc:docMk/>
            <pc:sldMk cId="286065243" sldId="256"/>
            <ac:spMk id="1344" creationId="{305ACCC9-66A4-119B-5FD6-12219C2A0412}"/>
          </ac:spMkLst>
        </pc:spChg>
        <pc:spChg chg="add mod">
          <ac:chgData name="Christophe LESUR" userId="a0bda02c-4e6d-4ba6-bae4-63d8a5b4dc4b" providerId="ADAL" clId="{85814CDC-79AB-4C73-ACDD-7D8D5CFEAD83}" dt="2025-09-01T15:48:23.421" v="320" actId="1076"/>
          <ac:spMkLst>
            <pc:docMk/>
            <pc:sldMk cId="286065243" sldId="256"/>
            <ac:spMk id="1345" creationId="{39869112-0721-5DED-206F-0ECFEC000121}"/>
          </ac:spMkLst>
        </pc:spChg>
        <pc:spChg chg="add mod">
          <ac:chgData name="Christophe LESUR" userId="a0bda02c-4e6d-4ba6-bae4-63d8a5b4dc4b" providerId="ADAL" clId="{85814CDC-79AB-4C73-ACDD-7D8D5CFEAD83}" dt="2025-09-01T15:48:03.694" v="318" actId="1076"/>
          <ac:spMkLst>
            <pc:docMk/>
            <pc:sldMk cId="286065243" sldId="256"/>
            <ac:spMk id="1351" creationId="{6BECF8DA-AAAA-F56C-91F6-35001F641119}"/>
          </ac:spMkLst>
        </pc:spChg>
        <pc:spChg chg="add mod">
          <ac:chgData name="Christophe LESUR" userId="a0bda02c-4e6d-4ba6-bae4-63d8a5b4dc4b" providerId="ADAL" clId="{85814CDC-79AB-4C73-ACDD-7D8D5CFEAD83}" dt="2025-09-01T15:46:44.387" v="300" actId="1076"/>
          <ac:spMkLst>
            <pc:docMk/>
            <pc:sldMk cId="286065243" sldId="256"/>
            <ac:spMk id="1353" creationId="{4DCD7F09-CC52-1219-8203-5688F0D3A5D2}"/>
          </ac:spMkLst>
        </pc:spChg>
        <pc:spChg chg="add mod">
          <ac:chgData name="Christophe LESUR" userId="a0bda02c-4e6d-4ba6-bae4-63d8a5b4dc4b" providerId="ADAL" clId="{85814CDC-79AB-4C73-ACDD-7D8D5CFEAD83}" dt="2025-09-01T15:47:11.381" v="305" actId="1076"/>
          <ac:spMkLst>
            <pc:docMk/>
            <pc:sldMk cId="286065243" sldId="256"/>
            <ac:spMk id="1354" creationId="{CB0AA6A9-2EEB-114C-5E8B-81A3DC0A3F22}"/>
          </ac:spMkLst>
        </pc:spChg>
        <pc:spChg chg="add mod">
          <ac:chgData name="Christophe LESUR" userId="a0bda02c-4e6d-4ba6-bae4-63d8a5b4dc4b" providerId="ADAL" clId="{85814CDC-79AB-4C73-ACDD-7D8D5CFEAD83}" dt="2025-09-01T15:46:30.267" v="298" actId="1076"/>
          <ac:spMkLst>
            <pc:docMk/>
            <pc:sldMk cId="286065243" sldId="256"/>
            <ac:spMk id="1356" creationId="{C0CC27DB-F763-A502-D74F-C43DB3417CA9}"/>
          </ac:spMkLst>
        </pc:spChg>
        <pc:spChg chg="add mod">
          <ac:chgData name="Christophe LESUR" userId="a0bda02c-4e6d-4ba6-bae4-63d8a5b4dc4b" providerId="ADAL" clId="{85814CDC-79AB-4C73-ACDD-7D8D5CFEAD83}" dt="2025-09-01T15:47:24.339" v="307" actId="1076"/>
          <ac:spMkLst>
            <pc:docMk/>
            <pc:sldMk cId="286065243" sldId="256"/>
            <ac:spMk id="1357" creationId="{E7D71A99-DF91-E6DB-4C39-74420F8D589C}"/>
          </ac:spMkLst>
        </pc:spChg>
        <pc:spChg chg="add mod">
          <ac:chgData name="Christophe LESUR" userId="a0bda02c-4e6d-4ba6-bae4-63d8a5b4dc4b" providerId="ADAL" clId="{85814CDC-79AB-4C73-ACDD-7D8D5CFEAD83}" dt="2025-09-01T15:49:05.451" v="327" actId="1076"/>
          <ac:spMkLst>
            <pc:docMk/>
            <pc:sldMk cId="286065243" sldId="256"/>
            <ac:spMk id="1358" creationId="{5E44EC41-73DF-1974-634B-CF717CCA82FB}"/>
          </ac:spMkLst>
        </pc:spChg>
        <pc:spChg chg="add del mod">
          <ac:chgData name="Christophe LESUR" userId="a0bda02c-4e6d-4ba6-bae4-63d8a5b4dc4b" providerId="ADAL" clId="{85814CDC-79AB-4C73-ACDD-7D8D5CFEAD83}" dt="2025-09-01T15:45:58.977" v="291" actId="478"/>
          <ac:spMkLst>
            <pc:docMk/>
            <pc:sldMk cId="286065243" sldId="256"/>
            <ac:spMk id="1359" creationId="{6D674D94-E5C0-56CE-264B-187B6AA9D9F0}"/>
          </ac:spMkLst>
        </pc:spChg>
        <pc:spChg chg="add mod">
          <ac:chgData name="Christophe LESUR" userId="a0bda02c-4e6d-4ba6-bae4-63d8a5b4dc4b" providerId="ADAL" clId="{85814CDC-79AB-4C73-ACDD-7D8D5CFEAD83}" dt="2025-09-01T15:49:21.052" v="329" actId="1076"/>
          <ac:spMkLst>
            <pc:docMk/>
            <pc:sldMk cId="286065243" sldId="256"/>
            <ac:spMk id="1360" creationId="{5D35E168-5F2A-D6D0-4158-DECE5438A2E1}"/>
          </ac:spMkLst>
        </pc:spChg>
        <pc:spChg chg="add mod">
          <ac:chgData name="Christophe LESUR" userId="a0bda02c-4e6d-4ba6-bae4-63d8a5b4dc4b" providerId="ADAL" clId="{85814CDC-79AB-4C73-ACDD-7D8D5CFEAD83}" dt="2025-09-01T15:49:18.260" v="328" actId="1076"/>
          <ac:spMkLst>
            <pc:docMk/>
            <pc:sldMk cId="286065243" sldId="256"/>
            <ac:spMk id="1361" creationId="{106547BB-A5B4-823C-5E1E-530263F4D5C5}"/>
          </ac:spMkLst>
        </pc:spChg>
        <pc:spChg chg="add mod">
          <ac:chgData name="Christophe LESUR" userId="a0bda02c-4e6d-4ba6-bae4-63d8a5b4dc4b" providerId="ADAL" clId="{85814CDC-79AB-4C73-ACDD-7D8D5CFEAD83}" dt="2025-09-01T15:48:32.940" v="322" actId="1076"/>
          <ac:spMkLst>
            <pc:docMk/>
            <pc:sldMk cId="286065243" sldId="256"/>
            <ac:spMk id="1362" creationId="{03646C9A-460A-94CC-CC52-2F84DB3ACD8F}"/>
          </ac:spMkLst>
        </pc:spChg>
        <pc:grpChg chg="del">
          <ac:chgData name="Christophe LESUR" userId="a0bda02c-4e6d-4ba6-bae4-63d8a5b4dc4b" providerId="ADAL" clId="{85814CDC-79AB-4C73-ACDD-7D8D5CFEAD83}" dt="2025-09-01T15:19:22.268" v="107" actId="478"/>
          <ac:grpSpMkLst>
            <pc:docMk/>
            <pc:sldMk cId="286065243" sldId="256"/>
            <ac:grpSpMk id="64" creationId="{0C1271F8-2C7E-A118-5C7D-43D2718020A0}"/>
          </ac:grpSpMkLst>
        </pc:grpChg>
        <pc:grpChg chg="mod">
          <ac:chgData name="Christophe LESUR" userId="a0bda02c-4e6d-4ba6-bae4-63d8a5b4dc4b" providerId="ADAL" clId="{85814CDC-79AB-4C73-ACDD-7D8D5CFEAD83}" dt="2025-09-01T15:19:58.954" v="117" actId="164"/>
          <ac:grpSpMkLst>
            <pc:docMk/>
            <pc:sldMk cId="286065243" sldId="256"/>
            <ac:grpSpMk id="696" creationId="{3D5582BB-015C-9B49-059F-BFD38A9B9D68}"/>
          </ac:grpSpMkLst>
        </pc:grpChg>
        <pc:grpChg chg="mod">
          <ac:chgData name="Christophe LESUR" userId="a0bda02c-4e6d-4ba6-bae4-63d8a5b4dc4b" providerId="ADAL" clId="{85814CDC-79AB-4C73-ACDD-7D8D5CFEAD83}" dt="2025-09-01T15:19:58.954" v="117" actId="164"/>
          <ac:grpSpMkLst>
            <pc:docMk/>
            <pc:sldMk cId="286065243" sldId="256"/>
            <ac:grpSpMk id="712" creationId="{DF2B852D-7F98-77A0-28FE-89A0AC4350B9}"/>
          </ac:grpSpMkLst>
        </pc:grpChg>
        <pc:grpChg chg="mod">
          <ac:chgData name="Christophe LESUR" userId="a0bda02c-4e6d-4ba6-bae4-63d8a5b4dc4b" providerId="ADAL" clId="{85814CDC-79AB-4C73-ACDD-7D8D5CFEAD83}" dt="2025-09-01T15:19:58.954" v="117" actId="164"/>
          <ac:grpSpMkLst>
            <pc:docMk/>
            <pc:sldMk cId="286065243" sldId="256"/>
            <ac:grpSpMk id="728" creationId="{2F0E5910-157C-1C71-F2FE-97DC7B96E0D1}"/>
          </ac:grpSpMkLst>
        </pc:grpChg>
        <pc:grpChg chg="mod">
          <ac:chgData name="Christophe LESUR" userId="a0bda02c-4e6d-4ba6-bae4-63d8a5b4dc4b" providerId="ADAL" clId="{85814CDC-79AB-4C73-ACDD-7D8D5CFEAD83}" dt="2025-09-01T15:19:58.954" v="117" actId="164"/>
          <ac:grpSpMkLst>
            <pc:docMk/>
            <pc:sldMk cId="286065243" sldId="256"/>
            <ac:grpSpMk id="736" creationId="{13926204-969C-2B16-B9B5-9574E04223D2}"/>
          </ac:grpSpMkLst>
        </pc:grpChg>
        <pc:grpChg chg="mod">
          <ac:chgData name="Christophe LESUR" userId="a0bda02c-4e6d-4ba6-bae4-63d8a5b4dc4b" providerId="ADAL" clId="{85814CDC-79AB-4C73-ACDD-7D8D5CFEAD83}" dt="2025-09-01T15:19:58.954" v="117" actId="164"/>
          <ac:grpSpMkLst>
            <pc:docMk/>
            <pc:sldMk cId="286065243" sldId="256"/>
            <ac:grpSpMk id="752" creationId="{37088AFF-516C-0838-2206-AB9E8E3C8B70}"/>
          </ac:grpSpMkLst>
        </pc:grpChg>
        <pc:grpChg chg="mod">
          <ac:chgData name="Christophe LESUR" userId="a0bda02c-4e6d-4ba6-bae4-63d8a5b4dc4b" providerId="ADAL" clId="{85814CDC-79AB-4C73-ACDD-7D8D5CFEAD83}" dt="2025-09-01T15:19:58.954" v="117" actId="164"/>
          <ac:grpSpMkLst>
            <pc:docMk/>
            <pc:sldMk cId="286065243" sldId="256"/>
            <ac:grpSpMk id="760" creationId="{0B2E35E6-5CB7-8E76-D925-DD1D929DFAA7}"/>
          </ac:grpSpMkLst>
        </pc:grpChg>
        <pc:grpChg chg="mod">
          <ac:chgData name="Christophe LESUR" userId="a0bda02c-4e6d-4ba6-bae4-63d8a5b4dc4b" providerId="ADAL" clId="{85814CDC-79AB-4C73-ACDD-7D8D5CFEAD83}" dt="2025-09-01T15:19:58.954" v="117" actId="164"/>
          <ac:grpSpMkLst>
            <pc:docMk/>
            <pc:sldMk cId="286065243" sldId="256"/>
            <ac:grpSpMk id="776" creationId="{53C20C42-C813-9713-43E3-AD88E026C876}"/>
          </ac:grpSpMkLst>
        </pc:grpChg>
        <pc:grpChg chg="mod">
          <ac:chgData name="Christophe LESUR" userId="a0bda02c-4e6d-4ba6-bae4-63d8a5b4dc4b" providerId="ADAL" clId="{85814CDC-79AB-4C73-ACDD-7D8D5CFEAD83}" dt="2025-09-01T15:19:58.954" v="117" actId="164"/>
          <ac:grpSpMkLst>
            <pc:docMk/>
            <pc:sldMk cId="286065243" sldId="256"/>
            <ac:grpSpMk id="798" creationId="{44B29D1E-1527-233C-D419-76BA1F0A1CAB}"/>
          </ac:grpSpMkLst>
        </pc:grpChg>
        <pc:grpChg chg="mod">
          <ac:chgData name="Christophe LESUR" userId="a0bda02c-4e6d-4ba6-bae4-63d8a5b4dc4b" providerId="ADAL" clId="{85814CDC-79AB-4C73-ACDD-7D8D5CFEAD83}" dt="2025-09-01T15:20:24.508" v="123" actId="1076"/>
          <ac:grpSpMkLst>
            <pc:docMk/>
            <pc:sldMk cId="286065243" sldId="256"/>
            <ac:grpSpMk id="814" creationId="{5CAF1088-8CCD-FCCE-0B91-001374885390}"/>
          </ac:grpSpMkLst>
        </pc:grpChg>
        <pc:grpChg chg="add mod">
          <ac:chgData name="Christophe LESUR" userId="a0bda02c-4e6d-4ba6-bae4-63d8a5b4dc4b" providerId="ADAL" clId="{85814CDC-79AB-4C73-ACDD-7D8D5CFEAD83}" dt="2025-09-01T15:22:58.415" v="158" actId="14100"/>
          <ac:grpSpMkLst>
            <pc:docMk/>
            <pc:sldMk cId="286065243" sldId="256"/>
            <ac:grpSpMk id="1332" creationId="{CA5A4975-179C-8144-31B7-7FC074A0E53E}"/>
          </ac:grpSpMkLst>
        </pc:grpChg>
        <pc:picChg chg="del">
          <ac:chgData name="Christophe LESUR" userId="a0bda02c-4e6d-4ba6-bae4-63d8a5b4dc4b" providerId="ADAL" clId="{85814CDC-79AB-4C73-ACDD-7D8D5CFEAD83}" dt="2025-09-01T15:10:29.951" v="30" actId="478"/>
          <ac:picMkLst>
            <pc:docMk/>
            <pc:sldMk cId="286065243" sldId="256"/>
            <ac:picMk id="6" creationId="{8B9B7A1E-AE9C-BE5E-0CF9-68CC2A8D66A3}"/>
          </ac:picMkLst>
        </pc:picChg>
        <pc:picChg chg="add mod ord">
          <ac:chgData name="Christophe LESUR" userId="a0bda02c-4e6d-4ba6-bae4-63d8a5b4dc4b" providerId="ADAL" clId="{85814CDC-79AB-4C73-ACDD-7D8D5CFEAD83}" dt="2025-09-01T15:16:21.401" v="82" actId="1076"/>
          <ac:picMkLst>
            <pc:docMk/>
            <pc:sldMk cId="286065243" sldId="256"/>
            <ac:picMk id="34" creationId="{E1D74A9A-F2D6-8575-1335-CC2FE3F139CA}"/>
          </ac:picMkLst>
        </pc:picChg>
        <pc:picChg chg="add del mod">
          <ac:chgData name="Christophe LESUR" userId="a0bda02c-4e6d-4ba6-bae4-63d8a5b4dc4b" providerId="ADAL" clId="{85814CDC-79AB-4C73-ACDD-7D8D5CFEAD83}" dt="2025-09-01T15:14:38.093" v="70" actId="478"/>
          <ac:picMkLst>
            <pc:docMk/>
            <pc:sldMk cId="286065243" sldId="256"/>
            <ac:picMk id="36" creationId="{F38164CE-5E3E-3534-5CD6-997452107C35}"/>
          </ac:picMkLst>
        </pc:picChg>
        <pc:picChg chg="mod">
          <ac:chgData name="Christophe LESUR" userId="a0bda02c-4e6d-4ba6-bae4-63d8a5b4dc4b" providerId="ADAL" clId="{85814CDC-79AB-4C73-ACDD-7D8D5CFEAD83}" dt="2025-09-01T15:43:27.006" v="278" actId="14100"/>
          <ac:picMkLst>
            <pc:docMk/>
            <pc:sldMk cId="286065243" sldId="256"/>
            <ac:picMk id="37" creationId="{6346BA5D-2F1E-D40B-BE0A-891B77D8C6B7}"/>
          </ac:picMkLst>
        </pc:picChg>
        <pc:picChg chg="del">
          <ac:chgData name="Christophe LESUR" userId="a0bda02c-4e6d-4ba6-bae4-63d8a5b4dc4b" providerId="ADAL" clId="{85814CDC-79AB-4C73-ACDD-7D8D5CFEAD83}" dt="2025-09-01T15:19:21.217" v="106" actId="478"/>
          <ac:picMkLst>
            <pc:docMk/>
            <pc:sldMk cId="286065243" sldId="256"/>
            <ac:picMk id="575" creationId="{56D3F707-5E20-6B76-6DD2-D51F8A06FAAB}"/>
          </ac:picMkLst>
        </pc:picChg>
        <pc:picChg chg="del">
          <ac:chgData name="Christophe LESUR" userId="a0bda02c-4e6d-4ba6-bae4-63d8a5b4dc4b" providerId="ADAL" clId="{85814CDC-79AB-4C73-ACDD-7D8D5CFEAD83}" dt="2025-09-01T15:19:22.834" v="108" actId="478"/>
          <ac:picMkLst>
            <pc:docMk/>
            <pc:sldMk cId="286065243" sldId="256"/>
            <ac:picMk id="576" creationId="{3A1E5C56-782C-EA6E-8CF6-BA9848A5C946}"/>
          </ac:picMkLst>
        </pc:picChg>
        <pc:picChg chg="mod">
          <ac:chgData name="Christophe LESUR" userId="a0bda02c-4e6d-4ba6-bae4-63d8a5b4dc4b" providerId="ADAL" clId="{85814CDC-79AB-4C73-ACDD-7D8D5CFEAD83}" dt="2025-09-01T15:19:58.954" v="117" actId="164"/>
          <ac:picMkLst>
            <pc:docMk/>
            <pc:sldMk cId="286065243" sldId="256"/>
            <ac:picMk id="695" creationId="{1BB14D55-A28A-1989-2825-034A394D4750}"/>
          </ac:picMkLst>
        </pc:picChg>
        <pc:picChg chg="del mod">
          <ac:chgData name="Christophe LESUR" userId="a0bda02c-4e6d-4ba6-bae4-63d8a5b4dc4b" providerId="ADAL" clId="{85814CDC-79AB-4C73-ACDD-7D8D5CFEAD83}" dt="2025-09-01T15:21:21.202" v="140" actId="478"/>
          <ac:picMkLst>
            <pc:docMk/>
            <pc:sldMk cId="286065243" sldId="256"/>
            <ac:picMk id="1327" creationId="{9F41A966-FFBF-A324-AE7F-EB99FF859BDE}"/>
          </ac:picMkLst>
        </pc:picChg>
        <pc:cxnChg chg="add mod">
          <ac:chgData name="Christophe LESUR" userId="a0bda02c-4e6d-4ba6-bae4-63d8a5b4dc4b" providerId="ADAL" clId="{85814CDC-79AB-4C73-ACDD-7D8D5CFEAD83}" dt="2025-09-01T15:48:53.558" v="326" actId="14100"/>
          <ac:cxnSpMkLst>
            <pc:docMk/>
            <pc:sldMk cId="286065243" sldId="256"/>
            <ac:cxnSpMk id="63" creationId="{B500BC81-2003-9DEC-6643-6F588C55FBC2}"/>
          </ac:cxnSpMkLst>
        </pc:cxnChg>
        <pc:cxnChg chg="del">
          <ac:chgData name="Christophe LESUR" userId="a0bda02c-4e6d-4ba6-bae4-63d8a5b4dc4b" providerId="ADAL" clId="{85814CDC-79AB-4C73-ACDD-7D8D5CFEAD83}" dt="2025-09-01T15:19:41.075" v="113" actId="478"/>
          <ac:cxnSpMkLst>
            <pc:docMk/>
            <pc:sldMk cId="286065243" sldId="256"/>
            <ac:cxnSpMk id="797" creationId="{59082E0E-6926-BECD-23E6-28A976DA134F}"/>
          </ac:cxnSpMkLst>
        </pc:cxnChg>
        <pc:cxnChg chg="mod">
          <ac:chgData name="Christophe LESUR" userId="a0bda02c-4e6d-4ba6-bae4-63d8a5b4dc4b" providerId="ADAL" clId="{85814CDC-79AB-4C73-ACDD-7D8D5CFEAD83}" dt="2025-09-01T15:20:59.768" v="134" actId="14100"/>
          <ac:cxnSpMkLst>
            <pc:docMk/>
            <pc:sldMk cId="286065243" sldId="256"/>
            <ac:cxnSpMk id="1326" creationId="{B105D205-A943-D2B3-935D-FC49FC97EE07}"/>
          </ac:cxnSpMkLst>
        </pc:cxnChg>
        <pc:cxnChg chg="add del">
          <ac:chgData name="Christophe LESUR" userId="a0bda02c-4e6d-4ba6-bae4-63d8a5b4dc4b" providerId="ADAL" clId="{85814CDC-79AB-4C73-ACDD-7D8D5CFEAD83}" dt="2025-09-01T15:23:13.993" v="160" actId="478"/>
          <ac:cxnSpMkLst>
            <pc:docMk/>
            <pc:sldMk cId="286065243" sldId="256"/>
            <ac:cxnSpMk id="1334" creationId="{AE712D0F-322F-6AB7-F8E5-CF8C8468D308}"/>
          </ac:cxnSpMkLst>
        </pc:cxnChg>
        <pc:cxnChg chg="add mod">
          <ac:chgData name="Christophe LESUR" userId="a0bda02c-4e6d-4ba6-bae4-63d8a5b4dc4b" providerId="ADAL" clId="{85814CDC-79AB-4C73-ACDD-7D8D5CFEAD83}" dt="2025-09-01T15:23:24.072" v="163" actId="14100"/>
          <ac:cxnSpMkLst>
            <pc:docMk/>
            <pc:sldMk cId="286065243" sldId="256"/>
            <ac:cxnSpMk id="1335" creationId="{5F8FAAA0-F37A-89F5-12B5-DF53F524AF76}"/>
          </ac:cxnSpMkLst>
        </pc:cxnChg>
        <pc:cxnChg chg="add mod">
          <ac:chgData name="Christophe LESUR" userId="a0bda02c-4e6d-4ba6-bae4-63d8a5b4dc4b" providerId="ADAL" clId="{85814CDC-79AB-4C73-ACDD-7D8D5CFEAD83}" dt="2025-09-01T15:48:23.421" v="320" actId="1076"/>
          <ac:cxnSpMkLst>
            <pc:docMk/>
            <pc:sldMk cId="286065243" sldId="256"/>
            <ac:cxnSpMk id="1347" creationId="{32E4479A-7E75-813A-C052-BE7AAE75292A}"/>
          </ac:cxnSpMkLst>
        </pc:cxnChg>
        <pc:cxnChg chg="add mod">
          <ac:chgData name="Christophe LESUR" userId="a0bda02c-4e6d-4ba6-bae4-63d8a5b4dc4b" providerId="ADAL" clId="{85814CDC-79AB-4C73-ACDD-7D8D5CFEAD83}" dt="2025-09-01T15:46:33.958" v="299" actId="14100"/>
          <ac:cxnSpMkLst>
            <pc:docMk/>
            <pc:sldMk cId="286065243" sldId="256"/>
            <ac:cxnSpMk id="1363" creationId="{88F3F7CC-D572-3C59-F9B2-0BF3D5447B37}"/>
          </ac:cxnSpMkLst>
        </pc:cxnChg>
        <pc:cxnChg chg="add mod">
          <ac:chgData name="Christophe LESUR" userId="a0bda02c-4e6d-4ba6-bae4-63d8a5b4dc4b" providerId="ADAL" clId="{85814CDC-79AB-4C73-ACDD-7D8D5CFEAD83}" dt="2025-09-01T15:46:49.583" v="301" actId="571"/>
          <ac:cxnSpMkLst>
            <pc:docMk/>
            <pc:sldMk cId="286065243" sldId="256"/>
            <ac:cxnSpMk id="1365" creationId="{D76DDE23-6B09-A441-5E1E-227671409A8E}"/>
          </ac:cxnSpMkLst>
        </pc:cxnChg>
        <pc:cxnChg chg="add mod">
          <ac:chgData name="Christophe LESUR" userId="a0bda02c-4e6d-4ba6-bae4-63d8a5b4dc4b" providerId="ADAL" clId="{85814CDC-79AB-4C73-ACDD-7D8D5CFEAD83}" dt="2025-09-01T15:48:47.326" v="325" actId="14100"/>
          <ac:cxnSpMkLst>
            <pc:docMk/>
            <pc:sldMk cId="286065243" sldId="256"/>
            <ac:cxnSpMk id="1366" creationId="{59D3CF24-CDFC-FAC8-2971-FE811E3E7646}"/>
          </ac:cxnSpMkLst>
        </pc:cxnChg>
        <pc:cxnChg chg="add mod">
          <ac:chgData name="Christophe LESUR" userId="a0bda02c-4e6d-4ba6-bae4-63d8a5b4dc4b" providerId="ADAL" clId="{85814CDC-79AB-4C73-ACDD-7D8D5CFEAD83}" dt="2025-09-01T15:47:36.981" v="311" actId="14100"/>
          <ac:cxnSpMkLst>
            <pc:docMk/>
            <pc:sldMk cId="286065243" sldId="256"/>
            <ac:cxnSpMk id="1370" creationId="{3309AC48-2EE9-96CD-FB34-93A767ECAAE0}"/>
          </ac:cxnSpMkLst>
        </pc:cxnChg>
        <pc:cxnChg chg="add mod">
          <ac:chgData name="Christophe LESUR" userId="a0bda02c-4e6d-4ba6-bae4-63d8a5b4dc4b" providerId="ADAL" clId="{85814CDC-79AB-4C73-ACDD-7D8D5CFEAD83}" dt="2025-09-01T15:48:03.694" v="318" actId="1076"/>
          <ac:cxnSpMkLst>
            <pc:docMk/>
            <pc:sldMk cId="286065243" sldId="256"/>
            <ac:cxnSpMk id="1373" creationId="{1E702BA9-3E32-423D-017E-9AC6C5E0F66C}"/>
          </ac:cxnSpMkLst>
        </pc:cxnChg>
        <pc:cxnChg chg="add mod">
          <ac:chgData name="Christophe LESUR" userId="a0bda02c-4e6d-4ba6-bae4-63d8a5b4dc4b" providerId="ADAL" clId="{85814CDC-79AB-4C73-ACDD-7D8D5CFEAD83}" dt="2025-09-01T15:48:03.694" v="318" actId="1076"/>
          <ac:cxnSpMkLst>
            <pc:docMk/>
            <pc:sldMk cId="286065243" sldId="256"/>
            <ac:cxnSpMk id="1374" creationId="{018D54F8-1064-BA7A-1B8C-176EEDFF121B}"/>
          </ac:cxnSpMkLst>
        </pc:cxnChg>
        <pc:cxnChg chg="add mod">
          <ac:chgData name="Christophe LESUR" userId="a0bda02c-4e6d-4ba6-bae4-63d8a5b4dc4b" providerId="ADAL" clId="{85814CDC-79AB-4C73-ACDD-7D8D5CFEAD83}" dt="2025-09-01T15:48:37.022" v="324" actId="14100"/>
          <ac:cxnSpMkLst>
            <pc:docMk/>
            <pc:sldMk cId="286065243" sldId="256"/>
            <ac:cxnSpMk id="1377" creationId="{A6D6EC11-D114-05E4-1D9A-5C22E1F9E1B3}"/>
          </ac:cxnSpMkLst>
        </pc:cxnChg>
        <pc:cxnChg chg="add mod">
          <ac:chgData name="Christophe LESUR" userId="a0bda02c-4e6d-4ba6-bae4-63d8a5b4dc4b" providerId="ADAL" clId="{85814CDC-79AB-4C73-ACDD-7D8D5CFEAD83}" dt="2025-09-01T15:49:25.048" v="330" actId="571"/>
          <ac:cxnSpMkLst>
            <pc:docMk/>
            <pc:sldMk cId="286065243" sldId="256"/>
            <ac:cxnSpMk id="1382" creationId="{742089ED-AC09-A8F1-D5D9-F7B4526A3276}"/>
          </ac:cxnSpMkLst>
        </pc:cxnChg>
        <pc:cxnChg chg="add mod">
          <ac:chgData name="Christophe LESUR" userId="a0bda02c-4e6d-4ba6-bae4-63d8a5b4dc4b" providerId="ADAL" clId="{85814CDC-79AB-4C73-ACDD-7D8D5CFEAD83}" dt="2025-09-01T15:49:29.798" v="332" actId="14100"/>
          <ac:cxnSpMkLst>
            <pc:docMk/>
            <pc:sldMk cId="286065243" sldId="256"/>
            <ac:cxnSpMk id="1383" creationId="{292E4FBC-36E3-813E-CE5B-71DEDE2AD74A}"/>
          </ac:cxnSpMkLst>
        </pc:cxnChg>
        <pc:cxnChg chg="add mod">
          <ac:chgData name="Christophe LESUR" userId="a0bda02c-4e6d-4ba6-bae4-63d8a5b4dc4b" providerId="ADAL" clId="{85814CDC-79AB-4C73-ACDD-7D8D5CFEAD83}" dt="2025-09-01T15:49:41.870" v="335" actId="14100"/>
          <ac:cxnSpMkLst>
            <pc:docMk/>
            <pc:sldMk cId="286065243" sldId="256"/>
            <ac:cxnSpMk id="1385" creationId="{38FC9A3F-AC52-167E-5563-8ADE0A15AE66}"/>
          </ac:cxnSpMkLst>
        </pc:cxnChg>
      </pc:sldChg>
      <pc:sldChg chg="addSp modSp new del mod">
        <pc:chgData name="Christophe LESUR" userId="a0bda02c-4e6d-4ba6-bae4-63d8a5b4dc4b" providerId="ADAL" clId="{85814CDC-79AB-4C73-ACDD-7D8D5CFEAD83}" dt="2025-09-01T15:56:00.153" v="347" actId="47"/>
        <pc:sldMkLst>
          <pc:docMk/>
          <pc:sldMk cId="3075904320" sldId="257"/>
        </pc:sldMkLst>
        <pc:picChg chg="add mod modCrop">
          <ac:chgData name="Christophe LESUR" userId="a0bda02c-4e6d-4ba6-bae4-63d8a5b4dc4b" providerId="ADAL" clId="{85814CDC-79AB-4C73-ACDD-7D8D5CFEAD83}" dt="2025-09-01T15:55:26.822" v="346" actId="732"/>
          <ac:picMkLst>
            <pc:docMk/>
            <pc:sldMk cId="3075904320" sldId="257"/>
            <ac:picMk id="3" creationId="{126504F9-1E4A-447B-802E-397C0B75664D}"/>
          </ac:picMkLst>
        </pc:picChg>
      </pc:sldChg>
    </pc:docChg>
  </pc:docChgLst>
  <pc:docChgLst>
    <pc:chgData name="ROTA HUGO SI" userId="f084d78e-b525-4b91-8087-634c06aecf4c" providerId="ADAL" clId="{2324D01D-D341-4A6D-B82C-527366402BCF}"/>
    <pc:docChg chg="modSld">
      <pc:chgData name="ROTA HUGO SI" userId="f084d78e-b525-4b91-8087-634c06aecf4c" providerId="ADAL" clId="{2324D01D-D341-4A6D-B82C-527366402BCF}" dt="2024-06-13T14:10:55.812" v="0"/>
      <pc:docMkLst>
        <pc:docMk/>
      </pc:docMkLst>
      <pc:sldChg chg="addSp modSp">
        <pc:chgData name="ROTA HUGO SI" userId="f084d78e-b525-4b91-8087-634c06aecf4c" providerId="ADAL" clId="{2324D01D-D341-4A6D-B82C-527366402BCF}" dt="2024-06-13T14:10:55.812" v="0"/>
        <pc:sldMkLst>
          <pc:docMk/>
          <pc:sldMk cId="286065243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01/09/2025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38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89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08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39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09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35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54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27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85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70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92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creativecommons.org/licenses/by/4.0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B140520-6CC9-8398-5BBC-338790D77A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19" y="6018062"/>
            <a:ext cx="1397947" cy="4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426B3D9-9A30-9111-43F7-59BE743F8F41}"/>
              </a:ext>
            </a:extLst>
          </p:cNvPr>
          <p:cNvSpPr txBox="1"/>
          <p:nvPr userDrawn="1"/>
        </p:nvSpPr>
        <p:spPr>
          <a:xfrm>
            <a:off x="50334" y="6503182"/>
            <a:ext cx="9093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SMART images are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licensed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under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Creative Commons Attribution 4.0 </a:t>
            </a:r>
          </a:p>
          <a:p>
            <a:pPr algn="ctr"/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Share,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adapt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and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enhance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presentations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 power of open collaboration. 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C18B3B-3B5B-F650-4348-B2A33155E287}"/>
              </a:ext>
            </a:extLst>
          </p:cNvPr>
          <p:cNvSpPr txBox="1"/>
          <p:nvPr userDrawn="1"/>
        </p:nvSpPr>
        <p:spPr>
          <a:xfrm>
            <a:off x="5629013" y="613385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rgbClr val="24226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Educational</a:t>
            </a:r>
            <a:r>
              <a:rPr lang="fr-FR" i="1" dirty="0">
                <a:solidFill>
                  <a:srgbClr val="24226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Tools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429A786-9DA0-29B4-DDC0-97337C848C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95" y="96116"/>
            <a:ext cx="862064" cy="73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62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9C996E-C9B2-9A75-D744-AB46464E746C}"/>
              </a:ext>
            </a:extLst>
          </p:cNvPr>
          <p:cNvSpPr/>
          <p:nvPr/>
        </p:nvSpPr>
        <p:spPr>
          <a:xfrm>
            <a:off x="0" y="2461"/>
            <a:ext cx="9144000" cy="6858000"/>
          </a:xfrm>
          <a:prstGeom prst="rect">
            <a:avLst/>
          </a:prstGeom>
          <a:noFill/>
          <a:ln w="63500">
            <a:solidFill>
              <a:srgbClr val="8497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31C96A-AC49-E24F-75DE-F80E5554121D}"/>
              </a:ext>
            </a:extLst>
          </p:cNvPr>
          <p:cNvSpPr txBox="1"/>
          <p:nvPr/>
        </p:nvSpPr>
        <p:spPr>
          <a:xfrm>
            <a:off x="395842" y="3295"/>
            <a:ext cx="7696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spc="-24" dirty="0" err="1">
                <a:solidFill>
                  <a:srgbClr val="8497B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Pancreas</a:t>
            </a:r>
            <a:r>
              <a:rPr lang="fr-FR" sz="4000" b="1" spc="-24" dirty="0">
                <a:solidFill>
                  <a:srgbClr val="8497B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fr-FR" sz="4000" b="1" spc="-24" dirty="0" err="1">
                <a:solidFill>
                  <a:srgbClr val="8497B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Surrounding</a:t>
            </a:r>
            <a:r>
              <a:rPr lang="fr-FR" sz="4000" b="1" spc="-24" dirty="0">
                <a:solidFill>
                  <a:srgbClr val="8497B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4000" b="1" spc="-24" dirty="0" err="1">
                <a:solidFill>
                  <a:srgbClr val="8497B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Organs</a:t>
            </a:r>
            <a:endParaRPr lang="fr-FR" sz="4000" dirty="0">
              <a:solidFill>
                <a:srgbClr val="8497B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0437F9-2263-939F-1DDD-1C2E2FE4D042}"/>
              </a:ext>
            </a:extLst>
          </p:cNvPr>
          <p:cNvSpPr txBox="1"/>
          <p:nvPr/>
        </p:nvSpPr>
        <p:spPr>
          <a:xfrm>
            <a:off x="847102" y="1289254"/>
            <a:ext cx="7707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chart illustrates the pancreas, its dual role in digestion and hormone regulation, and its close anatomical relationships with the duodenum, spleen, and surrounding lymphatic drainage.</a:t>
            </a:r>
            <a:endParaRPr lang="fr-FR" sz="12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E1D74A9A-F2D6-8575-1335-CC2FE3F13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5" y="1710302"/>
            <a:ext cx="1041109" cy="3883181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:a16="http://schemas.microsoft.com/office/drawing/2014/main" id="{6346BA5D-2F1E-D40B-BE0A-891B77D8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1095" y="2467992"/>
            <a:ext cx="3666494" cy="2963787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5548370-CE99-403A-529C-A061FD3FD1D8}"/>
              </a:ext>
            </a:extLst>
          </p:cNvPr>
          <p:cNvSpPr/>
          <p:nvPr/>
        </p:nvSpPr>
        <p:spPr>
          <a:xfrm>
            <a:off x="745725" y="4181383"/>
            <a:ext cx="390617" cy="24455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B500BC81-2003-9DEC-6643-6F588C55FBC2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1136342" y="4303662"/>
            <a:ext cx="1000911" cy="0"/>
          </a:xfrm>
          <a:prstGeom prst="straightConnector1">
            <a:avLst/>
          </a:prstGeom>
          <a:ln>
            <a:solidFill>
              <a:srgbClr val="6077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4" name="Groupe 813">
            <a:extLst>
              <a:ext uri="{FF2B5EF4-FFF2-40B4-BE49-F238E27FC236}">
                <a16:creationId xmlns:a16="http://schemas.microsoft.com/office/drawing/2014/main" id="{5CAF1088-8CCD-FCCE-0B91-001374885390}"/>
              </a:ext>
            </a:extLst>
          </p:cNvPr>
          <p:cNvGrpSpPr/>
          <p:nvPr/>
        </p:nvGrpSpPr>
        <p:grpSpPr>
          <a:xfrm>
            <a:off x="5599296" y="2080022"/>
            <a:ext cx="2859095" cy="1624065"/>
            <a:chOff x="4820948" y="1275380"/>
            <a:chExt cx="5115891" cy="2906003"/>
          </a:xfrm>
        </p:grpSpPr>
        <p:pic>
          <p:nvPicPr>
            <p:cNvPr id="695" name="Graphique 694">
              <a:extLst>
                <a:ext uri="{FF2B5EF4-FFF2-40B4-BE49-F238E27FC236}">
                  <a16:creationId xmlns:a16="http://schemas.microsoft.com/office/drawing/2014/main" id="{1BB14D55-A28A-1989-2825-034A394D4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20948" y="1275380"/>
              <a:ext cx="5115891" cy="2906003"/>
            </a:xfrm>
            <a:prstGeom prst="rect">
              <a:avLst/>
            </a:prstGeom>
          </p:spPr>
        </p:pic>
        <p:grpSp>
          <p:nvGrpSpPr>
            <p:cNvPr id="696" name="Groupe 695">
              <a:extLst>
                <a:ext uri="{FF2B5EF4-FFF2-40B4-BE49-F238E27FC236}">
                  <a16:creationId xmlns:a16="http://schemas.microsoft.com/office/drawing/2014/main" id="{3D5582BB-015C-9B49-059F-BFD38A9B9D68}"/>
                </a:ext>
              </a:extLst>
            </p:cNvPr>
            <p:cNvGrpSpPr/>
            <p:nvPr/>
          </p:nvGrpSpPr>
          <p:grpSpPr>
            <a:xfrm>
              <a:off x="5749770" y="3187444"/>
              <a:ext cx="144000" cy="108000"/>
              <a:chOff x="7464123" y="3125300"/>
              <a:chExt cx="401507" cy="452390"/>
            </a:xfrm>
          </p:grpSpPr>
          <p:sp>
            <p:nvSpPr>
              <p:cNvPr id="697" name="Larme 696">
                <a:extLst>
                  <a:ext uri="{FF2B5EF4-FFF2-40B4-BE49-F238E27FC236}">
                    <a16:creationId xmlns:a16="http://schemas.microsoft.com/office/drawing/2014/main" id="{265E4D31-3EBF-3E63-0A13-2F0B3CB09164}"/>
                  </a:ext>
                </a:extLst>
              </p:cNvPr>
              <p:cNvSpPr/>
              <p:nvPr/>
            </p:nvSpPr>
            <p:spPr>
              <a:xfrm rot="1610232">
                <a:off x="7481821" y="3366174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8" name="Larme 697">
                <a:extLst>
                  <a:ext uri="{FF2B5EF4-FFF2-40B4-BE49-F238E27FC236}">
                    <a16:creationId xmlns:a16="http://schemas.microsoft.com/office/drawing/2014/main" id="{253F2AD2-8D19-C8CD-7B07-BCBA1AE91733}"/>
                  </a:ext>
                </a:extLst>
              </p:cNvPr>
              <p:cNvSpPr/>
              <p:nvPr/>
            </p:nvSpPr>
            <p:spPr>
              <a:xfrm rot="19835699">
                <a:off x="7612338" y="3420111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9" name="Larme 698">
                <a:extLst>
                  <a:ext uri="{FF2B5EF4-FFF2-40B4-BE49-F238E27FC236}">
                    <a16:creationId xmlns:a16="http://schemas.microsoft.com/office/drawing/2014/main" id="{6D0DAF45-B54E-AE47-6EFE-FB4ECAE87444}"/>
                  </a:ext>
                </a:extLst>
              </p:cNvPr>
              <p:cNvSpPr/>
              <p:nvPr/>
            </p:nvSpPr>
            <p:spPr>
              <a:xfrm rot="17418383">
                <a:off x="7733575" y="3366176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0" name="Larme 699">
                <a:extLst>
                  <a:ext uri="{FF2B5EF4-FFF2-40B4-BE49-F238E27FC236}">
                    <a16:creationId xmlns:a16="http://schemas.microsoft.com/office/drawing/2014/main" id="{F217A854-BDDB-6A26-F9F2-59005D0F2A45}"/>
                  </a:ext>
                </a:extLst>
              </p:cNvPr>
              <p:cNvSpPr/>
              <p:nvPr/>
            </p:nvSpPr>
            <p:spPr>
              <a:xfrm rot="13402053">
                <a:off x="7754957" y="3204718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1" name="Larme 700">
                <a:extLst>
                  <a:ext uri="{FF2B5EF4-FFF2-40B4-BE49-F238E27FC236}">
                    <a16:creationId xmlns:a16="http://schemas.microsoft.com/office/drawing/2014/main" id="{161F65D9-9B77-8F72-2007-4E9F35F7A53D}"/>
                  </a:ext>
                </a:extLst>
              </p:cNvPr>
              <p:cNvSpPr/>
              <p:nvPr/>
            </p:nvSpPr>
            <p:spPr>
              <a:xfrm rot="9268178">
                <a:off x="7614563" y="3125300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2" name="Larme 701">
                <a:extLst>
                  <a:ext uri="{FF2B5EF4-FFF2-40B4-BE49-F238E27FC236}">
                    <a16:creationId xmlns:a16="http://schemas.microsoft.com/office/drawing/2014/main" id="{24C681FC-9DD3-C277-1C19-5548E97AD185}"/>
                  </a:ext>
                </a:extLst>
              </p:cNvPr>
              <p:cNvSpPr/>
              <p:nvPr/>
            </p:nvSpPr>
            <p:spPr>
              <a:xfrm rot="6420550">
                <a:off x="7489647" y="3197839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3" name="Ellipse 702">
                <a:extLst>
                  <a:ext uri="{FF2B5EF4-FFF2-40B4-BE49-F238E27FC236}">
                    <a16:creationId xmlns:a16="http://schemas.microsoft.com/office/drawing/2014/main" id="{EAA442CE-F5B8-31B0-95DA-90F507B4F527}"/>
                  </a:ext>
                </a:extLst>
              </p:cNvPr>
              <p:cNvSpPr/>
              <p:nvPr/>
            </p:nvSpPr>
            <p:spPr>
              <a:xfrm>
                <a:off x="7625919" y="3311371"/>
                <a:ext cx="79899" cy="79899"/>
              </a:xfrm>
              <a:prstGeom prst="ellipse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4" name="Groupe 703">
              <a:extLst>
                <a:ext uri="{FF2B5EF4-FFF2-40B4-BE49-F238E27FC236}">
                  <a16:creationId xmlns:a16="http://schemas.microsoft.com/office/drawing/2014/main" id="{2436B483-79F0-9EF0-19A2-93ECDF95EC44}"/>
                </a:ext>
              </a:extLst>
            </p:cNvPr>
            <p:cNvGrpSpPr/>
            <p:nvPr/>
          </p:nvGrpSpPr>
          <p:grpSpPr>
            <a:xfrm>
              <a:off x="5856302" y="3373875"/>
              <a:ext cx="144000" cy="108000"/>
              <a:chOff x="7464123" y="3125300"/>
              <a:chExt cx="401507" cy="452390"/>
            </a:xfrm>
          </p:grpSpPr>
          <p:sp>
            <p:nvSpPr>
              <p:cNvPr id="705" name="Larme 704">
                <a:extLst>
                  <a:ext uri="{FF2B5EF4-FFF2-40B4-BE49-F238E27FC236}">
                    <a16:creationId xmlns:a16="http://schemas.microsoft.com/office/drawing/2014/main" id="{207D11EB-486D-944B-5A2E-FA0935BFA11A}"/>
                  </a:ext>
                </a:extLst>
              </p:cNvPr>
              <p:cNvSpPr/>
              <p:nvPr/>
            </p:nvSpPr>
            <p:spPr>
              <a:xfrm rot="1610232">
                <a:off x="7481821" y="3366174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6" name="Larme 705">
                <a:extLst>
                  <a:ext uri="{FF2B5EF4-FFF2-40B4-BE49-F238E27FC236}">
                    <a16:creationId xmlns:a16="http://schemas.microsoft.com/office/drawing/2014/main" id="{06F1E844-5045-0A82-EB7A-F33DF0BBD705}"/>
                  </a:ext>
                </a:extLst>
              </p:cNvPr>
              <p:cNvSpPr/>
              <p:nvPr/>
            </p:nvSpPr>
            <p:spPr>
              <a:xfrm rot="19835699">
                <a:off x="7612338" y="3420111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7" name="Larme 706">
                <a:extLst>
                  <a:ext uri="{FF2B5EF4-FFF2-40B4-BE49-F238E27FC236}">
                    <a16:creationId xmlns:a16="http://schemas.microsoft.com/office/drawing/2014/main" id="{96325189-707E-6E9A-9449-440FB6C49516}"/>
                  </a:ext>
                </a:extLst>
              </p:cNvPr>
              <p:cNvSpPr/>
              <p:nvPr/>
            </p:nvSpPr>
            <p:spPr>
              <a:xfrm rot="17418383">
                <a:off x="7733575" y="3366176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8" name="Larme 707">
                <a:extLst>
                  <a:ext uri="{FF2B5EF4-FFF2-40B4-BE49-F238E27FC236}">
                    <a16:creationId xmlns:a16="http://schemas.microsoft.com/office/drawing/2014/main" id="{A3FCABF0-3B70-565A-391C-A08CAD546D8A}"/>
                  </a:ext>
                </a:extLst>
              </p:cNvPr>
              <p:cNvSpPr/>
              <p:nvPr/>
            </p:nvSpPr>
            <p:spPr>
              <a:xfrm rot="13402053">
                <a:off x="7754957" y="3204718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9" name="Larme 708">
                <a:extLst>
                  <a:ext uri="{FF2B5EF4-FFF2-40B4-BE49-F238E27FC236}">
                    <a16:creationId xmlns:a16="http://schemas.microsoft.com/office/drawing/2014/main" id="{AAC65044-C4A8-C9A8-4608-8ECEF5246BBF}"/>
                  </a:ext>
                </a:extLst>
              </p:cNvPr>
              <p:cNvSpPr/>
              <p:nvPr/>
            </p:nvSpPr>
            <p:spPr>
              <a:xfrm rot="9268178">
                <a:off x="7614563" y="3125300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0" name="Larme 709">
                <a:extLst>
                  <a:ext uri="{FF2B5EF4-FFF2-40B4-BE49-F238E27FC236}">
                    <a16:creationId xmlns:a16="http://schemas.microsoft.com/office/drawing/2014/main" id="{E7ED97C4-83B6-9654-34AB-DB448F89A992}"/>
                  </a:ext>
                </a:extLst>
              </p:cNvPr>
              <p:cNvSpPr/>
              <p:nvPr/>
            </p:nvSpPr>
            <p:spPr>
              <a:xfrm rot="6420550">
                <a:off x="7489647" y="3197839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1" name="Ellipse 710">
                <a:extLst>
                  <a:ext uri="{FF2B5EF4-FFF2-40B4-BE49-F238E27FC236}">
                    <a16:creationId xmlns:a16="http://schemas.microsoft.com/office/drawing/2014/main" id="{01FDAF3B-E56F-9DBB-9B95-C69A2891782C}"/>
                  </a:ext>
                </a:extLst>
              </p:cNvPr>
              <p:cNvSpPr/>
              <p:nvPr/>
            </p:nvSpPr>
            <p:spPr>
              <a:xfrm>
                <a:off x="7625919" y="3311371"/>
                <a:ext cx="79899" cy="79899"/>
              </a:xfrm>
              <a:prstGeom prst="ellipse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2" name="Groupe 711">
              <a:extLst>
                <a:ext uri="{FF2B5EF4-FFF2-40B4-BE49-F238E27FC236}">
                  <a16:creationId xmlns:a16="http://schemas.microsoft.com/office/drawing/2014/main" id="{DF2B852D-7F98-77A0-28FE-89A0AC4350B9}"/>
                </a:ext>
              </a:extLst>
            </p:cNvPr>
            <p:cNvGrpSpPr/>
            <p:nvPr/>
          </p:nvGrpSpPr>
          <p:grpSpPr>
            <a:xfrm>
              <a:off x="6113754" y="3418264"/>
              <a:ext cx="144000" cy="108000"/>
              <a:chOff x="7464123" y="3125300"/>
              <a:chExt cx="401507" cy="452390"/>
            </a:xfrm>
          </p:grpSpPr>
          <p:sp>
            <p:nvSpPr>
              <p:cNvPr id="713" name="Larme 712">
                <a:extLst>
                  <a:ext uri="{FF2B5EF4-FFF2-40B4-BE49-F238E27FC236}">
                    <a16:creationId xmlns:a16="http://schemas.microsoft.com/office/drawing/2014/main" id="{A00186FD-73DF-49D6-A5FD-BEC78FC8CD09}"/>
                  </a:ext>
                </a:extLst>
              </p:cNvPr>
              <p:cNvSpPr/>
              <p:nvPr/>
            </p:nvSpPr>
            <p:spPr>
              <a:xfrm rot="1610232">
                <a:off x="7481821" y="3366174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4" name="Larme 713">
                <a:extLst>
                  <a:ext uri="{FF2B5EF4-FFF2-40B4-BE49-F238E27FC236}">
                    <a16:creationId xmlns:a16="http://schemas.microsoft.com/office/drawing/2014/main" id="{68AF62B1-43AD-23AA-3ECB-86A8AA235A9A}"/>
                  </a:ext>
                </a:extLst>
              </p:cNvPr>
              <p:cNvSpPr/>
              <p:nvPr/>
            </p:nvSpPr>
            <p:spPr>
              <a:xfrm rot="19835699">
                <a:off x="7612338" y="3420111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5" name="Larme 714">
                <a:extLst>
                  <a:ext uri="{FF2B5EF4-FFF2-40B4-BE49-F238E27FC236}">
                    <a16:creationId xmlns:a16="http://schemas.microsoft.com/office/drawing/2014/main" id="{FEE7CF7C-B25D-92D3-FF65-D8694F6FE357}"/>
                  </a:ext>
                </a:extLst>
              </p:cNvPr>
              <p:cNvSpPr/>
              <p:nvPr/>
            </p:nvSpPr>
            <p:spPr>
              <a:xfrm rot="17418383">
                <a:off x="7733575" y="3366176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6" name="Larme 715">
                <a:extLst>
                  <a:ext uri="{FF2B5EF4-FFF2-40B4-BE49-F238E27FC236}">
                    <a16:creationId xmlns:a16="http://schemas.microsoft.com/office/drawing/2014/main" id="{700A7EEA-6D25-B256-99BE-0ED405EA8FA1}"/>
                  </a:ext>
                </a:extLst>
              </p:cNvPr>
              <p:cNvSpPr/>
              <p:nvPr/>
            </p:nvSpPr>
            <p:spPr>
              <a:xfrm rot="13402053">
                <a:off x="7754957" y="3204718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7" name="Larme 716">
                <a:extLst>
                  <a:ext uri="{FF2B5EF4-FFF2-40B4-BE49-F238E27FC236}">
                    <a16:creationId xmlns:a16="http://schemas.microsoft.com/office/drawing/2014/main" id="{E0C01005-D9F2-2B18-6BE4-72B0372F8216}"/>
                  </a:ext>
                </a:extLst>
              </p:cNvPr>
              <p:cNvSpPr/>
              <p:nvPr/>
            </p:nvSpPr>
            <p:spPr>
              <a:xfrm rot="9268178">
                <a:off x="7614563" y="3125300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8" name="Larme 717">
                <a:extLst>
                  <a:ext uri="{FF2B5EF4-FFF2-40B4-BE49-F238E27FC236}">
                    <a16:creationId xmlns:a16="http://schemas.microsoft.com/office/drawing/2014/main" id="{C0287272-F915-B034-718A-39088F8E56A9}"/>
                  </a:ext>
                </a:extLst>
              </p:cNvPr>
              <p:cNvSpPr/>
              <p:nvPr/>
            </p:nvSpPr>
            <p:spPr>
              <a:xfrm rot="6420550">
                <a:off x="7489647" y="3197839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9" name="Ellipse 718">
                <a:extLst>
                  <a:ext uri="{FF2B5EF4-FFF2-40B4-BE49-F238E27FC236}">
                    <a16:creationId xmlns:a16="http://schemas.microsoft.com/office/drawing/2014/main" id="{CD9879E9-D13B-64A2-506E-6B755CD12D82}"/>
                  </a:ext>
                </a:extLst>
              </p:cNvPr>
              <p:cNvSpPr/>
              <p:nvPr/>
            </p:nvSpPr>
            <p:spPr>
              <a:xfrm>
                <a:off x="7625919" y="3311371"/>
                <a:ext cx="79899" cy="79899"/>
              </a:xfrm>
              <a:prstGeom prst="ellipse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0" name="Groupe 719">
              <a:extLst>
                <a:ext uri="{FF2B5EF4-FFF2-40B4-BE49-F238E27FC236}">
                  <a16:creationId xmlns:a16="http://schemas.microsoft.com/office/drawing/2014/main" id="{9C8D5BE8-F5FA-24D2-0BA6-21613B64D08E}"/>
                </a:ext>
              </a:extLst>
            </p:cNvPr>
            <p:cNvGrpSpPr/>
            <p:nvPr/>
          </p:nvGrpSpPr>
          <p:grpSpPr>
            <a:xfrm>
              <a:off x="6451106" y="3214077"/>
              <a:ext cx="144000" cy="108000"/>
              <a:chOff x="7464123" y="3125300"/>
              <a:chExt cx="401507" cy="452390"/>
            </a:xfrm>
          </p:grpSpPr>
          <p:sp>
            <p:nvSpPr>
              <p:cNvPr id="721" name="Larme 720">
                <a:extLst>
                  <a:ext uri="{FF2B5EF4-FFF2-40B4-BE49-F238E27FC236}">
                    <a16:creationId xmlns:a16="http://schemas.microsoft.com/office/drawing/2014/main" id="{AA829676-F2EF-A37A-EAD6-CACCEF3684F6}"/>
                  </a:ext>
                </a:extLst>
              </p:cNvPr>
              <p:cNvSpPr/>
              <p:nvPr/>
            </p:nvSpPr>
            <p:spPr>
              <a:xfrm rot="1610232">
                <a:off x="7481821" y="3366174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2" name="Larme 721">
                <a:extLst>
                  <a:ext uri="{FF2B5EF4-FFF2-40B4-BE49-F238E27FC236}">
                    <a16:creationId xmlns:a16="http://schemas.microsoft.com/office/drawing/2014/main" id="{BC142180-7A67-05E6-CF62-E54FE0425615}"/>
                  </a:ext>
                </a:extLst>
              </p:cNvPr>
              <p:cNvSpPr/>
              <p:nvPr/>
            </p:nvSpPr>
            <p:spPr>
              <a:xfrm rot="19835699">
                <a:off x="7612338" y="3420111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3" name="Larme 722">
                <a:extLst>
                  <a:ext uri="{FF2B5EF4-FFF2-40B4-BE49-F238E27FC236}">
                    <a16:creationId xmlns:a16="http://schemas.microsoft.com/office/drawing/2014/main" id="{D668B7E2-05B0-8E07-EA55-6A330FB918A7}"/>
                  </a:ext>
                </a:extLst>
              </p:cNvPr>
              <p:cNvSpPr/>
              <p:nvPr/>
            </p:nvSpPr>
            <p:spPr>
              <a:xfrm rot="17418383">
                <a:off x="7733575" y="3366176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4" name="Larme 723">
                <a:extLst>
                  <a:ext uri="{FF2B5EF4-FFF2-40B4-BE49-F238E27FC236}">
                    <a16:creationId xmlns:a16="http://schemas.microsoft.com/office/drawing/2014/main" id="{73F3EDF7-0675-AE8B-0F15-01C0B46E904D}"/>
                  </a:ext>
                </a:extLst>
              </p:cNvPr>
              <p:cNvSpPr/>
              <p:nvPr/>
            </p:nvSpPr>
            <p:spPr>
              <a:xfrm rot="13402053">
                <a:off x="7754957" y="3204718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5" name="Larme 724">
                <a:extLst>
                  <a:ext uri="{FF2B5EF4-FFF2-40B4-BE49-F238E27FC236}">
                    <a16:creationId xmlns:a16="http://schemas.microsoft.com/office/drawing/2014/main" id="{505DA610-672D-2F5F-E820-E46141126054}"/>
                  </a:ext>
                </a:extLst>
              </p:cNvPr>
              <p:cNvSpPr/>
              <p:nvPr/>
            </p:nvSpPr>
            <p:spPr>
              <a:xfrm rot="9268178">
                <a:off x="7614563" y="3125300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6" name="Larme 725">
                <a:extLst>
                  <a:ext uri="{FF2B5EF4-FFF2-40B4-BE49-F238E27FC236}">
                    <a16:creationId xmlns:a16="http://schemas.microsoft.com/office/drawing/2014/main" id="{A841D13C-5FB5-D0BE-3D6A-A1CE8AA64C71}"/>
                  </a:ext>
                </a:extLst>
              </p:cNvPr>
              <p:cNvSpPr/>
              <p:nvPr/>
            </p:nvSpPr>
            <p:spPr>
              <a:xfrm rot="6420550">
                <a:off x="7489647" y="3197839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7" name="Ellipse 726">
                <a:extLst>
                  <a:ext uri="{FF2B5EF4-FFF2-40B4-BE49-F238E27FC236}">
                    <a16:creationId xmlns:a16="http://schemas.microsoft.com/office/drawing/2014/main" id="{EA3C8148-6083-DBA7-0367-4B40F9F4DA54}"/>
                  </a:ext>
                </a:extLst>
              </p:cNvPr>
              <p:cNvSpPr/>
              <p:nvPr/>
            </p:nvSpPr>
            <p:spPr>
              <a:xfrm>
                <a:off x="7625919" y="3311371"/>
                <a:ext cx="79899" cy="79899"/>
              </a:xfrm>
              <a:prstGeom prst="ellipse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8" name="Groupe 727">
              <a:extLst>
                <a:ext uri="{FF2B5EF4-FFF2-40B4-BE49-F238E27FC236}">
                  <a16:creationId xmlns:a16="http://schemas.microsoft.com/office/drawing/2014/main" id="{2F0E5910-157C-1C71-F2FE-97DC7B96E0D1}"/>
                </a:ext>
              </a:extLst>
            </p:cNvPr>
            <p:cNvGrpSpPr/>
            <p:nvPr/>
          </p:nvGrpSpPr>
          <p:grpSpPr>
            <a:xfrm>
              <a:off x="6273552" y="2967958"/>
              <a:ext cx="144000" cy="108000"/>
              <a:chOff x="7464123" y="3125300"/>
              <a:chExt cx="401507" cy="452390"/>
            </a:xfrm>
          </p:grpSpPr>
          <p:sp>
            <p:nvSpPr>
              <p:cNvPr id="729" name="Larme 728">
                <a:extLst>
                  <a:ext uri="{FF2B5EF4-FFF2-40B4-BE49-F238E27FC236}">
                    <a16:creationId xmlns:a16="http://schemas.microsoft.com/office/drawing/2014/main" id="{2DCDD7D3-28A1-53EE-2D68-3D97AC39B84A}"/>
                  </a:ext>
                </a:extLst>
              </p:cNvPr>
              <p:cNvSpPr/>
              <p:nvPr/>
            </p:nvSpPr>
            <p:spPr>
              <a:xfrm rot="1610232">
                <a:off x="7481821" y="3366174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0" name="Larme 729">
                <a:extLst>
                  <a:ext uri="{FF2B5EF4-FFF2-40B4-BE49-F238E27FC236}">
                    <a16:creationId xmlns:a16="http://schemas.microsoft.com/office/drawing/2014/main" id="{9E9DF49D-5C2F-163F-E472-C1C04D6BE166}"/>
                  </a:ext>
                </a:extLst>
              </p:cNvPr>
              <p:cNvSpPr/>
              <p:nvPr/>
            </p:nvSpPr>
            <p:spPr>
              <a:xfrm rot="19835699">
                <a:off x="7612338" y="3420111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1" name="Larme 730">
                <a:extLst>
                  <a:ext uri="{FF2B5EF4-FFF2-40B4-BE49-F238E27FC236}">
                    <a16:creationId xmlns:a16="http://schemas.microsoft.com/office/drawing/2014/main" id="{B4B1A5A0-2559-72CE-AECD-AF09B2AB4D44}"/>
                  </a:ext>
                </a:extLst>
              </p:cNvPr>
              <p:cNvSpPr/>
              <p:nvPr/>
            </p:nvSpPr>
            <p:spPr>
              <a:xfrm rot="17418383">
                <a:off x="7733575" y="3366176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2" name="Larme 731">
                <a:extLst>
                  <a:ext uri="{FF2B5EF4-FFF2-40B4-BE49-F238E27FC236}">
                    <a16:creationId xmlns:a16="http://schemas.microsoft.com/office/drawing/2014/main" id="{A037B0D5-651E-4363-B1D2-1910D8B67637}"/>
                  </a:ext>
                </a:extLst>
              </p:cNvPr>
              <p:cNvSpPr/>
              <p:nvPr/>
            </p:nvSpPr>
            <p:spPr>
              <a:xfrm rot="13402053">
                <a:off x="7754957" y="3204718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3" name="Larme 732">
                <a:extLst>
                  <a:ext uri="{FF2B5EF4-FFF2-40B4-BE49-F238E27FC236}">
                    <a16:creationId xmlns:a16="http://schemas.microsoft.com/office/drawing/2014/main" id="{9F2A7CC7-9903-CE9C-8161-4026B6D8264D}"/>
                  </a:ext>
                </a:extLst>
              </p:cNvPr>
              <p:cNvSpPr/>
              <p:nvPr/>
            </p:nvSpPr>
            <p:spPr>
              <a:xfrm rot="9268178">
                <a:off x="7614563" y="3125300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4" name="Larme 733">
                <a:extLst>
                  <a:ext uri="{FF2B5EF4-FFF2-40B4-BE49-F238E27FC236}">
                    <a16:creationId xmlns:a16="http://schemas.microsoft.com/office/drawing/2014/main" id="{ACAE0EF0-0A4E-8FF9-0DC8-3017DB99B71F}"/>
                  </a:ext>
                </a:extLst>
              </p:cNvPr>
              <p:cNvSpPr/>
              <p:nvPr/>
            </p:nvSpPr>
            <p:spPr>
              <a:xfrm rot="6420550">
                <a:off x="7489647" y="3197839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5" name="Ellipse 734">
                <a:extLst>
                  <a:ext uri="{FF2B5EF4-FFF2-40B4-BE49-F238E27FC236}">
                    <a16:creationId xmlns:a16="http://schemas.microsoft.com/office/drawing/2014/main" id="{316C8F26-E26E-8F44-9874-0CFC77FEED78}"/>
                  </a:ext>
                </a:extLst>
              </p:cNvPr>
              <p:cNvSpPr/>
              <p:nvPr/>
            </p:nvSpPr>
            <p:spPr>
              <a:xfrm>
                <a:off x="7625919" y="3311371"/>
                <a:ext cx="79899" cy="79899"/>
              </a:xfrm>
              <a:prstGeom prst="ellipse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36" name="Groupe 735">
              <a:extLst>
                <a:ext uri="{FF2B5EF4-FFF2-40B4-BE49-F238E27FC236}">
                  <a16:creationId xmlns:a16="http://schemas.microsoft.com/office/drawing/2014/main" id="{13926204-969C-2B16-B9B5-9574E04223D2}"/>
                </a:ext>
              </a:extLst>
            </p:cNvPr>
            <p:cNvGrpSpPr/>
            <p:nvPr/>
          </p:nvGrpSpPr>
          <p:grpSpPr>
            <a:xfrm>
              <a:off x="6255796" y="2291689"/>
              <a:ext cx="144000" cy="108000"/>
              <a:chOff x="7464123" y="3125300"/>
              <a:chExt cx="401507" cy="452390"/>
            </a:xfrm>
          </p:grpSpPr>
          <p:sp>
            <p:nvSpPr>
              <p:cNvPr id="737" name="Larme 736">
                <a:extLst>
                  <a:ext uri="{FF2B5EF4-FFF2-40B4-BE49-F238E27FC236}">
                    <a16:creationId xmlns:a16="http://schemas.microsoft.com/office/drawing/2014/main" id="{46CDDDBF-7845-012D-3E5B-C8D16B70A583}"/>
                  </a:ext>
                </a:extLst>
              </p:cNvPr>
              <p:cNvSpPr/>
              <p:nvPr/>
            </p:nvSpPr>
            <p:spPr>
              <a:xfrm rot="1610232">
                <a:off x="7481821" y="3366174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8" name="Larme 737">
                <a:extLst>
                  <a:ext uri="{FF2B5EF4-FFF2-40B4-BE49-F238E27FC236}">
                    <a16:creationId xmlns:a16="http://schemas.microsoft.com/office/drawing/2014/main" id="{ACE81757-AAB1-1BC8-9C22-4111E139443A}"/>
                  </a:ext>
                </a:extLst>
              </p:cNvPr>
              <p:cNvSpPr/>
              <p:nvPr/>
            </p:nvSpPr>
            <p:spPr>
              <a:xfrm rot="19835699">
                <a:off x="7612338" y="3420111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9" name="Larme 738">
                <a:extLst>
                  <a:ext uri="{FF2B5EF4-FFF2-40B4-BE49-F238E27FC236}">
                    <a16:creationId xmlns:a16="http://schemas.microsoft.com/office/drawing/2014/main" id="{C0188C46-6B66-823C-F114-C68D2C2308D0}"/>
                  </a:ext>
                </a:extLst>
              </p:cNvPr>
              <p:cNvSpPr/>
              <p:nvPr/>
            </p:nvSpPr>
            <p:spPr>
              <a:xfrm rot="17418383">
                <a:off x="7733575" y="3366176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0" name="Larme 739">
                <a:extLst>
                  <a:ext uri="{FF2B5EF4-FFF2-40B4-BE49-F238E27FC236}">
                    <a16:creationId xmlns:a16="http://schemas.microsoft.com/office/drawing/2014/main" id="{270095C9-CFAA-5F8F-31AF-32DA2CF26241}"/>
                  </a:ext>
                </a:extLst>
              </p:cNvPr>
              <p:cNvSpPr/>
              <p:nvPr/>
            </p:nvSpPr>
            <p:spPr>
              <a:xfrm rot="13402053">
                <a:off x="7754957" y="3204718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1" name="Larme 740">
                <a:extLst>
                  <a:ext uri="{FF2B5EF4-FFF2-40B4-BE49-F238E27FC236}">
                    <a16:creationId xmlns:a16="http://schemas.microsoft.com/office/drawing/2014/main" id="{9DFD62DF-F335-70A5-0407-207B14909A72}"/>
                  </a:ext>
                </a:extLst>
              </p:cNvPr>
              <p:cNvSpPr/>
              <p:nvPr/>
            </p:nvSpPr>
            <p:spPr>
              <a:xfrm rot="9268178">
                <a:off x="7614563" y="3125300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2" name="Larme 741">
                <a:extLst>
                  <a:ext uri="{FF2B5EF4-FFF2-40B4-BE49-F238E27FC236}">
                    <a16:creationId xmlns:a16="http://schemas.microsoft.com/office/drawing/2014/main" id="{2D6599FA-80C7-1EBD-814D-6F30BBD173EA}"/>
                  </a:ext>
                </a:extLst>
              </p:cNvPr>
              <p:cNvSpPr/>
              <p:nvPr/>
            </p:nvSpPr>
            <p:spPr>
              <a:xfrm rot="6420550">
                <a:off x="7489647" y="3197839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3" name="Ellipse 742">
                <a:extLst>
                  <a:ext uri="{FF2B5EF4-FFF2-40B4-BE49-F238E27FC236}">
                    <a16:creationId xmlns:a16="http://schemas.microsoft.com/office/drawing/2014/main" id="{0D2B22E2-FD0A-DA61-9E36-A45342A9E257}"/>
                  </a:ext>
                </a:extLst>
              </p:cNvPr>
              <p:cNvSpPr/>
              <p:nvPr/>
            </p:nvSpPr>
            <p:spPr>
              <a:xfrm>
                <a:off x="7625919" y="3311371"/>
                <a:ext cx="79899" cy="79899"/>
              </a:xfrm>
              <a:prstGeom prst="ellipse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4" name="Groupe 743">
              <a:extLst>
                <a:ext uri="{FF2B5EF4-FFF2-40B4-BE49-F238E27FC236}">
                  <a16:creationId xmlns:a16="http://schemas.microsoft.com/office/drawing/2014/main" id="{22F8B1F7-43CE-FFFA-7DE5-146B1E90723C}"/>
                </a:ext>
              </a:extLst>
            </p:cNvPr>
            <p:cNvGrpSpPr/>
            <p:nvPr/>
          </p:nvGrpSpPr>
          <p:grpSpPr>
            <a:xfrm>
              <a:off x="6477738" y="2237689"/>
              <a:ext cx="144000" cy="108000"/>
              <a:chOff x="7464123" y="3125300"/>
              <a:chExt cx="401507" cy="452390"/>
            </a:xfrm>
          </p:grpSpPr>
          <p:sp>
            <p:nvSpPr>
              <p:cNvPr id="745" name="Larme 744">
                <a:extLst>
                  <a:ext uri="{FF2B5EF4-FFF2-40B4-BE49-F238E27FC236}">
                    <a16:creationId xmlns:a16="http://schemas.microsoft.com/office/drawing/2014/main" id="{6401F44A-1052-E628-0FEF-F8C6BE2C9E03}"/>
                  </a:ext>
                </a:extLst>
              </p:cNvPr>
              <p:cNvSpPr/>
              <p:nvPr/>
            </p:nvSpPr>
            <p:spPr>
              <a:xfrm rot="1610232">
                <a:off x="7481821" y="3366174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6" name="Larme 745">
                <a:extLst>
                  <a:ext uri="{FF2B5EF4-FFF2-40B4-BE49-F238E27FC236}">
                    <a16:creationId xmlns:a16="http://schemas.microsoft.com/office/drawing/2014/main" id="{51B4B9B7-1F47-6A42-0B7B-792701B3887B}"/>
                  </a:ext>
                </a:extLst>
              </p:cNvPr>
              <p:cNvSpPr/>
              <p:nvPr/>
            </p:nvSpPr>
            <p:spPr>
              <a:xfrm rot="19835699">
                <a:off x="7612338" y="3420111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7" name="Larme 746">
                <a:extLst>
                  <a:ext uri="{FF2B5EF4-FFF2-40B4-BE49-F238E27FC236}">
                    <a16:creationId xmlns:a16="http://schemas.microsoft.com/office/drawing/2014/main" id="{73F9FE03-D0F1-265C-AA39-33BAE145EA2D}"/>
                  </a:ext>
                </a:extLst>
              </p:cNvPr>
              <p:cNvSpPr/>
              <p:nvPr/>
            </p:nvSpPr>
            <p:spPr>
              <a:xfrm rot="17418383">
                <a:off x="7733575" y="3366176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8" name="Larme 747">
                <a:extLst>
                  <a:ext uri="{FF2B5EF4-FFF2-40B4-BE49-F238E27FC236}">
                    <a16:creationId xmlns:a16="http://schemas.microsoft.com/office/drawing/2014/main" id="{1F955FD1-729A-6C04-89FD-69B2AFF1CA5B}"/>
                  </a:ext>
                </a:extLst>
              </p:cNvPr>
              <p:cNvSpPr/>
              <p:nvPr/>
            </p:nvSpPr>
            <p:spPr>
              <a:xfrm rot="13402053">
                <a:off x="7754957" y="3204718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9" name="Larme 748">
                <a:extLst>
                  <a:ext uri="{FF2B5EF4-FFF2-40B4-BE49-F238E27FC236}">
                    <a16:creationId xmlns:a16="http://schemas.microsoft.com/office/drawing/2014/main" id="{1FEA0398-35AF-E074-1AB5-64D2D3CDA8A3}"/>
                  </a:ext>
                </a:extLst>
              </p:cNvPr>
              <p:cNvSpPr/>
              <p:nvPr/>
            </p:nvSpPr>
            <p:spPr>
              <a:xfrm rot="9268178">
                <a:off x="7614563" y="3125300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0" name="Larme 749">
                <a:extLst>
                  <a:ext uri="{FF2B5EF4-FFF2-40B4-BE49-F238E27FC236}">
                    <a16:creationId xmlns:a16="http://schemas.microsoft.com/office/drawing/2014/main" id="{A52F67BB-41E5-4C76-1571-C37AA71F3C60}"/>
                  </a:ext>
                </a:extLst>
              </p:cNvPr>
              <p:cNvSpPr/>
              <p:nvPr/>
            </p:nvSpPr>
            <p:spPr>
              <a:xfrm rot="6420550">
                <a:off x="7489647" y="3197839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1" name="Ellipse 750">
                <a:extLst>
                  <a:ext uri="{FF2B5EF4-FFF2-40B4-BE49-F238E27FC236}">
                    <a16:creationId xmlns:a16="http://schemas.microsoft.com/office/drawing/2014/main" id="{EFF48696-EBD8-923B-FF53-478FEA55005C}"/>
                  </a:ext>
                </a:extLst>
              </p:cNvPr>
              <p:cNvSpPr/>
              <p:nvPr/>
            </p:nvSpPr>
            <p:spPr>
              <a:xfrm>
                <a:off x="7625919" y="3311371"/>
                <a:ext cx="79899" cy="79899"/>
              </a:xfrm>
              <a:prstGeom prst="ellipse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52" name="Groupe 751">
              <a:extLst>
                <a:ext uri="{FF2B5EF4-FFF2-40B4-BE49-F238E27FC236}">
                  <a16:creationId xmlns:a16="http://schemas.microsoft.com/office/drawing/2014/main" id="{37088AFF-516C-0838-2206-AB9E8E3C8B70}"/>
                </a:ext>
              </a:extLst>
            </p:cNvPr>
            <p:cNvGrpSpPr/>
            <p:nvPr/>
          </p:nvGrpSpPr>
          <p:grpSpPr>
            <a:xfrm>
              <a:off x="6850600" y="2237689"/>
              <a:ext cx="144000" cy="108000"/>
              <a:chOff x="7464123" y="3125300"/>
              <a:chExt cx="401507" cy="452390"/>
            </a:xfrm>
          </p:grpSpPr>
          <p:sp>
            <p:nvSpPr>
              <p:cNvPr id="753" name="Larme 752">
                <a:extLst>
                  <a:ext uri="{FF2B5EF4-FFF2-40B4-BE49-F238E27FC236}">
                    <a16:creationId xmlns:a16="http://schemas.microsoft.com/office/drawing/2014/main" id="{1DD8D984-E33B-4871-3C79-B26E5171335E}"/>
                  </a:ext>
                </a:extLst>
              </p:cNvPr>
              <p:cNvSpPr/>
              <p:nvPr/>
            </p:nvSpPr>
            <p:spPr>
              <a:xfrm rot="1610232">
                <a:off x="7481821" y="3366174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4" name="Larme 753">
                <a:extLst>
                  <a:ext uri="{FF2B5EF4-FFF2-40B4-BE49-F238E27FC236}">
                    <a16:creationId xmlns:a16="http://schemas.microsoft.com/office/drawing/2014/main" id="{47A5602C-E1E2-2612-370E-D71DC720256D}"/>
                  </a:ext>
                </a:extLst>
              </p:cNvPr>
              <p:cNvSpPr/>
              <p:nvPr/>
            </p:nvSpPr>
            <p:spPr>
              <a:xfrm rot="19835699">
                <a:off x="7612338" y="3420111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5" name="Larme 754">
                <a:extLst>
                  <a:ext uri="{FF2B5EF4-FFF2-40B4-BE49-F238E27FC236}">
                    <a16:creationId xmlns:a16="http://schemas.microsoft.com/office/drawing/2014/main" id="{DDD817DC-7A6D-ADF0-7523-68B28946E5A6}"/>
                  </a:ext>
                </a:extLst>
              </p:cNvPr>
              <p:cNvSpPr/>
              <p:nvPr/>
            </p:nvSpPr>
            <p:spPr>
              <a:xfrm rot="17418383">
                <a:off x="7733575" y="3366176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6" name="Larme 755">
                <a:extLst>
                  <a:ext uri="{FF2B5EF4-FFF2-40B4-BE49-F238E27FC236}">
                    <a16:creationId xmlns:a16="http://schemas.microsoft.com/office/drawing/2014/main" id="{E16F205C-CF04-ECDB-4FA2-FAB3212346A0}"/>
                  </a:ext>
                </a:extLst>
              </p:cNvPr>
              <p:cNvSpPr/>
              <p:nvPr/>
            </p:nvSpPr>
            <p:spPr>
              <a:xfrm rot="13402053">
                <a:off x="7754957" y="3204718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7" name="Larme 756">
                <a:extLst>
                  <a:ext uri="{FF2B5EF4-FFF2-40B4-BE49-F238E27FC236}">
                    <a16:creationId xmlns:a16="http://schemas.microsoft.com/office/drawing/2014/main" id="{8A8F224E-4184-B66C-684E-0C5209E7EBBA}"/>
                  </a:ext>
                </a:extLst>
              </p:cNvPr>
              <p:cNvSpPr/>
              <p:nvPr/>
            </p:nvSpPr>
            <p:spPr>
              <a:xfrm rot="9268178">
                <a:off x="7614563" y="3125300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8" name="Larme 757">
                <a:extLst>
                  <a:ext uri="{FF2B5EF4-FFF2-40B4-BE49-F238E27FC236}">
                    <a16:creationId xmlns:a16="http://schemas.microsoft.com/office/drawing/2014/main" id="{C6A5D795-1BDA-88C7-32EB-EDBD237A98A3}"/>
                  </a:ext>
                </a:extLst>
              </p:cNvPr>
              <p:cNvSpPr/>
              <p:nvPr/>
            </p:nvSpPr>
            <p:spPr>
              <a:xfrm rot="6420550">
                <a:off x="7489647" y="3197839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9" name="Ellipse 758">
                <a:extLst>
                  <a:ext uri="{FF2B5EF4-FFF2-40B4-BE49-F238E27FC236}">
                    <a16:creationId xmlns:a16="http://schemas.microsoft.com/office/drawing/2014/main" id="{53279780-D26C-C700-AA9E-3B4EFA13A3D0}"/>
                  </a:ext>
                </a:extLst>
              </p:cNvPr>
              <p:cNvSpPr/>
              <p:nvPr/>
            </p:nvSpPr>
            <p:spPr>
              <a:xfrm>
                <a:off x="7625919" y="3311371"/>
                <a:ext cx="79899" cy="79899"/>
              </a:xfrm>
              <a:prstGeom prst="ellipse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0" name="Groupe 759">
              <a:extLst>
                <a:ext uri="{FF2B5EF4-FFF2-40B4-BE49-F238E27FC236}">
                  <a16:creationId xmlns:a16="http://schemas.microsoft.com/office/drawing/2014/main" id="{0B2E35E6-5CB7-8E76-D925-DD1D929DFAA7}"/>
                </a:ext>
              </a:extLst>
            </p:cNvPr>
            <p:cNvGrpSpPr/>
            <p:nvPr/>
          </p:nvGrpSpPr>
          <p:grpSpPr>
            <a:xfrm>
              <a:off x="7134686" y="2183689"/>
              <a:ext cx="144000" cy="108000"/>
              <a:chOff x="7464123" y="3125300"/>
              <a:chExt cx="401507" cy="452390"/>
            </a:xfrm>
          </p:grpSpPr>
          <p:sp>
            <p:nvSpPr>
              <p:cNvPr id="761" name="Larme 760">
                <a:extLst>
                  <a:ext uri="{FF2B5EF4-FFF2-40B4-BE49-F238E27FC236}">
                    <a16:creationId xmlns:a16="http://schemas.microsoft.com/office/drawing/2014/main" id="{44E3F549-A32B-EAC1-16DA-8ACC0B7556CA}"/>
                  </a:ext>
                </a:extLst>
              </p:cNvPr>
              <p:cNvSpPr/>
              <p:nvPr/>
            </p:nvSpPr>
            <p:spPr>
              <a:xfrm rot="1610232">
                <a:off x="7481821" y="3366174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2" name="Larme 761">
                <a:extLst>
                  <a:ext uri="{FF2B5EF4-FFF2-40B4-BE49-F238E27FC236}">
                    <a16:creationId xmlns:a16="http://schemas.microsoft.com/office/drawing/2014/main" id="{F774FDCF-F2E8-6EE7-DF14-D6B1A961FEF6}"/>
                  </a:ext>
                </a:extLst>
              </p:cNvPr>
              <p:cNvSpPr/>
              <p:nvPr/>
            </p:nvSpPr>
            <p:spPr>
              <a:xfrm rot="19835699">
                <a:off x="7612338" y="3420111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3" name="Larme 762">
                <a:extLst>
                  <a:ext uri="{FF2B5EF4-FFF2-40B4-BE49-F238E27FC236}">
                    <a16:creationId xmlns:a16="http://schemas.microsoft.com/office/drawing/2014/main" id="{2D4CC691-05C0-D89F-BCC9-7A4B82EC3B28}"/>
                  </a:ext>
                </a:extLst>
              </p:cNvPr>
              <p:cNvSpPr/>
              <p:nvPr/>
            </p:nvSpPr>
            <p:spPr>
              <a:xfrm rot="17418383">
                <a:off x="7733575" y="3366176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4" name="Larme 763">
                <a:extLst>
                  <a:ext uri="{FF2B5EF4-FFF2-40B4-BE49-F238E27FC236}">
                    <a16:creationId xmlns:a16="http://schemas.microsoft.com/office/drawing/2014/main" id="{2551E0A8-9BEC-AD0D-C195-B568F018ACFB}"/>
                  </a:ext>
                </a:extLst>
              </p:cNvPr>
              <p:cNvSpPr/>
              <p:nvPr/>
            </p:nvSpPr>
            <p:spPr>
              <a:xfrm rot="13402053">
                <a:off x="7754957" y="3204718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5" name="Larme 764">
                <a:extLst>
                  <a:ext uri="{FF2B5EF4-FFF2-40B4-BE49-F238E27FC236}">
                    <a16:creationId xmlns:a16="http://schemas.microsoft.com/office/drawing/2014/main" id="{ABF59F04-BA64-C600-4D31-AB1BE2A821AA}"/>
                  </a:ext>
                </a:extLst>
              </p:cNvPr>
              <p:cNvSpPr/>
              <p:nvPr/>
            </p:nvSpPr>
            <p:spPr>
              <a:xfrm rot="9268178">
                <a:off x="7614563" y="3125300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6" name="Larme 765">
                <a:extLst>
                  <a:ext uri="{FF2B5EF4-FFF2-40B4-BE49-F238E27FC236}">
                    <a16:creationId xmlns:a16="http://schemas.microsoft.com/office/drawing/2014/main" id="{E7876C43-48A1-41CF-A554-E71434475D3E}"/>
                  </a:ext>
                </a:extLst>
              </p:cNvPr>
              <p:cNvSpPr/>
              <p:nvPr/>
            </p:nvSpPr>
            <p:spPr>
              <a:xfrm rot="6420550">
                <a:off x="7489647" y="3197839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7" name="Ellipse 766">
                <a:extLst>
                  <a:ext uri="{FF2B5EF4-FFF2-40B4-BE49-F238E27FC236}">
                    <a16:creationId xmlns:a16="http://schemas.microsoft.com/office/drawing/2014/main" id="{91B49F77-7B30-6AAA-9F30-BE9A395B6B78}"/>
                  </a:ext>
                </a:extLst>
              </p:cNvPr>
              <p:cNvSpPr/>
              <p:nvPr/>
            </p:nvSpPr>
            <p:spPr>
              <a:xfrm>
                <a:off x="7625919" y="3311371"/>
                <a:ext cx="79899" cy="79899"/>
              </a:xfrm>
              <a:prstGeom prst="ellipse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8" name="Groupe 767">
              <a:extLst>
                <a:ext uri="{FF2B5EF4-FFF2-40B4-BE49-F238E27FC236}">
                  <a16:creationId xmlns:a16="http://schemas.microsoft.com/office/drawing/2014/main" id="{60EA407F-9B66-0E2E-47B2-092B8836F182}"/>
                </a:ext>
              </a:extLst>
            </p:cNvPr>
            <p:cNvGrpSpPr/>
            <p:nvPr/>
          </p:nvGrpSpPr>
          <p:grpSpPr>
            <a:xfrm>
              <a:off x="7306893" y="2674381"/>
              <a:ext cx="144000" cy="108000"/>
              <a:chOff x="7464123" y="3125300"/>
              <a:chExt cx="401507" cy="452390"/>
            </a:xfrm>
          </p:grpSpPr>
          <p:sp>
            <p:nvSpPr>
              <p:cNvPr id="769" name="Larme 768">
                <a:extLst>
                  <a:ext uri="{FF2B5EF4-FFF2-40B4-BE49-F238E27FC236}">
                    <a16:creationId xmlns:a16="http://schemas.microsoft.com/office/drawing/2014/main" id="{4241210B-FC5A-910E-89F7-061094C95CDA}"/>
                  </a:ext>
                </a:extLst>
              </p:cNvPr>
              <p:cNvSpPr/>
              <p:nvPr/>
            </p:nvSpPr>
            <p:spPr>
              <a:xfrm rot="1610232">
                <a:off x="7481821" y="3366174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0" name="Larme 769">
                <a:extLst>
                  <a:ext uri="{FF2B5EF4-FFF2-40B4-BE49-F238E27FC236}">
                    <a16:creationId xmlns:a16="http://schemas.microsoft.com/office/drawing/2014/main" id="{D4B49E87-0862-C4B1-743D-A8939A5DC8A9}"/>
                  </a:ext>
                </a:extLst>
              </p:cNvPr>
              <p:cNvSpPr/>
              <p:nvPr/>
            </p:nvSpPr>
            <p:spPr>
              <a:xfrm rot="19835699">
                <a:off x="7612338" y="3420111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1" name="Larme 770">
                <a:extLst>
                  <a:ext uri="{FF2B5EF4-FFF2-40B4-BE49-F238E27FC236}">
                    <a16:creationId xmlns:a16="http://schemas.microsoft.com/office/drawing/2014/main" id="{E8417370-39FE-0915-5F55-B1A64D67423D}"/>
                  </a:ext>
                </a:extLst>
              </p:cNvPr>
              <p:cNvSpPr/>
              <p:nvPr/>
            </p:nvSpPr>
            <p:spPr>
              <a:xfrm rot="17418383">
                <a:off x="7733575" y="3366176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2" name="Larme 771">
                <a:extLst>
                  <a:ext uri="{FF2B5EF4-FFF2-40B4-BE49-F238E27FC236}">
                    <a16:creationId xmlns:a16="http://schemas.microsoft.com/office/drawing/2014/main" id="{B6FD7340-CC87-A963-EC69-05AFCCD49ACF}"/>
                  </a:ext>
                </a:extLst>
              </p:cNvPr>
              <p:cNvSpPr/>
              <p:nvPr/>
            </p:nvSpPr>
            <p:spPr>
              <a:xfrm rot="13402053">
                <a:off x="7754957" y="3204718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3" name="Larme 772">
                <a:extLst>
                  <a:ext uri="{FF2B5EF4-FFF2-40B4-BE49-F238E27FC236}">
                    <a16:creationId xmlns:a16="http://schemas.microsoft.com/office/drawing/2014/main" id="{8AC174AA-662F-403C-FB3A-7E7EC200AED6}"/>
                  </a:ext>
                </a:extLst>
              </p:cNvPr>
              <p:cNvSpPr/>
              <p:nvPr/>
            </p:nvSpPr>
            <p:spPr>
              <a:xfrm rot="9268178">
                <a:off x="7614563" y="3125300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4" name="Larme 773">
                <a:extLst>
                  <a:ext uri="{FF2B5EF4-FFF2-40B4-BE49-F238E27FC236}">
                    <a16:creationId xmlns:a16="http://schemas.microsoft.com/office/drawing/2014/main" id="{4810E03D-440F-3DBF-5339-86BB1470A506}"/>
                  </a:ext>
                </a:extLst>
              </p:cNvPr>
              <p:cNvSpPr/>
              <p:nvPr/>
            </p:nvSpPr>
            <p:spPr>
              <a:xfrm rot="6420550">
                <a:off x="7489647" y="3197839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5" name="Ellipse 774">
                <a:extLst>
                  <a:ext uri="{FF2B5EF4-FFF2-40B4-BE49-F238E27FC236}">
                    <a16:creationId xmlns:a16="http://schemas.microsoft.com/office/drawing/2014/main" id="{D46A00E2-00F2-8B5C-6894-156F271366E8}"/>
                  </a:ext>
                </a:extLst>
              </p:cNvPr>
              <p:cNvSpPr/>
              <p:nvPr/>
            </p:nvSpPr>
            <p:spPr>
              <a:xfrm>
                <a:off x="7625919" y="3311371"/>
                <a:ext cx="79899" cy="79899"/>
              </a:xfrm>
              <a:prstGeom prst="ellipse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6" name="Groupe 775">
              <a:extLst>
                <a:ext uri="{FF2B5EF4-FFF2-40B4-BE49-F238E27FC236}">
                  <a16:creationId xmlns:a16="http://schemas.microsoft.com/office/drawing/2014/main" id="{53C20C42-C813-9713-43E3-AD88E026C876}"/>
                </a:ext>
              </a:extLst>
            </p:cNvPr>
            <p:cNvGrpSpPr/>
            <p:nvPr/>
          </p:nvGrpSpPr>
          <p:grpSpPr>
            <a:xfrm>
              <a:off x="5753300" y="2674381"/>
              <a:ext cx="144000" cy="108000"/>
              <a:chOff x="7464123" y="3125300"/>
              <a:chExt cx="401507" cy="452390"/>
            </a:xfrm>
          </p:grpSpPr>
          <p:sp>
            <p:nvSpPr>
              <p:cNvPr id="777" name="Larme 776">
                <a:extLst>
                  <a:ext uri="{FF2B5EF4-FFF2-40B4-BE49-F238E27FC236}">
                    <a16:creationId xmlns:a16="http://schemas.microsoft.com/office/drawing/2014/main" id="{201E4C4C-2F64-D736-16DC-58B51747AB75}"/>
                  </a:ext>
                </a:extLst>
              </p:cNvPr>
              <p:cNvSpPr/>
              <p:nvPr/>
            </p:nvSpPr>
            <p:spPr>
              <a:xfrm rot="1610232">
                <a:off x="7481821" y="3366174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8" name="Larme 777">
                <a:extLst>
                  <a:ext uri="{FF2B5EF4-FFF2-40B4-BE49-F238E27FC236}">
                    <a16:creationId xmlns:a16="http://schemas.microsoft.com/office/drawing/2014/main" id="{1DE3CDF9-6C01-1591-7F0D-76F2B33A7012}"/>
                  </a:ext>
                </a:extLst>
              </p:cNvPr>
              <p:cNvSpPr/>
              <p:nvPr/>
            </p:nvSpPr>
            <p:spPr>
              <a:xfrm rot="19835699">
                <a:off x="7612338" y="3420111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9" name="Larme 778">
                <a:extLst>
                  <a:ext uri="{FF2B5EF4-FFF2-40B4-BE49-F238E27FC236}">
                    <a16:creationId xmlns:a16="http://schemas.microsoft.com/office/drawing/2014/main" id="{10C34237-0584-350B-65B7-9667E0E90977}"/>
                  </a:ext>
                </a:extLst>
              </p:cNvPr>
              <p:cNvSpPr/>
              <p:nvPr/>
            </p:nvSpPr>
            <p:spPr>
              <a:xfrm rot="17418383">
                <a:off x="7733575" y="3366176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0" name="Larme 779">
                <a:extLst>
                  <a:ext uri="{FF2B5EF4-FFF2-40B4-BE49-F238E27FC236}">
                    <a16:creationId xmlns:a16="http://schemas.microsoft.com/office/drawing/2014/main" id="{7E4DD8ED-154B-05C7-0119-93B567028477}"/>
                  </a:ext>
                </a:extLst>
              </p:cNvPr>
              <p:cNvSpPr/>
              <p:nvPr/>
            </p:nvSpPr>
            <p:spPr>
              <a:xfrm rot="13402053">
                <a:off x="7754957" y="3204718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1" name="Larme 780">
                <a:extLst>
                  <a:ext uri="{FF2B5EF4-FFF2-40B4-BE49-F238E27FC236}">
                    <a16:creationId xmlns:a16="http://schemas.microsoft.com/office/drawing/2014/main" id="{5B9D103D-899F-6E04-7216-F9E1391E578C}"/>
                  </a:ext>
                </a:extLst>
              </p:cNvPr>
              <p:cNvSpPr/>
              <p:nvPr/>
            </p:nvSpPr>
            <p:spPr>
              <a:xfrm rot="9268178">
                <a:off x="7614563" y="3125300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2" name="Larme 781">
                <a:extLst>
                  <a:ext uri="{FF2B5EF4-FFF2-40B4-BE49-F238E27FC236}">
                    <a16:creationId xmlns:a16="http://schemas.microsoft.com/office/drawing/2014/main" id="{60B48590-E602-CB88-3826-CD44CA62C2E7}"/>
                  </a:ext>
                </a:extLst>
              </p:cNvPr>
              <p:cNvSpPr/>
              <p:nvPr/>
            </p:nvSpPr>
            <p:spPr>
              <a:xfrm rot="6420550">
                <a:off x="7489647" y="3197839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3" name="Ellipse 782">
                <a:extLst>
                  <a:ext uri="{FF2B5EF4-FFF2-40B4-BE49-F238E27FC236}">
                    <a16:creationId xmlns:a16="http://schemas.microsoft.com/office/drawing/2014/main" id="{3EB42112-62DC-3C77-F184-364D1F9AF028}"/>
                  </a:ext>
                </a:extLst>
              </p:cNvPr>
              <p:cNvSpPr/>
              <p:nvPr/>
            </p:nvSpPr>
            <p:spPr>
              <a:xfrm>
                <a:off x="7625919" y="3311371"/>
                <a:ext cx="79899" cy="79899"/>
              </a:xfrm>
              <a:prstGeom prst="ellipse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4" name="Groupe 783">
              <a:extLst>
                <a:ext uri="{FF2B5EF4-FFF2-40B4-BE49-F238E27FC236}">
                  <a16:creationId xmlns:a16="http://schemas.microsoft.com/office/drawing/2014/main" id="{30ACE87F-D006-AF37-C0C2-32152F78C184}"/>
                </a:ext>
              </a:extLst>
            </p:cNvPr>
            <p:cNvGrpSpPr/>
            <p:nvPr/>
          </p:nvGrpSpPr>
          <p:grpSpPr>
            <a:xfrm>
              <a:off x="5584625" y="2806812"/>
              <a:ext cx="144000" cy="108000"/>
              <a:chOff x="7464123" y="3125300"/>
              <a:chExt cx="401507" cy="452390"/>
            </a:xfrm>
          </p:grpSpPr>
          <p:sp>
            <p:nvSpPr>
              <p:cNvPr id="785" name="Larme 784">
                <a:extLst>
                  <a:ext uri="{FF2B5EF4-FFF2-40B4-BE49-F238E27FC236}">
                    <a16:creationId xmlns:a16="http://schemas.microsoft.com/office/drawing/2014/main" id="{FA96E2B5-F323-0F89-6A5D-C0416A9BDF4F}"/>
                  </a:ext>
                </a:extLst>
              </p:cNvPr>
              <p:cNvSpPr/>
              <p:nvPr/>
            </p:nvSpPr>
            <p:spPr>
              <a:xfrm rot="1610232">
                <a:off x="7481821" y="3366174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6" name="Larme 785">
                <a:extLst>
                  <a:ext uri="{FF2B5EF4-FFF2-40B4-BE49-F238E27FC236}">
                    <a16:creationId xmlns:a16="http://schemas.microsoft.com/office/drawing/2014/main" id="{71C52C23-A073-8F2C-A804-DA31D59B6F46}"/>
                  </a:ext>
                </a:extLst>
              </p:cNvPr>
              <p:cNvSpPr/>
              <p:nvPr/>
            </p:nvSpPr>
            <p:spPr>
              <a:xfrm rot="19835699">
                <a:off x="7612338" y="3420111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7" name="Larme 786">
                <a:extLst>
                  <a:ext uri="{FF2B5EF4-FFF2-40B4-BE49-F238E27FC236}">
                    <a16:creationId xmlns:a16="http://schemas.microsoft.com/office/drawing/2014/main" id="{EA98A9DF-EF77-CF8F-7892-178D4428227E}"/>
                  </a:ext>
                </a:extLst>
              </p:cNvPr>
              <p:cNvSpPr/>
              <p:nvPr/>
            </p:nvSpPr>
            <p:spPr>
              <a:xfrm rot="17418383">
                <a:off x="7733575" y="3366176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8" name="Larme 787">
                <a:extLst>
                  <a:ext uri="{FF2B5EF4-FFF2-40B4-BE49-F238E27FC236}">
                    <a16:creationId xmlns:a16="http://schemas.microsoft.com/office/drawing/2014/main" id="{28647706-09D8-952D-E513-00C246282399}"/>
                  </a:ext>
                </a:extLst>
              </p:cNvPr>
              <p:cNvSpPr/>
              <p:nvPr/>
            </p:nvSpPr>
            <p:spPr>
              <a:xfrm rot="13402053">
                <a:off x="7754957" y="3204718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9" name="Larme 788">
                <a:extLst>
                  <a:ext uri="{FF2B5EF4-FFF2-40B4-BE49-F238E27FC236}">
                    <a16:creationId xmlns:a16="http://schemas.microsoft.com/office/drawing/2014/main" id="{7ABB8970-ECF5-FF41-AE89-E929B30D912F}"/>
                  </a:ext>
                </a:extLst>
              </p:cNvPr>
              <p:cNvSpPr/>
              <p:nvPr/>
            </p:nvSpPr>
            <p:spPr>
              <a:xfrm rot="9268178">
                <a:off x="7614563" y="3125300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0" name="Larme 789">
                <a:extLst>
                  <a:ext uri="{FF2B5EF4-FFF2-40B4-BE49-F238E27FC236}">
                    <a16:creationId xmlns:a16="http://schemas.microsoft.com/office/drawing/2014/main" id="{DA492D0B-2026-77B0-EE2A-CC0D609B80D3}"/>
                  </a:ext>
                </a:extLst>
              </p:cNvPr>
              <p:cNvSpPr/>
              <p:nvPr/>
            </p:nvSpPr>
            <p:spPr>
              <a:xfrm rot="6420550">
                <a:off x="7489647" y="3197839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1" name="Ellipse 790">
                <a:extLst>
                  <a:ext uri="{FF2B5EF4-FFF2-40B4-BE49-F238E27FC236}">
                    <a16:creationId xmlns:a16="http://schemas.microsoft.com/office/drawing/2014/main" id="{F871BBE7-B1C6-28AD-6B46-549309433C5B}"/>
                  </a:ext>
                </a:extLst>
              </p:cNvPr>
              <p:cNvSpPr/>
              <p:nvPr/>
            </p:nvSpPr>
            <p:spPr>
              <a:xfrm>
                <a:off x="7625919" y="3311371"/>
                <a:ext cx="79899" cy="79899"/>
              </a:xfrm>
              <a:prstGeom prst="ellipse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C506743E-15D5-6152-EBF5-624F91685D43}"/>
                </a:ext>
              </a:extLst>
            </p:cNvPr>
            <p:cNvSpPr/>
            <p:nvPr/>
          </p:nvSpPr>
          <p:spPr>
            <a:xfrm>
              <a:off x="6408714" y="3157446"/>
              <a:ext cx="239697" cy="230820"/>
            </a:xfrm>
            <a:prstGeom prst="rect">
              <a:avLst/>
            </a:prstGeom>
            <a:noFill/>
            <a:ln w="19050">
              <a:solidFill>
                <a:srgbClr val="346CA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98" name="Groupe 797">
              <a:extLst>
                <a:ext uri="{FF2B5EF4-FFF2-40B4-BE49-F238E27FC236}">
                  <a16:creationId xmlns:a16="http://schemas.microsoft.com/office/drawing/2014/main" id="{44B29D1E-1527-233C-D419-76BA1F0A1CAB}"/>
                </a:ext>
              </a:extLst>
            </p:cNvPr>
            <p:cNvGrpSpPr/>
            <p:nvPr/>
          </p:nvGrpSpPr>
          <p:grpSpPr>
            <a:xfrm>
              <a:off x="6895751" y="2601553"/>
              <a:ext cx="144000" cy="108000"/>
              <a:chOff x="7464123" y="3125300"/>
              <a:chExt cx="401507" cy="452390"/>
            </a:xfrm>
          </p:grpSpPr>
          <p:sp>
            <p:nvSpPr>
              <p:cNvPr id="799" name="Larme 798">
                <a:extLst>
                  <a:ext uri="{FF2B5EF4-FFF2-40B4-BE49-F238E27FC236}">
                    <a16:creationId xmlns:a16="http://schemas.microsoft.com/office/drawing/2014/main" id="{7EE3ABE0-4AAF-8576-B164-EA6D974552F5}"/>
                  </a:ext>
                </a:extLst>
              </p:cNvPr>
              <p:cNvSpPr/>
              <p:nvPr/>
            </p:nvSpPr>
            <p:spPr>
              <a:xfrm rot="1610232">
                <a:off x="7481821" y="3366174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0" name="Larme 799">
                <a:extLst>
                  <a:ext uri="{FF2B5EF4-FFF2-40B4-BE49-F238E27FC236}">
                    <a16:creationId xmlns:a16="http://schemas.microsoft.com/office/drawing/2014/main" id="{7AE1DA72-82B5-9D0F-F70F-3FC7C70D084C}"/>
                  </a:ext>
                </a:extLst>
              </p:cNvPr>
              <p:cNvSpPr/>
              <p:nvPr/>
            </p:nvSpPr>
            <p:spPr>
              <a:xfrm rot="19835699">
                <a:off x="7612338" y="3420111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1" name="Larme 800">
                <a:extLst>
                  <a:ext uri="{FF2B5EF4-FFF2-40B4-BE49-F238E27FC236}">
                    <a16:creationId xmlns:a16="http://schemas.microsoft.com/office/drawing/2014/main" id="{3C3F0A59-8F43-D329-F837-4DA7D064C937}"/>
                  </a:ext>
                </a:extLst>
              </p:cNvPr>
              <p:cNvSpPr/>
              <p:nvPr/>
            </p:nvSpPr>
            <p:spPr>
              <a:xfrm rot="17418383">
                <a:off x="7733575" y="3366176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2" name="Larme 801">
                <a:extLst>
                  <a:ext uri="{FF2B5EF4-FFF2-40B4-BE49-F238E27FC236}">
                    <a16:creationId xmlns:a16="http://schemas.microsoft.com/office/drawing/2014/main" id="{4F52D037-652D-F724-7225-26E3C094A119}"/>
                  </a:ext>
                </a:extLst>
              </p:cNvPr>
              <p:cNvSpPr/>
              <p:nvPr/>
            </p:nvSpPr>
            <p:spPr>
              <a:xfrm rot="13402053">
                <a:off x="7754957" y="3204718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3" name="Larme 802">
                <a:extLst>
                  <a:ext uri="{FF2B5EF4-FFF2-40B4-BE49-F238E27FC236}">
                    <a16:creationId xmlns:a16="http://schemas.microsoft.com/office/drawing/2014/main" id="{987C695C-0314-C047-9C1B-2306E2D16F59}"/>
                  </a:ext>
                </a:extLst>
              </p:cNvPr>
              <p:cNvSpPr/>
              <p:nvPr/>
            </p:nvSpPr>
            <p:spPr>
              <a:xfrm rot="9268178">
                <a:off x="7614563" y="3125300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4" name="Larme 803">
                <a:extLst>
                  <a:ext uri="{FF2B5EF4-FFF2-40B4-BE49-F238E27FC236}">
                    <a16:creationId xmlns:a16="http://schemas.microsoft.com/office/drawing/2014/main" id="{511C1E5D-7A61-FD4E-B864-5132B1B856B8}"/>
                  </a:ext>
                </a:extLst>
              </p:cNvPr>
              <p:cNvSpPr/>
              <p:nvPr/>
            </p:nvSpPr>
            <p:spPr>
              <a:xfrm rot="6420550">
                <a:off x="7489647" y="3197839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5" name="Ellipse 804">
                <a:extLst>
                  <a:ext uri="{FF2B5EF4-FFF2-40B4-BE49-F238E27FC236}">
                    <a16:creationId xmlns:a16="http://schemas.microsoft.com/office/drawing/2014/main" id="{44DBEB9D-8C9B-E0F7-282A-CC3562A92E31}"/>
                  </a:ext>
                </a:extLst>
              </p:cNvPr>
              <p:cNvSpPr/>
              <p:nvPr/>
            </p:nvSpPr>
            <p:spPr>
              <a:xfrm>
                <a:off x="7625919" y="3311371"/>
                <a:ext cx="79899" cy="79899"/>
              </a:xfrm>
              <a:prstGeom prst="ellipse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6" name="Groupe 805">
              <a:extLst>
                <a:ext uri="{FF2B5EF4-FFF2-40B4-BE49-F238E27FC236}">
                  <a16:creationId xmlns:a16="http://schemas.microsoft.com/office/drawing/2014/main" id="{465522C1-FFB9-FF35-94CE-D69C32A09B1D}"/>
                </a:ext>
              </a:extLst>
            </p:cNvPr>
            <p:cNvGrpSpPr/>
            <p:nvPr/>
          </p:nvGrpSpPr>
          <p:grpSpPr>
            <a:xfrm>
              <a:off x="6560145" y="2661355"/>
              <a:ext cx="144000" cy="108000"/>
              <a:chOff x="7464123" y="3125300"/>
              <a:chExt cx="401507" cy="452390"/>
            </a:xfrm>
          </p:grpSpPr>
          <p:sp>
            <p:nvSpPr>
              <p:cNvPr id="807" name="Larme 806">
                <a:extLst>
                  <a:ext uri="{FF2B5EF4-FFF2-40B4-BE49-F238E27FC236}">
                    <a16:creationId xmlns:a16="http://schemas.microsoft.com/office/drawing/2014/main" id="{F9E91343-F279-D119-057B-67A9B935D583}"/>
                  </a:ext>
                </a:extLst>
              </p:cNvPr>
              <p:cNvSpPr/>
              <p:nvPr/>
            </p:nvSpPr>
            <p:spPr>
              <a:xfrm rot="1610232">
                <a:off x="7481821" y="3366174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8" name="Larme 807">
                <a:extLst>
                  <a:ext uri="{FF2B5EF4-FFF2-40B4-BE49-F238E27FC236}">
                    <a16:creationId xmlns:a16="http://schemas.microsoft.com/office/drawing/2014/main" id="{C750B5F0-601A-3DAC-6F09-150FC78A673A}"/>
                  </a:ext>
                </a:extLst>
              </p:cNvPr>
              <p:cNvSpPr/>
              <p:nvPr/>
            </p:nvSpPr>
            <p:spPr>
              <a:xfrm rot="19835699">
                <a:off x="7612338" y="3420111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9" name="Larme 808">
                <a:extLst>
                  <a:ext uri="{FF2B5EF4-FFF2-40B4-BE49-F238E27FC236}">
                    <a16:creationId xmlns:a16="http://schemas.microsoft.com/office/drawing/2014/main" id="{AE2CE941-035E-F185-A085-FEDCD6624B09}"/>
                  </a:ext>
                </a:extLst>
              </p:cNvPr>
              <p:cNvSpPr/>
              <p:nvPr/>
            </p:nvSpPr>
            <p:spPr>
              <a:xfrm rot="17418383">
                <a:off x="7733575" y="3366176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0" name="Larme 809">
                <a:extLst>
                  <a:ext uri="{FF2B5EF4-FFF2-40B4-BE49-F238E27FC236}">
                    <a16:creationId xmlns:a16="http://schemas.microsoft.com/office/drawing/2014/main" id="{BFE0B112-7E0D-A9EF-EFA4-8B9721D9A3A6}"/>
                  </a:ext>
                </a:extLst>
              </p:cNvPr>
              <p:cNvSpPr/>
              <p:nvPr/>
            </p:nvSpPr>
            <p:spPr>
              <a:xfrm rot="13402053">
                <a:off x="7754957" y="3204718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1" name="Larme 810">
                <a:extLst>
                  <a:ext uri="{FF2B5EF4-FFF2-40B4-BE49-F238E27FC236}">
                    <a16:creationId xmlns:a16="http://schemas.microsoft.com/office/drawing/2014/main" id="{BF8047E2-6A18-900D-17B9-6C7C56C84AD4}"/>
                  </a:ext>
                </a:extLst>
              </p:cNvPr>
              <p:cNvSpPr/>
              <p:nvPr/>
            </p:nvSpPr>
            <p:spPr>
              <a:xfrm rot="9268178">
                <a:off x="7614563" y="3125300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2" name="Larme 811">
                <a:extLst>
                  <a:ext uri="{FF2B5EF4-FFF2-40B4-BE49-F238E27FC236}">
                    <a16:creationId xmlns:a16="http://schemas.microsoft.com/office/drawing/2014/main" id="{3E0D16F9-D19D-B74C-1323-602784E3AAD8}"/>
                  </a:ext>
                </a:extLst>
              </p:cNvPr>
              <p:cNvSpPr/>
              <p:nvPr/>
            </p:nvSpPr>
            <p:spPr>
              <a:xfrm rot="6420550">
                <a:off x="7489647" y="3197839"/>
                <a:ext cx="106532" cy="157579"/>
              </a:xfrm>
              <a:prstGeom prst="teardrop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3" name="Ellipse 812">
                <a:extLst>
                  <a:ext uri="{FF2B5EF4-FFF2-40B4-BE49-F238E27FC236}">
                    <a16:creationId xmlns:a16="http://schemas.microsoft.com/office/drawing/2014/main" id="{03FFBB16-D1B2-EA1D-B4B9-25F27A93C9FF}"/>
                  </a:ext>
                </a:extLst>
              </p:cNvPr>
              <p:cNvSpPr/>
              <p:nvPr/>
            </p:nvSpPr>
            <p:spPr>
              <a:xfrm>
                <a:off x="7625919" y="3311371"/>
                <a:ext cx="79899" cy="79899"/>
              </a:xfrm>
              <a:prstGeom prst="ellipse">
                <a:avLst/>
              </a:prstGeom>
              <a:solidFill>
                <a:srgbClr val="346CA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15" name="Group 202">
            <a:extLst>
              <a:ext uri="{FF2B5EF4-FFF2-40B4-BE49-F238E27FC236}">
                <a16:creationId xmlns:a16="http://schemas.microsoft.com/office/drawing/2014/main" id="{543A8077-FB1F-7B6E-266C-6FA1FA840ED9}"/>
              </a:ext>
            </a:extLst>
          </p:cNvPr>
          <p:cNvGrpSpPr>
            <a:grpSpLocks/>
          </p:cNvGrpSpPr>
          <p:nvPr/>
        </p:nvGrpSpPr>
        <p:grpSpPr bwMode="auto">
          <a:xfrm>
            <a:off x="5958215" y="3479001"/>
            <a:ext cx="1324774" cy="1483527"/>
            <a:chOff x="2018" y="1075"/>
            <a:chExt cx="1808" cy="2066"/>
          </a:xfrm>
        </p:grpSpPr>
        <p:grpSp>
          <p:nvGrpSpPr>
            <p:cNvPr id="816" name="Group 203">
              <a:extLst>
                <a:ext uri="{FF2B5EF4-FFF2-40B4-BE49-F238E27FC236}">
                  <a16:creationId xmlns:a16="http://schemas.microsoft.com/office/drawing/2014/main" id="{52028046-DF3C-6195-0E5C-5E5BABC8A1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1075"/>
              <a:ext cx="1808" cy="2066"/>
              <a:chOff x="2018" y="1075"/>
              <a:chExt cx="1808" cy="2066"/>
            </a:xfrm>
          </p:grpSpPr>
          <p:sp>
            <p:nvSpPr>
              <p:cNvPr id="1126" name="Freeform 204">
                <a:extLst>
                  <a:ext uri="{FF2B5EF4-FFF2-40B4-BE49-F238E27FC236}">
                    <a16:creationId xmlns:a16="http://schemas.microsoft.com/office/drawing/2014/main" id="{CE3AE22E-9B5A-97EF-DF4E-18B37C71C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1075"/>
                <a:ext cx="1808" cy="2066"/>
              </a:xfrm>
              <a:custGeom>
                <a:avLst/>
                <a:gdLst>
                  <a:gd name="T0" fmla="*/ 250 w 723"/>
                  <a:gd name="T1" fmla="*/ 9245 h 775"/>
                  <a:gd name="T2" fmla="*/ 220 w 723"/>
                  <a:gd name="T3" fmla="*/ 6155 h 775"/>
                  <a:gd name="T4" fmla="*/ 2021 w 723"/>
                  <a:gd name="T5" fmla="*/ 3695 h 775"/>
                  <a:gd name="T6" fmla="*/ 3363 w 723"/>
                  <a:gd name="T7" fmla="*/ 1288 h 775"/>
                  <a:gd name="T8" fmla="*/ 6959 w 723"/>
                  <a:gd name="T9" fmla="*/ 2010 h 775"/>
                  <a:gd name="T10" fmla="*/ 9118 w 723"/>
                  <a:gd name="T11" fmla="*/ 3604 h 775"/>
                  <a:gd name="T12" fmla="*/ 9900 w 723"/>
                  <a:gd name="T13" fmla="*/ 7163 h 775"/>
                  <a:gd name="T14" fmla="*/ 10225 w 723"/>
                  <a:gd name="T15" fmla="*/ 10802 h 775"/>
                  <a:gd name="T16" fmla="*/ 7117 w 723"/>
                  <a:gd name="T17" fmla="*/ 13921 h 775"/>
                  <a:gd name="T18" fmla="*/ 5366 w 723"/>
                  <a:gd name="T19" fmla="*/ 14646 h 775"/>
                  <a:gd name="T20" fmla="*/ 250 w 723"/>
                  <a:gd name="T21" fmla="*/ 9245 h 7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3" h="775">
                    <a:moveTo>
                      <a:pt x="16" y="488"/>
                    </a:moveTo>
                    <a:cubicBezTo>
                      <a:pt x="0" y="425"/>
                      <a:pt x="1" y="359"/>
                      <a:pt x="14" y="325"/>
                    </a:cubicBezTo>
                    <a:cubicBezTo>
                      <a:pt x="42" y="251"/>
                      <a:pt x="96" y="228"/>
                      <a:pt x="129" y="195"/>
                    </a:cubicBezTo>
                    <a:cubicBezTo>
                      <a:pt x="162" y="162"/>
                      <a:pt x="167" y="94"/>
                      <a:pt x="215" y="68"/>
                    </a:cubicBezTo>
                    <a:cubicBezTo>
                      <a:pt x="341" y="0"/>
                      <a:pt x="411" y="79"/>
                      <a:pt x="445" y="106"/>
                    </a:cubicBezTo>
                    <a:cubicBezTo>
                      <a:pt x="479" y="133"/>
                      <a:pt x="512" y="119"/>
                      <a:pt x="583" y="190"/>
                    </a:cubicBezTo>
                    <a:cubicBezTo>
                      <a:pt x="655" y="260"/>
                      <a:pt x="602" y="324"/>
                      <a:pt x="633" y="378"/>
                    </a:cubicBezTo>
                    <a:cubicBezTo>
                      <a:pt x="647" y="402"/>
                      <a:pt x="723" y="481"/>
                      <a:pt x="654" y="570"/>
                    </a:cubicBezTo>
                    <a:cubicBezTo>
                      <a:pt x="585" y="660"/>
                      <a:pt x="555" y="637"/>
                      <a:pt x="455" y="735"/>
                    </a:cubicBezTo>
                    <a:cubicBezTo>
                      <a:pt x="435" y="753"/>
                      <a:pt x="374" y="775"/>
                      <a:pt x="343" y="773"/>
                    </a:cubicBezTo>
                    <a:cubicBezTo>
                      <a:pt x="132" y="771"/>
                      <a:pt x="61" y="665"/>
                      <a:pt x="16" y="488"/>
                    </a:cubicBezTo>
                    <a:close/>
                  </a:path>
                </a:pathLst>
              </a:custGeom>
              <a:solidFill>
                <a:srgbClr val="FEE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205">
                <a:extLst>
                  <a:ext uri="{FF2B5EF4-FFF2-40B4-BE49-F238E27FC236}">
                    <a16:creationId xmlns:a16="http://schemas.microsoft.com/office/drawing/2014/main" id="{087DD9AB-5148-B88F-9CA1-688BF6964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2315"/>
                <a:ext cx="377" cy="429"/>
              </a:xfrm>
              <a:custGeom>
                <a:avLst/>
                <a:gdLst>
                  <a:gd name="T0" fmla="*/ 1508 w 151"/>
                  <a:gd name="T1" fmla="*/ 2726 h 161"/>
                  <a:gd name="T2" fmla="*/ 437 w 151"/>
                  <a:gd name="T3" fmla="*/ 2214 h 161"/>
                  <a:gd name="T4" fmla="*/ 217 w 151"/>
                  <a:gd name="T5" fmla="*/ 986 h 161"/>
                  <a:gd name="T6" fmla="*/ 200 w 151"/>
                  <a:gd name="T7" fmla="*/ 738 h 161"/>
                  <a:gd name="T8" fmla="*/ 542 w 151"/>
                  <a:gd name="T9" fmla="*/ 248 h 161"/>
                  <a:gd name="T10" fmla="*/ 1246 w 151"/>
                  <a:gd name="T11" fmla="*/ 264 h 161"/>
                  <a:gd name="T12" fmla="*/ 1912 w 151"/>
                  <a:gd name="T13" fmla="*/ 853 h 161"/>
                  <a:gd name="T14" fmla="*/ 2100 w 151"/>
                  <a:gd name="T15" fmla="*/ 1988 h 161"/>
                  <a:gd name="T16" fmla="*/ 1496 w 151"/>
                  <a:gd name="T17" fmla="*/ 2726 h 161"/>
                  <a:gd name="T18" fmla="*/ 1508 w 151"/>
                  <a:gd name="T19" fmla="*/ 2726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161">
                    <a:moveTo>
                      <a:pt x="97" y="144"/>
                    </a:moveTo>
                    <a:cubicBezTo>
                      <a:pt x="77" y="161"/>
                      <a:pt x="32" y="148"/>
                      <a:pt x="28" y="117"/>
                    </a:cubicBezTo>
                    <a:cubicBezTo>
                      <a:pt x="6" y="119"/>
                      <a:pt x="0" y="61"/>
                      <a:pt x="14" y="52"/>
                    </a:cubicBezTo>
                    <a:cubicBezTo>
                      <a:pt x="10" y="50"/>
                      <a:pt x="13" y="42"/>
                      <a:pt x="13" y="39"/>
                    </a:cubicBezTo>
                    <a:cubicBezTo>
                      <a:pt x="15" y="27"/>
                      <a:pt x="24" y="18"/>
                      <a:pt x="35" y="13"/>
                    </a:cubicBezTo>
                    <a:cubicBezTo>
                      <a:pt x="49" y="6"/>
                      <a:pt x="67" y="6"/>
                      <a:pt x="80" y="14"/>
                    </a:cubicBezTo>
                    <a:cubicBezTo>
                      <a:pt x="98" y="0"/>
                      <a:pt x="122" y="30"/>
                      <a:pt x="123" y="45"/>
                    </a:cubicBezTo>
                    <a:cubicBezTo>
                      <a:pt x="137" y="45"/>
                      <a:pt x="151" y="89"/>
                      <a:pt x="135" y="105"/>
                    </a:cubicBezTo>
                    <a:cubicBezTo>
                      <a:pt x="146" y="121"/>
                      <a:pt x="122" y="151"/>
                      <a:pt x="96" y="144"/>
                    </a:cubicBezTo>
                    <a:lnTo>
                      <a:pt x="97" y="144"/>
                    </a:ln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206">
                <a:extLst>
                  <a:ext uri="{FF2B5EF4-FFF2-40B4-BE49-F238E27FC236}">
                    <a16:creationId xmlns:a16="http://schemas.microsoft.com/office/drawing/2014/main" id="{73B77050-FC8B-3C1D-8346-167DE1491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629"/>
                <a:ext cx="388" cy="422"/>
              </a:xfrm>
              <a:custGeom>
                <a:avLst/>
                <a:gdLst>
                  <a:gd name="T0" fmla="*/ 1772 w 155"/>
                  <a:gd name="T1" fmla="*/ 2818 h 158"/>
                  <a:gd name="T2" fmla="*/ 1397 w 155"/>
                  <a:gd name="T3" fmla="*/ 2989 h 158"/>
                  <a:gd name="T4" fmla="*/ 1084 w 155"/>
                  <a:gd name="T5" fmla="*/ 2895 h 158"/>
                  <a:gd name="T6" fmla="*/ 438 w 155"/>
                  <a:gd name="T7" fmla="*/ 2382 h 158"/>
                  <a:gd name="T8" fmla="*/ 175 w 155"/>
                  <a:gd name="T9" fmla="*/ 2113 h 158"/>
                  <a:gd name="T10" fmla="*/ 83 w 155"/>
                  <a:gd name="T11" fmla="*/ 1789 h 158"/>
                  <a:gd name="T12" fmla="*/ 95 w 155"/>
                  <a:gd name="T13" fmla="*/ 1619 h 158"/>
                  <a:gd name="T14" fmla="*/ 20 w 155"/>
                  <a:gd name="T15" fmla="*/ 1354 h 158"/>
                  <a:gd name="T16" fmla="*/ 145 w 155"/>
                  <a:gd name="T17" fmla="*/ 900 h 158"/>
                  <a:gd name="T18" fmla="*/ 396 w 155"/>
                  <a:gd name="T19" fmla="*/ 628 h 158"/>
                  <a:gd name="T20" fmla="*/ 471 w 155"/>
                  <a:gd name="T21" fmla="*/ 478 h 158"/>
                  <a:gd name="T22" fmla="*/ 721 w 155"/>
                  <a:gd name="T23" fmla="*/ 227 h 158"/>
                  <a:gd name="T24" fmla="*/ 1284 w 155"/>
                  <a:gd name="T25" fmla="*/ 248 h 158"/>
                  <a:gd name="T26" fmla="*/ 1993 w 155"/>
                  <a:gd name="T27" fmla="*/ 379 h 158"/>
                  <a:gd name="T28" fmla="*/ 2130 w 155"/>
                  <a:gd name="T29" fmla="*/ 900 h 158"/>
                  <a:gd name="T30" fmla="*/ 2381 w 155"/>
                  <a:gd name="T31" fmla="*/ 1255 h 158"/>
                  <a:gd name="T32" fmla="*/ 2275 w 155"/>
                  <a:gd name="T33" fmla="*/ 1883 h 158"/>
                  <a:gd name="T34" fmla="*/ 2213 w 155"/>
                  <a:gd name="T35" fmla="*/ 2476 h 158"/>
                  <a:gd name="T36" fmla="*/ 1785 w 155"/>
                  <a:gd name="T37" fmla="*/ 2804 h 158"/>
                  <a:gd name="T38" fmla="*/ 1772 w 155"/>
                  <a:gd name="T39" fmla="*/ 2818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55" h="158">
                    <a:moveTo>
                      <a:pt x="113" y="148"/>
                    </a:moveTo>
                    <a:cubicBezTo>
                      <a:pt x="107" y="155"/>
                      <a:pt x="99" y="157"/>
                      <a:pt x="89" y="157"/>
                    </a:cubicBezTo>
                    <a:cubicBezTo>
                      <a:pt x="83" y="158"/>
                      <a:pt x="73" y="158"/>
                      <a:pt x="69" y="152"/>
                    </a:cubicBezTo>
                    <a:cubicBezTo>
                      <a:pt x="58" y="158"/>
                      <a:pt x="23" y="140"/>
                      <a:pt x="28" y="125"/>
                    </a:cubicBezTo>
                    <a:cubicBezTo>
                      <a:pt x="20" y="125"/>
                      <a:pt x="15" y="116"/>
                      <a:pt x="11" y="111"/>
                    </a:cubicBezTo>
                    <a:cubicBezTo>
                      <a:pt x="8" y="106"/>
                      <a:pt x="4" y="100"/>
                      <a:pt x="5" y="94"/>
                    </a:cubicBezTo>
                    <a:cubicBezTo>
                      <a:pt x="5" y="91"/>
                      <a:pt x="7" y="88"/>
                      <a:pt x="6" y="85"/>
                    </a:cubicBezTo>
                    <a:cubicBezTo>
                      <a:pt x="5" y="80"/>
                      <a:pt x="2" y="76"/>
                      <a:pt x="1" y="71"/>
                    </a:cubicBezTo>
                    <a:cubicBezTo>
                      <a:pt x="0" y="62"/>
                      <a:pt x="5" y="54"/>
                      <a:pt x="9" y="47"/>
                    </a:cubicBezTo>
                    <a:cubicBezTo>
                      <a:pt x="13" y="40"/>
                      <a:pt x="16" y="34"/>
                      <a:pt x="25" y="33"/>
                    </a:cubicBezTo>
                    <a:cubicBezTo>
                      <a:pt x="25" y="30"/>
                      <a:pt x="28" y="28"/>
                      <a:pt x="30" y="25"/>
                    </a:cubicBezTo>
                    <a:cubicBezTo>
                      <a:pt x="35" y="20"/>
                      <a:pt x="40" y="15"/>
                      <a:pt x="46" y="12"/>
                    </a:cubicBezTo>
                    <a:cubicBezTo>
                      <a:pt x="57" y="7"/>
                      <a:pt x="74" y="4"/>
                      <a:pt x="82" y="13"/>
                    </a:cubicBezTo>
                    <a:cubicBezTo>
                      <a:pt x="94" y="0"/>
                      <a:pt x="115" y="12"/>
                      <a:pt x="127" y="20"/>
                    </a:cubicBezTo>
                    <a:cubicBezTo>
                      <a:pt x="137" y="27"/>
                      <a:pt x="137" y="37"/>
                      <a:pt x="136" y="47"/>
                    </a:cubicBezTo>
                    <a:cubicBezTo>
                      <a:pt x="144" y="46"/>
                      <a:pt x="150" y="60"/>
                      <a:pt x="152" y="66"/>
                    </a:cubicBezTo>
                    <a:cubicBezTo>
                      <a:pt x="154" y="78"/>
                      <a:pt x="155" y="91"/>
                      <a:pt x="145" y="99"/>
                    </a:cubicBezTo>
                    <a:cubicBezTo>
                      <a:pt x="152" y="105"/>
                      <a:pt x="144" y="124"/>
                      <a:pt x="141" y="130"/>
                    </a:cubicBezTo>
                    <a:cubicBezTo>
                      <a:pt x="134" y="140"/>
                      <a:pt x="126" y="146"/>
                      <a:pt x="114" y="147"/>
                    </a:cubicBezTo>
                    <a:lnTo>
                      <a:pt x="113" y="148"/>
                    </a:ln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207">
                <a:extLst>
                  <a:ext uri="{FF2B5EF4-FFF2-40B4-BE49-F238E27FC236}">
                    <a16:creationId xmlns:a16="http://schemas.microsoft.com/office/drawing/2014/main" id="{E11D75AC-4636-71FD-AE99-F2843EA81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1816"/>
                <a:ext cx="373" cy="379"/>
              </a:xfrm>
              <a:custGeom>
                <a:avLst/>
                <a:gdLst>
                  <a:gd name="T0" fmla="*/ 2243 w 149"/>
                  <a:gd name="T1" fmla="*/ 1425 h 142"/>
                  <a:gd name="T2" fmla="*/ 2163 w 149"/>
                  <a:gd name="T3" fmla="*/ 833 h 142"/>
                  <a:gd name="T4" fmla="*/ 2068 w 149"/>
                  <a:gd name="T5" fmla="*/ 649 h 142"/>
                  <a:gd name="T6" fmla="*/ 1963 w 149"/>
                  <a:gd name="T7" fmla="*/ 571 h 142"/>
                  <a:gd name="T8" fmla="*/ 1835 w 149"/>
                  <a:gd name="T9" fmla="*/ 342 h 142"/>
                  <a:gd name="T10" fmla="*/ 1304 w 149"/>
                  <a:gd name="T11" fmla="*/ 56 h 142"/>
                  <a:gd name="T12" fmla="*/ 1317 w 149"/>
                  <a:gd name="T13" fmla="*/ 854 h 142"/>
                  <a:gd name="T14" fmla="*/ 1334 w 149"/>
                  <a:gd name="T15" fmla="*/ 1062 h 142"/>
                  <a:gd name="T16" fmla="*/ 1334 w 149"/>
                  <a:gd name="T17" fmla="*/ 1062 h 142"/>
                  <a:gd name="T18" fmla="*/ 1442 w 149"/>
                  <a:gd name="T19" fmla="*/ 1276 h 142"/>
                  <a:gd name="T20" fmla="*/ 1347 w 149"/>
                  <a:gd name="T21" fmla="*/ 1639 h 142"/>
                  <a:gd name="T22" fmla="*/ 1334 w 149"/>
                  <a:gd name="T23" fmla="*/ 1639 h 142"/>
                  <a:gd name="T24" fmla="*/ 1242 w 149"/>
                  <a:gd name="T25" fmla="*/ 1617 h 142"/>
                  <a:gd name="T26" fmla="*/ 1084 w 149"/>
                  <a:gd name="T27" fmla="*/ 1732 h 142"/>
                  <a:gd name="T28" fmla="*/ 1066 w 149"/>
                  <a:gd name="T29" fmla="*/ 1617 h 142"/>
                  <a:gd name="T30" fmla="*/ 959 w 149"/>
                  <a:gd name="T31" fmla="*/ 1561 h 142"/>
                  <a:gd name="T32" fmla="*/ 959 w 149"/>
                  <a:gd name="T33" fmla="*/ 1310 h 142"/>
                  <a:gd name="T34" fmla="*/ 971 w 149"/>
                  <a:gd name="T35" fmla="*/ 1118 h 142"/>
                  <a:gd name="T36" fmla="*/ 1004 w 149"/>
                  <a:gd name="T37" fmla="*/ 1118 h 142"/>
                  <a:gd name="T38" fmla="*/ 1004 w 149"/>
                  <a:gd name="T39" fmla="*/ 1118 h 142"/>
                  <a:gd name="T40" fmla="*/ 1084 w 149"/>
                  <a:gd name="T41" fmla="*/ 875 h 142"/>
                  <a:gd name="T42" fmla="*/ 1066 w 149"/>
                  <a:gd name="T43" fmla="*/ 35 h 142"/>
                  <a:gd name="T44" fmla="*/ 834 w 149"/>
                  <a:gd name="T45" fmla="*/ 56 h 142"/>
                  <a:gd name="T46" fmla="*/ 583 w 149"/>
                  <a:gd name="T47" fmla="*/ 307 h 142"/>
                  <a:gd name="T48" fmla="*/ 158 w 149"/>
                  <a:gd name="T49" fmla="*/ 1046 h 142"/>
                  <a:gd name="T50" fmla="*/ 50 w 149"/>
                  <a:gd name="T51" fmla="*/ 1524 h 142"/>
                  <a:gd name="T52" fmla="*/ 83 w 149"/>
                  <a:gd name="T53" fmla="*/ 1810 h 142"/>
                  <a:gd name="T54" fmla="*/ 238 w 149"/>
                  <a:gd name="T55" fmla="*/ 1903 h 142"/>
                  <a:gd name="T56" fmla="*/ 376 w 149"/>
                  <a:gd name="T57" fmla="*/ 2322 h 142"/>
                  <a:gd name="T58" fmla="*/ 801 w 149"/>
                  <a:gd name="T59" fmla="*/ 2530 h 142"/>
                  <a:gd name="T60" fmla="*/ 1692 w 149"/>
                  <a:gd name="T61" fmla="*/ 2437 h 142"/>
                  <a:gd name="T62" fmla="*/ 1847 w 149"/>
                  <a:gd name="T63" fmla="*/ 2165 h 142"/>
                  <a:gd name="T64" fmla="*/ 1847 w 149"/>
                  <a:gd name="T65" fmla="*/ 2165 h 142"/>
                  <a:gd name="T66" fmla="*/ 2243 w 149"/>
                  <a:gd name="T67" fmla="*/ 1425 h 1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42">
                    <a:moveTo>
                      <a:pt x="143" y="75"/>
                    </a:moveTo>
                    <a:cubicBezTo>
                      <a:pt x="140" y="65"/>
                      <a:pt x="143" y="54"/>
                      <a:pt x="138" y="44"/>
                    </a:cubicBezTo>
                    <a:cubicBezTo>
                      <a:pt x="136" y="41"/>
                      <a:pt x="134" y="36"/>
                      <a:pt x="132" y="34"/>
                    </a:cubicBezTo>
                    <a:cubicBezTo>
                      <a:pt x="130" y="32"/>
                      <a:pt x="127" y="32"/>
                      <a:pt x="125" y="30"/>
                    </a:cubicBezTo>
                    <a:cubicBezTo>
                      <a:pt x="121" y="28"/>
                      <a:pt x="121" y="22"/>
                      <a:pt x="117" y="18"/>
                    </a:cubicBezTo>
                    <a:cubicBezTo>
                      <a:pt x="109" y="7"/>
                      <a:pt x="95" y="0"/>
                      <a:pt x="83" y="3"/>
                    </a:cubicBezTo>
                    <a:cubicBezTo>
                      <a:pt x="85" y="20"/>
                      <a:pt x="85" y="35"/>
                      <a:pt x="84" y="45"/>
                    </a:cubicBezTo>
                    <a:cubicBezTo>
                      <a:pt x="84" y="50"/>
                      <a:pt x="85" y="53"/>
                      <a:pt x="85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4" y="62"/>
                      <a:pt x="86" y="67"/>
                      <a:pt x="92" y="67"/>
                    </a:cubicBezTo>
                    <a:cubicBezTo>
                      <a:pt x="86" y="67"/>
                      <a:pt x="80" y="81"/>
                      <a:pt x="86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5"/>
                      <a:pt x="81" y="85"/>
                      <a:pt x="79" y="85"/>
                    </a:cubicBezTo>
                    <a:cubicBezTo>
                      <a:pt x="74" y="86"/>
                      <a:pt x="72" y="87"/>
                      <a:pt x="69" y="91"/>
                    </a:cubicBezTo>
                    <a:cubicBezTo>
                      <a:pt x="68" y="89"/>
                      <a:pt x="70" y="87"/>
                      <a:pt x="68" y="85"/>
                    </a:cubicBezTo>
                    <a:cubicBezTo>
                      <a:pt x="66" y="83"/>
                      <a:pt x="63" y="83"/>
                      <a:pt x="61" y="82"/>
                    </a:cubicBezTo>
                    <a:cubicBezTo>
                      <a:pt x="65" y="79"/>
                      <a:pt x="65" y="71"/>
                      <a:pt x="61" y="69"/>
                    </a:cubicBezTo>
                    <a:cubicBezTo>
                      <a:pt x="64" y="68"/>
                      <a:pt x="64" y="61"/>
                      <a:pt x="62" y="59"/>
                    </a:cubicBezTo>
                    <a:cubicBezTo>
                      <a:pt x="62" y="59"/>
                      <a:pt x="63" y="59"/>
                      <a:pt x="64" y="59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5" y="56"/>
                      <a:pt x="69" y="53"/>
                      <a:pt x="69" y="46"/>
                    </a:cubicBezTo>
                    <a:cubicBezTo>
                      <a:pt x="70" y="35"/>
                      <a:pt x="70" y="19"/>
                      <a:pt x="68" y="2"/>
                    </a:cubicBezTo>
                    <a:cubicBezTo>
                      <a:pt x="62" y="1"/>
                      <a:pt x="56" y="2"/>
                      <a:pt x="53" y="3"/>
                    </a:cubicBezTo>
                    <a:cubicBezTo>
                      <a:pt x="49" y="4"/>
                      <a:pt x="34" y="10"/>
                      <a:pt x="37" y="16"/>
                    </a:cubicBezTo>
                    <a:cubicBezTo>
                      <a:pt x="22" y="13"/>
                      <a:pt x="0" y="42"/>
                      <a:pt x="10" y="55"/>
                    </a:cubicBezTo>
                    <a:cubicBezTo>
                      <a:pt x="4" y="61"/>
                      <a:pt x="4" y="73"/>
                      <a:pt x="3" y="80"/>
                    </a:cubicBezTo>
                    <a:cubicBezTo>
                      <a:pt x="3" y="85"/>
                      <a:pt x="3" y="90"/>
                      <a:pt x="5" y="95"/>
                    </a:cubicBezTo>
                    <a:cubicBezTo>
                      <a:pt x="7" y="99"/>
                      <a:pt x="10" y="99"/>
                      <a:pt x="15" y="100"/>
                    </a:cubicBezTo>
                    <a:cubicBezTo>
                      <a:pt x="11" y="108"/>
                      <a:pt x="17" y="118"/>
                      <a:pt x="24" y="122"/>
                    </a:cubicBezTo>
                    <a:cubicBezTo>
                      <a:pt x="29" y="125"/>
                      <a:pt x="45" y="139"/>
                      <a:pt x="51" y="133"/>
                    </a:cubicBezTo>
                    <a:cubicBezTo>
                      <a:pt x="56" y="142"/>
                      <a:pt x="89" y="141"/>
                      <a:pt x="108" y="128"/>
                    </a:cubicBezTo>
                    <a:cubicBezTo>
                      <a:pt x="113" y="125"/>
                      <a:pt x="118" y="120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35" y="112"/>
                      <a:pt x="149" y="92"/>
                      <a:pt x="143" y="75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208">
                <a:extLst>
                  <a:ext uri="{FF2B5EF4-FFF2-40B4-BE49-F238E27FC236}">
                    <a16:creationId xmlns:a16="http://schemas.microsoft.com/office/drawing/2014/main" id="{4C266982-A68F-3367-0366-B649C63AD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1603"/>
                <a:ext cx="375" cy="445"/>
              </a:xfrm>
              <a:custGeom>
                <a:avLst/>
                <a:gdLst>
                  <a:gd name="T0" fmla="*/ 345 w 150"/>
                  <a:gd name="T1" fmla="*/ 1831 h 167"/>
                  <a:gd name="T2" fmla="*/ 1095 w 150"/>
                  <a:gd name="T3" fmla="*/ 2841 h 167"/>
                  <a:gd name="T4" fmla="*/ 1770 w 150"/>
                  <a:gd name="T5" fmla="*/ 3024 h 167"/>
                  <a:gd name="T6" fmla="*/ 2063 w 150"/>
                  <a:gd name="T7" fmla="*/ 2670 h 167"/>
                  <a:gd name="T8" fmla="*/ 2020 w 150"/>
                  <a:gd name="T9" fmla="*/ 2422 h 167"/>
                  <a:gd name="T10" fmla="*/ 2270 w 150"/>
                  <a:gd name="T11" fmla="*/ 2060 h 167"/>
                  <a:gd name="T12" fmla="*/ 2175 w 150"/>
                  <a:gd name="T13" fmla="*/ 1271 h 167"/>
                  <a:gd name="T14" fmla="*/ 2050 w 150"/>
                  <a:gd name="T15" fmla="*/ 1194 h 167"/>
                  <a:gd name="T16" fmla="*/ 2033 w 150"/>
                  <a:gd name="T17" fmla="*/ 1058 h 167"/>
                  <a:gd name="T18" fmla="*/ 1875 w 150"/>
                  <a:gd name="T19" fmla="*/ 738 h 167"/>
                  <a:gd name="T20" fmla="*/ 1425 w 150"/>
                  <a:gd name="T21" fmla="*/ 477 h 167"/>
                  <a:gd name="T22" fmla="*/ 500 w 150"/>
                  <a:gd name="T23" fmla="*/ 759 h 167"/>
                  <a:gd name="T24" fmla="*/ 363 w 150"/>
                  <a:gd name="T25" fmla="*/ 1796 h 167"/>
                  <a:gd name="T26" fmla="*/ 345 w 150"/>
                  <a:gd name="T27" fmla="*/ 1831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0" h="167">
                    <a:moveTo>
                      <a:pt x="22" y="97"/>
                    </a:moveTo>
                    <a:cubicBezTo>
                      <a:pt x="10" y="112"/>
                      <a:pt x="54" y="158"/>
                      <a:pt x="70" y="150"/>
                    </a:cubicBezTo>
                    <a:cubicBezTo>
                      <a:pt x="63" y="167"/>
                      <a:pt x="106" y="163"/>
                      <a:pt x="113" y="160"/>
                    </a:cubicBezTo>
                    <a:cubicBezTo>
                      <a:pt x="120" y="157"/>
                      <a:pt x="129" y="149"/>
                      <a:pt x="132" y="141"/>
                    </a:cubicBezTo>
                    <a:cubicBezTo>
                      <a:pt x="133" y="136"/>
                      <a:pt x="131" y="134"/>
                      <a:pt x="129" y="128"/>
                    </a:cubicBezTo>
                    <a:cubicBezTo>
                      <a:pt x="143" y="135"/>
                      <a:pt x="144" y="119"/>
                      <a:pt x="145" y="109"/>
                    </a:cubicBezTo>
                    <a:cubicBezTo>
                      <a:pt x="146" y="95"/>
                      <a:pt x="150" y="77"/>
                      <a:pt x="139" y="67"/>
                    </a:cubicBezTo>
                    <a:cubicBezTo>
                      <a:pt x="137" y="65"/>
                      <a:pt x="132" y="64"/>
                      <a:pt x="131" y="63"/>
                    </a:cubicBezTo>
                    <a:cubicBezTo>
                      <a:pt x="128" y="59"/>
                      <a:pt x="131" y="60"/>
                      <a:pt x="130" y="56"/>
                    </a:cubicBezTo>
                    <a:cubicBezTo>
                      <a:pt x="128" y="49"/>
                      <a:pt x="125" y="44"/>
                      <a:pt x="120" y="39"/>
                    </a:cubicBezTo>
                    <a:cubicBezTo>
                      <a:pt x="113" y="31"/>
                      <a:pt x="102" y="21"/>
                      <a:pt x="91" y="25"/>
                    </a:cubicBezTo>
                    <a:cubicBezTo>
                      <a:pt x="91" y="0"/>
                      <a:pt x="33" y="15"/>
                      <a:pt x="32" y="40"/>
                    </a:cubicBezTo>
                    <a:cubicBezTo>
                      <a:pt x="11" y="46"/>
                      <a:pt x="0" y="82"/>
                      <a:pt x="23" y="95"/>
                    </a:cubicBezTo>
                    <a:lnTo>
                      <a:pt x="22" y="97"/>
                    </a:ln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209">
                <a:extLst>
                  <a:ext uri="{FF2B5EF4-FFF2-40B4-BE49-F238E27FC236}">
                    <a16:creationId xmlns:a16="http://schemas.microsoft.com/office/drawing/2014/main" id="{36CE7585-6413-21E8-3A16-76C51D4A7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1333"/>
                <a:ext cx="297" cy="323"/>
              </a:xfrm>
              <a:custGeom>
                <a:avLst/>
                <a:gdLst>
                  <a:gd name="T0" fmla="*/ 1757 w 119"/>
                  <a:gd name="T1" fmla="*/ 705 h 121"/>
                  <a:gd name="T2" fmla="*/ 1433 w 119"/>
                  <a:gd name="T3" fmla="*/ 286 h 121"/>
                  <a:gd name="T4" fmla="*/ 933 w 119"/>
                  <a:gd name="T5" fmla="*/ 35 h 121"/>
                  <a:gd name="T6" fmla="*/ 529 w 119"/>
                  <a:gd name="T7" fmla="*/ 264 h 121"/>
                  <a:gd name="T8" fmla="*/ 404 w 119"/>
                  <a:gd name="T9" fmla="*/ 264 h 121"/>
                  <a:gd name="T10" fmla="*/ 729 w 119"/>
                  <a:gd name="T11" fmla="*/ 742 h 121"/>
                  <a:gd name="T12" fmla="*/ 841 w 119"/>
                  <a:gd name="T13" fmla="*/ 934 h 121"/>
                  <a:gd name="T14" fmla="*/ 1008 w 119"/>
                  <a:gd name="T15" fmla="*/ 948 h 121"/>
                  <a:gd name="T16" fmla="*/ 1041 w 119"/>
                  <a:gd name="T17" fmla="*/ 1140 h 121"/>
                  <a:gd name="T18" fmla="*/ 933 w 119"/>
                  <a:gd name="T19" fmla="*/ 1353 h 121"/>
                  <a:gd name="T20" fmla="*/ 933 w 119"/>
                  <a:gd name="T21" fmla="*/ 1391 h 121"/>
                  <a:gd name="T22" fmla="*/ 759 w 119"/>
                  <a:gd name="T23" fmla="*/ 1369 h 121"/>
                  <a:gd name="T24" fmla="*/ 654 w 119"/>
                  <a:gd name="T25" fmla="*/ 1161 h 121"/>
                  <a:gd name="T26" fmla="*/ 699 w 119"/>
                  <a:gd name="T27" fmla="*/ 1140 h 121"/>
                  <a:gd name="T28" fmla="*/ 666 w 119"/>
                  <a:gd name="T29" fmla="*/ 948 h 121"/>
                  <a:gd name="T30" fmla="*/ 280 w 119"/>
                  <a:gd name="T31" fmla="*/ 398 h 121"/>
                  <a:gd name="T32" fmla="*/ 167 w 119"/>
                  <a:gd name="T33" fmla="*/ 593 h 121"/>
                  <a:gd name="T34" fmla="*/ 42 w 119"/>
                  <a:gd name="T35" fmla="*/ 913 h 121"/>
                  <a:gd name="T36" fmla="*/ 62 w 119"/>
                  <a:gd name="T37" fmla="*/ 1183 h 121"/>
                  <a:gd name="T38" fmla="*/ 12 w 119"/>
                  <a:gd name="T39" fmla="*/ 1391 h 121"/>
                  <a:gd name="T40" fmla="*/ 75 w 119"/>
                  <a:gd name="T41" fmla="*/ 1639 h 121"/>
                  <a:gd name="T42" fmla="*/ 404 w 119"/>
                  <a:gd name="T43" fmla="*/ 1959 h 121"/>
                  <a:gd name="T44" fmla="*/ 604 w 119"/>
                  <a:gd name="T45" fmla="*/ 2210 h 121"/>
                  <a:gd name="T46" fmla="*/ 1121 w 119"/>
                  <a:gd name="T47" fmla="*/ 2168 h 121"/>
                  <a:gd name="T48" fmla="*/ 1133 w 119"/>
                  <a:gd name="T49" fmla="*/ 2168 h 121"/>
                  <a:gd name="T50" fmla="*/ 1537 w 119"/>
                  <a:gd name="T51" fmla="*/ 1981 h 121"/>
                  <a:gd name="T52" fmla="*/ 1662 w 119"/>
                  <a:gd name="T53" fmla="*/ 1353 h 121"/>
                  <a:gd name="T54" fmla="*/ 1807 w 119"/>
                  <a:gd name="T55" fmla="*/ 1239 h 121"/>
                  <a:gd name="T56" fmla="*/ 1757 w 119"/>
                  <a:gd name="T57" fmla="*/ 705 h 1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9" h="121">
                    <a:moveTo>
                      <a:pt x="113" y="37"/>
                    </a:moveTo>
                    <a:cubicBezTo>
                      <a:pt x="111" y="32"/>
                      <a:pt x="100" y="9"/>
                      <a:pt x="92" y="15"/>
                    </a:cubicBezTo>
                    <a:cubicBezTo>
                      <a:pt x="105" y="5"/>
                      <a:pt x="65" y="2"/>
                      <a:pt x="60" y="2"/>
                    </a:cubicBezTo>
                    <a:cubicBezTo>
                      <a:pt x="48" y="1"/>
                      <a:pt x="33" y="0"/>
                      <a:pt x="34" y="14"/>
                    </a:cubicBezTo>
                    <a:cubicBezTo>
                      <a:pt x="32" y="13"/>
                      <a:pt x="29" y="13"/>
                      <a:pt x="26" y="14"/>
                    </a:cubicBezTo>
                    <a:cubicBezTo>
                      <a:pt x="35" y="21"/>
                      <a:pt x="42" y="29"/>
                      <a:pt x="47" y="39"/>
                    </a:cubicBezTo>
                    <a:cubicBezTo>
                      <a:pt x="50" y="44"/>
                      <a:pt x="52" y="46"/>
                      <a:pt x="54" y="49"/>
                    </a:cubicBezTo>
                    <a:cubicBezTo>
                      <a:pt x="57" y="52"/>
                      <a:pt x="61" y="51"/>
                      <a:pt x="65" y="50"/>
                    </a:cubicBezTo>
                    <a:cubicBezTo>
                      <a:pt x="62" y="54"/>
                      <a:pt x="62" y="58"/>
                      <a:pt x="67" y="60"/>
                    </a:cubicBezTo>
                    <a:cubicBezTo>
                      <a:pt x="62" y="61"/>
                      <a:pt x="60" y="67"/>
                      <a:pt x="60" y="71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8" y="68"/>
                      <a:pt x="52" y="69"/>
                      <a:pt x="49" y="72"/>
                    </a:cubicBezTo>
                    <a:cubicBezTo>
                      <a:pt x="51" y="67"/>
                      <a:pt x="47" y="61"/>
                      <a:pt x="42" y="61"/>
                    </a:cubicBezTo>
                    <a:cubicBezTo>
                      <a:pt x="43" y="61"/>
                      <a:pt x="44" y="61"/>
                      <a:pt x="45" y="60"/>
                    </a:cubicBezTo>
                    <a:cubicBezTo>
                      <a:pt x="46" y="58"/>
                      <a:pt x="46" y="56"/>
                      <a:pt x="43" y="50"/>
                    </a:cubicBezTo>
                    <a:cubicBezTo>
                      <a:pt x="37" y="39"/>
                      <a:pt x="28" y="29"/>
                      <a:pt x="18" y="21"/>
                    </a:cubicBezTo>
                    <a:cubicBezTo>
                      <a:pt x="15" y="25"/>
                      <a:pt x="12" y="29"/>
                      <a:pt x="11" y="31"/>
                    </a:cubicBezTo>
                    <a:cubicBezTo>
                      <a:pt x="8" y="36"/>
                      <a:pt x="3" y="42"/>
                      <a:pt x="3" y="48"/>
                    </a:cubicBezTo>
                    <a:cubicBezTo>
                      <a:pt x="2" y="53"/>
                      <a:pt x="4" y="57"/>
                      <a:pt x="4" y="62"/>
                    </a:cubicBezTo>
                    <a:cubicBezTo>
                      <a:pt x="4" y="66"/>
                      <a:pt x="1" y="68"/>
                      <a:pt x="1" y="73"/>
                    </a:cubicBezTo>
                    <a:cubicBezTo>
                      <a:pt x="0" y="78"/>
                      <a:pt x="2" y="82"/>
                      <a:pt x="5" y="86"/>
                    </a:cubicBezTo>
                    <a:cubicBezTo>
                      <a:pt x="11" y="94"/>
                      <a:pt x="17" y="101"/>
                      <a:pt x="26" y="103"/>
                    </a:cubicBezTo>
                    <a:cubicBezTo>
                      <a:pt x="25" y="109"/>
                      <a:pt x="34" y="114"/>
                      <a:pt x="39" y="116"/>
                    </a:cubicBezTo>
                    <a:cubicBezTo>
                      <a:pt x="50" y="120"/>
                      <a:pt x="62" y="121"/>
                      <a:pt x="72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81" y="119"/>
                      <a:pt x="92" y="109"/>
                      <a:pt x="99" y="104"/>
                    </a:cubicBezTo>
                    <a:cubicBezTo>
                      <a:pt x="108" y="98"/>
                      <a:pt x="117" y="81"/>
                      <a:pt x="107" y="71"/>
                    </a:cubicBezTo>
                    <a:cubicBezTo>
                      <a:pt x="112" y="73"/>
                      <a:pt x="114" y="68"/>
                      <a:pt x="116" y="65"/>
                    </a:cubicBezTo>
                    <a:cubicBezTo>
                      <a:pt x="119" y="56"/>
                      <a:pt x="115" y="46"/>
                      <a:pt x="113" y="37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210">
                <a:extLst>
                  <a:ext uri="{FF2B5EF4-FFF2-40B4-BE49-F238E27FC236}">
                    <a16:creationId xmlns:a16="http://schemas.microsoft.com/office/drawing/2014/main" id="{9F9CFBE0-2B34-B428-13AD-7B70044E5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1792"/>
                <a:ext cx="680" cy="840"/>
              </a:xfrm>
              <a:custGeom>
                <a:avLst/>
                <a:gdLst>
                  <a:gd name="T0" fmla="*/ 2613 w 272"/>
                  <a:gd name="T1" fmla="*/ 5837 h 315"/>
                  <a:gd name="T2" fmla="*/ 3488 w 272"/>
                  <a:gd name="T3" fmla="*/ 5141 h 315"/>
                  <a:gd name="T4" fmla="*/ 3783 w 272"/>
                  <a:gd name="T5" fmla="*/ 4608 h 315"/>
                  <a:gd name="T6" fmla="*/ 3938 w 272"/>
                  <a:gd name="T7" fmla="*/ 4173 h 315"/>
                  <a:gd name="T8" fmla="*/ 4095 w 272"/>
                  <a:gd name="T9" fmla="*/ 3811 h 315"/>
                  <a:gd name="T10" fmla="*/ 4095 w 272"/>
                  <a:gd name="T11" fmla="*/ 3491 h 315"/>
                  <a:gd name="T12" fmla="*/ 4250 w 272"/>
                  <a:gd name="T13" fmla="*/ 2923 h 315"/>
                  <a:gd name="T14" fmla="*/ 4113 w 272"/>
                  <a:gd name="T15" fmla="*/ 2219 h 315"/>
                  <a:gd name="T16" fmla="*/ 3895 w 272"/>
                  <a:gd name="T17" fmla="*/ 1971 h 315"/>
                  <a:gd name="T18" fmla="*/ 3770 w 272"/>
                  <a:gd name="T19" fmla="*/ 1728 h 315"/>
                  <a:gd name="T20" fmla="*/ 3458 w 272"/>
                  <a:gd name="T21" fmla="*/ 1728 h 315"/>
                  <a:gd name="T22" fmla="*/ 3238 w 272"/>
                  <a:gd name="T23" fmla="*/ 1160 h 315"/>
                  <a:gd name="T24" fmla="*/ 3158 w 272"/>
                  <a:gd name="T25" fmla="*/ 1117 h 315"/>
                  <a:gd name="T26" fmla="*/ 3113 w 272"/>
                  <a:gd name="T27" fmla="*/ 947 h 315"/>
                  <a:gd name="T28" fmla="*/ 2908 w 272"/>
                  <a:gd name="T29" fmla="*/ 704 h 315"/>
                  <a:gd name="T30" fmla="*/ 2595 w 272"/>
                  <a:gd name="T31" fmla="*/ 568 h 315"/>
                  <a:gd name="T32" fmla="*/ 2425 w 272"/>
                  <a:gd name="T33" fmla="*/ 477 h 315"/>
                  <a:gd name="T34" fmla="*/ 2033 w 272"/>
                  <a:gd name="T35" fmla="*/ 227 h 315"/>
                  <a:gd name="T36" fmla="*/ 1770 w 272"/>
                  <a:gd name="T37" fmla="*/ 56 h 315"/>
                  <a:gd name="T38" fmla="*/ 1375 w 272"/>
                  <a:gd name="T39" fmla="*/ 264 h 315"/>
                  <a:gd name="T40" fmla="*/ 738 w 272"/>
                  <a:gd name="T41" fmla="*/ 832 h 315"/>
                  <a:gd name="T42" fmla="*/ 583 w 272"/>
                  <a:gd name="T43" fmla="*/ 1117 h 315"/>
                  <a:gd name="T44" fmla="*/ 270 w 272"/>
                  <a:gd name="T45" fmla="*/ 1480 h 315"/>
                  <a:gd name="T46" fmla="*/ 113 w 272"/>
                  <a:gd name="T47" fmla="*/ 2083 h 315"/>
                  <a:gd name="T48" fmla="*/ 95 w 272"/>
                  <a:gd name="T49" fmla="*/ 2389 h 315"/>
                  <a:gd name="T50" fmla="*/ 63 w 272"/>
                  <a:gd name="T51" fmla="*/ 2675 h 315"/>
                  <a:gd name="T52" fmla="*/ 175 w 272"/>
                  <a:gd name="T53" fmla="*/ 3320 h 315"/>
                  <a:gd name="T54" fmla="*/ 458 w 272"/>
                  <a:gd name="T55" fmla="*/ 4344 h 315"/>
                  <a:gd name="T56" fmla="*/ 613 w 272"/>
                  <a:gd name="T57" fmla="*/ 4459 h 315"/>
                  <a:gd name="T58" fmla="*/ 720 w 272"/>
                  <a:gd name="T59" fmla="*/ 4723 h 315"/>
                  <a:gd name="T60" fmla="*/ 1050 w 272"/>
                  <a:gd name="T61" fmla="*/ 5291 h 315"/>
                  <a:gd name="T62" fmla="*/ 1750 w 272"/>
                  <a:gd name="T63" fmla="*/ 5781 h 315"/>
                  <a:gd name="T64" fmla="*/ 2613 w 272"/>
                  <a:gd name="T65" fmla="*/ 5837 h 3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2" h="315">
                    <a:moveTo>
                      <a:pt x="167" y="308"/>
                    </a:moveTo>
                    <a:cubicBezTo>
                      <a:pt x="188" y="303"/>
                      <a:pt x="212" y="288"/>
                      <a:pt x="223" y="271"/>
                    </a:cubicBezTo>
                    <a:cubicBezTo>
                      <a:pt x="229" y="261"/>
                      <a:pt x="236" y="252"/>
                      <a:pt x="242" y="243"/>
                    </a:cubicBezTo>
                    <a:cubicBezTo>
                      <a:pt x="247" y="235"/>
                      <a:pt x="249" y="227"/>
                      <a:pt x="252" y="220"/>
                    </a:cubicBezTo>
                    <a:cubicBezTo>
                      <a:pt x="256" y="214"/>
                      <a:pt x="260" y="208"/>
                      <a:pt x="262" y="201"/>
                    </a:cubicBezTo>
                    <a:cubicBezTo>
                      <a:pt x="263" y="196"/>
                      <a:pt x="261" y="190"/>
                      <a:pt x="262" y="184"/>
                    </a:cubicBezTo>
                    <a:cubicBezTo>
                      <a:pt x="265" y="174"/>
                      <a:pt x="272" y="166"/>
                      <a:pt x="272" y="154"/>
                    </a:cubicBezTo>
                    <a:cubicBezTo>
                      <a:pt x="272" y="142"/>
                      <a:pt x="271" y="126"/>
                      <a:pt x="263" y="117"/>
                    </a:cubicBezTo>
                    <a:cubicBezTo>
                      <a:pt x="259" y="112"/>
                      <a:pt x="253" y="109"/>
                      <a:pt x="249" y="104"/>
                    </a:cubicBezTo>
                    <a:cubicBezTo>
                      <a:pt x="247" y="100"/>
                      <a:pt x="246" y="94"/>
                      <a:pt x="241" y="91"/>
                    </a:cubicBezTo>
                    <a:cubicBezTo>
                      <a:pt x="237" y="89"/>
                      <a:pt x="226" y="90"/>
                      <a:pt x="221" y="91"/>
                    </a:cubicBezTo>
                    <a:cubicBezTo>
                      <a:pt x="215" y="82"/>
                      <a:pt x="215" y="71"/>
                      <a:pt x="207" y="61"/>
                    </a:cubicBezTo>
                    <a:cubicBezTo>
                      <a:pt x="206" y="60"/>
                      <a:pt x="204" y="60"/>
                      <a:pt x="202" y="59"/>
                    </a:cubicBezTo>
                    <a:cubicBezTo>
                      <a:pt x="201" y="57"/>
                      <a:pt x="200" y="52"/>
                      <a:pt x="199" y="50"/>
                    </a:cubicBezTo>
                    <a:cubicBezTo>
                      <a:pt x="196" y="45"/>
                      <a:pt x="190" y="41"/>
                      <a:pt x="186" y="37"/>
                    </a:cubicBezTo>
                    <a:cubicBezTo>
                      <a:pt x="178" y="31"/>
                      <a:pt x="174" y="31"/>
                      <a:pt x="166" y="30"/>
                    </a:cubicBezTo>
                    <a:cubicBezTo>
                      <a:pt x="158" y="28"/>
                      <a:pt x="161" y="30"/>
                      <a:pt x="155" y="25"/>
                    </a:cubicBezTo>
                    <a:cubicBezTo>
                      <a:pt x="147" y="18"/>
                      <a:pt x="140" y="16"/>
                      <a:pt x="130" y="12"/>
                    </a:cubicBezTo>
                    <a:cubicBezTo>
                      <a:pt x="124" y="10"/>
                      <a:pt x="119" y="5"/>
                      <a:pt x="113" y="3"/>
                    </a:cubicBezTo>
                    <a:cubicBezTo>
                      <a:pt x="99" y="0"/>
                      <a:pt x="97" y="8"/>
                      <a:pt x="88" y="14"/>
                    </a:cubicBezTo>
                    <a:cubicBezTo>
                      <a:pt x="75" y="24"/>
                      <a:pt x="58" y="30"/>
                      <a:pt x="47" y="44"/>
                    </a:cubicBezTo>
                    <a:cubicBezTo>
                      <a:pt x="43" y="49"/>
                      <a:pt x="42" y="54"/>
                      <a:pt x="37" y="59"/>
                    </a:cubicBezTo>
                    <a:cubicBezTo>
                      <a:pt x="29" y="66"/>
                      <a:pt x="23" y="68"/>
                      <a:pt x="17" y="78"/>
                    </a:cubicBezTo>
                    <a:cubicBezTo>
                      <a:pt x="11" y="88"/>
                      <a:pt x="10" y="98"/>
                      <a:pt x="7" y="110"/>
                    </a:cubicBezTo>
                    <a:cubicBezTo>
                      <a:pt x="5" y="116"/>
                      <a:pt x="6" y="121"/>
                      <a:pt x="6" y="126"/>
                    </a:cubicBezTo>
                    <a:cubicBezTo>
                      <a:pt x="5" y="130"/>
                      <a:pt x="5" y="136"/>
                      <a:pt x="4" y="141"/>
                    </a:cubicBezTo>
                    <a:cubicBezTo>
                      <a:pt x="2" y="150"/>
                      <a:pt x="1" y="169"/>
                      <a:pt x="11" y="175"/>
                    </a:cubicBezTo>
                    <a:cubicBezTo>
                      <a:pt x="0" y="191"/>
                      <a:pt x="17" y="220"/>
                      <a:pt x="29" y="229"/>
                    </a:cubicBezTo>
                    <a:cubicBezTo>
                      <a:pt x="33" y="232"/>
                      <a:pt x="37" y="232"/>
                      <a:pt x="39" y="235"/>
                    </a:cubicBezTo>
                    <a:cubicBezTo>
                      <a:pt x="42" y="238"/>
                      <a:pt x="44" y="245"/>
                      <a:pt x="46" y="249"/>
                    </a:cubicBezTo>
                    <a:cubicBezTo>
                      <a:pt x="52" y="263"/>
                      <a:pt x="54" y="271"/>
                      <a:pt x="67" y="279"/>
                    </a:cubicBezTo>
                    <a:cubicBezTo>
                      <a:pt x="75" y="298"/>
                      <a:pt x="98" y="305"/>
                      <a:pt x="112" y="305"/>
                    </a:cubicBezTo>
                    <a:cubicBezTo>
                      <a:pt x="130" y="304"/>
                      <a:pt x="132" y="315"/>
                      <a:pt x="167" y="308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211">
                <a:extLst>
                  <a:ext uri="{FF2B5EF4-FFF2-40B4-BE49-F238E27FC236}">
                    <a16:creationId xmlns:a16="http://schemas.microsoft.com/office/drawing/2014/main" id="{8B0A3F96-5724-609F-F8CE-42DCCA33B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2315"/>
                <a:ext cx="377" cy="429"/>
              </a:xfrm>
              <a:custGeom>
                <a:avLst/>
                <a:gdLst>
                  <a:gd name="T0" fmla="*/ 1508 w 151"/>
                  <a:gd name="T1" fmla="*/ 2726 h 161"/>
                  <a:gd name="T2" fmla="*/ 437 w 151"/>
                  <a:gd name="T3" fmla="*/ 2214 h 161"/>
                  <a:gd name="T4" fmla="*/ 217 w 151"/>
                  <a:gd name="T5" fmla="*/ 986 h 161"/>
                  <a:gd name="T6" fmla="*/ 200 w 151"/>
                  <a:gd name="T7" fmla="*/ 738 h 161"/>
                  <a:gd name="T8" fmla="*/ 542 w 151"/>
                  <a:gd name="T9" fmla="*/ 248 h 161"/>
                  <a:gd name="T10" fmla="*/ 1246 w 151"/>
                  <a:gd name="T11" fmla="*/ 264 h 161"/>
                  <a:gd name="T12" fmla="*/ 1912 w 151"/>
                  <a:gd name="T13" fmla="*/ 853 h 161"/>
                  <a:gd name="T14" fmla="*/ 2100 w 151"/>
                  <a:gd name="T15" fmla="*/ 1988 h 161"/>
                  <a:gd name="T16" fmla="*/ 1496 w 151"/>
                  <a:gd name="T17" fmla="*/ 2726 h 161"/>
                  <a:gd name="T18" fmla="*/ 1508 w 151"/>
                  <a:gd name="T19" fmla="*/ 2726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161">
                    <a:moveTo>
                      <a:pt x="97" y="144"/>
                    </a:moveTo>
                    <a:cubicBezTo>
                      <a:pt x="77" y="161"/>
                      <a:pt x="32" y="148"/>
                      <a:pt x="28" y="117"/>
                    </a:cubicBezTo>
                    <a:cubicBezTo>
                      <a:pt x="6" y="119"/>
                      <a:pt x="0" y="61"/>
                      <a:pt x="14" y="52"/>
                    </a:cubicBezTo>
                    <a:cubicBezTo>
                      <a:pt x="10" y="50"/>
                      <a:pt x="13" y="42"/>
                      <a:pt x="13" y="39"/>
                    </a:cubicBezTo>
                    <a:cubicBezTo>
                      <a:pt x="15" y="27"/>
                      <a:pt x="24" y="18"/>
                      <a:pt x="35" y="13"/>
                    </a:cubicBezTo>
                    <a:cubicBezTo>
                      <a:pt x="49" y="6"/>
                      <a:pt x="67" y="6"/>
                      <a:pt x="80" y="14"/>
                    </a:cubicBezTo>
                    <a:cubicBezTo>
                      <a:pt x="98" y="0"/>
                      <a:pt x="122" y="30"/>
                      <a:pt x="123" y="45"/>
                    </a:cubicBezTo>
                    <a:cubicBezTo>
                      <a:pt x="137" y="45"/>
                      <a:pt x="151" y="89"/>
                      <a:pt x="135" y="105"/>
                    </a:cubicBezTo>
                    <a:cubicBezTo>
                      <a:pt x="146" y="121"/>
                      <a:pt x="122" y="151"/>
                      <a:pt x="96" y="144"/>
                    </a:cubicBezTo>
                    <a:lnTo>
                      <a:pt x="97" y="144"/>
                    </a:lnTo>
                    <a:close/>
                  </a:path>
                </a:pathLst>
              </a:custGeom>
              <a:solidFill>
                <a:srgbClr val="FDC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212">
                <a:extLst>
                  <a:ext uri="{FF2B5EF4-FFF2-40B4-BE49-F238E27FC236}">
                    <a16:creationId xmlns:a16="http://schemas.microsoft.com/office/drawing/2014/main" id="{59DFD584-EEF5-D44D-00D5-073E9A9251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6" y="2315"/>
                <a:ext cx="377" cy="429"/>
              </a:xfrm>
              <a:custGeom>
                <a:avLst/>
                <a:gdLst>
                  <a:gd name="T0" fmla="*/ 2100 w 151"/>
                  <a:gd name="T1" fmla="*/ 1988 h 161"/>
                  <a:gd name="T2" fmla="*/ 1912 w 151"/>
                  <a:gd name="T3" fmla="*/ 853 h 161"/>
                  <a:gd name="T4" fmla="*/ 1246 w 151"/>
                  <a:gd name="T5" fmla="*/ 264 h 161"/>
                  <a:gd name="T6" fmla="*/ 542 w 151"/>
                  <a:gd name="T7" fmla="*/ 248 h 161"/>
                  <a:gd name="T8" fmla="*/ 200 w 151"/>
                  <a:gd name="T9" fmla="*/ 738 h 161"/>
                  <a:gd name="T10" fmla="*/ 217 w 151"/>
                  <a:gd name="T11" fmla="*/ 986 h 161"/>
                  <a:gd name="T12" fmla="*/ 437 w 151"/>
                  <a:gd name="T13" fmla="*/ 2214 h 161"/>
                  <a:gd name="T14" fmla="*/ 1508 w 151"/>
                  <a:gd name="T15" fmla="*/ 2726 h 161"/>
                  <a:gd name="T16" fmla="*/ 1496 w 151"/>
                  <a:gd name="T17" fmla="*/ 2726 h 161"/>
                  <a:gd name="T18" fmla="*/ 2100 w 151"/>
                  <a:gd name="T19" fmla="*/ 1988 h 161"/>
                  <a:gd name="T20" fmla="*/ 1995 w 151"/>
                  <a:gd name="T21" fmla="*/ 2401 h 161"/>
                  <a:gd name="T22" fmla="*/ 1508 w 151"/>
                  <a:gd name="T23" fmla="*/ 2627 h 161"/>
                  <a:gd name="T24" fmla="*/ 1433 w 151"/>
                  <a:gd name="T25" fmla="*/ 2683 h 161"/>
                  <a:gd name="T26" fmla="*/ 854 w 151"/>
                  <a:gd name="T27" fmla="*/ 2705 h 161"/>
                  <a:gd name="T28" fmla="*/ 499 w 151"/>
                  <a:gd name="T29" fmla="*/ 2193 h 161"/>
                  <a:gd name="T30" fmla="*/ 417 w 151"/>
                  <a:gd name="T31" fmla="*/ 2116 h 161"/>
                  <a:gd name="T32" fmla="*/ 230 w 151"/>
                  <a:gd name="T33" fmla="*/ 1852 h 161"/>
                  <a:gd name="T34" fmla="*/ 262 w 151"/>
                  <a:gd name="T35" fmla="*/ 1058 h 161"/>
                  <a:gd name="T36" fmla="*/ 292 w 151"/>
                  <a:gd name="T37" fmla="*/ 986 h 161"/>
                  <a:gd name="T38" fmla="*/ 250 w 151"/>
                  <a:gd name="T39" fmla="*/ 909 h 161"/>
                  <a:gd name="T40" fmla="*/ 262 w 151"/>
                  <a:gd name="T41" fmla="*/ 909 h 161"/>
                  <a:gd name="T42" fmla="*/ 280 w 151"/>
                  <a:gd name="T43" fmla="*/ 773 h 161"/>
                  <a:gd name="T44" fmla="*/ 280 w 151"/>
                  <a:gd name="T45" fmla="*/ 738 h 161"/>
                  <a:gd name="T46" fmla="*/ 574 w 151"/>
                  <a:gd name="T47" fmla="*/ 320 h 161"/>
                  <a:gd name="T48" fmla="*/ 1216 w 151"/>
                  <a:gd name="T49" fmla="*/ 341 h 161"/>
                  <a:gd name="T50" fmla="*/ 1291 w 151"/>
                  <a:gd name="T51" fmla="*/ 341 h 161"/>
                  <a:gd name="T52" fmla="*/ 1508 w 151"/>
                  <a:gd name="T53" fmla="*/ 320 h 161"/>
                  <a:gd name="T54" fmla="*/ 1840 w 151"/>
                  <a:gd name="T55" fmla="*/ 853 h 161"/>
                  <a:gd name="T56" fmla="*/ 1912 w 151"/>
                  <a:gd name="T57" fmla="*/ 943 h 161"/>
                  <a:gd name="T58" fmla="*/ 2070 w 151"/>
                  <a:gd name="T59" fmla="*/ 1172 h 161"/>
                  <a:gd name="T60" fmla="*/ 2057 w 151"/>
                  <a:gd name="T61" fmla="*/ 1932 h 161"/>
                  <a:gd name="T62" fmla="*/ 2057 w 151"/>
                  <a:gd name="T63" fmla="*/ 2044 h 161"/>
                  <a:gd name="T64" fmla="*/ 1995 w 151"/>
                  <a:gd name="T65" fmla="*/ 2401 h 1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1" h="161">
                    <a:moveTo>
                      <a:pt x="135" y="105"/>
                    </a:moveTo>
                    <a:cubicBezTo>
                      <a:pt x="151" y="89"/>
                      <a:pt x="137" y="45"/>
                      <a:pt x="123" y="45"/>
                    </a:cubicBezTo>
                    <a:cubicBezTo>
                      <a:pt x="122" y="30"/>
                      <a:pt x="98" y="0"/>
                      <a:pt x="80" y="14"/>
                    </a:cubicBezTo>
                    <a:cubicBezTo>
                      <a:pt x="67" y="6"/>
                      <a:pt x="49" y="6"/>
                      <a:pt x="35" y="13"/>
                    </a:cubicBezTo>
                    <a:cubicBezTo>
                      <a:pt x="24" y="18"/>
                      <a:pt x="15" y="27"/>
                      <a:pt x="13" y="39"/>
                    </a:cubicBezTo>
                    <a:cubicBezTo>
                      <a:pt x="13" y="42"/>
                      <a:pt x="10" y="50"/>
                      <a:pt x="14" y="52"/>
                    </a:cubicBezTo>
                    <a:cubicBezTo>
                      <a:pt x="0" y="61"/>
                      <a:pt x="6" y="119"/>
                      <a:pt x="28" y="117"/>
                    </a:cubicBezTo>
                    <a:cubicBezTo>
                      <a:pt x="32" y="148"/>
                      <a:pt x="77" y="161"/>
                      <a:pt x="97" y="144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122" y="151"/>
                      <a:pt x="146" y="121"/>
                      <a:pt x="135" y="105"/>
                    </a:cubicBezTo>
                    <a:close/>
                    <a:moveTo>
                      <a:pt x="128" y="127"/>
                    </a:moveTo>
                    <a:cubicBezTo>
                      <a:pt x="122" y="136"/>
                      <a:pt x="110" y="143"/>
                      <a:pt x="97" y="139"/>
                    </a:cubicBezTo>
                    <a:cubicBezTo>
                      <a:pt x="95" y="139"/>
                      <a:pt x="93" y="140"/>
                      <a:pt x="92" y="142"/>
                    </a:cubicBezTo>
                    <a:cubicBezTo>
                      <a:pt x="83" y="148"/>
                      <a:pt x="69" y="148"/>
                      <a:pt x="55" y="143"/>
                    </a:cubicBezTo>
                    <a:cubicBezTo>
                      <a:pt x="42" y="138"/>
                      <a:pt x="34" y="128"/>
                      <a:pt x="32" y="116"/>
                    </a:cubicBezTo>
                    <a:cubicBezTo>
                      <a:pt x="32" y="114"/>
                      <a:pt x="30" y="112"/>
                      <a:pt x="27" y="112"/>
                    </a:cubicBezTo>
                    <a:cubicBezTo>
                      <a:pt x="20" y="113"/>
                      <a:pt x="16" y="103"/>
                      <a:pt x="15" y="98"/>
                    </a:cubicBezTo>
                    <a:cubicBezTo>
                      <a:pt x="9" y="81"/>
                      <a:pt x="11" y="60"/>
                      <a:pt x="17" y="56"/>
                    </a:cubicBezTo>
                    <a:cubicBezTo>
                      <a:pt x="18" y="55"/>
                      <a:pt x="18" y="53"/>
                      <a:pt x="19" y="52"/>
                    </a:cubicBezTo>
                    <a:cubicBezTo>
                      <a:pt x="19" y="50"/>
                      <a:pt x="18" y="49"/>
                      <a:pt x="16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7" y="43"/>
                      <a:pt x="18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20" y="30"/>
                      <a:pt x="26" y="22"/>
                      <a:pt x="37" y="17"/>
                    </a:cubicBezTo>
                    <a:cubicBezTo>
                      <a:pt x="51" y="11"/>
                      <a:pt x="66" y="11"/>
                      <a:pt x="78" y="18"/>
                    </a:cubicBezTo>
                    <a:cubicBezTo>
                      <a:pt x="80" y="19"/>
                      <a:pt x="82" y="19"/>
                      <a:pt x="83" y="18"/>
                    </a:cubicBezTo>
                    <a:cubicBezTo>
                      <a:pt x="87" y="15"/>
                      <a:pt x="92" y="14"/>
                      <a:pt x="97" y="17"/>
                    </a:cubicBezTo>
                    <a:cubicBezTo>
                      <a:pt x="108" y="22"/>
                      <a:pt x="118" y="37"/>
                      <a:pt x="118" y="45"/>
                    </a:cubicBezTo>
                    <a:cubicBezTo>
                      <a:pt x="118" y="48"/>
                      <a:pt x="120" y="50"/>
                      <a:pt x="123" y="50"/>
                    </a:cubicBezTo>
                    <a:cubicBezTo>
                      <a:pt x="125" y="50"/>
                      <a:pt x="129" y="54"/>
                      <a:pt x="133" y="62"/>
                    </a:cubicBezTo>
                    <a:cubicBezTo>
                      <a:pt x="138" y="75"/>
                      <a:pt x="140" y="94"/>
                      <a:pt x="132" y="102"/>
                    </a:cubicBezTo>
                    <a:cubicBezTo>
                      <a:pt x="131" y="104"/>
                      <a:pt x="130" y="106"/>
                      <a:pt x="132" y="108"/>
                    </a:cubicBezTo>
                    <a:cubicBezTo>
                      <a:pt x="135" y="113"/>
                      <a:pt x="133" y="120"/>
                      <a:pt x="128" y="127"/>
                    </a:cubicBezTo>
                    <a:close/>
                  </a:path>
                </a:pathLst>
              </a:custGeom>
              <a:solidFill>
                <a:srgbClr val="FEA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213">
                <a:extLst>
                  <a:ext uri="{FF2B5EF4-FFF2-40B4-BE49-F238E27FC236}">
                    <a16:creationId xmlns:a16="http://schemas.microsoft.com/office/drawing/2014/main" id="{4C0D64C2-BEAA-19F3-CFB8-3C1ADC870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629"/>
                <a:ext cx="388" cy="422"/>
              </a:xfrm>
              <a:custGeom>
                <a:avLst/>
                <a:gdLst>
                  <a:gd name="T0" fmla="*/ 1772 w 155"/>
                  <a:gd name="T1" fmla="*/ 2818 h 158"/>
                  <a:gd name="T2" fmla="*/ 1397 w 155"/>
                  <a:gd name="T3" fmla="*/ 2989 h 158"/>
                  <a:gd name="T4" fmla="*/ 1084 w 155"/>
                  <a:gd name="T5" fmla="*/ 2895 h 158"/>
                  <a:gd name="T6" fmla="*/ 438 w 155"/>
                  <a:gd name="T7" fmla="*/ 2382 h 158"/>
                  <a:gd name="T8" fmla="*/ 175 w 155"/>
                  <a:gd name="T9" fmla="*/ 2113 h 158"/>
                  <a:gd name="T10" fmla="*/ 83 w 155"/>
                  <a:gd name="T11" fmla="*/ 1789 h 158"/>
                  <a:gd name="T12" fmla="*/ 95 w 155"/>
                  <a:gd name="T13" fmla="*/ 1619 h 158"/>
                  <a:gd name="T14" fmla="*/ 20 w 155"/>
                  <a:gd name="T15" fmla="*/ 1354 h 158"/>
                  <a:gd name="T16" fmla="*/ 145 w 155"/>
                  <a:gd name="T17" fmla="*/ 900 h 158"/>
                  <a:gd name="T18" fmla="*/ 396 w 155"/>
                  <a:gd name="T19" fmla="*/ 628 h 158"/>
                  <a:gd name="T20" fmla="*/ 471 w 155"/>
                  <a:gd name="T21" fmla="*/ 478 h 158"/>
                  <a:gd name="T22" fmla="*/ 721 w 155"/>
                  <a:gd name="T23" fmla="*/ 227 h 158"/>
                  <a:gd name="T24" fmla="*/ 1284 w 155"/>
                  <a:gd name="T25" fmla="*/ 248 h 158"/>
                  <a:gd name="T26" fmla="*/ 1993 w 155"/>
                  <a:gd name="T27" fmla="*/ 379 h 158"/>
                  <a:gd name="T28" fmla="*/ 2130 w 155"/>
                  <a:gd name="T29" fmla="*/ 900 h 158"/>
                  <a:gd name="T30" fmla="*/ 2381 w 155"/>
                  <a:gd name="T31" fmla="*/ 1255 h 158"/>
                  <a:gd name="T32" fmla="*/ 2275 w 155"/>
                  <a:gd name="T33" fmla="*/ 1883 h 158"/>
                  <a:gd name="T34" fmla="*/ 2213 w 155"/>
                  <a:gd name="T35" fmla="*/ 2476 h 158"/>
                  <a:gd name="T36" fmla="*/ 1785 w 155"/>
                  <a:gd name="T37" fmla="*/ 2804 h 158"/>
                  <a:gd name="T38" fmla="*/ 1772 w 155"/>
                  <a:gd name="T39" fmla="*/ 2818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55" h="158">
                    <a:moveTo>
                      <a:pt x="113" y="148"/>
                    </a:moveTo>
                    <a:cubicBezTo>
                      <a:pt x="107" y="155"/>
                      <a:pt x="99" y="157"/>
                      <a:pt x="89" y="157"/>
                    </a:cubicBezTo>
                    <a:cubicBezTo>
                      <a:pt x="83" y="158"/>
                      <a:pt x="73" y="158"/>
                      <a:pt x="69" y="152"/>
                    </a:cubicBezTo>
                    <a:cubicBezTo>
                      <a:pt x="58" y="158"/>
                      <a:pt x="23" y="140"/>
                      <a:pt x="28" y="125"/>
                    </a:cubicBezTo>
                    <a:cubicBezTo>
                      <a:pt x="20" y="125"/>
                      <a:pt x="15" y="116"/>
                      <a:pt x="11" y="111"/>
                    </a:cubicBezTo>
                    <a:cubicBezTo>
                      <a:pt x="8" y="106"/>
                      <a:pt x="4" y="100"/>
                      <a:pt x="5" y="94"/>
                    </a:cubicBezTo>
                    <a:cubicBezTo>
                      <a:pt x="5" y="91"/>
                      <a:pt x="7" y="88"/>
                      <a:pt x="6" y="85"/>
                    </a:cubicBezTo>
                    <a:cubicBezTo>
                      <a:pt x="5" y="80"/>
                      <a:pt x="2" y="76"/>
                      <a:pt x="1" y="71"/>
                    </a:cubicBezTo>
                    <a:cubicBezTo>
                      <a:pt x="0" y="62"/>
                      <a:pt x="5" y="54"/>
                      <a:pt x="9" y="47"/>
                    </a:cubicBezTo>
                    <a:cubicBezTo>
                      <a:pt x="13" y="40"/>
                      <a:pt x="16" y="34"/>
                      <a:pt x="25" y="33"/>
                    </a:cubicBezTo>
                    <a:cubicBezTo>
                      <a:pt x="25" y="30"/>
                      <a:pt x="28" y="28"/>
                      <a:pt x="30" y="25"/>
                    </a:cubicBezTo>
                    <a:cubicBezTo>
                      <a:pt x="35" y="20"/>
                      <a:pt x="40" y="15"/>
                      <a:pt x="46" y="12"/>
                    </a:cubicBezTo>
                    <a:cubicBezTo>
                      <a:pt x="57" y="7"/>
                      <a:pt x="74" y="4"/>
                      <a:pt x="82" y="13"/>
                    </a:cubicBezTo>
                    <a:cubicBezTo>
                      <a:pt x="94" y="0"/>
                      <a:pt x="115" y="12"/>
                      <a:pt x="127" y="20"/>
                    </a:cubicBezTo>
                    <a:cubicBezTo>
                      <a:pt x="137" y="27"/>
                      <a:pt x="137" y="37"/>
                      <a:pt x="136" y="47"/>
                    </a:cubicBezTo>
                    <a:cubicBezTo>
                      <a:pt x="144" y="46"/>
                      <a:pt x="150" y="60"/>
                      <a:pt x="152" y="66"/>
                    </a:cubicBezTo>
                    <a:cubicBezTo>
                      <a:pt x="154" y="78"/>
                      <a:pt x="155" y="91"/>
                      <a:pt x="145" y="99"/>
                    </a:cubicBezTo>
                    <a:cubicBezTo>
                      <a:pt x="152" y="105"/>
                      <a:pt x="144" y="124"/>
                      <a:pt x="141" y="130"/>
                    </a:cubicBezTo>
                    <a:cubicBezTo>
                      <a:pt x="134" y="140"/>
                      <a:pt x="126" y="146"/>
                      <a:pt x="114" y="147"/>
                    </a:cubicBezTo>
                    <a:lnTo>
                      <a:pt x="113" y="148"/>
                    </a:lnTo>
                    <a:close/>
                  </a:path>
                </a:pathLst>
              </a:custGeom>
              <a:solidFill>
                <a:srgbClr val="FDC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Freeform 214">
                <a:extLst>
                  <a:ext uri="{FF2B5EF4-FFF2-40B4-BE49-F238E27FC236}">
                    <a16:creationId xmlns:a16="http://schemas.microsoft.com/office/drawing/2014/main" id="{5FB8A450-B529-AB80-07E1-390AFBECA1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8" y="2629"/>
                <a:ext cx="388" cy="422"/>
              </a:xfrm>
              <a:custGeom>
                <a:avLst/>
                <a:gdLst>
                  <a:gd name="T0" fmla="*/ 2213 w 155"/>
                  <a:gd name="T1" fmla="*/ 2476 h 158"/>
                  <a:gd name="T2" fmla="*/ 2275 w 155"/>
                  <a:gd name="T3" fmla="*/ 1883 h 158"/>
                  <a:gd name="T4" fmla="*/ 2381 w 155"/>
                  <a:gd name="T5" fmla="*/ 1255 h 158"/>
                  <a:gd name="T6" fmla="*/ 2130 w 155"/>
                  <a:gd name="T7" fmla="*/ 900 h 158"/>
                  <a:gd name="T8" fmla="*/ 1993 w 155"/>
                  <a:gd name="T9" fmla="*/ 379 h 158"/>
                  <a:gd name="T10" fmla="*/ 1284 w 155"/>
                  <a:gd name="T11" fmla="*/ 248 h 158"/>
                  <a:gd name="T12" fmla="*/ 721 w 155"/>
                  <a:gd name="T13" fmla="*/ 227 h 158"/>
                  <a:gd name="T14" fmla="*/ 471 w 155"/>
                  <a:gd name="T15" fmla="*/ 478 h 158"/>
                  <a:gd name="T16" fmla="*/ 396 w 155"/>
                  <a:gd name="T17" fmla="*/ 628 h 158"/>
                  <a:gd name="T18" fmla="*/ 145 w 155"/>
                  <a:gd name="T19" fmla="*/ 900 h 158"/>
                  <a:gd name="T20" fmla="*/ 20 w 155"/>
                  <a:gd name="T21" fmla="*/ 1354 h 158"/>
                  <a:gd name="T22" fmla="*/ 95 w 155"/>
                  <a:gd name="T23" fmla="*/ 1619 h 158"/>
                  <a:gd name="T24" fmla="*/ 83 w 155"/>
                  <a:gd name="T25" fmla="*/ 1789 h 158"/>
                  <a:gd name="T26" fmla="*/ 175 w 155"/>
                  <a:gd name="T27" fmla="*/ 2113 h 158"/>
                  <a:gd name="T28" fmla="*/ 438 w 155"/>
                  <a:gd name="T29" fmla="*/ 2382 h 158"/>
                  <a:gd name="T30" fmla="*/ 1084 w 155"/>
                  <a:gd name="T31" fmla="*/ 2895 h 158"/>
                  <a:gd name="T32" fmla="*/ 1397 w 155"/>
                  <a:gd name="T33" fmla="*/ 2989 h 158"/>
                  <a:gd name="T34" fmla="*/ 1772 w 155"/>
                  <a:gd name="T35" fmla="*/ 2818 h 158"/>
                  <a:gd name="T36" fmla="*/ 1785 w 155"/>
                  <a:gd name="T37" fmla="*/ 2804 h 158"/>
                  <a:gd name="T38" fmla="*/ 2213 w 155"/>
                  <a:gd name="T39" fmla="*/ 2476 h 158"/>
                  <a:gd name="T40" fmla="*/ 1785 w 155"/>
                  <a:gd name="T41" fmla="*/ 2703 h 158"/>
                  <a:gd name="T42" fmla="*/ 1772 w 155"/>
                  <a:gd name="T43" fmla="*/ 2703 h 158"/>
                  <a:gd name="T44" fmla="*/ 1722 w 155"/>
                  <a:gd name="T45" fmla="*/ 2746 h 158"/>
                  <a:gd name="T46" fmla="*/ 1710 w 155"/>
                  <a:gd name="T47" fmla="*/ 2746 h 158"/>
                  <a:gd name="T48" fmla="*/ 1397 w 155"/>
                  <a:gd name="T49" fmla="*/ 2895 h 158"/>
                  <a:gd name="T50" fmla="*/ 1146 w 155"/>
                  <a:gd name="T51" fmla="*/ 2861 h 158"/>
                  <a:gd name="T52" fmla="*/ 1116 w 155"/>
                  <a:gd name="T53" fmla="*/ 2783 h 158"/>
                  <a:gd name="T54" fmla="*/ 1034 w 155"/>
                  <a:gd name="T55" fmla="*/ 2818 h 158"/>
                  <a:gd name="T56" fmla="*/ 596 w 155"/>
                  <a:gd name="T57" fmla="*/ 2612 h 158"/>
                  <a:gd name="T58" fmla="*/ 521 w 155"/>
                  <a:gd name="T59" fmla="*/ 2417 h 158"/>
                  <a:gd name="T60" fmla="*/ 563 w 155"/>
                  <a:gd name="T61" fmla="*/ 2289 h 158"/>
                  <a:gd name="T62" fmla="*/ 438 w 155"/>
                  <a:gd name="T63" fmla="*/ 2289 h 158"/>
                  <a:gd name="T64" fmla="*/ 270 w 155"/>
                  <a:gd name="T65" fmla="*/ 2075 h 158"/>
                  <a:gd name="T66" fmla="*/ 238 w 155"/>
                  <a:gd name="T67" fmla="*/ 2054 h 158"/>
                  <a:gd name="T68" fmla="*/ 158 w 155"/>
                  <a:gd name="T69" fmla="*/ 1789 h 158"/>
                  <a:gd name="T70" fmla="*/ 158 w 155"/>
                  <a:gd name="T71" fmla="*/ 1733 h 158"/>
                  <a:gd name="T72" fmla="*/ 175 w 155"/>
                  <a:gd name="T73" fmla="*/ 1597 h 158"/>
                  <a:gd name="T74" fmla="*/ 125 w 155"/>
                  <a:gd name="T75" fmla="*/ 1448 h 158"/>
                  <a:gd name="T76" fmla="*/ 95 w 155"/>
                  <a:gd name="T77" fmla="*/ 1333 h 158"/>
                  <a:gd name="T78" fmla="*/ 208 w 155"/>
                  <a:gd name="T79" fmla="*/ 935 h 158"/>
                  <a:gd name="T80" fmla="*/ 396 w 155"/>
                  <a:gd name="T81" fmla="*/ 721 h 158"/>
                  <a:gd name="T82" fmla="*/ 458 w 155"/>
                  <a:gd name="T83" fmla="*/ 721 h 158"/>
                  <a:gd name="T84" fmla="*/ 471 w 155"/>
                  <a:gd name="T85" fmla="*/ 649 h 158"/>
                  <a:gd name="T86" fmla="*/ 521 w 155"/>
                  <a:gd name="T87" fmla="*/ 572 h 158"/>
                  <a:gd name="T88" fmla="*/ 533 w 155"/>
                  <a:gd name="T89" fmla="*/ 550 h 158"/>
                  <a:gd name="T90" fmla="*/ 583 w 155"/>
                  <a:gd name="T91" fmla="*/ 491 h 158"/>
                  <a:gd name="T92" fmla="*/ 771 w 155"/>
                  <a:gd name="T93" fmla="*/ 307 h 158"/>
                  <a:gd name="T94" fmla="*/ 1222 w 155"/>
                  <a:gd name="T95" fmla="*/ 321 h 158"/>
                  <a:gd name="T96" fmla="*/ 1284 w 155"/>
                  <a:gd name="T97" fmla="*/ 401 h 158"/>
                  <a:gd name="T98" fmla="*/ 1347 w 155"/>
                  <a:gd name="T99" fmla="*/ 321 h 158"/>
                  <a:gd name="T100" fmla="*/ 1943 w 155"/>
                  <a:gd name="T101" fmla="*/ 457 h 158"/>
                  <a:gd name="T102" fmla="*/ 2055 w 155"/>
                  <a:gd name="T103" fmla="*/ 900 h 158"/>
                  <a:gd name="T104" fmla="*/ 2025 w 155"/>
                  <a:gd name="T105" fmla="*/ 1028 h 158"/>
                  <a:gd name="T106" fmla="*/ 2130 w 155"/>
                  <a:gd name="T107" fmla="*/ 991 h 158"/>
                  <a:gd name="T108" fmla="*/ 2305 w 155"/>
                  <a:gd name="T109" fmla="*/ 1277 h 158"/>
                  <a:gd name="T110" fmla="*/ 2225 w 155"/>
                  <a:gd name="T111" fmla="*/ 1811 h 158"/>
                  <a:gd name="T112" fmla="*/ 2130 w 155"/>
                  <a:gd name="T113" fmla="*/ 1883 h 158"/>
                  <a:gd name="T114" fmla="*/ 2225 w 155"/>
                  <a:gd name="T115" fmla="*/ 1984 h 158"/>
                  <a:gd name="T116" fmla="*/ 2130 w 155"/>
                  <a:gd name="T117" fmla="*/ 2417 h 158"/>
                  <a:gd name="T118" fmla="*/ 1785 w 155"/>
                  <a:gd name="T119" fmla="*/ 2703 h 1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5" h="158">
                    <a:moveTo>
                      <a:pt x="141" y="130"/>
                    </a:moveTo>
                    <a:cubicBezTo>
                      <a:pt x="144" y="124"/>
                      <a:pt x="152" y="105"/>
                      <a:pt x="145" y="99"/>
                    </a:cubicBezTo>
                    <a:cubicBezTo>
                      <a:pt x="155" y="91"/>
                      <a:pt x="154" y="78"/>
                      <a:pt x="152" y="66"/>
                    </a:cubicBezTo>
                    <a:cubicBezTo>
                      <a:pt x="150" y="60"/>
                      <a:pt x="144" y="46"/>
                      <a:pt x="136" y="47"/>
                    </a:cubicBezTo>
                    <a:cubicBezTo>
                      <a:pt x="137" y="37"/>
                      <a:pt x="137" y="27"/>
                      <a:pt x="127" y="20"/>
                    </a:cubicBezTo>
                    <a:cubicBezTo>
                      <a:pt x="115" y="12"/>
                      <a:pt x="94" y="0"/>
                      <a:pt x="82" y="13"/>
                    </a:cubicBezTo>
                    <a:cubicBezTo>
                      <a:pt x="74" y="4"/>
                      <a:pt x="57" y="7"/>
                      <a:pt x="46" y="12"/>
                    </a:cubicBezTo>
                    <a:cubicBezTo>
                      <a:pt x="40" y="15"/>
                      <a:pt x="35" y="20"/>
                      <a:pt x="30" y="25"/>
                    </a:cubicBezTo>
                    <a:cubicBezTo>
                      <a:pt x="28" y="28"/>
                      <a:pt x="25" y="30"/>
                      <a:pt x="25" y="33"/>
                    </a:cubicBezTo>
                    <a:cubicBezTo>
                      <a:pt x="16" y="34"/>
                      <a:pt x="13" y="40"/>
                      <a:pt x="9" y="47"/>
                    </a:cubicBezTo>
                    <a:cubicBezTo>
                      <a:pt x="5" y="54"/>
                      <a:pt x="0" y="62"/>
                      <a:pt x="1" y="71"/>
                    </a:cubicBezTo>
                    <a:cubicBezTo>
                      <a:pt x="2" y="76"/>
                      <a:pt x="5" y="80"/>
                      <a:pt x="6" y="85"/>
                    </a:cubicBezTo>
                    <a:cubicBezTo>
                      <a:pt x="7" y="88"/>
                      <a:pt x="5" y="91"/>
                      <a:pt x="5" y="94"/>
                    </a:cubicBezTo>
                    <a:cubicBezTo>
                      <a:pt x="4" y="100"/>
                      <a:pt x="8" y="106"/>
                      <a:pt x="11" y="111"/>
                    </a:cubicBezTo>
                    <a:cubicBezTo>
                      <a:pt x="15" y="116"/>
                      <a:pt x="20" y="125"/>
                      <a:pt x="28" y="125"/>
                    </a:cubicBezTo>
                    <a:cubicBezTo>
                      <a:pt x="23" y="140"/>
                      <a:pt x="58" y="158"/>
                      <a:pt x="69" y="152"/>
                    </a:cubicBezTo>
                    <a:cubicBezTo>
                      <a:pt x="73" y="158"/>
                      <a:pt x="83" y="158"/>
                      <a:pt x="89" y="157"/>
                    </a:cubicBezTo>
                    <a:cubicBezTo>
                      <a:pt x="99" y="157"/>
                      <a:pt x="107" y="155"/>
                      <a:pt x="113" y="148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26" y="146"/>
                      <a:pt x="134" y="140"/>
                      <a:pt x="141" y="130"/>
                    </a:cubicBezTo>
                    <a:close/>
                    <a:moveTo>
                      <a:pt x="114" y="142"/>
                    </a:move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0" y="144"/>
                      <a:pt x="110" y="144"/>
                      <a:pt x="110" y="144"/>
                    </a:cubicBezTo>
                    <a:cubicBezTo>
                      <a:pt x="109" y="144"/>
                      <a:pt x="109" y="144"/>
                      <a:pt x="109" y="144"/>
                    </a:cubicBezTo>
                    <a:cubicBezTo>
                      <a:pt x="104" y="150"/>
                      <a:pt x="97" y="152"/>
                      <a:pt x="89" y="152"/>
                    </a:cubicBezTo>
                    <a:cubicBezTo>
                      <a:pt x="85" y="153"/>
                      <a:pt x="75" y="153"/>
                      <a:pt x="73" y="150"/>
                    </a:cubicBezTo>
                    <a:cubicBezTo>
                      <a:pt x="71" y="146"/>
                      <a:pt x="71" y="146"/>
                      <a:pt x="71" y="146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2" y="150"/>
                      <a:pt x="48" y="145"/>
                      <a:pt x="38" y="137"/>
                    </a:cubicBezTo>
                    <a:cubicBezTo>
                      <a:pt x="36" y="135"/>
                      <a:pt x="32" y="130"/>
                      <a:pt x="33" y="127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24" y="120"/>
                      <a:pt x="20" y="114"/>
                      <a:pt x="17" y="109"/>
                    </a:cubicBezTo>
                    <a:cubicBezTo>
                      <a:pt x="15" y="108"/>
                      <a:pt x="15" y="108"/>
                      <a:pt x="15" y="108"/>
                    </a:cubicBezTo>
                    <a:cubicBezTo>
                      <a:pt x="12" y="103"/>
                      <a:pt x="10" y="99"/>
                      <a:pt x="10" y="94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1" y="89"/>
                      <a:pt x="12" y="87"/>
                      <a:pt x="11" y="84"/>
                    </a:cubicBezTo>
                    <a:cubicBezTo>
                      <a:pt x="11" y="84"/>
                      <a:pt x="8" y="76"/>
                      <a:pt x="8" y="76"/>
                    </a:cubicBezTo>
                    <a:cubicBezTo>
                      <a:pt x="7" y="74"/>
                      <a:pt x="7" y="72"/>
                      <a:pt x="6" y="70"/>
                    </a:cubicBezTo>
                    <a:cubicBezTo>
                      <a:pt x="6" y="63"/>
                      <a:pt x="10" y="55"/>
                      <a:pt x="13" y="49"/>
                    </a:cubicBezTo>
                    <a:cubicBezTo>
                      <a:pt x="17" y="42"/>
                      <a:pt x="20" y="38"/>
                      <a:pt x="25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3"/>
                      <a:pt x="31" y="31"/>
                      <a:pt x="33" y="30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29"/>
                      <a:pt x="37" y="26"/>
                      <a:pt x="37" y="26"/>
                    </a:cubicBezTo>
                    <a:cubicBezTo>
                      <a:pt x="41" y="22"/>
                      <a:pt x="44" y="18"/>
                      <a:pt x="49" y="16"/>
                    </a:cubicBezTo>
                    <a:cubicBezTo>
                      <a:pt x="57" y="12"/>
                      <a:pt x="72" y="10"/>
                      <a:pt x="78" y="17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95" y="7"/>
                      <a:pt x="111" y="16"/>
                      <a:pt x="124" y="24"/>
                    </a:cubicBezTo>
                    <a:cubicBezTo>
                      <a:pt x="131" y="29"/>
                      <a:pt x="132" y="35"/>
                      <a:pt x="131" y="47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36" y="52"/>
                      <a:pt x="136" y="52"/>
                      <a:pt x="136" y="52"/>
                    </a:cubicBezTo>
                    <a:cubicBezTo>
                      <a:pt x="140" y="52"/>
                      <a:pt x="145" y="61"/>
                      <a:pt x="147" y="67"/>
                    </a:cubicBezTo>
                    <a:cubicBezTo>
                      <a:pt x="150" y="82"/>
                      <a:pt x="148" y="90"/>
                      <a:pt x="142" y="95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42" y="104"/>
                      <a:pt x="142" y="104"/>
                      <a:pt x="142" y="104"/>
                    </a:cubicBezTo>
                    <a:cubicBezTo>
                      <a:pt x="145" y="106"/>
                      <a:pt x="141" y="119"/>
                      <a:pt x="136" y="127"/>
                    </a:cubicBezTo>
                    <a:cubicBezTo>
                      <a:pt x="130" y="137"/>
                      <a:pt x="123" y="141"/>
                      <a:pt x="114" y="142"/>
                    </a:cubicBezTo>
                    <a:close/>
                  </a:path>
                </a:pathLst>
              </a:custGeom>
              <a:solidFill>
                <a:srgbClr val="FE9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Freeform 215">
                <a:extLst>
                  <a:ext uri="{FF2B5EF4-FFF2-40B4-BE49-F238E27FC236}">
                    <a16:creationId xmlns:a16="http://schemas.microsoft.com/office/drawing/2014/main" id="{01A4C7FC-F108-BE26-5D45-B6B3EC0C6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1816"/>
                <a:ext cx="373" cy="379"/>
              </a:xfrm>
              <a:custGeom>
                <a:avLst/>
                <a:gdLst>
                  <a:gd name="T0" fmla="*/ 2243 w 149"/>
                  <a:gd name="T1" fmla="*/ 1425 h 142"/>
                  <a:gd name="T2" fmla="*/ 2163 w 149"/>
                  <a:gd name="T3" fmla="*/ 833 h 142"/>
                  <a:gd name="T4" fmla="*/ 2068 w 149"/>
                  <a:gd name="T5" fmla="*/ 649 h 142"/>
                  <a:gd name="T6" fmla="*/ 1963 w 149"/>
                  <a:gd name="T7" fmla="*/ 571 h 142"/>
                  <a:gd name="T8" fmla="*/ 1835 w 149"/>
                  <a:gd name="T9" fmla="*/ 342 h 142"/>
                  <a:gd name="T10" fmla="*/ 1304 w 149"/>
                  <a:gd name="T11" fmla="*/ 56 h 142"/>
                  <a:gd name="T12" fmla="*/ 1317 w 149"/>
                  <a:gd name="T13" fmla="*/ 854 h 142"/>
                  <a:gd name="T14" fmla="*/ 1334 w 149"/>
                  <a:gd name="T15" fmla="*/ 1062 h 142"/>
                  <a:gd name="T16" fmla="*/ 1334 w 149"/>
                  <a:gd name="T17" fmla="*/ 1062 h 142"/>
                  <a:gd name="T18" fmla="*/ 1442 w 149"/>
                  <a:gd name="T19" fmla="*/ 1276 h 142"/>
                  <a:gd name="T20" fmla="*/ 1347 w 149"/>
                  <a:gd name="T21" fmla="*/ 1639 h 142"/>
                  <a:gd name="T22" fmla="*/ 1334 w 149"/>
                  <a:gd name="T23" fmla="*/ 1639 h 142"/>
                  <a:gd name="T24" fmla="*/ 1242 w 149"/>
                  <a:gd name="T25" fmla="*/ 1617 h 142"/>
                  <a:gd name="T26" fmla="*/ 1084 w 149"/>
                  <a:gd name="T27" fmla="*/ 1732 h 142"/>
                  <a:gd name="T28" fmla="*/ 1066 w 149"/>
                  <a:gd name="T29" fmla="*/ 1617 h 142"/>
                  <a:gd name="T30" fmla="*/ 959 w 149"/>
                  <a:gd name="T31" fmla="*/ 1561 h 142"/>
                  <a:gd name="T32" fmla="*/ 959 w 149"/>
                  <a:gd name="T33" fmla="*/ 1310 h 142"/>
                  <a:gd name="T34" fmla="*/ 971 w 149"/>
                  <a:gd name="T35" fmla="*/ 1118 h 142"/>
                  <a:gd name="T36" fmla="*/ 1004 w 149"/>
                  <a:gd name="T37" fmla="*/ 1118 h 142"/>
                  <a:gd name="T38" fmla="*/ 1004 w 149"/>
                  <a:gd name="T39" fmla="*/ 1118 h 142"/>
                  <a:gd name="T40" fmla="*/ 1084 w 149"/>
                  <a:gd name="T41" fmla="*/ 875 h 142"/>
                  <a:gd name="T42" fmla="*/ 1066 w 149"/>
                  <a:gd name="T43" fmla="*/ 35 h 142"/>
                  <a:gd name="T44" fmla="*/ 834 w 149"/>
                  <a:gd name="T45" fmla="*/ 56 h 142"/>
                  <a:gd name="T46" fmla="*/ 583 w 149"/>
                  <a:gd name="T47" fmla="*/ 307 h 142"/>
                  <a:gd name="T48" fmla="*/ 158 w 149"/>
                  <a:gd name="T49" fmla="*/ 1046 h 142"/>
                  <a:gd name="T50" fmla="*/ 50 w 149"/>
                  <a:gd name="T51" fmla="*/ 1524 h 142"/>
                  <a:gd name="T52" fmla="*/ 83 w 149"/>
                  <a:gd name="T53" fmla="*/ 1810 h 142"/>
                  <a:gd name="T54" fmla="*/ 238 w 149"/>
                  <a:gd name="T55" fmla="*/ 1903 h 142"/>
                  <a:gd name="T56" fmla="*/ 376 w 149"/>
                  <a:gd name="T57" fmla="*/ 2322 h 142"/>
                  <a:gd name="T58" fmla="*/ 801 w 149"/>
                  <a:gd name="T59" fmla="*/ 2530 h 142"/>
                  <a:gd name="T60" fmla="*/ 1692 w 149"/>
                  <a:gd name="T61" fmla="*/ 2437 h 142"/>
                  <a:gd name="T62" fmla="*/ 1847 w 149"/>
                  <a:gd name="T63" fmla="*/ 2165 h 142"/>
                  <a:gd name="T64" fmla="*/ 1847 w 149"/>
                  <a:gd name="T65" fmla="*/ 2165 h 142"/>
                  <a:gd name="T66" fmla="*/ 2243 w 149"/>
                  <a:gd name="T67" fmla="*/ 1425 h 1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42">
                    <a:moveTo>
                      <a:pt x="143" y="75"/>
                    </a:moveTo>
                    <a:cubicBezTo>
                      <a:pt x="140" y="65"/>
                      <a:pt x="143" y="54"/>
                      <a:pt x="138" y="44"/>
                    </a:cubicBezTo>
                    <a:cubicBezTo>
                      <a:pt x="136" y="41"/>
                      <a:pt x="134" y="36"/>
                      <a:pt x="132" y="34"/>
                    </a:cubicBezTo>
                    <a:cubicBezTo>
                      <a:pt x="130" y="32"/>
                      <a:pt x="127" y="32"/>
                      <a:pt x="125" y="30"/>
                    </a:cubicBezTo>
                    <a:cubicBezTo>
                      <a:pt x="121" y="28"/>
                      <a:pt x="121" y="22"/>
                      <a:pt x="117" y="18"/>
                    </a:cubicBezTo>
                    <a:cubicBezTo>
                      <a:pt x="109" y="7"/>
                      <a:pt x="95" y="0"/>
                      <a:pt x="83" y="3"/>
                    </a:cubicBezTo>
                    <a:cubicBezTo>
                      <a:pt x="85" y="20"/>
                      <a:pt x="85" y="35"/>
                      <a:pt x="84" y="45"/>
                    </a:cubicBezTo>
                    <a:cubicBezTo>
                      <a:pt x="84" y="50"/>
                      <a:pt x="85" y="53"/>
                      <a:pt x="85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4" y="62"/>
                      <a:pt x="86" y="67"/>
                      <a:pt x="92" y="67"/>
                    </a:cubicBezTo>
                    <a:cubicBezTo>
                      <a:pt x="86" y="67"/>
                      <a:pt x="80" y="81"/>
                      <a:pt x="86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5"/>
                      <a:pt x="81" y="85"/>
                      <a:pt x="79" y="85"/>
                    </a:cubicBezTo>
                    <a:cubicBezTo>
                      <a:pt x="74" y="86"/>
                      <a:pt x="72" y="87"/>
                      <a:pt x="69" y="91"/>
                    </a:cubicBezTo>
                    <a:cubicBezTo>
                      <a:pt x="68" y="89"/>
                      <a:pt x="70" y="87"/>
                      <a:pt x="68" y="85"/>
                    </a:cubicBezTo>
                    <a:cubicBezTo>
                      <a:pt x="66" y="83"/>
                      <a:pt x="63" y="83"/>
                      <a:pt x="61" y="82"/>
                    </a:cubicBezTo>
                    <a:cubicBezTo>
                      <a:pt x="65" y="79"/>
                      <a:pt x="65" y="71"/>
                      <a:pt x="61" y="69"/>
                    </a:cubicBezTo>
                    <a:cubicBezTo>
                      <a:pt x="64" y="68"/>
                      <a:pt x="64" y="61"/>
                      <a:pt x="62" y="59"/>
                    </a:cubicBezTo>
                    <a:cubicBezTo>
                      <a:pt x="62" y="59"/>
                      <a:pt x="63" y="59"/>
                      <a:pt x="64" y="59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5" y="56"/>
                      <a:pt x="69" y="53"/>
                      <a:pt x="69" y="46"/>
                    </a:cubicBezTo>
                    <a:cubicBezTo>
                      <a:pt x="70" y="35"/>
                      <a:pt x="70" y="19"/>
                      <a:pt x="68" y="2"/>
                    </a:cubicBezTo>
                    <a:cubicBezTo>
                      <a:pt x="62" y="1"/>
                      <a:pt x="56" y="2"/>
                      <a:pt x="53" y="3"/>
                    </a:cubicBezTo>
                    <a:cubicBezTo>
                      <a:pt x="49" y="4"/>
                      <a:pt x="34" y="10"/>
                      <a:pt x="37" y="16"/>
                    </a:cubicBezTo>
                    <a:cubicBezTo>
                      <a:pt x="22" y="13"/>
                      <a:pt x="0" y="42"/>
                      <a:pt x="10" y="55"/>
                    </a:cubicBezTo>
                    <a:cubicBezTo>
                      <a:pt x="4" y="61"/>
                      <a:pt x="4" y="73"/>
                      <a:pt x="3" y="80"/>
                    </a:cubicBezTo>
                    <a:cubicBezTo>
                      <a:pt x="3" y="85"/>
                      <a:pt x="3" y="90"/>
                      <a:pt x="5" y="95"/>
                    </a:cubicBezTo>
                    <a:cubicBezTo>
                      <a:pt x="7" y="99"/>
                      <a:pt x="10" y="99"/>
                      <a:pt x="15" y="100"/>
                    </a:cubicBezTo>
                    <a:cubicBezTo>
                      <a:pt x="11" y="108"/>
                      <a:pt x="17" y="118"/>
                      <a:pt x="24" y="122"/>
                    </a:cubicBezTo>
                    <a:cubicBezTo>
                      <a:pt x="29" y="125"/>
                      <a:pt x="45" y="139"/>
                      <a:pt x="51" y="133"/>
                    </a:cubicBezTo>
                    <a:cubicBezTo>
                      <a:pt x="56" y="142"/>
                      <a:pt x="89" y="141"/>
                      <a:pt x="108" y="128"/>
                    </a:cubicBezTo>
                    <a:cubicBezTo>
                      <a:pt x="113" y="125"/>
                      <a:pt x="118" y="120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35" y="112"/>
                      <a:pt x="149" y="92"/>
                      <a:pt x="143" y="75"/>
                    </a:cubicBezTo>
                    <a:close/>
                  </a:path>
                </a:pathLst>
              </a:custGeom>
              <a:solidFill>
                <a:srgbClr val="FDC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Freeform 216">
                <a:extLst>
                  <a:ext uri="{FF2B5EF4-FFF2-40B4-BE49-F238E27FC236}">
                    <a16:creationId xmlns:a16="http://schemas.microsoft.com/office/drawing/2014/main" id="{AD39397A-4846-972D-EB27-60E7C2DF7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1952"/>
                <a:ext cx="77" cy="107"/>
              </a:xfrm>
              <a:custGeom>
                <a:avLst/>
                <a:gdLst>
                  <a:gd name="T0" fmla="*/ 104 w 31"/>
                  <a:gd name="T1" fmla="*/ 0 h 40"/>
                  <a:gd name="T2" fmla="*/ 42 w 31"/>
                  <a:gd name="T3" fmla="*/ 150 h 40"/>
                  <a:gd name="T4" fmla="*/ 42 w 31"/>
                  <a:gd name="T5" fmla="*/ 150 h 40"/>
                  <a:gd name="T6" fmla="*/ 12 w 31"/>
                  <a:gd name="T7" fmla="*/ 150 h 40"/>
                  <a:gd name="T8" fmla="*/ 0 w 31"/>
                  <a:gd name="T9" fmla="*/ 342 h 40"/>
                  <a:gd name="T10" fmla="*/ 0 w 31"/>
                  <a:gd name="T11" fmla="*/ 594 h 40"/>
                  <a:gd name="T12" fmla="*/ 104 w 31"/>
                  <a:gd name="T13" fmla="*/ 650 h 40"/>
                  <a:gd name="T14" fmla="*/ 124 w 31"/>
                  <a:gd name="T15" fmla="*/ 765 h 40"/>
                  <a:gd name="T16" fmla="*/ 278 w 31"/>
                  <a:gd name="T17" fmla="*/ 650 h 40"/>
                  <a:gd name="T18" fmla="*/ 370 w 31"/>
                  <a:gd name="T19" fmla="*/ 671 h 40"/>
                  <a:gd name="T20" fmla="*/ 383 w 31"/>
                  <a:gd name="T21" fmla="*/ 671 h 40"/>
                  <a:gd name="T22" fmla="*/ 474 w 31"/>
                  <a:gd name="T23" fmla="*/ 308 h 40"/>
                  <a:gd name="T24" fmla="*/ 370 w 31"/>
                  <a:gd name="T25" fmla="*/ 94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40">
                    <a:moveTo>
                      <a:pt x="7" y="0"/>
                    </a:moveTo>
                    <a:cubicBezTo>
                      <a:pt x="6" y="3"/>
                      <a:pt x="4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3" y="10"/>
                      <a:pt x="3" y="17"/>
                      <a:pt x="0" y="18"/>
                    </a:cubicBezTo>
                    <a:cubicBezTo>
                      <a:pt x="4" y="20"/>
                      <a:pt x="4" y="28"/>
                      <a:pt x="0" y="31"/>
                    </a:cubicBezTo>
                    <a:cubicBezTo>
                      <a:pt x="2" y="32"/>
                      <a:pt x="5" y="32"/>
                      <a:pt x="7" y="34"/>
                    </a:cubicBezTo>
                    <a:cubicBezTo>
                      <a:pt x="9" y="36"/>
                      <a:pt x="7" y="38"/>
                      <a:pt x="8" y="40"/>
                    </a:cubicBezTo>
                    <a:cubicBezTo>
                      <a:pt x="11" y="36"/>
                      <a:pt x="13" y="35"/>
                      <a:pt x="18" y="34"/>
                    </a:cubicBezTo>
                    <a:cubicBezTo>
                      <a:pt x="20" y="34"/>
                      <a:pt x="24" y="34"/>
                      <a:pt x="24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9" y="30"/>
                      <a:pt x="25" y="16"/>
                      <a:pt x="31" y="16"/>
                    </a:cubicBezTo>
                    <a:cubicBezTo>
                      <a:pt x="25" y="16"/>
                      <a:pt x="23" y="11"/>
                      <a:pt x="24" y="5"/>
                    </a:cubicBezTo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Freeform 217">
                <a:extLst>
                  <a:ext uri="{FF2B5EF4-FFF2-40B4-BE49-F238E27FC236}">
                    <a16:creationId xmlns:a16="http://schemas.microsoft.com/office/drawing/2014/main" id="{94094133-69BC-FF89-D8A8-3BB281C9DF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8" y="1816"/>
                <a:ext cx="373" cy="379"/>
              </a:xfrm>
              <a:custGeom>
                <a:avLst/>
                <a:gdLst>
                  <a:gd name="T0" fmla="*/ 2163 w 149"/>
                  <a:gd name="T1" fmla="*/ 833 h 142"/>
                  <a:gd name="T2" fmla="*/ 1963 w 149"/>
                  <a:gd name="T3" fmla="*/ 571 h 142"/>
                  <a:gd name="T4" fmla="*/ 1304 w 149"/>
                  <a:gd name="T5" fmla="*/ 56 h 142"/>
                  <a:gd name="T6" fmla="*/ 1334 w 149"/>
                  <a:gd name="T7" fmla="*/ 1062 h 142"/>
                  <a:gd name="T8" fmla="*/ 1442 w 149"/>
                  <a:gd name="T9" fmla="*/ 1276 h 142"/>
                  <a:gd name="T10" fmla="*/ 1334 w 149"/>
                  <a:gd name="T11" fmla="*/ 1639 h 142"/>
                  <a:gd name="T12" fmla="*/ 1084 w 149"/>
                  <a:gd name="T13" fmla="*/ 1732 h 142"/>
                  <a:gd name="T14" fmla="*/ 959 w 149"/>
                  <a:gd name="T15" fmla="*/ 1561 h 142"/>
                  <a:gd name="T16" fmla="*/ 971 w 149"/>
                  <a:gd name="T17" fmla="*/ 1118 h 142"/>
                  <a:gd name="T18" fmla="*/ 1004 w 149"/>
                  <a:gd name="T19" fmla="*/ 1118 h 142"/>
                  <a:gd name="T20" fmla="*/ 1066 w 149"/>
                  <a:gd name="T21" fmla="*/ 35 h 142"/>
                  <a:gd name="T22" fmla="*/ 583 w 149"/>
                  <a:gd name="T23" fmla="*/ 307 h 142"/>
                  <a:gd name="T24" fmla="*/ 50 w 149"/>
                  <a:gd name="T25" fmla="*/ 1524 h 142"/>
                  <a:gd name="T26" fmla="*/ 238 w 149"/>
                  <a:gd name="T27" fmla="*/ 1903 h 142"/>
                  <a:gd name="T28" fmla="*/ 801 w 149"/>
                  <a:gd name="T29" fmla="*/ 2530 h 142"/>
                  <a:gd name="T30" fmla="*/ 1847 w 149"/>
                  <a:gd name="T31" fmla="*/ 2165 h 142"/>
                  <a:gd name="T32" fmla="*/ 2243 w 149"/>
                  <a:gd name="T33" fmla="*/ 1425 h 142"/>
                  <a:gd name="T34" fmla="*/ 1284 w 149"/>
                  <a:gd name="T35" fmla="*/ 1711 h 142"/>
                  <a:gd name="T36" fmla="*/ 1242 w 149"/>
                  <a:gd name="T37" fmla="*/ 891 h 142"/>
                  <a:gd name="T38" fmla="*/ 1785 w 149"/>
                  <a:gd name="T39" fmla="*/ 398 h 142"/>
                  <a:gd name="T40" fmla="*/ 1930 w 149"/>
                  <a:gd name="T41" fmla="*/ 649 h 142"/>
                  <a:gd name="T42" fmla="*/ 2025 w 149"/>
                  <a:gd name="T43" fmla="*/ 705 h 142"/>
                  <a:gd name="T44" fmla="*/ 2088 w 149"/>
                  <a:gd name="T45" fmla="*/ 875 h 142"/>
                  <a:gd name="T46" fmla="*/ 2130 w 149"/>
                  <a:gd name="T47" fmla="*/ 1161 h 142"/>
                  <a:gd name="T48" fmla="*/ 2180 w 149"/>
                  <a:gd name="T49" fmla="*/ 1468 h 142"/>
                  <a:gd name="T50" fmla="*/ 2130 w 149"/>
                  <a:gd name="T51" fmla="*/ 1844 h 142"/>
                  <a:gd name="T52" fmla="*/ 1835 w 149"/>
                  <a:gd name="T53" fmla="*/ 2095 h 142"/>
                  <a:gd name="T54" fmla="*/ 1772 w 149"/>
                  <a:gd name="T55" fmla="*/ 2186 h 142"/>
                  <a:gd name="T56" fmla="*/ 926 w 149"/>
                  <a:gd name="T57" fmla="*/ 2530 h 142"/>
                  <a:gd name="T58" fmla="*/ 814 w 149"/>
                  <a:gd name="T59" fmla="*/ 2378 h 142"/>
                  <a:gd name="T60" fmla="*/ 458 w 149"/>
                  <a:gd name="T61" fmla="*/ 2279 h 142"/>
                  <a:gd name="T62" fmla="*/ 300 w 149"/>
                  <a:gd name="T63" fmla="*/ 1938 h 142"/>
                  <a:gd name="T64" fmla="*/ 208 w 149"/>
                  <a:gd name="T65" fmla="*/ 1810 h 142"/>
                  <a:gd name="T66" fmla="*/ 125 w 149"/>
                  <a:gd name="T67" fmla="*/ 1540 h 142"/>
                  <a:gd name="T68" fmla="*/ 208 w 149"/>
                  <a:gd name="T69" fmla="*/ 1105 h 142"/>
                  <a:gd name="T70" fmla="*/ 208 w 149"/>
                  <a:gd name="T71" fmla="*/ 1004 h 142"/>
                  <a:gd name="T72" fmla="*/ 563 w 149"/>
                  <a:gd name="T73" fmla="*/ 398 h 142"/>
                  <a:gd name="T74" fmla="*/ 646 w 149"/>
                  <a:gd name="T75" fmla="*/ 264 h 142"/>
                  <a:gd name="T76" fmla="*/ 1004 w 149"/>
                  <a:gd name="T77" fmla="*/ 115 h 14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9" h="142">
                    <a:moveTo>
                      <a:pt x="143" y="75"/>
                    </a:moveTo>
                    <a:cubicBezTo>
                      <a:pt x="140" y="65"/>
                      <a:pt x="143" y="54"/>
                      <a:pt x="138" y="44"/>
                    </a:cubicBezTo>
                    <a:cubicBezTo>
                      <a:pt x="136" y="41"/>
                      <a:pt x="134" y="36"/>
                      <a:pt x="132" y="34"/>
                    </a:cubicBezTo>
                    <a:cubicBezTo>
                      <a:pt x="130" y="32"/>
                      <a:pt x="127" y="32"/>
                      <a:pt x="125" y="30"/>
                    </a:cubicBezTo>
                    <a:cubicBezTo>
                      <a:pt x="121" y="28"/>
                      <a:pt x="121" y="22"/>
                      <a:pt x="117" y="18"/>
                    </a:cubicBezTo>
                    <a:cubicBezTo>
                      <a:pt x="109" y="7"/>
                      <a:pt x="95" y="0"/>
                      <a:pt x="83" y="3"/>
                    </a:cubicBezTo>
                    <a:cubicBezTo>
                      <a:pt x="85" y="20"/>
                      <a:pt x="85" y="35"/>
                      <a:pt x="84" y="45"/>
                    </a:cubicBezTo>
                    <a:cubicBezTo>
                      <a:pt x="84" y="50"/>
                      <a:pt x="85" y="53"/>
                      <a:pt x="85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4" y="62"/>
                      <a:pt x="86" y="67"/>
                      <a:pt x="92" y="67"/>
                    </a:cubicBezTo>
                    <a:cubicBezTo>
                      <a:pt x="86" y="67"/>
                      <a:pt x="80" y="81"/>
                      <a:pt x="86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5"/>
                      <a:pt x="81" y="85"/>
                      <a:pt x="79" y="85"/>
                    </a:cubicBezTo>
                    <a:cubicBezTo>
                      <a:pt x="74" y="86"/>
                      <a:pt x="72" y="87"/>
                      <a:pt x="69" y="91"/>
                    </a:cubicBezTo>
                    <a:cubicBezTo>
                      <a:pt x="68" y="89"/>
                      <a:pt x="70" y="87"/>
                      <a:pt x="68" y="85"/>
                    </a:cubicBezTo>
                    <a:cubicBezTo>
                      <a:pt x="66" y="83"/>
                      <a:pt x="63" y="83"/>
                      <a:pt x="61" y="82"/>
                    </a:cubicBezTo>
                    <a:cubicBezTo>
                      <a:pt x="65" y="79"/>
                      <a:pt x="65" y="71"/>
                      <a:pt x="61" y="69"/>
                    </a:cubicBezTo>
                    <a:cubicBezTo>
                      <a:pt x="64" y="68"/>
                      <a:pt x="64" y="61"/>
                      <a:pt x="62" y="59"/>
                    </a:cubicBezTo>
                    <a:cubicBezTo>
                      <a:pt x="62" y="59"/>
                      <a:pt x="63" y="59"/>
                      <a:pt x="64" y="59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5" y="56"/>
                      <a:pt x="69" y="53"/>
                      <a:pt x="69" y="46"/>
                    </a:cubicBezTo>
                    <a:cubicBezTo>
                      <a:pt x="70" y="35"/>
                      <a:pt x="70" y="19"/>
                      <a:pt x="68" y="2"/>
                    </a:cubicBezTo>
                    <a:cubicBezTo>
                      <a:pt x="62" y="1"/>
                      <a:pt x="56" y="2"/>
                      <a:pt x="53" y="3"/>
                    </a:cubicBezTo>
                    <a:cubicBezTo>
                      <a:pt x="49" y="4"/>
                      <a:pt x="34" y="10"/>
                      <a:pt x="37" y="16"/>
                    </a:cubicBezTo>
                    <a:cubicBezTo>
                      <a:pt x="22" y="13"/>
                      <a:pt x="0" y="42"/>
                      <a:pt x="10" y="55"/>
                    </a:cubicBezTo>
                    <a:cubicBezTo>
                      <a:pt x="4" y="61"/>
                      <a:pt x="4" y="73"/>
                      <a:pt x="3" y="80"/>
                    </a:cubicBezTo>
                    <a:cubicBezTo>
                      <a:pt x="3" y="85"/>
                      <a:pt x="3" y="90"/>
                      <a:pt x="5" y="95"/>
                    </a:cubicBezTo>
                    <a:cubicBezTo>
                      <a:pt x="7" y="99"/>
                      <a:pt x="10" y="99"/>
                      <a:pt x="15" y="100"/>
                    </a:cubicBezTo>
                    <a:cubicBezTo>
                      <a:pt x="11" y="108"/>
                      <a:pt x="17" y="118"/>
                      <a:pt x="24" y="122"/>
                    </a:cubicBezTo>
                    <a:cubicBezTo>
                      <a:pt x="29" y="125"/>
                      <a:pt x="45" y="139"/>
                      <a:pt x="51" y="133"/>
                    </a:cubicBezTo>
                    <a:cubicBezTo>
                      <a:pt x="56" y="142"/>
                      <a:pt x="89" y="141"/>
                      <a:pt x="108" y="128"/>
                    </a:cubicBezTo>
                    <a:cubicBezTo>
                      <a:pt x="113" y="125"/>
                      <a:pt x="118" y="120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35" y="112"/>
                      <a:pt x="149" y="92"/>
                      <a:pt x="143" y="75"/>
                    </a:cubicBezTo>
                    <a:close/>
                    <a:moveTo>
                      <a:pt x="81" y="88"/>
                    </a:moveTo>
                    <a:cubicBezTo>
                      <a:pt x="81" y="88"/>
                      <a:pt x="82" y="89"/>
                      <a:pt x="82" y="90"/>
                    </a:cubicBezTo>
                    <a:cubicBezTo>
                      <a:pt x="82" y="89"/>
                      <a:pt x="81" y="89"/>
                      <a:pt x="81" y="88"/>
                    </a:cubicBezTo>
                    <a:close/>
                    <a:moveTo>
                      <a:pt x="79" y="47"/>
                    </a:moveTo>
                    <a:cubicBezTo>
                      <a:pt x="80" y="36"/>
                      <a:pt x="89" y="21"/>
                      <a:pt x="88" y="7"/>
                    </a:cubicBezTo>
                    <a:cubicBezTo>
                      <a:pt x="97" y="7"/>
                      <a:pt x="107" y="12"/>
                      <a:pt x="114" y="21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8" y="29"/>
                      <a:pt x="119" y="32"/>
                      <a:pt x="123" y="34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0" y="39"/>
                      <a:pt x="132" y="42"/>
                      <a:pt x="133" y="44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35" y="49"/>
                      <a:pt x="136" y="52"/>
                      <a:pt x="136" y="55"/>
                    </a:cubicBezTo>
                    <a:cubicBezTo>
                      <a:pt x="136" y="57"/>
                      <a:pt x="136" y="59"/>
                      <a:pt x="136" y="61"/>
                    </a:cubicBezTo>
                    <a:cubicBezTo>
                      <a:pt x="137" y="64"/>
                      <a:pt x="137" y="66"/>
                      <a:pt x="137" y="68"/>
                    </a:cubicBezTo>
                    <a:cubicBezTo>
                      <a:pt x="137" y="71"/>
                      <a:pt x="138" y="74"/>
                      <a:pt x="139" y="77"/>
                    </a:cubicBezTo>
                    <a:cubicBezTo>
                      <a:pt x="139" y="78"/>
                      <a:pt x="140" y="80"/>
                      <a:pt x="140" y="81"/>
                    </a:cubicBezTo>
                    <a:cubicBezTo>
                      <a:pt x="140" y="86"/>
                      <a:pt x="139" y="92"/>
                      <a:pt x="136" y="97"/>
                    </a:cubicBezTo>
                    <a:cubicBezTo>
                      <a:pt x="132" y="104"/>
                      <a:pt x="125" y="109"/>
                      <a:pt x="117" y="110"/>
                    </a:cubicBezTo>
                    <a:cubicBezTo>
                      <a:pt x="117" y="110"/>
                      <a:pt x="117" y="110"/>
                      <a:pt x="117" y="110"/>
                    </a:cubicBezTo>
                    <a:cubicBezTo>
                      <a:pt x="113" y="111"/>
                      <a:pt x="113" y="111"/>
                      <a:pt x="113" y="111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3" y="118"/>
                      <a:pt x="109" y="121"/>
                      <a:pt x="105" y="124"/>
                    </a:cubicBezTo>
                    <a:cubicBezTo>
                      <a:pt x="92" y="133"/>
                      <a:pt x="70" y="136"/>
                      <a:pt x="59" y="133"/>
                    </a:cubicBezTo>
                    <a:cubicBezTo>
                      <a:pt x="56" y="132"/>
                      <a:pt x="55" y="131"/>
                      <a:pt x="55" y="131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48" y="130"/>
                      <a:pt x="45" y="132"/>
                      <a:pt x="29" y="120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21" y="115"/>
                      <a:pt x="16" y="108"/>
                      <a:pt x="19" y="102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13" y="95"/>
                      <a:pt x="13" y="95"/>
                      <a:pt x="13" y="95"/>
                    </a:cubicBezTo>
                    <a:cubicBezTo>
                      <a:pt x="10" y="94"/>
                      <a:pt x="9" y="94"/>
                      <a:pt x="9" y="92"/>
                    </a:cubicBezTo>
                    <a:cubicBezTo>
                      <a:pt x="7" y="89"/>
                      <a:pt x="8" y="85"/>
                      <a:pt x="8" y="81"/>
                    </a:cubicBezTo>
                    <a:cubicBezTo>
                      <a:pt x="8" y="81"/>
                      <a:pt x="8" y="79"/>
                      <a:pt x="8" y="79"/>
                    </a:cubicBezTo>
                    <a:cubicBezTo>
                      <a:pt x="8" y="72"/>
                      <a:pt x="9" y="63"/>
                      <a:pt x="13" y="58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1" y="49"/>
                      <a:pt x="12" y="41"/>
                      <a:pt x="17" y="34"/>
                    </a:cubicBezTo>
                    <a:cubicBezTo>
                      <a:pt x="22" y="25"/>
                      <a:pt x="31" y="20"/>
                      <a:pt x="36" y="21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1" y="15"/>
                      <a:pt x="41" y="14"/>
                    </a:cubicBezTo>
                    <a:cubicBezTo>
                      <a:pt x="42" y="13"/>
                      <a:pt x="48" y="9"/>
                      <a:pt x="54" y="7"/>
                    </a:cubicBezTo>
                    <a:cubicBezTo>
                      <a:pt x="56" y="7"/>
                      <a:pt x="60" y="6"/>
                      <a:pt x="64" y="6"/>
                    </a:cubicBezTo>
                    <a:cubicBezTo>
                      <a:pt x="65" y="19"/>
                      <a:pt x="71" y="33"/>
                      <a:pt x="72" y="44"/>
                    </a:cubicBezTo>
                  </a:path>
                </a:pathLst>
              </a:custGeom>
              <a:solidFill>
                <a:srgbClr val="FE9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Freeform 218">
                <a:extLst>
                  <a:ext uri="{FF2B5EF4-FFF2-40B4-BE49-F238E27FC236}">
                    <a16:creationId xmlns:a16="http://schemas.microsoft.com/office/drawing/2014/main" id="{5331F065-46EB-0B3B-778D-116BB584F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1603"/>
                <a:ext cx="375" cy="445"/>
              </a:xfrm>
              <a:custGeom>
                <a:avLst/>
                <a:gdLst>
                  <a:gd name="T0" fmla="*/ 345 w 150"/>
                  <a:gd name="T1" fmla="*/ 1831 h 167"/>
                  <a:gd name="T2" fmla="*/ 1095 w 150"/>
                  <a:gd name="T3" fmla="*/ 2841 h 167"/>
                  <a:gd name="T4" fmla="*/ 1770 w 150"/>
                  <a:gd name="T5" fmla="*/ 3024 h 167"/>
                  <a:gd name="T6" fmla="*/ 2063 w 150"/>
                  <a:gd name="T7" fmla="*/ 2670 h 167"/>
                  <a:gd name="T8" fmla="*/ 2020 w 150"/>
                  <a:gd name="T9" fmla="*/ 2422 h 167"/>
                  <a:gd name="T10" fmla="*/ 2270 w 150"/>
                  <a:gd name="T11" fmla="*/ 2060 h 167"/>
                  <a:gd name="T12" fmla="*/ 2175 w 150"/>
                  <a:gd name="T13" fmla="*/ 1271 h 167"/>
                  <a:gd name="T14" fmla="*/ 2050 w 150"/>
                  <a:gd name="T15" fmla="*/ 1194 h 167"/>
                  <a:gd name="T16" fmla="*/ 2033 w 150"/>
                  <a:gd name="T17" fmla="*/ 1058 h 167"/>
                  <a:gd name="T18" fmla="*/ 1875 w 150"/>
                  <a:gd name="T19" fmla="*/ 738 h 167"/>
                  <a:gd name="T20" fmla="*/ 1425 w 150"/>
                  <a:gd name="T21" fmla="*/ 477 h 167"/>
                  <a:gd name="T22" fmla="*/ 500 w 150"/>
                  <a:gd name="T23" fmla="*/ 759 h 167"/>
                  <a:gd name="T24" fmla="*/ 363 w 150"/>
                  <a:gd name="T25" fmla="*/ 1796 h 167"/>
                  <a:gd name="T26" fmla="*/ 345 w 150"/>
                  <a:gd name="T27" fmla="*/ 1831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0" h="167">
                    <a:moveTo>
                      <a:pt x="22" y="97"/>
                    </a:moveTo>
                    <a:cubicBezTo>
                      <a:pt x="10" y="112"/>
                      <a:pt x="54" y="158"/>
                      <a:pt x="70" y="150"/>
                    </a:cubicBezTo>
                    <a:cubicBezTo>
                      <a:pt x="63" y="167"/>
                      <a:pt x="106" y="163"/>
                      <a:pt x="113" y="160"/>
                    </a:cubicBezTo>
                    <a:cubicBezTo>
                      <a:pt x="120" y="157"/>
                      <a:pt x="129" y="149"/>
                      <a:pt x="132" y="141"/>
                    </a:cubicBezTo>
                    <a:cubicBezTo>
                      <a:pt x="133" y="136"/>
                      <a:pt x="131" y="134"/>
                      <a:pt x="129" y="128"/>
                    </a:cubicBezTo>
                    <a:cubicBezTo>
                      <a:pt x="143" y="135"/>
                      <a:pt x="144" y="119"/>
                      <a:pt x="145" y="109"/>
                    </a:cubicBezTo>
                    <a:cubicBezTo>
                      <a:pt x="146" y="95"/>
                      <a:pt x="150" y="77"/>
                      <a:pt x="139" y="67"/>
                    </a:cubicBezTo>
                    <a:cubicBezTo>
                      <a:pt x="137" y="65"/>
                      <a:pt x="132" y="64"/>
                      <a:pt x="131" y="63"/>
                    </a:cubicBezTo>
                    <a:cubicBezTo>
                      <a:pt x="128" y="59"/>
                      <a:pt x="131" y="60"/>
                      <a:pt x="130" y="56"/>
                    </a:cubicBezTo>
                    <a:cubicBezTo>
                      <a:pt x="128" y="49"/>
                      <a:pt x="125" y="44"/>
                      <a:pt x="120" y="39"/>
                    </a:cubicBezTo>
                    <a:cubicBezTo>
                      <a:pt x="113" y="31"/>
                      <a:pt x="102" y="21"/>
                      <a:pt x="91" y="25"/>
                    </a:cubicBezTo>
                    <a:cubicBezTo>
                      <a:pt x="91" y="0"/>
                      <a:pt x="33" y="15"/>
                      <a:pt x="32" y="40"/>
                    </a:cubicBezTo>
                    <a:cubicBezTo>
                      <a:pt x="11" y="46"/>
                      <a:pt x="0" y="82"/>
                      <a:pt x="23" y="95"/>
                    </a:cubicBezTo>
                    <a:lnTo>
                      <a:pt x="22" y="97"/>
                    </a:lnTo>
                    <a:close/>
                  </a:path>
                </a:pathLst>
              </a:custGeom>
              <a:solidFill>
                <a:srgbClr val="FDC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Freeform 219">
                <a:extLst>
                  <a:ext uri="{FF2B5EF4-FFF2-40B4-BE49-F238E27FC236}">
                    <a16:creationId xmlns:a16="http://schemas.microsoft.com/office/drawing/2014/main" id="{5FCEC351-4CD9-F9AB-2FF4-36B7C25052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3" y="1603"/>
                <a:ext cx="375" cy="445"/>
              </a:xfrm>
              <a:custGeom>
                <a:avLst/>
                <a:gdLst>
                  <a:gd name="T0" fmla="*/ 2175 w 150"/>
                  <a:gd name="T1" fmla="*/ 1271 h 167"/>
                  <a:gd name="T2" fmla="*/ 2050 w 150"/>
                  <a:gd name="T3" fmla="*/ 1194 h 167"/>
                  <a:gd name="T4" fmla="*/ 2033 w 150"/>
                  <a:gd name="T5" fmla="*/ 1058 h 167"/>
                  <a:gd name="T6" fmla="*/ 1875 w 150"/>
                  <a:gd name="T7" fmla="*/ 738 h 167"/>
                  <a:gd name="T8" fmla="*/ 1425 w 150"/>
                  <a:gd name="T9" fmla="*/ 477 h 167"/>
                  <a:gd name="T10" fmla="*/ 500 w 150"/>
                  <a:gd name="T11" fmla="*/ 759 h 167"/>
                  <a:gd name="T12" fmla="*/ 363 w 150"/>
                  <a:gd name="T13" fmla="*/ 1796 h 167"/>
                  <a:gd name="T14" fmla="*/ 345 w 150"/>
                  <a:gd name="T15" fmla="*/ 1831 h 167"/>
                  <a:gd name="T16" fmla="*/ 1095 w 150"/>
                  <a:gd name="T17" fmla="*/ 2841 h 167"/>
                  <a:gd name="T18" fmla="*/ 1770 w 150"/>
                  <a:gd name="T19" fmla="*/ 3024 h 167"/>
                  <a:gd name="T20" fmla="*/ 2063 w 150"/>
                  <a:gd name="T21" fmla="*/ 2670 h 167"/>
                  <a:gd name="T22" fmla="*/ 2020 w 150"/>
                  <a:gd name="T23" fmla="*/ 2422 h 167"/>
                  <a:gd name="T24" fmla="*/ 2270 w 150"/>
                  <a:gd name="T25" fmla="*/ 2060 h 167"/>
                  <a:gd name="T26" fmla="*/ 2175 w 150"/>
                  <a:gd name="T27" fmla="*/ 1271 h 167"/>
                  <a:gd name="T28" fmla="*/ 2188 w 150"/>
                  <a:gd name="T29" fmla="*/ 2044 h 167"/>
                  <a:gd name="T30" fmla="*/ 2188 w 150"/>
                  <a:gd name="T31" fmla="*/ 2102 h 167"/>
                  <a:gd name="T32" fmla="*/ 2125 w 150"/>
                  <a:gd name="T33" fmla="*/ 2364 h 167"/>
                  <a:gd name="T34" fmla="*/ 2050 w 150"/>
                  <a:gd name="T35" fmla="*/ 2342 h 167"/>
                  <a:gd name="T36" fmla="*/ 1970 w 150"/>
                  <a:gd name="T37" fmla="*/ 2364 h 167"/>
                  <a:gd name="T38" fmla="*/ 1958 w 150"/>
                  <a:gd name="T39" fmla="*/ 2457 h 167"/>
                  <a:gd name="T40" fmla="*/ 1988 w 150"/>
                  <a:gd name="T41" fmla="*/ 2534 h 167"/>
                  <a:gd name="T42" fmla="*/ 1988 w 150"/>
                  <a:gd name="T43" fmla="*/ 2649 h 167"/>
                  <a:gd name="T44" fmla="*/ 1738 w 150"/>
                  <a:gd name="T45" fmla="*/ 2955 h 167"/>
                  <a:gd name="T46" fmla="*/ 1175 w 150"/>
                  <a:gd name="T47" fmla="*/ 2912 h 167"/>
                  <a:gd name="T48" fmla="*/ 1158 w 150"/>
                  <a:gd name="T49" fmla="*/ 2854 h 167"/>
                  <a:gd name="T50" fmla="*/ 1145 w 150"/>
                  <a:gd name="T51" fmla="*/ 2785 h 167"/>
                  <a:gd name="T52" fmla="*/ 1063 w 150"/>
                  <a:gd name="T53" fmla="*/ 2763 h 167"/>
                  <a:gd name="T54" fmla="*/ 533 w 150"/>
                  <a:gd name="T55" fmla="*/ 2342 h 167"/>
                  <a:gd name="T56" fmla="*/ 408 w 150"/>
                  <a:gd name="T57" fmla="*/ 1873 h 167"/>
                  <a:gd name="T58" fmla="*/ 408 w 150"/>
                  <a:gd name="T59" fmla="*/ 1852 h 167"/>
                  <a:gd name="T60" fmla="*/ 425 w 150"/>
                  <a:gd name="T61" fmla="*/ 1831 h 167"/>
                  <a:gd name="T62" fmla="*/ 395 w 150"/>
                  <a:gd name="T63" fmla="*/ 1719 h 167"/>
                  <a:gd name="T64" fmla="*/ 238 w 150"/>
                  <a:gd name="T65" fmla="*/ 1306 h 167"/>
                  <a:gd name="T66" fmla="*/ 520 w 150"/>
                  <a:gd name="T67" fmla="*/ 853 h 167"/>
                  <a:gd name="T68" fmla="*/ 583 w 150"/>
                  <a:gd name="T69" fmla="*/ 759 h 167"/>
                  <a:gd name="T70" fmla="*/ 1158 w 150"/>
                  <a:gd name="T71" fmla="*/ 320 h 167"/>
                  <a:gd name="T72" fmla="*/ 1345 w 150"/>
                  <a:gd name="T73" fmla="*/ 477 h 167"/>
                  <a:gd name="T74" fmla="*/ 1375 w 150"/>
                  <a:gd name="T75" fmla="*/ 533 h 167"/>
                  <a:gd name="T76" fmla="*/ 1438 w 150"/>
                  <a:gd name="T77" fmla="*/ 546 h 167"/>
                  <a:gd name="T78" fmla="*/ 1833 w 150"/>
                  <a:gd name="T79" fmla="*/ 794 h 167"/>
                  <a:gd name="T80" fmla="*/ 1970 w 150"/>
                  <a:gd name="T81" fmla="*/ 1079 h 167"/>
                  <a:gd name="T82" fmla="*/ 1970 w 150"/>
                  <a:gd name="T83" fmla="*/ 1101 h 167"/>
                  <a:gd name="T84" fmla="*/ 2000 w 150"/>
                  <a:gd name="T85" fmla="*/ 1250 h 167"/>
                  <a:gd name="T86" fmla="*/ 2083 w 150"/>
                  <a:gd name="T87" fmla="*/ 1306 h 167"/>
                  <a:gd name="T88" fmla="*/ 2125 w 150"/>
                  <a:gd name="T89" fmla="*/ 1327 h 167"/>
                  <a:gd name="T90" fmla="*/ 2208 w 150"/>
                  <a:gd name="T91" fmla="*/ 1932 h 167"/>
                  <a:gd name="T92" fmla="*/ 2188 w 150"/>
                  <a:gd name="T93" fmla="*/ 2044 h 16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0" h="167">
                    <a:moveTo>
                      <a:pt x="139" y="67"/>
                    </a:moveTo>
                    <a:cubicBezTo>
                      <a:pt x="137" y="65"/>
                      <a:pt x="132" y="64"/>
                      <a:pt x="131" y="63"/>
                    </a:cubicBezTo>
                    <a:cubicBezTo>
                      <a:pt x="128" y="59"/>
                      <a:pt x="131" y="60"/>
                      <a:pt x="130" y="56"/>
                    </a:cubicBezTo>
                    <a:cubicBezTo>
                      <a:pt x="128" y="49"/>
                      <a:pt x="125" y="44"/>
                      <a:pt x="120" y="39"/>
                    </a:cubicBezTo>
                    <a:cubicBezTo>
                      <a:pt x="113" y="31"/>
                      <a:pt x="102" y="21"/>
                      <a:pt x="91" y="25"/>
                    </a:cubicBezTo>
                    <a:cubicBezTo>
                      <a:pt x="91" y="0"/>
                      <a:pt x="33" y="15"/>
                      <a:pt x="32" y="40"/>
                    </a:cubicBezTo>
                    <a:cubicBezTo>
                      <a:pt x="11" y="46"/>
                      <a:pt x="0" y="82"/>
                      <a:pt x="23" y="95"/>
                    </a:cubicBezTo>
                    <a:cubicBezTo>
                      <a:pt x="22" y="97"/>
                      <a:pt x="22" y="97"/>
                      <a:pt x="22" y="97"/>
                    </a:cubicBezTo>
                    <a:cubicBezTo>
                      <a:pt x="10" y="112"/>
                      <a:pt x="54" y="158"/>
                      <a:pt x="70" y="150"/>
                    </a:cubicBezTo>
                    <a:cubicBezTo>
                      <a:pt x="63" y="167"/>
                      <a:pt x="106" y="163"/>
                      <a:pt x="113" y="160"/>
                    </a:cubicBezTo>
                    <a:cubicBezTo>
                      <a:pt x="120" y="157"/>
                      <a:pt x="129" y="149"/>
                      <a:pt x="132" y="141"/>
                    </a:cubicBezTo>
                    <a:cubicBezTo>
                      <a:pt x="133" y="136"/>
                      <a:pt x="131" y="134"/>
                      <a:pt x="129" y="128"/>
                    </a:cubicBezTo>
                    <a:cubicBezTo>
                      <a:pt x="143" y="135"/>
                      <a:pt x="144" y="119"/>
                      <a:pt x="145" y="109"/>
                    </a:cubicBezTo>
                    <a:cubicBezTo>
                      <a:pt x="146" y="95"/>
                      <a:pt x="150" y="77"/>
                      <a:pt x="139" y="67"/>
                    </a:cubicBezTo>
                    <a:close/>
                    <a:moveTo>
                      <a:pt x="140" y="108"/>
                    </a:moveTo>
                    <a:cubicBezTo>
                      <a:pt x="140" y="111"/>
                      <a:pt x="140" y="111"/>
                      <a:pt x="140" y="111"/>
                    </a:cubicBezTo>
                    <a:cubicBezTo>
                      <a:pt x="140" y="115"/>
                      <a:pt x="139" y="124"/>
                      <a:pt x="136" y="125"/>
                    </a:cubicBezTo>
                    <a:cubicBezTo>
                      <a:pt x="135" y="126"/>
                      <a:pt x="134" y="125"/>
                      <a:pt x="131" y="124"/>
                    </a:cubicBezTo>
                    <a:cubicBezTo>
                      <a:pt x="130" y="124"/>
                      <a:pt x="128" y="124"/>
                      <a:pt x="126" y="125"/>
                    </a:cubicBezTo>
                    <a:cubicBezTo>
                      <a:pt x="125" y="126"/>
                      <a:pt x="125" y="128"/>
                      <a:pt x="125" y="130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28" y="136"/>
                      <a:pt x="128" y="137"/>
                      <a:pt x="127" y="140"/>
                    </a:cubicBezTo>
                    <a:cubicBezTo>
                      <a:pt x="126" y="146"/>
                      <a:pt x="117" y="153"/>
                      <a:pt x="111" y="156"/>
                    </a:cubicBezTo>
                    <a:cubicBezTo>
                      <a:pt x="106" y="158"/>
                      <a:pt x="80" y="160"/>
                      <a:pt x="75" y="154"/>
                    </a:cubicBezTo>
                    <a:cubicBezTo>
                      <a:pt x="74" y="154"/>
                      <a:pt x="74" y="154"/>
                      <a:pt x="74" y="151"/>
                    </a:cubicBezTo>
                    <a:cubicBezTo>
                      <a:pt x="75" y="150"/>
                      <a:pt x="75" y="148"/>
                      <a:pt x="73" y="147"/>
                    </a:cubicBezTo>
                    <a:cubicBezTo>
                      <a:pt x="72" y="145"/>
                      <a:pt x="70" y="145"/>
                      <a:pt x="68" y="146"/>
                    </a:cubicBezTo>
                    <a:cubicBezTo>
                      <a:pt x="63" y="148"/>
                      <a:pt x="47" y="139"/>
                      <a:pt x="34" y="124"/>
                    </a:cubicBezTo>
                    <a:cubicBezTo>
                      <a:pt x="26" y="113"/>
                      <a:pt x="22" y="103"/>
                      <a:pt x="26" y="99"/>
                    </a:cubicBezTo>
                    <a:cubicBezTo>
                      <a:pt x="26" y="99"/>
                      <a:pt x="26" y="99"/>
                      <a:pt x="26" y="98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8" y="95"/>
                      <a:pt x="27" y="92"/>
                      <a:pt x="25" y="91"/>
                    </a:cubicBezTo>
                    <a:cubicBezTo>
                      <a:pt x="14" y="85"/>
                      <a:pt x="14" y="75"/>
                      <a:pt x="15" y="69"/>
                    </a:cubicBezTo>
                    <a:cubicBezTo>
                      <a:pt x="16" y="58"/>
                      <a:pt x="24" y="47"/>
                      <a:pt x="33" y="45"/>
                    </a:cubicBezTo>
                    <a:cubicBezTo>
                      <a:pt x="35" y="44"/>
                      <a:pt x="37" y="42"/>
                      <a:pt x="37" y="40"/>
                    </a:cubicBezTo>
                    <a:cubicBezTo>
                      <a:pt x="37" y="28"/>
                      <a:pt x="58" y="16"/>
                      <a:pt x="74" y="17"/>
                    </a:cubicBezTo>
                    <a:cubicBezTo>
                      <a:pt x="82" y="17"/>
                      <a:pt x="86" y="20"/>
                      <a:pt x="86" y="25"/>
                    </a:cubicBezTo>
                    <a:cubicBezTo>
                      <a:pt x="86" y="26"/>
                      <a:pt x="87" y="28"/>
                      <a:pt x="88" y="28"/>
                    </a:cubicBezTo>
                    <a:cubicBezTo>
                      <a:pt x="89" y="29"/>
                      <a:pt x="91" y="29"/>
                      <a:pt x="92" y="29"/>
                    </a:cubicBezTo>
                    <a:cubicBezTo>
                      <a:pt x="98" y="27"/>
                      <a:pt x="107" y="31"/>
                      <a:pt x="117" y="42"/>
                    </a:cubicBezTo>
                    <a:cubicBezTo>
                      <a:pt x="121" y="46"/>
                      <a:pt x="124" y="51"/>
                      <a:pt x="126" y="57"/>
                    </a:cubicBezTo>
                    <a:cubicBezTo>
                      <a:pt x="126" y="57"/>
                      <a:pt x="126" y="58"/>
                      <a:pt x="126" y="58"/>
                    </a:cubicBezTo>
                    <a:cubicBezTo>
                      <a:pt x="125" y="61"/>
                      <a:pt x="125" y="63"/>
                      <a:pt x="128" y="66"/>
                    </a:cubicBezTo>
                    <a:cubicBezTo>
                      <a:pt x="129" y="67"/>
                      <a:pt x="131" y="68"/>
                      <a:pt x="133" y="69"/>
                    </a:cubicBezTo>
                    <a:cubicBezTo>
                      <a:pt x="136" y="70"/>
                      <a:pt x="136" y="70"/>
                      <a:pt x="136" y="70"/>
                    </a:cubicBezTo>
                    <a:cubicBezTo>
                      <a:pt x="144" y="77"/>
                      <a:pt x="142" y="91"/>
                      <a:pt x="141" y="102"/>
                    </a:cubicBezTo>
                    <a:lnTo>
                      <a:pt x="140" y="108"/>
                    </a:lnTo>
                    <a:close/>
                  </a:path>
                </a:pathLst>
              </a:custGeom>
              <a:solidFill>
                <a:srgbClr val="FE9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Freeform 220">
                <a:extLst>
                  <a:ext uri="{FF2B5EF4-FFF2-40B4-BE49-F238E27FC236}">
                    <a16:creationId xmlns:a16="http://schemas.microsoft.com/office/drawing/2014/main" id="{6F87B616-242F-73CD-0D5B-8183F658F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1789"/>
                <a:ext cx="78" cy="80"/>
              </a:xfrm>
              <a:custGeom>
                <a:avLst/>
                <a:gdLst>
                  <a:gd name="T0" fmla="*/ 0 w 31"/>
                  <a:gd name="T1" fmla="*/ 320 h 30"/>
                  <a:gd name="T2" fmla="*/ 317 w 31"/>
                  <a:gd name="T3" fmla="*/ 568 h 30"/>
                  <a:gd name="T4" fmla="*/ 476 w 31"/>
                  <a:gd name="T5" fmla="*/ 533 h 30"/>
                  <a:gd name="T6" fmla="*/ 493 w 31"/>
                  <a:gd name="T7" fmla="*/ 171 h 30"/>
                  <a:gd name="T8" fmla="*/ 284 w 31"/>
                  <a:gd name="T9" fmla="*/ 0 h 30"/>
                  <a:gd name="T10" fmla="*/ 96 w 31"/>
                  <a:gd name="T11" fmla="*/ 56 h 30"/>
                  <a:gd name="T12" fmla="*/ 0 w 31"/>
                  <a:gd name="T13" fmla="*/ 32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0" y="17"/>
                    </a:moveTo>
                    <a:cubicBezTo>
                      <a:pt x="8" y="15"/>
                      <a:pt x="16" y="21"/>
                      <a:pt x="20" y="30"/>
                    </a:cubicBezTo>
                    <a:cubicBezTo>
                      <a:pt x="21" y="24"/>
                      <a:pt x="26" y="27"/>
                      <a:pt x="30" y="28"/>
                    </a:cubicBezTo>
                    <a:cubicBezTo>
                      <a:pt x="24" y="24"/>
                      <a:pt x="25" y="13"/>
                      <a:pt x="31" y="9"/>
                    </a:cubicBezTo>
                    <a:cubicBezTo>
                      <a:pt x="25" y="12"/>
                      <a:pt x="18" y="7"/>
                      <a:pt x="18" y="0"/>
                    </a:cubicBezTo>
                    <a:cubicBezTo>
                      <a:pt x="15" y="4"/>
                      <a:pt x="10" y="5"/>
                      <a:pt x="6" y="3"/>
                    </a:cubicBezTo>
                    <a:cubicBezTo>
                      <a:pt x="8" y="6"/>
                      <a:pt x="0" y="18"/>
                      <a:pt x="0" y="17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Freeform 221">
                <a:extLst>
                  <a:ext uri="{FF2B5EF4-FFF2-40B4-BE49-F238E27FC236}">
                    <a16:creationId xmlns:a16="http://schemas.microsoft.com/office/drawing/2014/main" id="{EC82AD9C-5F04-F454-6C06-56446FD9E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1789"/>
                <a:ext cx="78" cy="80"/>
              </a:xfrm>
              <a:custGeom>
                <a:avLst/>
                <a:gdLst>
                  <a:gd name="T0" fmla="*/ 0 w 31"/>
                  <a:gd name="T1" fmla="*/ 320 h 30"/>
                  <a:gd name="T2" fmla="*/ 317 w 31"/>
                  <a:gd name="T3" fmla="*/ 568 h 30"/>
                  <a:gd name="T4" fmla="*/ 476 w 31"/>
                  <a:gd name="T5" fmla="*/ 533 h 30"/>
                  <a:gd name="T6" fmla="*/ 493 w 31"/>
                  <a:gd name="T7" fmla="*/ 171 h 30"/>
                  <a:gd name="T8" fmla="*/ 284 w 31"/>
                  <a:gd name="T9" fmla="*/ 0 h 30"/>
                  <a:gd name="T10" fmla="*/ 96 w 31"/>
                  <a:gd name="T11" fmla="*/ 56 h 30"/>
                  <a:gd name="T12" fmla="*/ 0 w 31"/>
                  <a:gd name="T13" fmla="*/ 32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0" y="17"/>
                    </a:moveTo>
                    <a:cubicBezTo>
                      <a:pt x="8" y="15"/>
                      <a:pt x="16" y="21"/>
                      <a:pt x="20" y="30"/>
                    </a:cubicBezTo>
                    <a:cubicBezTo>
                      <a:pt x="21" y="24"/>
                      <a:pt x="26" y="27"/>
                      <a:pt x="30" y="28"/>
                    </a:cubicBezTo>
                    <a:cubicBezTo>
                      <a:pt x="24" y="24"/>
                      <a:pt x="25" y="13"/>
                      <a:pt x="31" y="9"/>
                    </a:cubicBezTo>
                    <a:cubicBezTo>
                      <a:pt x="25" y="12"/>
                      <a:pt x="18" y="7"/>
                      <a:pt x="18" y="0"/>
                    </a:cubicBezTo>
                    <a:cubicBezTo>
                      <a:pt x="15" y="4"/>
                      <a:pt x="10" y="5"/>
                      <a:pt x="6" y="3"/>
                    </a:cubicBezTo>
                    <a:cubicBezTo>
                      <a:pt x="8" y="6"/>
                      <a:pt x="0" y="18"/>
                      <a:pt x="0" y="17"/>
                    </a:cubicBezTo>
                    <a:close/>
                  </a:path>
                </a:pathLst>
              </a:custGeom>
              <a:solidFill>
                <a:srgbClr val="FE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Freeform 222">
                <a:extLst>
                  <a:ext uri="{FF2B5EF4-FFF2-40B4-BE49-F238E27FC236}">
                    <a16:creationId xmlns:a16="http://schemas.microsoft.com/office/drawing/2014/main" id="{BF902C02-6694-1445-806B-8EB9148E2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2472"/>
                <a:ext cx="90" cy="85"/>
              </a:xfrm>
              <a:custGeom>
                <a:avLst/>
                <a:gdLst>
                  <a:gd name="T0" fmla="*/ 563 w 36"/>
                  <a:gd name="T1" fmla="*/ 430 h 32"/>
                  <a:gd name="T2" fmla="*/ 488 w 36"/>
                  <a:gd name="T3" fmla="*/ 77 h 32"/>
                  <a:gd name="T4" fmla="*/ 220 w 36"/>
                  <a:gd name="T5" fmla="*/ 0 h 32"/>
                  <a:gd name="T6" fmla="*/ 0 w 36"/>
                  <a:gd name="T7" fmla="*/ 205 h 32"/>
                  <a:gd name="T8" fmla="*/ 95 w 36"/>
                  <a:gd name="T9" fmla="*/ 545 h 32"/>
                  <a:gd name="T10" fmla="*/ 333 w 36"/>
                  <a:gd name="T11" fmla="*/ 600 h 32"/>
                  <a:gd name="T12" fmla="*/ 563 w 36"/>
                  <a:gd name="T13" fmla="*/ 43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32">
                    <a:moveTo>
                      <a:pt x="36" y="23"/>
                    </a:moveTo>
                    <a:cubicBezTo>
                      <a:pt x="28" y="22"/>
                      <a:pt x="30" y="11"/>
                      <a:pt x="31" y="4"/>
                    </a:cubicBezTo>
                    <a:cubicBezTo>
                      <a:pt x="26" y="7"/>
                      <a:pt x="17" y="5"/>
                      <a:pt x="14" y="0"/>
                    </a:cubicBezTo>
                    <a:cubicBezTo>
                      <a:pt x="12" y="8"/>
                      <a:pt x="9" y="14"/>
                      <a:pt x="0" y="11"/>
                    </a:cubicBezTo>
                    <a:cubicBezTo>
                      <a:pt x="5" y="15"/>
                      <a:pt x="7" y="23"/>
                      <a:pt x="6" y="29"/>
                    </a:cubicBezTo>
                    <a:cubicBezTo>
                      <a:pt x="10" y="24"/>
                      <a:pt x="16" y="29"/>
                      <a:pt x="21" y="32"/>
                    </a:cubicBezTo>
                    <a:cubicBezTo>
                      <a:pt x="22" y="27"/>
                      <a:pt x="33" y="19"/>
                      <a:pt x="36" y="23"/>
                    </a:cubicBezTo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Freeform 223">
                <a:extLst>
                  <a:ext uri="{FF2B5EF4-FFF2-40B4-BE49-F238E27FC236}">
                    <a16:creationId xmlns:a16="http://schemas.microsoft.com/office/drawing/2014/main" id="{B312600A-0EAF-304E-6817-F6A1E271B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2472"/>
                <a:ext cx="90" cy="85"/>
              </a:xfrm>
              <a:custGeom>
                <a:avLst/>
                <a:gdLst>
                  <a:gd name="T0" fmla="*/ 563 w 36"/>
                  <a:gd name="T1" fmla="*/ 430 h 32"/>
                  <a:gd name="T2" fmla="*/ 488 w 36"/>
                  <a:gd name="T3" fmla="*/ 77 h 32"/>
                  <a:gd name="T4" fmla="*/ 220 w 36"/>
                  <a:gd name="T5" fmla="*/ 0 h 32"/>
                  <a:gd name="T6" fmla="*/ 0 w 36"/>
                  <a:gd name="T7" fmla="*/ 205 h 32"/>
                  <a:gd name="T8" fmla="*/ 95 w 36"/>
                  <a:gd name="T9" fmla="*/ 545 h 32"/>
                  <a:gd name="T10" fmla="*/ 333 w 36"/>
                  <a:gd name="T11" fmla="*/ 600 h 32"/>
                  <a:gd name="T12" fmla="*/ 563 w 36"/>
                  <a:gd name="T13" fmla="*/ 43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32">
                    <a:moveTo>
                      <a:pt x="36" y="23"/>
                    </a:moveTo>
                    <a:cubicBezTo>
                      <a:pt x="28" y="22"/>
                      <a:pt x="30" y="11"/>
                      <a:pt x="31" y="4"/>
                    </a:cubicBezTo>
                    <a:cubicBezTo>
                      <a:pt x="26" y="7"/>
                      <a:pt x="17" y="5"/>
                      <a:pt x="14" y="0"/>
                    </a:cubicBezTo>
                    <a:cubicBezTo>
                      <a:pt x="12" y="8"/>
                      <a:pt x="9" y="14"/>
                      <a:pt x="0" y="11"/>
                    </a:cubicBezTo>
                    <a:cubicBezTo>
                      <a:pt x="5" y="15"/>
                      <a:pt x="7" y="23"/>
                      <a:pt x="6" y="29"/>
                    </a:cubicBezTo>
                    <a:cubicBezTo>
                      <a:pt x="10" y="24"/>
                      <a:pt x="16" y="29"/>
                      <a:pt x="21" y="32"/>
                    </a:cubicBezTo>
                    <a:cubicBezTo>
                      <a:pt x="22" y="27"/>
                      <a:pt x="33" y="19"/>
                      <a:pt x="36" y="23"/>
                    </a:cubicBezTo>
                  </a:path>
                </a:pathLst>
              </a:custGeom>
              <a:solidFill>
                <a:srgbClr val="FE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Freeform 224">
                <a:extLst>
                  <a:ext uri="{FF2B5EF4-FFF2-40B4-BE49-F238E27FC236}">
                    <a16:creationId xmlns:a16="http://schemas.microsoft.com/office/drawing/2014/main" id="{6FBAD778-BE63-05DF-402D-C64C380AE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2792"/>
                <a:ext cx="110" cy="117"/>
              </a:xfrm>
              <a:custGeom>
                <a:avLst/>
                <a:gdLst>
                  <a:gd name="T0" fmla="*/ 563 w 44"/>
                  <a:gd name="T1" fmla="*/ 694 h 44"/>
                  <a:gd name="T2" fmla="*/ 675 w 44"/>
                  <a:gd name="T3" fmla="*/ 468 h 44"/>
                  <a:gd name="T4" fmla="*/ 658 w 44"/>
                  <a:gd name="T5" fmla="*/ 149 h 44"/>
                  <a:gd name="T6" fmla="*/ 375 w 44"/>
                  <a:gd name="T7" fmla="*/ 0 h 44"/>
                  <a:gd name="T8" fmla="*/ 95 w 44"/>
                  <a:gd name="T9" fmla="*/ 149 h 44"/>
                  <a:gd name="T10" fmla="*/ 0 w 44"/>
                  <a:gd name="T11" fmla="*/ 487 h 44"/>
                  <a:gd name="T12" fmla="*/ 175 w 44"/>
                  <a:gd name="T13" fmla="*/ 750 h 44"/>
                  <a:gd name="T14" fmla="*/ 408 w 44"/>
                  <a:gd name="T15" fmla="*/ 827 h 44"/>
                  <a:gd name="T16" fmla="*/ 563 w 44"/>
                  <a:gd name="T17" fmla="*/ 69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44">
                    <a:moveTo>
                      <a:pt x="36" y="37"/>
                    </a:moveTo>
                    <a:cubicBezTo>
                      <a:pt x="35" y="31"/>
                      <a:pt x="44" y="27"/>
                      <a:pt x="43" y="25"/>
                    </a:cubicBezTo>
                    <a:cubicBezTo>
                      <a:pt x="36" y="18"/>
                      <a:pt x="41" y="13"/>
                      <a:pt x="42" y="8"/>
                    </a:cubicBezTo>
                    <a:cubicBezTo>
                      <a:pt x="35" y="9"/>
                      <a:pt x="29" y="6"/>
                      <a:pt x="24" y="0"/>
                    </a:cubicBezTo>
                    <a:cubicBezTo>
                      <a:pt x="21" y="6"/>
                      <a:pt x="13" y="10"/>
                      <a:pt x="6" y="8"/>
                    </a:cubicBezTo>
                    <a:cubicBezTo>
                      <a:pt x="7" y="14"/>
                      <a:pt x="4" y="21"/>
                      <a:pt x="0" y="26"/>
                    </a:cubicBezTo>
                    <a:cubicBezTo>
                      <a:pt x="6" y="28"/>
                      <a:pt x="11" y="34"/>
                      <a:pt x="11" y="40"/>
                    </a:cubicBezTo>
                    <a:cubicBezTo>
                      <a:pt x="18" y="37"/>
                      <a:pt x="20" y="39"/>
                      <a:pt x="26" y="44"/>
                    </a:cubicBezTo>
                    <a:cubicBezTo>
                      <a:pt x="26" y="41"/>
                      <a:pt x="31" y="37"/>
                      <a:pt x="36" y="37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Freeform 225">
                <a:extLst>
                  <a:ext uri="{FF2B5EF4-FFF2-40B4-BE49-F238E27FC236}">
                    <a16:creationId xmlns:a16="http://schemas.microsoft.com/office/drawing/2014/main" id="{AD4B59CA-0F30-C6DD-C634-55E62404A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2792"/>
                <a:ext cx="110" cy="117"/>
              </a:xfrm>
              <a:custGeom>
                <a:avLst/>
                <a:gdLst>
                  <a:gd name="T0" fmla="*/ 563 w 44"/>
                  <a:gd name="T1" fmla="*/ 694 h 44"/>
                  <a:gd name="T2" fmla="*/ 675 w 44"/>
                  <a:gd name="T3" fmla="*/ 468 h 44"/>
                  <a:gd name="T4" fmla="*/ 658 w 44"/>
                  <a:gd name="T5" fmla="*/ 149 h 44"/>
                  <a:gd name="T6" fmla="*/ 375 w 44"/>
                  <a:gd name="T7" fmla="*/ 0 h 44"/>
                  <a:gd name="T8" fmla="*/ 95 w 44"/>
                  <a:gd name="T9" fmla="*/ 149 h 44"/>
                  <a:gd name="T10" fmla="*/ 0 w 44"/>
                  <a:gd name="T11" fmla="*/ 487 h 44"/>
                  <a:gd name="T12" fmla="*/ 175 w 44"/>
                  <a:gd name="T13" fmla="*/ 750 h 44"/>
                  <a:gd name="T14" fmla="*/ 408 w 44"/>
                  <a:gd name="T15" fmla="*/ 827 h 44"/>
                  <a:gd name="T16" fmla="*/ 563 w 44"/>
                  <a:gd name="T17" fmla="*/ 69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44">
                    <a:moveTo>
                      <a:pt x="36" y="37"/>
                    </a:moveTo>
                    <a:cubicBezTo>
                      <a:pt x="35" y="31"/>
                      <a:pt x="44" y="27"/>
                      <a:pt x="43" y="25"/>
                    </a:cubicBezTo>
                    <a:cubicBezTo>
                      <a:pt x="36" y="18"/>
                      <a:pt x="41" y="13"/>
                      <a:pt x="42" y="8"/>
                    </a:cubicBezTo>
                    <a:cubicBezTo>
                      <a:pt x="35" y="9"/>
                      <a:pt x="29" y="6"/>
                      <a:pt x="24" y="0"/>
                    </a:cubicBezTo>
                    <a:cubicBezTo>
                      <a:pt x="21" y="6"/>
                      <a:pt x="13" y="10"/>
                      <a:pt x="6" y="8"/>
                    </a:cubicBezTo>
                    <a:cubicBezTo>
                      <a:pt x="7" y="14"/>
                      <a:pt x="4" y="21"/>
                      <a:pt x="0" y="26"/>
                    </a:cubicBezTo>
                    <a:cubicBezTo>
                      <a:pt x="6" y="28"/>
                      <a:pt x="11" y="34"/>
                      <a:pt x="11" y="40"/>
                    </a:cubicBezTo>
                    <a:cubicBezTo>
                      <a:pt x="18" y="37"/>
                      <a:pt x="20" y="39"/>
                      <a:pt x="26" y="44"/>
                    </a:cubicBezTo>
                    <a:cubicBezTo>
                      <a:pt x="26" y="41"/>
                      <a:pt x="31" y="37"/>
                      <a:pt x="36" y="37"/>
                    </a:cubicBezTo>
                    <a:close/>
                  </a:path>
                </a:pathLst>
              </a:custGeom>
              <a:solidFill>
                <a:srgbClr val="FE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Freeform 226">
                <a:extLst>
                  <a:ext uri="{FF2B5EF4-FFF2-40B4-BE49-F238E27FC236}">
                    <a16:creationId xmlns:a16="http://schemas.microsoft.com/office/drawing/2014/main" id="{AA9E847D-8BEE-E0CD-B00C-4331BFD2E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1333"/>
                <a:ext cx="297" cy="323"/>
              </a:xfrm>
              <a:custGeom>
                <a:avLst/>
                <a:gdLst>
                  <a:gd name="T0" fmla="*/ 1757 w 119"/>
                  <a:gd name="T1" fmla="*/ 705 h 121"/>
                  <a:gd name="T2" fmla="*/ 1433 w 119"/>
                  <a:gd name="T3" fmla="*/ 286 h 121"/>
                  <a:gd name="T4" fmla="*/ 933 w 119"/>
                  <a:gd name="T5" fmla="*/ 35 h 121"/>
                  <a:gd name="T6" fmla="*/ 529 w 119"/>
                  <a:gd name="T7" fmla="*/ 264 h 121"/>
                  <a:gd name="T8" fmla="*/ 404 w 119"/>
                  <a:gd name="T9" fmla="*/ 264 h 121"/>
                  <a:gd name="T10" fmla="*/ 729 w 119"/>
                  <a:gd name="T11" fmla="*/ 742 h 121"/>
                  <a:gd name="T12" fmla="*/ 841 w 119"/>
                  <a:gd name="T13" fmla="*/ 934 h 121"/>
                  <a:gd name="T14" fmla="*/ 1008 w 119"/>
                  <a:gd name="T15" fmla="*/ 948 h 121"/>
                  <a:gd name="T16" fmla="*/ 1041 w 119"/>
                  <a:gd name="T17" fmla="*/ 1140 h 121"/>
                  <a:gd name="T18" fmla="*/ 933 w 119"/>
                  <a:gd name="T19" fmla="*/ 1353 h 121"/>
                  <a:gd name="T20" fmla="*/ 933 w 119"/>
                  <a:gd name="T21" fmla="*/ 1391 h 121"/>
                  <a:gd name="T22" fmla="*/ 759 w 119"/>
                  <a:gd name="T23" fmla="*/ 1369 h 121"/>
                  <a:gd name="T24" fmla="*/ 654 w 119"/>
                  <a:gd name="T25" fmla="*/ 1161 h 121"/>
                  <a:gd name="T26" fmla="*/ 699 w 119"/>
                  <a:gd name="T27" fmla="*/ 1140 h 121"/>
                  <a:gd name="T28" fmla="*/ 666 w 119"/>
                  <a:gd name="T29" fmla="*/ 948 h 121"/>
                  <a:gd name="T30" fmla="*/ 280 w 119"/>
                  <a:gd name="T31" fmla="*/ 398 h 121"/>
                  <a:gd name="T32" fmla="*/ 167 w 119"/>
                  <a:gd name="T33" fmla="*/ 593 h 121"/>
                  <a:gd name="T34" fmla="*/ 42 w 119"/>
                  <a:gd name="T35" fmla="*/ 913 h 121"/>
                  <a:gd name="T36" fmla="*/ 62 w 119"/>
                  <a:gd name="T37" fmla="*/ 1183 h 121"/>
                  <a:gd name="T38" fmla="*/ 12 w 119"/>
                  <a:gd name="T39" fmla="*/ 1391 h 121"/>
                  <a:gd name="T40" fmla="*/ 75 w 119"/>
                  <a:gd name="T41" fmla="*/ 1639 h 121"/>
                  <a:gd name="T42" fmla="*/ 404 w 119"/>
                  <a:gd name="T43" fmla="*/ 1959 h 121"/>
                  <a:gd name="T44" fmla="*/ 604 w 119"/>
                  <a:gd name="T45" fmla="*/ 2210 h 121"/>
                  <a:gd name="T46" fmla="*/ 1121 w 119"/>
                  <a:gd name="T47" fmla="*/ 2168 h 121"/>
                  <a:gd name="T48" fmla="*/ 1133 w 119"/>
                  <a:gd name="T49" fmla="*/ 2168 h 121"/>
                  <a:gd name="T50" fmla="*/ 1537 w 119"/>
                  <a:gd name="T51" fmla="*/ 1981 h 121"/>
                  <a:gd name="T52" fmla="*/ 1662 w 119"/>
                  <a:gd name="T53" fmla="*/ 1353 h 121"/>
                  <a:gd name="T54" fmla="*/ 1807 w 119"/>
                  <a:gd name="T55" fmla="*/ 1239 h 121"/>
                  <a:gd name="T56" fmla="*/ 1757 w 119"/>
                  <a:gd name="T57" fmla="*/ 705 h 1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9" h="121">
                    <a:moveTo>
                      <a:pt x="113" y="37"/>
                    </a:moveTo>
                    <a:cubicBezTo>
                      <a:pt x="111" y="32"/>
                      <a:pt x="100" y="9"/>
                      <a:pt x="92" y="15"/>
                    </a:cubicBezTo>
                    <a:cubicBezTo>
                      <a:pt x="105" y="5"/>
                      <a:pt x="65" y="2"/>
                      <a:pt x="60" y="2"/>
                    </a:cubicBezTo>
                    <a:cubicBezTo>
                      <a:pt x="48" y="1"/>
                      <a:pt x="33" y="0"/>
                      <a:pt x="34" y="14"/>
                    </a:cubicBezTo>
                    <a:cubicBezTo>
                      <a:pt x="32" y="13"/>
                      <a:pt x="29" y="13"/>
                      <a:pt x="26" y="14"/>
                    </a:cubicBezTo>
                    <a:cubicBezTo>
                      <a:pt x="35" y="21"/>
                      <a:pt x="42" y="29"/>
                      <a:pt x="47" y="39"/>
                    </a:cubicBezTo>
                    <a:cubicBezTo>
                      <a:pt x="50" y="44"/>
                      <a:pt x="52" y="46"/>
                      <a:pt x="54" y="49"/>
                    </a:cubicBezTo>
                    <a:cubicBezTo>
                      <a:pt x="57" y="52"/>
                      <a:pt x="61" y="51"/>
                      <a:pt x="65" y="50"/>
                    </a:cubicBezTo>
                    <a:cubicBezTo>
                      <a:pt x="62" y="54"/>
                      <a:pt x="62" y="58"/>
                      <a:pt x="67" y="60"/>
                    </a:cubicBezTo>
                    <a:cubicBezTo>
                      <a:pt x="62" y="61"/>
                      <a:pt x="60" y="67"/>
                      <a:pt x="60" y="71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8" y="68"/>
                      <a:pt x="52" y="69"/>
                      <a:pt x="49" y="72"/>
                    </a:cubicBezTo>
                    <a:cubicBezTo>
                      <a:pt x="51" y="67"/>
                      <a:pt x="47" y="61"/>
                      <a:pt x="42" y="61"/>
                    </a:cubicBezTo>
                    <a:cubicBezTo>
                      <a:pt x="43" y="61"/>
                      <a:pt x="44" y="61"/>
                      <a:pt x="45" y="60"/>
                    </a:cubicBezTo>
                    <a:cubicBezTo>
                      <a:pt x="46" y="58"/>
                      <a:pt x="46" y="56"/>
                      <a:pt x="43" y="50"/>
                    </a:cubicBezTo>
                    <a:cubicBezTo>
                      <a:pt x="37" y="39"/>
                      <a:pt x="28" y="29"/>
                      <a:pt x="18" y="21"/>
                    </a:cubicBezTo>
                    <a:cubicBezTo>
                      <a:pt x="15" y="25"/>
                      <a:pt x="12" y="29"/>
                      <a:pt x="11" y="31"/>
                    </a:cubicBezTo>
                    <a:cubicBezTo>
                      <a:pt x="8" y="36"/>
                      <a:pt x="3" y="42"/>
                      <a:pt x="3" y="48"/>
                    </a:cubicBezTo>
                    <a:cubicBezTo>
                      <a:pt x="2" y="53"/>
                      <a:pt x="4" y="57"/>
                      <a:pt x="4" y="62"/>
                    </a:cubicBezTo>
                    <a:cubicBezTo>
                      <a:pt x="4" y="66"/>
                      <a:pt x="1" y="68"/>
                      <a:pt x="1" y="73"/>
                    </a:cubicBezTo>
                    <a:cubicBezTo>
                      <a:pt x="0" y="78"/>
                      <a:pt x="2" y="82"/>
                      <a:pt x="5" y="86"/>
                    </a:cubicBezTo>
                    <a:cubicBezTo>
                      <a:pt x="11" y="94"/>
                      <a:pt x="17" y="101"/>
                      <a:pt x="26" y="103"/>
                    </a:cubicBezTo>
                    <a:cubicBezTo>
                      <a:pt x="25" y="109"/>
                      <a:pt x="34" y="114"/>
                      <a:pt x="39" y="116"/>
                    </a:cubicBezTo>
                    <a:cubicBezTo>
                      <a:pt x="50" y="120"/>
                      <a:pt x="62" y="121"/>
                      <a:pt x="72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81" y="119"/>
                      <a:pt x="92" y="109"/>
                      <a:pt x="99" y="104"/>
                    </a:cubicBezTo>
                    <a:cubicBezTo>
                      <a:pt x="108" y="98"/>
                      <a:pt x="117" y="81"/>
                      <a:pt x="107" y="71"/>
                    </a:cubicBezTo>
                    <a:cubicBezTo>
                      <a:pt x="112" y="73"/>
                      <a:pt x="114" y="68"/>
                      <a:pt x="116" y="65"/>
                    </a:cubicBezTo>
                    <a:cubicBezTo>
                      <a:pt x="119" y="56"/>
                      <a:pt x="115" y="46"/>
                      <a:pt x="113" y="37"/>
                    </a:cubicBezTo>
                    <a:close/>
                  </a:path>
                </a:pathLst>
              </a:custGeom>
              <a:solidFill>
                <a:srgbClr val="FDC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Freeform 227">
                <a:extLst>
                  <a:ext uri="{FF2B5EF4-FFF2-40B4-BE49-F238E27FC236}">
                    <a16:creationId xmlns:a16="http://schemas.microsoft.com/office/drawing/2014/main" id="{160A29AD-2F23-12CD-D685-3FB38B4F2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1459"/>
                <a:ext cx="62" cy="69"/>
              </a:xfrm>
              <a:custGeom>
                <a:avLst/>
                <a:gdLst>
                  <a:gd name="T0" fmla="*/ 30 w 25"/>
                  <a:gd name="T1" fmla="*/ 111 h 26"/>
                  <a:gd name="T2" fmla="*/ 42 w 25"/>
                  <a:gd name="T3" fmla="*/ 247 h 26"/>
                  <a:gd name="T4" fmla="*/ 0 w 25"/>
                  <a:gd name="T5" fmla="*/ 260 h 26"/>
                  <a:gd name="T6" fmla="*/ 104 w 25"/>
                  <a:gd name="T7" fmla="*/ 464 h 26"/>
                  <a:gd name="T8" fmla="*/ 278 w 25"/>
                  <a:gd name="T9" fmla="*/ 486 h 26"/>
                  <a:gd name="T10" fmla="*/ 278 w 25"/>
                  <a:gd name="T11" fmla="*/ 451 h 26"/>
                  <a:gd name="T12" fmla="*/ 382 w 25"/>
                  <a:gd name="T13" fmla="*/ 247 h 26"/>
                  <a:gd name="T14" fmla="*/ 350 w 25"/>
                  <a:gd name="T15" fmla="*/ 56 h 26"/>
                  <a:gd name="T16" fmla="*/ 184 w 25"/>
                  <a:gd name="T17" fmla="*/ 35 h 26"/>
                  <a:gd name="T18" fmla="*/ 154 w 25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26">
                    <a:moveTo>
                      <a:pt x="2" y="6"/>
                    </a:moveTo>
                    <a:cubicBezTo>
                      <a:pt x="4" y="10"/>
                      <a:pt x="4" y="11"/>
                      <a:pt x="3" y="13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5" y="14"/>
                      <a:pt x="9" y="20"/>
                      <a:pt x="7" y="25"/>
                    </a:cubicBezTo>
                    <a:cubicBezTo>
                      <a:pt x="10" y="22"/>
                      <a:pt x="16" y="21"/>
                      <a:pt x="18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0"/>
                      <a:pt x="20" y="14"/>
                      <a:pt x="25" y="13"/>
                    </a:cubicBezTo>
                    <a:cubicBezTo>
                      <a:pt x="20" y="11"/>
                      <a:pt x="20" y="7"/>
                      <a:pt x="23" y="3"/>
                    </a:cubicBezTo>
                    <a:cubicBezTo>
                      <a:pt x="19" y="4"/>
                      <a:pt x="15" y="5"/>
                      <a:pt x="12" y="2"/>
                    </a:cubicBezTo>
                    <a:cubicBezTo>
                      <a:pt x="11" y="1"/>
                      <a:pt x="11" y="0"/>
                      <a:pt x="10" y="0"/>
                    </a:cubicBezTo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Freeform 228">
                <a:extLst>
                  <a:ext uri="{FF2B5EF4-FFF2-40B4-BE49-F238E27FC236}">
                    <a16:creationId xmlns:a16="http://schemas.microsoft.com/office/drawing/2014/main" id="{6357DD93-7A46-D3B4-480F-C7DA1C81E1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1" y="1333"/>
                <a:ext cx="297" cy="323"/>
              </a:xfrm>
              <a:custGeom>
                <a:avLst/>
                <a:gdLst>
                  <a:gd name="T0" fmla="*/ 1433 w 119"/>
                  <a:gd name="T1" fmla="*/ 286 h 121"/>
                  <a:gd name="T2" fmla="*/ 529 w 119"/>
                  <a:gd name="T3" fmla="*/ 264 h 121"/>
                  <a:gd name="T4" fmla="*/ 729 w 119"/>
                  <a:gd name="T5" fmla="*/ 742 h 121"/>
                  <a:gd name="T6" fmla="*/ 1008 w 119"/>
                  <a:gd name="T7" fmla="*/ 948 h 121"/>
                  <a:gd name="T8" fmla="*/ 933 w 119"/>
                  <a:gd name="T9" fmla="*/ 1353 h 121"/>
                  <a:gd name="T10" fmla="*/ 759 w 119"/>
                  <a:gd name="T11" fmla="*/ 1369 h 121"/>
                  <a:gd name="T12" fmla="*/ 699 w 119"/>
                  <a:gd name="T13" fmla="*/ 1140 h 121"/>
                  <a:gd name="T14" fmla="*/ 280 w 119"/>
                  <a:gd name="T15" fmla="*/ 398 h 121"/>
                  <a:gd name="T16" fmla="*/ 42 w 119"/>
                  <a:gd name="T17" fmla="*/ 913 h 121"/>
                  <a:gd name="T18" fmla="*/ 12 w 119"/>
                  <a:gd name="T19" fmla="*/ 1391 h 121"/>
                  <a:gd name="T20" fmla="*/ 404 w 119"/>
                  <a:gd name="T21" fmla="*/ 1959 h 121"/>
                  <a:gd name="T22" fmla="*/ 1121 w 119"/>
                  <a:gd name="T23" fmla="*/ 2168 h 121"/>
                  <a:gd name="T24" fmla="*/ 1537 w 119"/>
                  <a:gd name="T25" fmla="*/ 1981 h 121"/>
                  <a:gd name="T26" fmla="*/ 1807 w 119"/>
                  <a:gd name="T27" fmla="*/ 1239 h 121"/>
                  <a:gd name="T28" fmla="*/ 759 w 119"/>
                  <a:gd name="T29" fmla="*/ 833 h 121"/>
                  <a:gd name="T30" fmla="*/ 592 w 119"/>
                  <a:gd name="T31" fmla="*/ 376 h 121"/>
                  <a:gd name="T32" fmla="*/ 604 w 119"/>
                  <a:gd name="T33" fmla="*/ 149 h 121"/>
                  <a:gd name="T34" fmla="*/ 916 w 119"/>
                  <a:gd name="T35" fmla="*/ 93 h 121"/>
                  <a:gd name="T36" fmla="*/ 1403 w 119"/>
                  <a:gd name="T37" fmla="*/ 248 h 121"/>
                  <a:gd name="T38" fmla="*/ 1403 w 119"/>
                  <a:gd name="T39" fmla="*/ 248 h 121"/>
                  <a:gd name="T40" fmla="*/ 1465 w 119"/>
                  <a:gd name="T41" fmla="*/ 342 h 121"/>
                  <a:gd name="T42" fmla="*/ 1478 w 119"/>
                  <a:gd name="T43" fmla="*/ 342 h 121"/>
                  <a:gd name="T44" fmla="*/ 1725 w 119"/>
                  <a:gd name="T45" fmla="*/ 798 h 121"/>
                  <a:gd name="T46" fmla="*/ 1745 w 119"/>
                  <a:gd name="T47" fmla="*/ 1196 h 121"/>
                  <a:gd name="T48" fmla="*/ 1695 w 119"/>
                  <a:gd name="T49" fmla="*/ 1297 h 121"/>
                  <a:gd name="T50" fmla="*/ 1682 w 119"/>
                  <a:gd name="T51" fmla="*/ 1583 h 121"/>
                  <a:gd name="T52" fmla="*/ 1465 w 119"/>
                  <a:gd name="T53" fmla="*/ 1981 h 121"/>
                  <a:gd name="T54" fmla="*/ 1103 w 119"/>
                  <a:gd name="T55" fmla="*/ 2074 h 121"/>
                  <a:gd name="T56" fmla="*/ 624 w 119"/>
                  <a:gd name="T57" fmla="*/ 2130 h 121"/>
                  <a:gd name="T58" fmla="*/ 449 w 119"/>
                  <a:gd name="T59" fmla="*/ 1959 h 121"/>
                  <a:gd name="T60" fmla="*/ 417 w 119"/>
                  <a:gd name="T61" fmla="*/ 1882 h 121"/>
                  <a:gd name="T62" fmla="*/ 62 w 119"/>
                  <a:gd name="T63" fmla="*/ 1412 h 121"/>
                  <a:gd name="T64" fmla="*/ 92 w 119"/>
                  <a:gd name="T65" fmla="*/ 1297 h 121"/>
                  <a:gd name="T66" fmla="*/ 125 w 119"/>
                  <a:gd name="T67" fmla="*/ 1161 h 121"/>
                  <a:gd name="T68" fmla="*/ 92 w 119"/>
                  <a:gd name="T69" fmla="*/ 948 h 121"/>
                  <a:gd name="T70" fmla="*/ 200 w 119"/>
                  <a:gd name="T71" fmla="*/ 649 h 121"/>
                  <a:gd name="T72" fmla="*/ 292 w 119"/>
                  <a:gd name="T73" fmla="*/ 491 h 1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9" h="121">
                    <a:moveTo>
                      <a:pt x="113" y="37"/>
                    </a:moveTo>
                    <a:cubicBezTo>
                      <a:pt x="111" y="32"/>
                      <a:pt x="100" y="9"/>
                      <a:pt x="92" y="15"/>
                    </a:cubicBezTo>
                    <a:cubicBezTo>
                      <a:pt x="105" y="5"/>
                      <a:pt x="65" y="2"/>
                      <a:pt x="60" y="2"/>
                    </a:cubicBezTo>
                    <a:cubicBezTo>
                      <a:pt x="48" y="1"/>
                      <a:pt x="33" y="0"/>
                      <a:pt x="34" y="14"/>
                    </a:cubicBezTo>
                    <a:cubicBezTo>
                      <a:pt x="32" y="13"/>
                      <a:pt x="29" y="13"/>
                      <a:pt x="26" y="14"/>
                    </a:cubicBezTo>
                    <a:cubicBezTo>
                      <a:pt x="35" y="21"/>
                      <a:pt x="42" y="29"/>
                      <a:pt x="47" y="39"/>
                    </a:cubicBezTo>
                    <a:cubicBezTo>
                      <a:pt x="50" y="44"/>
                      <a:pt x="52" y="46"/>
                      <a:pt x="54" y="49"/>
                    </a:cubicBezTo>
                    <a:cubicBezTo>
                      <a:pt x="57" y="52"/>
                      <a:pt x="61" y="51"/>
                      <a:pt x="65" y="50"/>
                    </a:cubicBezTo>
                    <a:cubicBezTo>
                      <a:pt x="62" y="54"/>
                      <a:pt x="62" y="58"/>
                      <a:pt x="67" y="60"/>
                    </a:cubicBezTo>
                    <a:cubicBezTo>
                      <a:pt x="62" y="61"/>
                      <a:pt x="60" y="67"/>
                      <a:pt x="60" y="71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8" y="68"/>
                      <a:pt x="52" y="69"/>
                      <a:pt x="49" y="72"/>
                    </a:cubicBezTo>
                    <a:cubicBezTo>
                      <a:pt x="51" y="67"/>
                      <a:pt x="47" y="61"/>
                      <a:pt x="42" y="61"/>
                    </a:cubicBezTo>
                    <a:cubicBezTo>
                      <a:pt x="43" y="61"/>
                      <a:pt x="44" y="61"/>
                      <a:pt x="45" y="60"/>
                    </a:cubicBezTo>
                    <a:cubicBezTo>
                      <a:pt x="46" y="58"/>
                      <a:pt x="46" y="56"/>
                      <a:pt x="43" y="50"/>
                    </a:cubicBezTo>
                    <a:cubicBezTo>
                      <a:pt x="37" y="39"/>
                      <a:pt x="28" y="29"/>
                      <a:pt x="18" y="21"/>
                    </a:cubicBezTo>
                    <a:cubicBezTo>
                      <a:pt x="15" y="25"/>
                      <a:pt x="12" y="29"/>
                      <a:pt x="11" y="31"/>
                    </a:cubicBezTo>
                    <a:cubicBezTo>
                      <a:pt x="8" y="36"/>
                      <a:pt x="3" y="42"/>
                      <a:pt x="3" y="48"/>
                    </a:cubicBezTo>
                    <a:cubicBezTo>
                      <a:pt x="2" y="53"/>
                      <a:pt x="4" y="57"/>
                      <a:pt x="4" y="62"/>
                    </a:cubicBezTo>
                    <a:cubicBezTo>
                      <a:pt x="4" y="66"/>
                      <a:pt x="1" y="68"/>
                      <a:pt x="1" y="73"/>
                    </a:cubicBezTo>
                    <a:cubicBezTo>
                      <a:pt x="0" y="78"/>
                      <a:pt x="2" y="82"/>
                      <a:pt x="5" y="86"/>
                    </a:cubicBezTo>
                    <a:cubicBezTo>
                      <a:pt x="11" y="94"/>
                      <a:pt x="17" y="101"/>
                      <a:pt x="26" y="103"/>
                    </a:cubicBezTo>
                    <a:cubicBezTo>
                      <a:pt x="25" y="109"/>
                      <a:pt x="34" y="114"/>
                      <a:pt x="39" y="116"/>
                    </a:cubicBezTo>
                    <a:cubicBezTo>
                      <a:pt x="50" y="120"/>
                      <a:pt x="62" y="121"/>
                      <a:pt x="72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81" y="119"/>
                      <a:pt x="92" y="109"/>
                      <a:pt x="99" y="104"/>
                    </a:cubicBezTo>
                    <a:cubicBezTo>
                      <a:pt x="108" y="98"/>
                      <a:pt x="117" y="81"/>
                      <a:pt x="107" y="71"/>
                    </a:cubicBezTo>
                    <a:cubicBezTo>
                      <a:pt x="112" y="73"/>
                      <a:pt x="114" y="68"/>
                      <a:pt x="116" y="65"/>
                    </a:cubicBezTo>
                    <a:cubicBezTo>
                      <a:pt x="119" y="56"/>
                      <a:pt x="115" y="46"/>
                      <a:pt x="113" y="37"/>
                    </a:cubicBezTo>
                    <a:close/>
                    <a:moveTo>
                      <a:pt x="49" y="44"/>
                    </a:moveTo>
                    <a:cubicBezTo>
                      <a:pt x="46" y="38"/>
                      <a:pt x="43" y="26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1"/>
                      <a:pt x="38" y="9"/>
                      <a:pt x="39" y="8"/>
                    </a:cubicBezTo>
                    <a:cubicBezTo>
                      <a:pt x="42" y="4"/>
                      <a:pt x="51" y="5"/>
                      <a:pt x="57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70" y="5"/>
                      <a:pt x="89" y="9"/>
                      <a:pt x="91" y="12"/>
                    </a:cubicBezTo>
                    <a:cubicBezTo>
                      <a:pt x="91" y="12"/>
                      <a:pt x="91" y="12"/>
                      <a:pt x="90" y="13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100" y="19"/>
                      <a:pt x="108" y="34"/>
                      <a:pt x="110" y="38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2" y="47"/>
                      <a:pt x="114" y="52"/>
                      <a:pt x="114" y="57"/>
                    </a:cubicBezTo>
                    <a:cubicBezTo>
                      <a:pt x="114" y="59"/>
                      <a:pt x="113" y="61"/>
                      <a:pt x="112" y="63"/>
                    </a:cubicBezTo>
                    <a:cubicBezTo>
                      <a:pt x="111" y="67"/>
                      <a:pt x="110" y="68"/>
                      <a:pt x="110" y="68"/>
                    </a:cubicBezTo>
                    <a:cubicBezTo>
                      <a:pt x="110" y="68"/>
                      <a:pt x="110" y="68"/>
                      <a:pt x="109" y="68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7" y="76"/>
                      <a:pt x="108" y="79"/>
                      <a:pt x="108" y="83"/>
                    </a:cubicBezTo>
                    <a:cubicBezTo>
                      <a:pt x="107" y="90"/>
                      <a:pt x="102" y="98"/>
                      <a:pt x="97" y="102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88" y="108"/>
                      <a:pt x="80" y="114"/>
                      <a:pt x="74" y="111"/>
                    </a:cubicBezTo>
                    <a:cubicBezTo>
                      <a:pt x="71" y="109"/>
                      <a:pt x="71" y="109"/>
                      <a:pt x="71" y="109"/>
                    </a:cubicBezTo>
                    <a:cubicBezTo>
                      <a:pt x="71" y="109"/>
                      <a:pt x="70" y="111"/>
                      <a:pt x="70" y="111"/>
                    </a:cubicBezTo>
                    <a:cubicBezTo>
                      <a:pt x="62" y="117"/>
                      <a:pt x="51" y="117"/>
                      <a:pt x="40" y="112"/>
                    </a:cubicBezTo>
                    <a:cubicBezTo>
                      <a:pt x="33" y="109"/>
                      <a:pt x="29" y="106"/>
                      <a:pt x="29" y="104"/>
                    </a:cubicBezTo>
                    <a:cubicBezTo>
                      <a:pt x="29" y="104"/>
                      <a:pt x="29" y="103"/>
                      <a:pt x="29" y="103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19" y="98"/>
                      <a:pt x="14" y="91"/>
                      <a:pt x="8" y="84"/>
                    </a:cubicBezTo>
                    <a:cubicBezTo>
                      <a:pt x="5" y="81"/>
                      <a:pt x="4" y="78"/>
                      <a:pt x="4" y="74"/>
                    </a:cubicBezTo>
                    <a:cubicBezTo>
                      <a:pt x="4" y="74"/>
                      <a:pt x="4" y="74"/>
                      <a:pt x="4" y="73"/>
                    </a:cubicBezTo>
                    <a:cubicBezTo>
                      <a:pt x="4" y="71"/>
                      <a:pt x="5" y="70"/>
                      <a:pt x="6" y="68"/>
                    </a:cubicBezTo>
                    <a:cubicBezTo>
                      <a:pt x="7" y="67"/>
                      <a:pt x="7" y="64"/>
                      <a:pt x="8" y="62"/>
                    </a:cubicBezTo>
                    <a:cubicBezTo>
                      <a:pt x="8" y="62"/>
                      <a:pt x="8" y="61"/>
                      <a:pt x="8" y="61"/>
                    </a:cubicBezTo>
                    <a:cubicBezTo>
                      <a:pt x="8" y="59"/>
                      <a:pt x="7" y="57"/>
                      <a:pt x="7" y="54"/>
                    </a:cubicBezTo>
                    <a:cubicBezTo>
                      <a:pt x="6" y="53"/>
                      <a:pt x="6" y="51"/>
                      <a:pt x="6" y="5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7" y="44"/>
                      <a:pt x="10" y="39"/>
                      <a:pt x="13" y="34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1"/>
                      <a:pt x="17" y="28"/>
                      <a:pt x="19" y="26"/>
                    </a:cubicBezTo>
                    <a:cubicBezTo>
                      <a:pt x="27" y="33"/>
                      <a:pt x="39" y="39"/>
                      <a:pt x="44" y="47"/>
                    </a:cubicBezTo>
                  </a:path>
                </a:pathLst>
              </a:custGeom>
              <a:solidFill>
                <a:srgbClr val="FE9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Freeform 229">
                <a:extLst>
                  <a:ext uri="{FF2B5EF4-FFF2-40B4-BE49-F238E27FC236}">
                    <a16:creationId xmlns:a16="http://schemas.microsoft.com/office/drawing/2014/main" id="{08B9B689-F769-2124-868D-B7E1398F3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1792"/>
                <a:ext cx="680" cy="840"/>
              </a:xfrm>
              <a:custGeom>
                <a:avLst/>
                <a:gdLst>
                  <a:gd name="T0" fmla="*/ 2613 w 272"/>
                  <a:gd name="T1" fmla="*/ 5837 h 315"/>
                  <a:gd name="T2" fmla="*/ 3488 w 272"/>
                  <a:gd name="T3" fmla="*/ 5141 h 315"/>
                  <a:gd name="T4" fmla="*/ 3783 w 272"/>
                  <a:gd name="T5" fmla="*/ 4608 h 315"/>
                  <a:gd name="T6" fmla="*/ 3938 w 272"/>
                  <a:gd name="T7" fmla="*/ 4173 h 315"/>
                  <a:gd name="T8" fmla="*/ 4095 w 272"/>
                  <a:gd name="T9" fmla="*/ 3811 h 315"/>
                  <a:gd name="T10" fmla="*/ 4095 w 272"/>
                  <a:gd name="T11" fmla="*/ 3491 h 315"/>
                  <a:gd name="T12" fmla="*/ 4250 w 272"/>
                  <a:gd name="T13" fmla="*/ 2923 h 315"/>
                  <a:gd name="T14" fmla="*/ 4113 w 272"/>
                  <a:gd name="T15" fmla="*/ 2219 h 315"/>
                  <a:gd name="T16" fmla="*/ 3895 w 272"/>
                  <a:gd name="T17" fmla="*/ 1971 h 315"/>
                  <a:gd name="T18" fmla="*/ 3770 w 272"/>
                  <a:gd name="T19" fmla="*/ 1728 h 315"/>
                  <a:gd name="T20" fmla="*/ 3458 w 272"/>
                  <a:gd name="T21" fmla="*/ 1728 h 315"/>
                  <a:gd name="T22" fmla="*/ 3238 w 272"/>
                  <a:gd name="T23" fmla="*/ 1160 h 315"/>
                  <a:gd name="T24" fmla="*/ 3158 w 272"/>
                  <a:gd name="T25" fmla="*/ 1117 h 315"/>
                  <a:gd name="T26" fmla="*/ 3113 w 272"/>
                  <a:gd name="T27" fmla="*/ 947 h 315"/>
                  <a:gd name="T28" fmla="*/ 2908 w 272"/>
                  <a:gd name="T29" fmla="*/ 704 h 315"/>
                  <a:gd name="T30" fmla="*/ 2595 w 272"/>
                  <a:gd name="T31" fmla="*/ 568 h 315"/>
                  <a:gd name="T32" fmla="*/ 2425 w 272"/>
                  <a:gd name="T33" fmla="*/ 477 h 315"/>
                  <a:gd name="T34" fmla="*/ 2033 w 272"/>
                  <a:gd name="T35" fmla="*/ 227 h 315"/>
                  <a:gd name="T36" fmla="*/ 1770 w 272"/>
                  <a:gd name="T37" fmla="*/ 56 h 315"/>
                  <a:gd name="T38" fmla="*/ 1375 w 272"/>
                  <a:gd name="T39" fmla="*/ 264 h 315"/>
                  <a:gd name="T40" fmla="*/ 738 w 272"/>
                  <a:gd name="T41" fmla="*/ 832 h 315"/>
                  <a:gd name="T42" fmla="*/ 583 w 272"/>
                  <a:gd name="T43" fmla="*/ 1117 h 315"/>
                  <a:gd name="T44" fmla="*/ 270 w 272"/>
                  <a:gd name="T45" fmla="*/ 1480 h 315"/>
                  <a:gd name="T46" fmla="*/ 113 w 272"/>
                  <a:gd name="T47" fmla="*/ 2083 h 315"/>
                  <a:gd name="T48" fmla="*/ 95 w 272"/>
                  <a:gd name="T49" fmla="*/ 2389 h 315"/>
                  <a:gd name="T50" fmla="*/ 63 w 272"/>
                  <a:gd name="T51" fmla="*/ 2675 h 315"/>
                  <a:gd name="T52" fmla="*/ 175 w 272"/>
                  <a:gd name="T53" fmla="*/ 3320 h 315"/>
                  <a:gd name="T54" fmla="*/ 458 w 272"/>
                  <a:gd name="T55" fmla="*/ 4344 h 315"/>
                  <a:gd name="T56" fmla="*/ 613 w 272"/>
                  <a:gd name="T57" fmla="*/ 4459 h 315"/>
                  <a:gd name="T58" fmla="*/ 720 w 272"/>
                  <a:gd name="T59" fmla="*/ 4723 h 315"/>
                  <a:gd name="T60" fmla="*/ 1050 w 272"/>
                  <a:gd name="T61" fmla="*/ 5291 h 315"/>
                  <a:gd name="T62" fmla="*/ 1750 w 272"/>
                  <a:gd name="T63" fmla="*/ 5781 h 315"/>
                  <a:gd name="T64" fmla="*/ 2613 w 272"/>
                  <a:gd name="T65" fmla="*/ 5837 h 3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2" h="315">
                    <a:moveTo>
                      <a:pt x="167" y="308"/>
                    </a:moveTo>
                    <a:cubicBezTo>
                      <a:pt x="188" y="303"/>
                      <a:pt x="212" y="288"/>
                      <a:pt x="223" y="271"/>
                    </a:cubicBezTo>
                    <a:cubicBezTo>
                      <a:pt x="229" y="261"/>
                      <a:pt x="236" y="252"/>
                      <a:pt x="242" y="243"/>
                    </a:cubicBezTo>
                    <a:cubicBezTo>
                      <a:pt x="247" y="235"/>
                      <a:pt x="249" y="227"/>
                      <a:pt x="252" y="220"/>
                    </a:cubicBezTo>
                    <a:cubicBezTo>
                      <a:pt x="256" y="214"/>
                      <a:pt x="260" y="208"/>
                      <a:pt x="262" y="201"/>
                    </a:cubicBezTo>
                    <a:cubicBezTo>
                      <a:pt x="263" y="196"/>
                      <a:pt x="261" y="190"/>
                      <a:pt x="262" y="184"/>
                    </a:cubicBezTo>
                    <a:cubicBezTo>
                      <a:pt x="265" y="174"/>
                      <a:pt x="272" y="166"/>
                      <a:pt x="272" y="154"/>
                    </a:cubicBezTo>
                    <a:cubicBezTo>
                      <a:pt x="272" y="142"/>
                      <a:pt x="271" y="126"/>
                      <a:pt x="263" y="117"/>
                    </a:cubicBezTo>
                    <a:cubicBezTo>
                      <a:pt x="259" y="112"/>
                      <a:pt x="253" y="109"/>
                      <a:pt x="249" y="104"/>
                    </a:cubicBezTo>
                    <a:cubicBezTo>
                      <a:pt x="247" y="100"/>
                      <a:pt x="246" y="94"/>
                      <a:pt x="241" y="91"/>
                    </a:cubicBezTo>
                    <a:cubicBezTo>
                      <a:pt x="237" y="89"/>
                      <a:pt x="226" y="90"/>
                      <a:pt x="221" y="91"/>
                    </a:cubicBezTo>
                    <a:cubicBezTo>
                      <a:pt x="215" y="82"/>
                      <a:pt x="215" y="71"/>
                      <a:pt x="207" y="61"/>
                    </a:cubicBezTo>
                    <a:cubicBezTo>
                      <a:pt x="206" y="60"/>
                      <a:pt x="204" y="60"/>
                      <a:pt x="202" y="59"/>
                    </a:cubicBezTo>
                    <a:cubicBezTo>
                      <a:pt x="201" y="57"/>
                      <a:pt x="200" y="52"/>
                      <a:pt x="199" y="50"/>
                    </a:cubicBezTo>
                    <a:cubicBezTo>
                      <a:pt x="196" y="45"/>
                      <a:pt x="190" y="41"/>
                      <a:pt x="186" y="37"/>
                    </a:cubicBezTo>
                    <a:cubicBezTo>
                      <a:pt x="178" y="31"/>
                      <a:pt x="174" y="31"/>
                      <a:pt x="166" y="30"/>
                    </a:cubicBezTo>
                    <a:cubicBezTo>
                      <a:pt x="158" y="28"/>
                      <a:pt x="161" y="30"/>
                      <a:pt x="155" y="25"/>
                    </a:cubicBezTo>
                    <a:cubicBezTo>
                      <a:pt x="147" y="18"/>
                      <a:pt x="140" y="16"/>
                      <a:pt x="130" y="12"/>
                    </a:cubicBezTo>
                    <a:cubicBezTo>
                      <a:pt x="124" y="10"/>
                      <a:pt x="119" y="5"/>
                      <a:pt x="113" y="3"/>
                    </a:cubicBezTo>
                    <a:cubicBezTo>
                      <a:pt x="99" y="0"/>
                      <a:pt x="97" y="8"/>
                      <a:pt x="88" y="14"/>
                    </a:cubicBezTo>
                    <a:cubicBezTo>
                      <a:pt x="75" y="24"/>
                      <a:pt x="58" y="30"/>
                      <a:pt x="47" y="44"/>
                    </a:cubicBezTo>
                    <a:cubicBezTo>
                      <a:pt x="43" y="49"/>
                      <a:pt x="42" y="54"/>
                      <a:pt x="37" y="59"/>
                    </a:cubicBezTo>
                    <a:cubicBezTo>
                      <a:pt x="29" y="66"/>
                      <a:pt x="23" y="68"/>
                      <a:pt x="17" y="78"/>
                    </a:cubicBezTo>
                    <a:cubicBezTo>
                      <a:pt x="11" y="88"/>
                      <a:pt x="10" y="98"/>
                      <a:pt x="7" y="110"/>
                    </a:cubicBezTo>
                    <a:cubicBezTo>
                      <a:pt x="5" y="116"/>
                      <a:pt x="6" y="121"/>
                      <a:pt x="6" y="126"/>
                    </a:cubicBezTo>
                    <a:cubicBezTo>
                      <a:pt x="5" y="130"/>
                      <a:pt x="5" y="136"/>
                      <a:pt x="4" y="141"/>
                    </a:cubicBezTo>
                    <a:cubicBezTo>
                      <a:pt x="2" y="150"/>
                      <a:pt x="1" y="169"/>
                      <a:pt x="11" y="175"/>
                    </a:cubicBezTo>
                    <a:cubicBezTo>
                      <a:pt x="0" y="191"/>
                      <a:pt x="17" y="220"/>
                      <a:pt x="29" y="229"/>
                    </a:cubicBezTo>
                    <a:cubicBezTo>
                      <a:pt x="33" y="232"/>
                      <a:pt x="37" y="232"/>
                      <a:pt x="39" y="235"/>
                    </a:cubicBezTo>
                    <a:cubicBezTo>
                      <a:pt x="42" y="238"/>
                      <a:pt x="44" y="245"/>
                      <a:pt x="46" y="249"/>
                    </a:cubicBezTo>
                    <a:cubicBezTo>
                      <a:pt x="52" y="263"/>
                      <a:pt x="54" y="271"/>
                      <a:pt x="67" y="279"/>
                    </a:cubicBezTo>
                    <a:cubicBezTo>
                      <a:pt x="75" y="298"/>
                      <a:pt x="98" y="305"/>
                      <a:pt x="112" y="305"/>
                    </a:cubicBezTo>
                    <a:cubicBezTo>
                      <a:pt x="130" y="304"/>
                      <a:pt x="132" y="315"/>
                      <a:pt x="167" y="308"/>
                    </a:cubicBezTo>
                    <a:close/>
                  </a:path>
                </a:pathLst>
              </a:custGeom>
              <a:solidFill>
                <a:srgbClr val="FBB9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Freeform 230">
                <a:extLst>
                  <a:ext uri="{FF2B5EF4-FFF2-40B4-BE49-F238E27FC236}">
                    <a16:creationId xmlns:a16="http://schemas.microsoft.com/office/drawing/2014/main" id="{53152195-FA5B-A6CB-CA68-0CF7BE186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" y="2261"/>
                <a:ext cx="140" cy="150"/>
              </a:xfrm>
              <a:custGeom>
                <a:avLst/>
                <a:gdLst>
                  <a:gd name="T0" fmla="*/ 783 w 56"/>
                  <a:gd name="T1" fmla="*/ 769 h 56"/>
                  <a:gd name="T2" fmla="*/ 250 w 56"/>
                  <a:gd name="T3" fmla="*/ 940 h 56"/>
                  <a:gd name="T4" fmla="*/ 95 w 56"/>
                  <a:gd name="T5" fmla="*/ 308 h 56"/>
                  <a:gd name="T6" fmla="*/ 625 w 56"/>
                  <a:gd name="T7" fmla="*/ 115 h 56"/>
                  <a:gd name="T8" fmla="*/ 783 w 56"/>
                  <a:gd name="T9" fmla="*/ 76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0" y="40"/>
                    </a:moveTo>
                    <a:cubicBezTo>
                      <a:pt x="43" y="52"/>
                      <a:pt x="28" y="56"/>
                      <a:pt x="16" y="49"/>
                    </a:cubicBezTo>
                    <a:cubicBezTo>
                      <a:pt x="4" y="43"/>
                      <a:pt x="0" y="28"/>
                      <a:pt x="6" y="16"/>
                    </a:cubicBezTo>
                    <a:cubicBezTo>
                      <a:pt x="13" y="4"/>
                      <a:pt x="28" y="0"/>
                      <a:pt x="40" y="6"/>
                    </a:cubicBezTo>
                    <a:cubicBezTo>
                      <a:pt x="52" y="13"/>
                      <a:pt x="56" y="28"/>
                      <a:pt x="50" y="40"/>
                    </a:cubicBezTo>
                    <a:close/>
                  </a:path>
                </a:pathLst>
              </a:custGeom>
              <a:solidFill>
                <a:srgbClr val="78A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Freeform 231">
                <a:extLst>
                  <a:ext uri="{FF2B5EF4-FFF2-40B4-BE49-F238E27FC236}">
                    <a16:creationId xmlns:a16="http://schemas.microsoft.com/office/drawing/2014/main" id="{DAE4AC76-5FDC-8030-4C01-53CB32123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2291"/>
                <a:ext cx="85" cy="90"/>
              </a:xfrm>
              <a:custGeom>
                <a:avLst/>
                <a:gdLst>
                  <a:gd name="T0" fmla="*/ 470 w 34"/>
                  <a:gd name="T1" fmla="*/ 447 h 34"/>
                  <a:gd name="T2" fmla="*/ 158 w 34"/>
                  <a:gd name="T3" fmla="*/ 553 h 34"/>
                  <a:gd name="T4" fmla="*/ 63 w 34"/>
                  <a:gd name="T5" fmla="*/ 183 h 34"/>
                  <a:gd name="T6" fmla="*/ 375 w 34"/>
                  <a:gd name="T7" fmla="*/ 77 h 34"/>
                  <a:gd name="T8" fmla="*/ 470 w 34"/>
                  <a:gd name="T9" fmla="*/ 447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0" y="24"/>
                    </a:moveTo>
                    <a:cubicBezTo>
                      <a:pt x="26" y="31"/>
                      <a:pt x="17" y="34"/>
                      <a:pt x="10" y="30"/>
                    </a:cubicBezTo>
                    <a:cubicBezTo>
                      <a:pt x="2" y="26"/>
                      <a:pt x="0" y="17"/>
                      <a:pt x="4" y="10"/>
                    </a:cubicBezTo>
                    <a:cubicBezTo>
                      <a:pt x="8" y="2"/>
                      <a:pt x="17" y="0"/>
                      <a:pt x="24" y="4"/>
                    </a:cubicBezTo>
                    <a:cubicBezTo>
                      <a:pt x="32" y="8"/>
                      <a:pt x="34" y="17"/>
                      <a:pt x="30" y="24"/>
                    </a:cubicBezTo>
                    <a:close/>
                  </a:path>
                </a:pathLst>
              </a:custGeom>
              <a:solidFill>
                <a:srgbClr val="3C6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Freeform 232">
                <a:extLst>
                  <a:ext uri="{FF2B5EF4-FFF2-40B4-BE49-F238E27FC236}">
                    <a16:creationId xmlns:a16="http://schemas.microsoft.com/office/drawing/2014/main" id="{F03E067F-0772-40C0-B621-F9E105E11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299"/>
                <a:ext cx="70" cy="82"/>
              </a:xfrm>
              <a:custGeom>
                <a:avLst/>
                <a:gdLst>
                  <a:gd name="T0" fmla="*/ 283 w 28"/>
                  <a:gd name="T1" fmla="*/ 21 h 31"/>
                  <a:gd name="T2" fmla="*/ 250 w 28"/>
                  <a:gd name="T3" fmla="*/ 0 h 31"/>
                  <a:gd name="T4" fmla="*/ 300 w 28"/>
                  <a:gd name="T5" fmla="*/ 336 h 31"/>
                  <a:gd name="T6" fmla="*/ 0 w 28"/>
                  <a:gd name="T7" fmla="*/ 463 h 31"/>
                  <a:gd name="T8" fmla="*/ 63 w 28"/>
                  <a:gd name="T9" fmla="*/ 497 h 31"/>
                  <a:gd name="T10" fmla="*/ 375 w 28"/>
                  <a:gd name="T11" fmla="*/ 391 h 31"/>
                  <a:gd name="T12" fmla="*/ 283 w 28"/>
                  <a:gd name="T13" fmla="*/ 2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1">
                    <a:moveTo>
                      <a:pt x="18" y="1"/>
                    </a:moveTo>
                    <a:cubicBezTo>
                      <a:pt x="17" y="0"/>
                      <a:pt x="17" y="0"/>
                      <a:pt x="16" y="0"/>
                    </a:cubicBezTo>
                    <a:cubicBezTo>
                      <a:pt x="20" y="4"/>
                      <a:pt x="22" y="11"/>
                      <a:pt x="19" y="18"/>
                    </a:cubicBezTo>
                    <a:cubicBezTo>
                      <a:pt x="15" y="24"/>
                      <a:pt x="7" y="27"/>
                      <a:pt x="0" y="25"/>
                    </a:cubicBezTo>
                    <a:cubicBezTo>
                      <a:pt x="1" y="26"/>
                      <a:pt x="2" y="26"/>
                      <a:pt x="4" y="27"/>
                    </a:cubicBezTo>
                    <a:cubicBezTo>
                      <a:pt x="11" y="31"/>
                      <a:pt x="20" y="28"/>
                      <a:pt x="24" y="21"/>
                    </a:cubicBezTo>
                    <a:cubicBezTo>
                      <a:pt x="28" y="14"/>
                      <a:pt x="26" y="5"/>
                      <a:pt x="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233">
                <a:extLst>
                  <a:ext uri="{FF2B5EF4-FFF2-40B4-BE49-F238E27FC236}">
                    <a16:creationId xmlns:a16="http://schemas.microsoft.com/office/drawing/2014/main" id="{12E664BC-5D3D-7BB9-3897-DD67B129B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1995"/>
                <a:ext cx="140" cy="149"/>
              </a:xfrm>
              <a:custGeom>
                <a:avLst/>
                <a:gdLst>
                  <a:gd name="T0" fmla="*/ 783 w 56"/>
                  <a:gd name="T1" fmla="*/ 750 h 56"/>
                  <a:gd name="T2" fmla="*/ 250 w 56"/>
                  <a:gd name="T3" fmla="*/ 921 h 56"/>
                  <a:gd name="T4" fmla="*/ 95 w 56"/>
                  <a:gd name="T5" fmla="*/ 303 h 56"/>
                  <a:gd name="T6" fmla="*/ 625 w 56"/>
                  <a:gd name="T7" fmla="*/ 114 h 56"/>
                  <a:gd name="T8" fmla="*/ 783 w 56"/>
                  <a:gd name="T9" fmla="*/ 7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0" y="40"/>
                    </a:moveTo>
                    <a:cubicBezTo>
                      <a:pt x="43" y="51"/>
                      <a:pt x="28" y="56"/>
                      <a:pt x="16" y="49"/>
                    </a:cubicBezTo>
                    <a:cubicBezTo>
                      <a:pt x="4" y="43"/>
                      <a:pt x="0" y="28"/>
                      <a:pt x="6" y="16"/>
                    </a:cubicBezTo>
                    <a:cubicBezTo>
                      <a:pt x="13" y="4"/>
                      <a:pt x="28" y="0"/>
                      <a:pt x="40" y="6"/>
                    </a:cubicBezTo>
                    <a:cubicBezTo>
                      <a:pt x="52" y="13"/>
                      <a:pt x="56" y="28"/>
                      <a:pt x="50" y="40"/>
                    </a:cubicBezTo>
                    <a:close/>
                  </a:path>
                </a:pathLst>
              </a:custGeom>
              <a:solidFill>
                <a:srgbClr val="78A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234">
                <a:extLst>
                  <a:ext uri="{FF2B5EF4-FFF2-40B4-BE49-F238E27FC236}">
                    <a16:creationId xmlns:a16="http://schemas.microsoft.com/office/drawing/2014/main" id="{DF14AC76-85CD-4FB5-030F-257547466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024"/>
                <a:ext cx="85" cy="88"/>
              </a:xfrm>
              <a:custGeom>
                <a:avLst/>
                <a:gdLst>
                  <a:gd name="T0" fmla="*/ 470 w 34"/>
                  <a:gd name="T1" fmla="*/ 456 h 33"/>
                  <a:gd name="T2" fmla="*/ 158 w 34"/>
                  <a:gd name="T3" fmla="*/ 568 h 33"/>
                  <a:gd name="T4" fmla="*/ 63 w 34"/>
                  <a:gd name="T5" fmla="*/ 192 h 33"/>
                  <a:gd name="T6" fmla="*/ 375 w 34"/>
                  <a:gd name="T7" fmla="*/ 77 h 33"/>
                  <a:gd name="T8" fmla="*/ 470 w 34"/>
                  <a:gd name="T9" fmla="*/ 45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0" y="24"/>
                    </a:moveTo>
                    <a:cubicBezTo>
                      <a:pt x="26" y="31"/>
                      <a:pt x="17" y="33"/>
                      <a:pt x="10" y="30"/>
                    </a:cubicBezTo>
                    <a:cubicBezTo>
                      <a:pt x="3" y="26"/>
                      <a:pt x="0" y="17"/>
                      <a:pt x="4" y="10"/>
                    </a:cubicBezTo>
                    <a:cubicBezTo>
                      <a:pt x="8" y="3"/>
                      <a:pt x="17" y="0"/>
                      <a:pt x="24" y="4"/>
                    </a:cubicBezTo>
                    <a:cubicBezTo>
                      <a:pt x="31" y="8"/>
                      <a:pt x="34" y="17"/>
                      <a:pt x="30" y="24"/>
                    </a:cubicBezTo>
                    <a:close/>
                  </a:path>
                </a:pathLst>
              </a:custGeom>
              <a:solidFill>
                <a:srgbClr val="3C6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235">
                <a:extLst>
                  <a:ext uri="{FF2B5EF4-FFF2-40B4-BE49-F238E27FC236}">
                    <a16:creationId xmlns:a16="http://schemas.microsoft.com/office/drawing/2014/main" id="{168F8A48-2824-80A1-5976-40B157E1C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397"/>
                <a:ext cx="138" cy="136"/>
              </a:xfrm>
              <a:custGeom>
                <a:avLst/>
                <a:gdLst>
                  <a:gd name="T0" fmla="*/ 838 w 55"/>
                  <a:gd name="T1" fmla="*/ 435 h 51"/>
                  <a:gd name="T2" fmla="*/ 597 w 55"/>
                  <a:gd name="T3" fmla="*/ 21 h 51"/>
                  <a:gd name="T4" fmla="*/ 314 w 55"/>
                  <a:gd name="T5" fmla="*/ 115 h 51"/>
                  <a:gd name="T6" fmla="*/ 188 w 55"/>
                  <a:gd name="T7" fmla="*/ 171 h 51"/>
                  <a:gd name="T8" fmla="*/ 113 w 55"/>
                  <a:gd name="T9" fmla="*/ 760 h 51"/>
                  <a:gd name="T10" fmla="*/ 176 w 55"/>
                  <a:gd name="T11" fmla="*/ 909 h 51"/>
                  <a:gd name="T12" fmla="*/ 585 w 55"/>
                  <a:gd name="T13" fmla="*/ 947 h 51"/>
                  <a:gd name="T14" fmla="*/ 725 w 55"/>
                  <a:gd name="T15" fmla="*/ 797 h 51"/>
                  <a:gd name="T16" fmla="*/ 868 w 55"/>
                  <a:gd name="T17" fmla="*/ 419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51">
                    <a:moveTo>
                      <a:pt x="53" y="23"/>
                    </a:moveTo>
                    <a:cubicBezTo>
                      <a:pt x="54" y="12"/>
                      <a:pt x="50" y="0"/>
                      <a:pt x="38" y="1"/>
                    </a:cubicBezTo>
                    <a:cubicBezTo>
                      <a:pt x="32" y="2"/>
                      <a:pt x="26" y="4"/>
                      <a:pt x="20" y="6"/>
                    </a:cubicBezTo>
                    <a:cubicBezTo>
                      <a:pt x="17" y="6"/>
                      <a:pt x="15" y="7"/>
                      <a:pt x="12" y="9"/>
                    </a:cubicBezTo>
                    <a:cubicBezTo>
                      <a:pt x="3" y="16"/>
                      <a:pt x="0" y="30"/>
                      <a:pt x="7" y="40"/>
                    </a:cubicBezTo>
                    <a:cubicBezTo>
                      <a:pt x="9" y="43"/>
                      <a:pt x="7" y="46"/>
                      <a:pt x="11" y="48"/>
                    </a:cubicBezTo>
                    <a:cubicBezTo>
                      <a:pt x="15" y="49"/>
                      <a:pt x="33" y="51"/>
                      <a:pt x="37" y="50"/>
                    </a:cubicBezTo>
                    <a:cubicBezTo>
                      <a:pt x="42" y="49"/>
                      <a:pt x="43" y="46"/>
                      <a:pt x="46" y="42"/>
                    </a:cubicBezTo>
                    <a:cubicBezTo>
                      <a:pt x="51" y="36"/>
                      <a:pt x="52" y="28"/>
                      <a:pt x="55" y="22"/>
                    </a:cubicBezTo>
                  </a:path>
                </a:pathLst>
              </a:custGeom>
              <a:solidFill>
                <a:srgbClr val="8AC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236">
                <a:extLst>
                  <a:ext uri="{FF2B5EF4-FFF2-40B4-BE49-F238E27FC236}">
                    <a16:creationId xmlns:a16="http://schemas.microsoft.com/office/drawing/2014/main" id="{F3D0DE0B-1FC2-3D5A-E640-012B09476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2200"/>
                <a:ext cx="298" cy="320"/>
              </a:xfrm>
              <a:custGeom>
                <a:avLst/>
                <a:gdLst>
                  <a:gd name="T0" fmla="*/ 1410 w 119"/>
                  <a:gd name="T1" fmla="*/ 115 h 120"/>
                  <a:gd name="T2" fmla="*/ 866 w 119"/>
                  <a:gd name="T3" fmla="*/ 115 h 120"/>
                  <a:gd name="T4" fmla="*/ 188 w 119"/>
                  <a:gd name="T5" fmla="*/ 285 h 120"/>
                  <a:gd name="T6" fmla="*/ 113 w 119"/>
                  <a:gd name="T7" fmla="*/ 341 h 120"/>
                  <a:gd name="T8" fmla="*/ 175 w 119"/>
                  <a:gd name="T9" fmla="*/ 419 h 120"/>
                  <a:gd name="T10" fmla="*/ 458 w 119"/>
                  <a:gd name="T11" fmla="*/ 1443 h 120"/>
                  <a:gd name="T12" fmla="*/ 614 w 119"/>
                  <a:gd name="T13" fmla="*/ 1557 h 120"/>
                  <a:gd name="T14" fmla="*/ 721 w 119"/>
                  <a:gd name="T15" fmla="*/ 1821 h 120"/>
                  <a:gd name="T16" fmla="*/ 816 w 119"/>
                  <a:gd name="T17" fmla="*/ 2083 h 120"/>
                  <a:gd name="T18" fmla="*/ 816 w 119"/>
                  <a:gd name="T19" fmla="*/ 2083 h 120"/>
                  <a:gd name="T20" fmla="*/ 816 w 119"/>
                  <a:gd name="T21" fmla="*/ 2083 h 120"/>
                  <a:gd name="T22" fmla="*/ 929 w 119"/>
                  <a:gd name="T23" fmla="*/ 2275 h 120"/>
                  <a:gd name="T24" fmla="*/ 1347 w 119"/>
                  <a:gd name="T25" fmla="*/ 2141 h 120"/>
                  <a:gd name="T26" fmla="*/ 1838 w 119"/>
                  <a:gd name="T27" fmla="*/ 1272 h 120"/>
                  <a:gd name="T28" fmla="*/ 1410 w 119"/>
                  <a:gd name="T29" fmla="*/ 115 h 1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9" h="120">
                    <a:moveTo>
                      <a:pt x="90" y="6"/>
                    </a:moveTo>
                    <a:cubicBezTo>
                      <a:pt x="80" y="0"/>
                      <a:pt x="67" y="5"/>
                      <a:pt x="55" y="6"/>
                    </a:cubicBezTo>
                    <a:cubicBezTo>
                      <a:pt x="40" y="8"/>
                      <a:pt x="26" y="10"/>
                      <a:pt x="12" y="15"/>
                    </a:cubicBezTo>
                    <a:cubicBezTo>
                      <a:pt x="10" y="16"/>
                      <a:pt x="8" y="17"/>
                      <a:pt x="7" y="18"/>
                    </a:cubicBezTo>
                    <a:cubicBezTo>
                      <a:pt x="8" y="19"/>
                      <a:pt x="9" y="21"/>
                      <a:pt x="11" y="22"/>
                    </a:cubicBezTo>
                    <a:cubicBezTo>
                      <a:pt x="0" y="38"/>
                      <a:pt x="17" y="67"/>
                      <a:pt x="29" y="76"/>
                    </a:cubicBezTo>
                    <a:cubicBezTo>
                      <a:pt x="33" y="79"/>
                      <a:pt x="37" y="79"/>
                      <a:pt x="39" y="82"/>
                    </a:cubicBezTo>
                    <a:cubicBezTo>
                      <a:pt x="42" y="85"/>
                      <a:pt x="44" y="92"/>
                      <a:pt x="46" y="96"/>
                    </a:cubicBezTo>
                    <a:cubicBezTo>
                      <a:pt x="48" y="101"/>
                      <a:pt x="50" y="106"/>
                      <a:pt x="52" y="11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4" y="114"/>
                      <a:pt x="56" y="117"/>
                      <a:pt x="59" y="120"/>
                    </a:cubicBezTo>
                    <a:cubicBezTo>
                      <a:pt x="68" y="117"/>
                      <a:pt x="78" y="117"/>
                      <a:pt x="86" y="113"/>
                    </a:cubicBezTo>
                    <a:cubicBezTo>
                      <a:pt x="101" y="106"/>
                      <a:pt x="116" y="85"/>
                      <a:pt x="117" y="67"/>
                    </a:cubicBezTo>
                    <a:cubicBezTo>
                      <a:pt x="119" y="45"/>
                      <a:pt x="111" y="16"/>
                      <a:pt x="90" y="6"/>
                    </a:cubicBezTo>
                    <a:close/>
                  </a:path>
                </a:pathLst>
              </a:custGeom>
              <a:solidFill>
                <a:srgbClr val="EB6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237">
                <a:extLst>
                  <a:ext uri="{FF2B5EF4-FFF2-40B4-BE49-F238E27FC236}">
                    <a16:creationId xmlns:a16="http://schemas.microsoft.com/office/drawing/2014/main" id="{9BEFA348-7F7B-DE8C-1FBE-8D152F1C5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1792"/>
                <a:ext cx="368" cy="277"/>
              </a:xfrm>
              <a:custGeom>
                <a:avLst/>
                <a:gdLst>
                  <a:gd name="T0" fmla="*/ 0 w 147"/>
                  <a:gd name="T1" fmla="*/ 1603 h 104"/>
                  <a:gd name="T2" fmla="*/ 438 w 147"/>
                  <a:gd name="T3" fmla="*/ 1774 h 104"/>
                  <a:gd name="T4" fmla="*/ 929 w 147"/>
                  <a:gd name="T5" fmla="*/ 1944 h 104"/>
                  <a:gd name="T6" fmla="*/ 1179 w 147"/>
                  <a:gd name="T7" fmla="*/ 1646 h 104"/>
                  <a:gd name="T8" fmla="*/ 1459 w 147"/>
                  <a:gd name="T9" fmla="*/ 1433 h 104"/>
                  <a:gd name="T10" fmla="*/ 1755 w 147"/>
                  <a:gd name="T11" fmla="*/ 1092 h 104"/>
                  <a:gd name="T12" fmla="*/ 2193 w 147"/>
                  <a:gd name="T13" fmla="*/ 645 h 104"/>
                  <a:gd name="T14" fmla="*/ 2306 w 147"/>
                  <a:gd name="T15" fmla="*/ 546 h 104"/>
                  <a:gd name="T16" fmla="*/ 2213 w 147"/>
                  <a:gd name="T17" fmla="*/ 474 h 104"/>
                  <a:gd name="T18" fmla="*/ 1817 w 147"/>
                  <a:gd name="T19" fmla="*/ 226 h 104"/>
                  <a:gd name="T20" fmla="*/ 1555 w 147"/>
                  <a:gd name="T21" fmla="*/ 56 h 104"/>
                  <a:gd name="T22" fmla="*/ 1159 w 147"/>
                  <a:gd name="T23" fmla="*/ 264 h 104"/>
                  <a:gd name="T24" fmla="*/ 521 w 147"/>
                  <a:gd name="T25" fmla="*/ 831 h 104"/>
                  <a:gd name="T26" fmla="*/ 363 w 147"/>
                  <a:gd name="T27" fmla="*/ 1113 h 104"/>
                  <a:gd name="T28" fmla="*/ 50 w 147"/>
                  <a:gd name="T29" fmla="*/ 1476 h 104"/>
                  <a:gd name="T30" fmla="*/ 0 w 147"/>
                  <a:gd name="T31" fmla="*/ 160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104">
                    <a:moveTo>
                      <a:pt x="0" y="85"/>
                    </a:moveTo>
                    <a:cubicBezTo>
                      <a:pt x="9" y="90"/>
                      <a:pt x="18" y="92"/>
                      <a:pt x="28" y="94"/>
                    </a:cubicBezTo>
                    <a:cubicBezTo>
                      <a:pt x="38" y="97"/>
                      <a:pt x="49" y="104"/>
                      <a:pt x="59" y="103"/>
                    </a:cubicBezTo>
                    <a:cubicBezTo>
                      <a:pt x="69" y="102"/>
                      <a:pt x="70" y="94"/>
                      <a:pt x="75" y="87"/>
                    </a:cubicBezTo>
                    <a:cubicBezTo>
                      <a:pt x="81" y="79"/>
                      <a:pt x="85" y="79"/>
                      <a:pt x="93" y="76"/>
                    </a:cubicBezTo>
                    <a:cubicBezTo>
                      <a:pt x="102" y="72"/>
                      <a:pt x="105" y="65"/>
                      <a:pt x="112" y="58"/>
                    </a:cubicBezTo>
                    <a:cubicBezTo>
                      <a:pt x="120" y="49"/>
                      <a:pt x="131" y="40"/>
                      <a:pt x="140" y="34"/>
                    </a:cubicBezTo>
                    <a:cubicBezTo>
                      <a:pt x="143" y="32"/>
                      <a:pt x="145" y="30"/>
                      <a:pt x="147" y="29"/>
                    </a:cubicBezTo>
                    <a:cubicBezTo>
                      <a:pt x="145" y="28"/>
                      <a:pt x="145" y="28"/>
                      <a:pt x="141" y="25"/>
                    </a:cubicBezTo>
                    <a:cubicBezTo>
                      <a:pt x="133" y="18"/>
                      <a:pt x="126" y="16"/>
                      <a:pt x="116" y="12"/>
                    </a:cubicBezTo>
                    <a:cubicBezTo>
                      <a:pt x="110" y="10"/>
                      <a:pt x="105" y="5"/>
                      <a:pt x="99" y="3"/>
                    </a:cubicBezTo>
                    <a:cubicBezTo>
                      <a:pt x="85" y="0"/>
                      <a:pt x="83" y="8"/>
                      <a:pt x="74" y="14"/>
                    </a:cubicBezTo>
                    <a:cubicBezTo>
                      <a:pt x="61" y="24"/>
                      <a:pt x="44" y="30"/>
                      <a:pt x="33" y="44"/>
                    </a:cubicBezTo>
                    <a:cubicBezTo>
                      <a:pt x="29" y="49"/>
                      <a:pt x="28" y="54"/>
                      <a:pt x="23" y="59"/>
                    </a:cubicBezTo>
                    <a:cubicBezTo>
                      <a:pt x="15" y="66"/>
                      <a:pt x="9" y="68"/>
                      <a:pt x="3" y="78"/>
                    </a:cubicBezTo>
                    <a:cubicBezTo>
                      <a:pt x="2" y="80"/>
                      <a:pt x="1" y="83"/>
                      <a:pt x="0" y="85"/>
                    </a:cubicBezTo>
                    <a:close/>
                  </a:path>
                </a:pathLst>
              </a:custGeom>
              <a:solidFill>
                <a:srgbClr val="EB6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238">
                <a:extLst>
                  <a:ext uri="{FF2B5EF4-FFF2-40B4-BE49-F238E27FC236}">
                    <a16:creationId xmlns:a16="http://schemas.microsoft.com/office/drawing/2014/main" id="{AD9A9DFB-60B8-E309-34AE-37CA97D9F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2029"/>
                <a:ext cx="282" cy="275"/>
              </a:xfrm>
              <a:custGeom>
                <a:avLst/>
                <a:gdLst>
                  <a:gd name="T0" fmla="*/ 75 w 113"/>
                  <a:gd name="T1" fmla="*/ 948 h 103"/>
                  <a:gd name="T2" fmla="*/ 604 w 113"/>
                  <a:gd name="T3" fmla="*/ 1695 h 103"/>
                  <a:gd name="T4" fmla="*/ 871 w 113"/>
                  <a:gd name="T5" fmla="*/ 1562 h 103"/>
                  <a:gd name="T6" fmla="*/ 1028 w 113"/>
                  <a:gd name="T7" fmla="*/ 1711 h 103"/>
                  <a:gd name="T8" fmla="*/ 1620 w 113"/>
                  <a:gd name="T9" fmla="*/ 1754 h 103"/>
                  <a:gd name="T10" fmla="*/ 1620 w 113"/>
                  <a:gd name="T11" fmla="*/ 1754 h 103"/>
                  <a:gd name="T12" fmla="*/ 1757 w 113"/>
                  <a:gd name="T13" fmla="*/ 1242 h 103"/>
                  <a:gd name="T14" fmla="*/ 1620 w 113"/>
                  <a:gd name="T15" fmla="*/ 534 h 103"/>
                  <a:gd name="T16" fmla="*/ 1403 w 113"/>
                  <a:gd name="T17" fmla="*/ 286 h 103"/>
                  <a:gd name="T18" fmla="*/ 1278 w 113"/>
                  <a:gd name="T19" fmla="*/ 35 h 103"/>
                  <a:gd name="T20" fmla="*/ 966 w 113"/>
                  <a:gd name="T21" fmla="*/ 35 h 103"/>
                  <a:gd name="T22" fmla="*/ 966 w 113"/>
                  <a:gd name="T23" fmla="*/ 35 h 103"/>
                  <a:gd name="T24" fmla="*/ 746 w 113"/>
                  <a:gd name="T25" fmla="*/ 248 h 103"/>
                  <a:gd name="T26" fmla="*/ 75 w 113"/>
                  <a:gd name="T27" fmla="*/ 948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103">
                    <a:moveTo>
                      <a:pt x="5" y="50"/>
                    </a:moveTo>
                    <a:cubicBezTo>
                      <a:pt x="0" y="68"/>
                      <a:pt x="16" y="103"/>
                      <a:pt x="39" y="89"/>
                    </a:cubicBezTo>
                    <a:cubicBezTo>
                      <a:pt x="46" y="84"/>
                      <a:pt x="46" y="78"/>
                      <a:pt x="56" y="82"/>
                    </a:cubicBezTo>
                    <a:cubicBezTo>
                      <a:pt x="60" y="84"/>
                      <a:pt x="62" y="88"/>
                      <a:pt x="66" y="90"/>
                    </a:cubicBezTo>
                    <a:cubicBezTo>
                      <a:pt x="78" y="96"/>
                      <a:pt x="92" y="87"/>
                      <a:pt x="104" y="92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7" y="83"/>
                      <a:pt x="113" y="76"/>
                      <a:pt x="113" y="65"/>
                    </a:cubicBezTo>
                    <a:cubicBezTo>
                      <a:pt x="113" y="53"/>
                      <a:pt x="112" y="37"/>
                      <a:pt x="104" y="28"/>
                    </a:cubicBezTo>
                    <a:cubicBezTo>
                      <a:pt x="100" y="23"/>
                      <a:pt x="94" y="20"/>
                      <a:pt x="90" y="15"/>
                    </a:cubicBezTo>
                    <a:cubicBezTo>
                      <a:pt x="88" y="11"/>
                      <a:pt x="87" y="5"/>
                      <a:pt x="82" y="2"/>
                    </a:cubicBezTo>
                    <a:cubicBezTo>
                      <a:pt x="78" y="0"/>
                      <a:pt x="67" y="1"/>
                      <a:pt x="62" y="2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57" y="6"/>
                      <a:pt x="53" y="10"/>
                      <a:pt x="48" y="13"/>
                    </a:cubicBezTo>
                    <a:cubicBezTo>
                      <a:pt x="31" y="23"/>
                      <a:pt x="11" y="30"/>
                      <a:pt x="5" y="50"/>
                    </a:cubicBezTo>
                    <a:close/>
                  </a:path>
                </a:pathLst>
              </a:custGeom>
              <a:solidFill>
                <a:srgbClr val="EB6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239">
                <a:extLst>
                  <a:ext uri="{FF2B5EF4-FFF2-40B4-BE49-F238E27FC236}">
                    <a16:creationId xmlns:a16="http://schemas.microsoft.com/office/drawing/2014/main" id="{13ED2E30-A6B8-E1E4-2B26-10270962B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2069"/>
                <a:ext cx="130" cy="155"/>
              </a:xfrm>
              <a:custGeom>
                <a:avLst/>
                <a:gdLst>
                  <a:gd name="T0" fmla="*/ 175 w 52"/>
                  <a:gd name="T1" fmla="*/ 1106 h 58"/>
                  <a:gd name="T2" fmla="*/ 488 w 52"/>
                  <a:gd name="T3" fmla="*/ 1029 h 58"/>
                  <a:gd name="T4" fmla="*/ 625 w 52"/>
                  <a:gd name="T5" fmla="*/ 842 h 58"/>
                  <a:gd name="T6" fmla="*/ 625 w 52"/>
                  <a:gd name="T7" fmla="*/ 78 h 58"/>
                  <a:gd name="T8" fmla="*/ 283 w 52"/>
                  <a:gd name="T9" fmla="*/ 78 h 58"/>
                  <a:gd name="T10" fmla="*/ 95 w 52"/>
                  <a:gd name="T11" fmla="*/ 342 h 58"/>
                  <a:gd name="T12" fmla="*/ 188 w 52"/>
                  <a:gd name="T13" fmla="*/ 107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8">
                    <a:moveTo>
                      <a:pt x="11" y="58"/>
                    </a:moveTo>
                    <a:cubicBezTo>
                      <a:pt x="17" y="58"/>
                      <a:pt x="25" y="56"/>
                      <a:pt x="31" y="54"/>
                    </a:cubicBezTo>
                    <a:cubicBezTo>
                      <a:pt x="37" y="52"/>
                      <a:pt x="37" y="50"/>
                      <a:pt x="40" y="44"/>
                    </a:cubicBezTo>
                    <a:cubicBezTo>
                      <a:pt x="43" y="33"/>
                      <a:pt x="52" y="12"/>
                      <a:pt x="40" y="4"/>
                    </a:cubicBezTo>
                    <a:cubicBezTo>
                      <a:pt x="35" y="0"/>
                      <a:pt x="23" y="1"/>
                      <a:pt x="18" y="4"/>
                    </a:cubicBezTo>
                    <a:cubicBezTo>
                      <a:pt x="10" y="7"/>
                      <a:pt x="8" y="12"/>
                      <a:pt x="6" y="18"/>
                    </a:cubicBezTo>
                    <a:cubicBezTo>
                      <a:pt x="0" y="31"/>
                      <a:pt x="1" y="47"/>
                      <a:pt x="12" y="56"/>
                    </a:cubicBezTo>
                  </a:path>
                </a:pathLst>
              </a:custGeom>
              <a:solidFill>
                <a:srgbClr val="8AC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240">
                <a:extLst>
                  <a:ext uri="{FF2B5EF4-FFF2-40B4-BE49-F238E27FC236}">
                    <a16:creationId xmlns:a16="http://schemas.microsoft.com/office/drawing/2014/main" id="{7E0FD350-80BE-DD7E-D21B-1F363B005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627"/>
                <a:ext cx="123" cy="77"/>
              </a:xfrm>
              <a:custGeom>
                <a:avLst/>
                <a:gdLst>
                  <a:gd name="T0" fmla="*/ 409 w 49"/>
                  <a:gd name="T1" fmla="*/ 465 h 29"/>
                  <a:gd name="T2" fmla="*/ 33 w 49"/>
                  <a:gd name="T3" fmla="*/ 396 h 29"/>
                  <a:gd name="T4" fmla="*/ 284 w 49"/>
                  <a:gd name="T5" fmla="*/ 204 h 29"/>
                  <a:gd name="T6" fmla="*/ 776 w 49"/>
                  <a:gd name="T7" fmla="*/ 170 h 29"/>
                  <a:gd name="T8" fmla="*/ 409 w 49"/>
                  <a:gd name="T9" fmla="*/ 46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29">
                    <a:moveTo>
                      <a:pt x="26" y="25"/>
                    </a:moveTo>
                    <a:cubicBezTo>
                      <a:pt x="14" y="29"/>
                      <a:pt x="4" y="27"/>
                      <a:pt x="2" y="21"/>
                    </a:cubicBezTo>
                    <a:cubicBezTo>
                      <a:pt x="0" y="15"/>
                      <a:pt x="1" y="12"/>
                      <a:pt x="18" y="11"/>
                    </a:cubicBezTo>
                    <a:cubicBezTo>
                      <a:pt x="36" y="9"/>
                      <a:pt x="47" y="0"/>
                      <a:pt x="49" y="9"/>
                    </a:cubicBezTo>
                    <a:cubicBezTo>
                      <a:pt x="48" y="14"/>
                      <a:pt x="42" y="22"/>
                      <a:pt x="26" y="25"/>
                    </a:cubicBezTo>
                    <a:close/>
                  </a:path>
                </a:pathLst>
              </a:custGeom>
              <a:solidFill>
                <a:srgbClr val="F78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Freeform 241">
                <a:extLst>
                  <a:ext uri="{FF2B5EF4-FFF2-40B4-BE49-F238E27FC236}">
                    <a16:creationId xmlns:a16="http://schemas.microsoft.com/office/drawing/2014/main" id="{5F164A39-5416-5A25-AC1A-E5CE09D9B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1715"/>
                <a:ext cx="135" cy="130"/>
              </a:xfrm>
              <a:custGeom>
                <a:avLst/>
                <a:gdLst>
                  <a:gd name="T0" fmla="*/ 770 w 54"/>
                  <a:gd name="T1" fmla="*/ 507 h 49"/>
                  <a:gd name="T2" fmla="*/ 95 w 54"/>
                  <a:gd name="T3" fmla="*/ 409 h 49"/>
                  <a:gd name="T4" fmla="*/ 770 w 54"/>
                  <a:gd name="T5" fmla="*/ 507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49">
                    <a:moveTo>
                      <a:pt x="49" y="27"/>
                    </a:moveTo>
                    <a:cubicBezTo>
                      <a:pt x="54" y="6"/>
                      <a:pt x="12" y="0"/>
                      <a:pt x="6" y="22"/>
                    </a:cubicBezTo>
                    <a:cubicBezTo>
                      <a:pt x="0" y="43"/>
                      <a:pt x="44" y="49"/>
                      <a:pt x="49" y="27"/>
                    </a:cubicBezTo>
                    <a:close/>
                  </a:path>
                </a:pathLst>
              </a:custGeom>
              <a:solidFill>
                <a:srgbClr val="F78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Freeform 242">
                <a:extLst>
                  <a:ext uri="{FF2B5EF4-FFF2-40B4-BE49-F238E27FC236}">
                    <a16:creationId xmlns:a16="http://schemas.microsoft.com/office/drawing/2014/main" id="{4EC0637E-6844-E31B-91FC-21122AB5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272"/>
                <a:ext cx="100" cy="120"/>
              </a:xfrm>
              <a:custGeom>
                <a:avLst/>
                <a:gdLst>
                  <a:gd name="T0" fmla="*/ 408 w 40"/>
                  <a:gd name="T1" fmla="*/ 776 h 45"/>
                  <a:gd name="T2" fmla="*/ 250 w 40"/>
                  <a:gd name="T3" fmla="*/ 77 h 45"/>
                  <a:gd name="T4" fmla="*/ 408 w 40"/>
                  <a:gd name="T5" fmla="*/ 776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45">
                    <a:moveTo>
                      <a:pt x="26" y="41"/>
                    </a:moveTo>
                    <a:cubicBezTo>
                      <a:pt x="40" y="37"/>
                      <a:pt x="31" y="0"/>
                      <a:pt x="16" y="4"/>
                    </a:cubicBezTo>
                    <a:cubicBezTo>
                      <a:pt x="0" y="8"/>
                      <a:pt x="11" y="45"/>
                      <a:pt x="26" y="41"/>
                    </a:cubicBezTo>
                    <a:close/>
                  </a:path>
                </a:pathLst>
              </a:custGeom>
              <a:solidFill>
                <a:srgbClr val="F78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243">
                <a:extLst>
                  <a:ext uri="{FF2B5EF4-FFF2-40B4-BE49-F238E27FC236}">
                    <a16:creationId xmlns:a16="http://schemas.microsoft.com/office/drawing/2014/main" id="{EF43D030-28E5-D094-5ADD-59910A010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2499"/>
                <a:ext cx="102" cy="96"/>
              </a:xfrm>
              <a:custGeom>
                <a:avLst/>
                <a:gdLst>
                  <a:gd name="T0" fmla="*/ 445 w 41"/>
                  <a:gd name="T1" fmla="*/ 491 h 36"/>
                  <a:gd name="T2" fmla="*/ 154 w 41"/>
                  <a:gd name="T3" fmla="*/ 171 h 36"/>
                  <a:gd name="T4" fmla="*/ 445 w 41"/>
                  <a:gd name="T5" fmla="*/ 491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36">
                    <a:moveTo>
                      <a:pt x="29" y="26"/>
                    </a:moveTo>
                    <a:cubicBezTo>
                      <a:pt x="41" y="16"/>
                      <a:pt x="21" y="0"/>
                      <a:pt x="10" y="9"/>
                    </a:cubicBezTo>
                    <a:cubicBezTo>
                      <a:pt x="0" y="17"/>
                      <a:pt x="17" y="36"/>
                      <a:pt x="29" y="26"/>
                    </a:cubicBezTo>
                    <a:close/>
                  </a:path>
                </a:pathLst>
              </a:custGeom>
              <a:solidFill>
                <a:srgbClr val="F78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244">
                <a:extLst>
                  <a:ext uri="{FF2B5EF4-FFF2-40B4-BE49-F238E27FC236}">
                    <a16:creationId xmlns:a16="http://schemas.microsoft.com/office/drawing/2014/main" id="{11598F9A-3DDF-60E4-65A0-79A8851FC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747"/>
                <a:ext cx="70" cy="80"/>
              </a:xfrm>
              <a:custGeom>
                <a:avLst/>
                <a:gdLst>
                  <a:gd name="T0" fmla="*/ 63 w 28"/>
                  <a:gd name="T1" fmla="*/ 363 h 30"/>
                  <a:gd name="T2" fmla="*/ 408 w 28"/>
                  <a:gd name="T3" fmla="*/ 248 h 30"/>
                  <a:gd name="T4" fmla="*/ 63 w 28"/>
                  <a:gd name="T5" fmla="*/ 363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30">
                    <a:moveTo>
                      <a:pt x="4" y="19"/>
                    </a:moveTo>
                    <a:cubicBezTo>
                      <a:pt x="0" y="7"/>
                      <a:pt x="23" y="0"/>
                      <a:pt x="26" y="13"/>
                    </a:cubicBezTo>
                    <a:cubicBezTo>
                      <a:pt x="28" y="21"/>
                      <a:pt x="9" y="30"/>
                      <a:pt x="4" y="19"/>
                    </a:cubicBezTo>
                    <a:close/>
                  </a:path>
                </a:pathLst>
              </a:custGeom>
              <a:solidFill>
                <a:srgbClr val="F78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245">
                <a:extLst>
                  <a:ext uri="{FF2B5EF4-FFF2-40B4-BE49-F238E27FC236}">
                    <a16:creationId xmlns:a16="http://schemas.microsoft.com/office/drawing/2014/main" id="{CF9D4975-47AE-1797-7D81-29BA9ECA3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2656"/>
                <a:ext cx="85" cy="29"/>
              </a:xfrm>
              <a:custGeom>
                <a:avLst/>
                <a:gdLst>
                  <a:gd name="T0" fmla="*/ 520 w 34"/>
                  <a:gd name="T1" fmla="*/ 55 h 11"/>
                  <a:gd name="T2" fmla="*/ 283 w 34"/>
                  <a:gd name="T3" fmla="*/ 166 h 11"/>
                  <a:gd name="T4" fmla="*/ 283 w 34"/>
                  <a:gd name="T5" fmla="*/ 166 h 11"/>
                  <a:gd name="T6" fmla="*/ 20 w 34"/>
                  <a:gd name="T7" fmla="*/ 166 h 11"/>
                  <a:gd name="T8" fmla="*/ 33 w 34"/>
                  <a:gd name="T9" fmla="*/ 124 h 11"/>
                  <a:gd name="T10" fmla="*/ 188 w 34"/>
                  <a:gd name="T11" fmla="*/ 90 h 11"/>
                  <a:gd name="T12" fmla="*/ 470 w 34"/>
                  <a:gd name="T13" fmla="*/ 34 h 11"/>
                  <a:gd name="T14" fmla="*/ 500 w 34"/>
                  <a:gd name="T15" fmla="*/ 21 h 11"/>
                  <a:gd name="T16" fmla="*/ 520 w 34"/>
                  <a:gd name="T17" fmla="*/ 55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1">
                    <a:moveTo>
                      <a:pt x="33" y="3"/>
                    </a:moveTo>
                    <a:cubicBezTo>
                      <a:pt x="30" y="5"/>
                      <a:pt x="26" y="7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9" y="11"/>
                      <a:pt x="3" y="10"/>
                      <a:pt x="1" y="9"/>
                    </a:cubicBezTo>
                    <a:cubicBezTo>
                      <a:pt x="0" y="8"/>
                      <a:pt x="0" y="7"/>
                      <a:pt x="2" y="7"/>
                    </a:cubicBezTo>
                    <a:cubicBezTo>
                      <a:pt x="4" y="6"/>
                      <a:pt x="7" y="6"/>
                      <a:pt x="12" y="5"/>
                    </a:cubicBezTo>
                    <a:cubicBezTo>
                      <a:pt x="19" y="5"/>
                      <a:pt x="25" y="3"/>
                      <a:pt x="30" y="2"/>
                    </a:cubicBezTo>
                    <a:cubicBezTo>
                      <a:pt x="31" y="1"/>
                      <a:pt x="32" y="1"/>
                      <a:pt x="32" y="1"/>
                    </a:cubicBezTo>
                    <a:cubicBezTo>
                      <a:pt x="34" y="0"/>
                      <a:pt x="34" y="2"/>
                      <a:pt x="33" y="3"/>
                    </a:cubicBez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Freeform 246">
                <a:extLst>
                  <a:ext uri="{FF2B5EF4-FFF2-40B4-BE49-F238E27FC236}">
                    <a16:creationId xmlns:a16="http://schemas.microsoft.com/office/drawing/2014/main" id="{16B89CFF-4AF0-EFC3-C1F9-2A9DD5F80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1747"/>
                <a:ext cx="85" cy="64"/>
              </a:xfrm>
              <a:custGeom>
                <a:avLst/>
                <a:gdLst>
                  <a:gd name="T0" fmla="*/ 520 w 34"/>
                  <a:gd name="T1" fmla="*/ 264 h 24"/>
                  <a:gd name="T2" fmla="*/ 363 w 34"/>
                  <a:gd name="T3" fmla="*/ 419 h 24"/>
                  <a:gd name="T4" fmla="*/ 33 w 34"/>
                  <a:gd name="T5" fmla="*/ 341 h 24"/>
                  <a:gd name="T6" fmla="*/ 0 w 34"/>
                  <a:gd name="T7" fmla="*/ 205 h 24"/>
                  <a:gd name="T8" fmla="*/ 363 w 34"/>
                  <a:gd name="T9" fmla="*/ 56 h 24"/>
                  <a:gd name="T10" fmla="*/ 520 w 34"/>
                  <a:gd name="T11" fmla="*/ 26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33" y="14"/>
                    </a:moveTo>
                    <a:cubicBezTo>
                      <a:pt x="31" y="19"/>
                      <a:pt x="27" y="21"/>
                      <a:pt x="23" y="22"/>
                    </a:cubicBezTo>
                    <a:cubicBezTo>
                      <a:pt x="16" y="24"/>
                      <a:pt x="6" y="23"/>
                      <a:pt x="2" y="18"/>
                    </a:cubicBezTo>
                    <a:cubicBezTo>
                      <a:pt x="0" y="16"/>
                      <a:pt x="0" y="14"/>
                      <a:pt x="0" y="11"/>
                    </a:cubicBezTo>
                    <a:cubicBezTo>
                      <a:pt x="3" y="3"/>
                      <a:pt x="14" y="0"/>
                      <a:pt x="23" y="3"/>
                    </a:cubicBezTo>
                    <a:cubicBezTo>
                      <a:pt x="26" y="3"/>
                      <a:pt x="34" y="6"/>
                      <a:pt x="33" y="14"/>
                    </a:cubicBez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Freeform 247">
                <a:extLst>
                  <a:ext uri="{FF2B5EF4-FFF2-40B4-BE49-F238E27FC236}">
                    <a16:creationId xmlns:a16="http://schemas.microsoft.com/office/drawing/2014/main" id="{23DED165-29E0-FDE8-8745-EEF8DF8E1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1757"/>
                <a:ext cx="77" cy="54"/>
              </a:xfrm>
              <a:custGeom>
                <a:avLst/>
                <a:gdLst>
                  <a:gd name="T0" fmla="*/ 353 w 31"/>
                  <a:gd name="T1" fmla="*/ 0 h 20"/>
                  <a:gd name="T2" fmla="*/ 400 w 31"/>
                  <a:gd name="T3" fmla="*/ 159 h 20"/>
                  <a:gd name="T4" fmla="*/ 258 w 31"/>
                  <a:gd name="T5" fmla="*/ 313 h 20"/>
                  <a:gd name="T6" fmla="*/ 0 w 31"/>
                  <a:gd name="T7" fmla="*/ 300 h 20"/>
                  <a:gd name="T8" fmla="*/ 308 w 31"/>
                  <a:gd name="T9" fmla="*/ 356 h 20"/>
                  <a:gd name="T10" fmla="*/ 462 w 31"/>
                  <a:gd name="T11" fmla="*/ 197 h 20"/>
                  <a:gd name="T12" fmla="*/ 353 w 31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23" y="0"/>
                    </a:moveTo>
                    <a:cubicBezTo>
                      <a:pt x="25" y="2"/>
                      <a:pt x="27" y="4"/>
                      <a:pt x="26" y="8"/>
                    </a:cubicBezTo>
                    <a:cubicBezTo>
                      <a:pt x="25" y="13"/>
                      <a:pt x="20" y="15"/>
                      <a:pt x="17" y="16"/>
                    </a:cubicBezTo>
                    <a:cubicBezTo>
                      <a:pt x="11" y="18"/>
                      <a:pt x="5" y="17"/>
                      <a:pt x="0" y="15"/>
                    </a:cubicBezTo>
                    <a:cubicBezTo>
                      <a:pt x="4" y="19"/>
                      <a:pt x="13" y="20"/>
                      <a:pt x="20" y="18"/>
                    </a:cubicBezTo>
                    <a:cubicBezTo>
                      <a:pt x="24" y="17"/>
                      <a:pt x="28" y="15"/>
                      <a:pt x="30" y="10"/>
                    </a:cubicBezTo>
                    <a:cubicBezTo>
                      <a:pt x="31" y="5"/>
                      <a:pt x="27" y="2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248">
                <a:extLst>
                  <a:ext uri="{FF2B5EF4-FFF2-40B4-BE49-F238E27FC236}">
                    <a16:creationId xmlns:a16="http://schemas.microsoft.com/office/drawing/2014/main" id="{C262D67D-94EA-413B-ACBD-049C9C8A9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2296"/>
                <a:ext cx="37" cy="72"/>
              </a:xfrm>
              <a:custGeom>
                <a:avLst/>
                <a:gdLst>
                  <a:gd name="T0" fmla="*/ 133 w 15"/>
                  <a:gd name="T1" fmla="*/ 35 h 27"/>
                  <a:gd name="T2" fmla="*/ 212 w 15"/>
                  <a:gd name="T3" fmla="*/ 227 h 27"/>
                  <a:gd name="T4" fmla="*/ 183 w 15"/>
                  <a:gd name="T5" fmla="*/ 491 h 27"/>
                  <a:gd name="T6" fmla="*/ 12 w 15"/>
                  <a:gd name="T7" fmla="*/ 264 h 27"/>
                  <a:gd name="T8" fmla="*/ 12 w 15"/>
                  <a:gd name="T9" fmla="*/ 77 h 27"/>
                  <a:gd name="T10" fmla="*/ 62 w 15"/>
                  <a:gd name="T11" fmla="*/ 0 h 27"/>
                  <a:gd name="T12" fmla="*/ 133 w 15"/>
                  <a:gd name="T13" fmla="*/ 35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27">
                    <a:moveTo>
                      <a:pt x="9" y="2"/>
                    </a:moveTo>
                    <a:cubicBezTo>
                      <a:pt x="11" y="4"/>
                      <a:pt x="13" y="8"/>
                      <a:pt x="14" y="12"/>
                    </a:cubicBezTo>
                    <a:cubicBezTo>
                      <a:pt x="15" y="19"/>
                      <a:pt x="14" y="26"/>
                      <a:pt x="12" y="26"/>
                    </a:cubicBezTo>
                    <a:cubicBezTo>
                      <a:pt x="8" y="27"/>
                      <a:pt x="3" y="20"/>
                      <a:pt x="1" y="14"/>
                    </a:cubicBezTo>
                    <a:cubicBezTo>
                      <a:pt x="0" y="10"/>
                      <a:pt x="0" y="6"/>
                      <a:pt x="1" y="4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6" y="0"/>
                      <a:pt x="9" y="2"/>
                    </a:cubicBez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249">
                <a:extLst>
                  <a:ext uri="{FF2B5EF4-FFF2-40B4-BE49-F238E27FC236}">
                    <a16:creationId xmlns:a16="http://schemas.microsoft.com/office/drawing/2014/main" id="{6496F139-BDE8-093C-718B-073D8A0C1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2296"/>
                <a:ext cx="30" cy="69"/>
              </a:xfrm>
              <a:custGeom>
                <a:avLst/>
                <a:gdLst>
                  <a:gd name="T0" fmla="*/ 20 w 12"/>
                  <a:gd name="T1" fmla="*/ 0 h 26"/>
                  <a:gd name="T2" fmla="*/ 0 w 12"/>
                  <a:gd name="T3" fmla="*/ 21 h 26"/>
                  <a:gd name="T4" fmla="*/ 50 w 12"/>
                  <a:gd name="T5" fmla="*/ 56 h 26"/>
                  <a:gd name="T6" fmla="*/ 125 w 12"/>
                  <a:gd name="T7" fmla="*/ 247 h 26"/>
                  <a:gd name="T8" fmla="*/ 113 w 12"/>
                  <a:gd name="T9" fmla="*/ 486 h 26"/>
                  <a:gd name="T10" fmla="*/ 145 w 12"/>
                  <a:gd name="T11" fmla="*/ 486 h 26"/>
                  <a:gd name="T12" fmla="*/ 175 w 12"/>
                  <a:gd name="T13" fmla="*/ 226 h 26"/>
                  <a:gd name="T14" fmla="*/ 95 w 12"/>
                  <a:gd name="T15" fmla="*/ 35 h 26"/>
                  <a:gd name="T16" fmla="*/ 20 w 1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26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2" y="1"/>
                      <a:pt x="3" y="3"/>
                    </a:cubicBezTo>
                    <a:cubicBezTo>
                      <a:pt x="5" y="5"/>
                      <a:pt x="7" y="9"/>
                      <a:pt x="8" y="13"/>
                    </a:cubicBezTo>
                    <a:cubicBezTo>
                      <a:pt x="9" y="19"/>
                      <a:pt x="9" y="24"/>
                      <a:pt x="7" y="26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1" y="26"/>
                      <a:pt x="12" y="19"/>
                      <a:pt x="11" y="12"/>
                    </a:cubicBezTo>
                    <a:cubicBezTo>
                      <a:pt x="10" y="8"/>
                      <a:pt x="8" y="4"/>
                      <a:pt x="6" y="2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250">
                <a:extLst>
                  <a:ext uri="{FF2B5EF4-FFF2-40B4-BE49-F238E27FC236}">
                    <a16:creationId xmlns:a16="http://schemas.microsoft.com/office/drawing/2014/main" id="{5C75431A-0B8D-6FA1-6B4B-878EEE336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2525"/>
                <a:ext cx="40" cy="38"/>
              </a:xfrm>
              <a:custGeom>
                <a:avLst/>
                <a:gdLst>
                  <a:gd name="T0" fmla="*/ 208 w 16"/>
                  <a:gd name="T1" fmla="*/ 103 h 14"/>
                  <a:gd name="T2" fmla="*/ 208 w 16"/>
                  <a:gd name="T3" fmla="*/ 244 h 14"/>
                  <a:gd name="T4" fmla="*/ 113 w 16"/>
                  <a:gd name="T5" fmla="*/ 258 h 14"/>
                  <a:gd name="T6" fmla="*/ 20 w 16"/>
                  <a:gd name="T7" fmla="*/ 117 h 14"/>
                  <a:gd name="T8" fmla="*/ 33 w 16"/>
                  <a:gd name="T9" fmla="*/ 60 h 14"/>
                  <a:gd name="T10" fmla="*/ 208 w 16"/>
                  <a:gd name="T11" fmla="*/ 10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3" y="5"/>
                    </a:moveTo>
                    <a:cubicBezTo>
                      <a:pt x="16" y="9"/>
                      <a:pt x="14" y="11"/>
                      <a:pt x="13" y="12"/>
                    </a:cubicBezTo>
                    <a:cubicBezTo>
                      <a:pt x="11" y="13"/>
                      <a:pt x="9" y="14"/>
                      <a:pt x="7" y="13"/>
                    </a:cubicBezTo>
                    <a:cubicBezTo>
                      <a:pt x="4" y="12"/>
                      <a:pt x="1" y="9"/>
                      <a:pt x="1" y="6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5" y="0"/>
                      <a:pt x="10" y="2"/>
                      <a:pt x="13" y="5"/>
                    </a:cubicBez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251">
                <a:extLst>
                  <a:ext uri="{FF2B5EF4-FFF2-40B4-BE49-F238E27FC236}">
                    <a16:creationId xmlns:a16="http://schemas.microsoft.com/office/drawing/2014/main" id="{1C8B537A-31AB-595C-F77D-9AE1C4F05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" y="2541"/>
                <a:ext cx="38" cy="22"/>
              </a:xfrm>
              <a:custGeom>
                <a:avLst/>
                <a:gdLst>
                  <a:gd name="T0" fmla="*/ 193 w 15"/>
                  <a:gd name="T1" fmla="*/ 0 h 8"/>
                  <a:gd name="T2" fmla="*/ 180 w 15"/>
                  <a:gd name="T3" fmla="*/ 47 h 8"/>
                  <a:gd name="T4" fmla="*/ 63 w 15"/>
                  <a:gd name="T5" fmla="*/ 83 h 8"/>
                  <a:gd name="T6" fmla="*/ 0 w 15"/>
                  <a:gd name="T7" fmla="*/ 0 h 8"/>
                  <a:gd name="T8" fmla="*/ 0 w 15"/>
                  <a:gd name="T9" fmla="*/ 0 h 8"/>
                  <a:gd name="T10" fmla="*/ 96 w 15"/>
                  <a:gd name="T11" fmla="*/ 143 h 8"/>
                  <a:gd name="T12" fmla="*/ 193 w 15"/>
                  <a:gd name="T13" fmla="*/ 129 h 8"/>
                  <a:gd name="T14" fmla="*/ 193 w 15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2" y="0"/>
                    </a:moveTo>
                    <a:cubicBezTo>
                      <a:pt x="12" y="1"/>
                      <a:pt x="11" y="2"/>
                      <a:pt x="11" y="2"/>
                    </a:cubicBezTo>
                    <a:cubicBezTo>
                      <a:pt x="9" y="4"/>
                      <a:pt x="7" y="5"/>
                      <a:pt x="4" y="4"/>
                    </a:cubicBezTo>
                    <a:cubicBezTo>
                      <a:pt x="3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3" y="6"/>
                      <a:pt x="6" y="7"/>
                    </a:cubicBezTo>
                    <a:cubicBezTo>
                      <a:pt x="8" y="8"/>
                      <a:pt x="10" y="7"/>
                      <a:pt x="12" y="6"/>
                    </a:cubicBezTo>
                    <a:cubicBezTo>
                      <a:pt x="13" y="5"/>
                      <a:pt x="15" y="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252">
                <a:extLst>
                  <a:ext uri="{FF2B5EF4-FFF2-40B4-BE49-F238E27FC236}">
                    <a16:creationId xmlns:a16="http://schemas.microsoft.com/office/drawing/2014/main" id="{27B46D09-2562-AA2B-1BFC-FDD310C86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776"/>
                <a:ext cx="30" cy="21"/>
              </a:xfrm>
              <a:custGeom>
                <a:avLst/>
                <a:gdLst>
                  <a:gd name="T0" fmla="*/ 188 w 12"/>
                  <a:gd name="T1" fmla="*/ 55 h 8"/>
                  <a:gd name="T2" fmla="*/ 63 w 12"/>
                  <a:gd name="T3" fmla="*/ 123 h 8"/>
                  <a:gd name="T4" fmla="*/ 20 w 12"/>
                  <a:gd name="T5" fmla="*/ 110 h 8"/>
                  <a:gd name="T6" fmla="*/ 20 w 12"/>
                  <a:gd name="T7" fmla="*/ 55 h 8"/>
                  <a:gd name="T8" fmla="*/ 145 w 12"/>
                  <a:gd name="T9" fmla="*/ 21 h 8"/>
                  <a:gd name="T10" fmla="*/ 188 w 12"/>
                  <a:gd name="T11" fmla="*/ 5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3"/>
                    </a:moveTo>
                    <a:cubicBezTo>
                      <a:pt x="12" y="4"/>
                      <a:pt x="9" y="7"/>
                      <a:pt x="4" y="7"/>
                    </a:cubicBezTo>
                    <a:cubicBezTo>
                      <a:pt x="1" y="8"/>
                      <a:pt x="1" y="6"/>
                      <a:pt x="1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3" y="1"/>
                      <a:pt x="7" y="0"/>
                      <a:pt x="9" y="1"/>
                    </a:cubicBezTo>
                    <a:cubicBezTo>
                      <a:pt x="11" y="1"/>
                      <a:pt x="12" y="2"/>
                      <a:pt x="12" y="3"/>
                    </a:cubicBez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253">
                <a:extLst>
                  <a:ext uri="{FF2B5EF4-FFF2-40B4-BE49-F238E27FC236}">
                    <a16:creationId xmlns:a16="http://schemas.microsoft.com/office/drawing/2014/main" id="{88A304F9-A59C-B1EE-47A1-E407FE191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037"/>
                <a:ext cx="65" cy="67"/>
              </a:xfrm>
              <a:custGeom>
                <a:avLst/>
                <a:gdLst>
                  <a:gd name="T0" fmla="*/ 363 w 26"/>
                  <a:gd name="T1" fmla="*/ 346 h 25"/>
                  <a:gd name="T2" fmla="*/ 113 w 26"/>
                  <a:gd name="T3" fmla="*/ 423 h 25"/>
                  <a:gd name="T4" fmla="*/ 50 w 26"/>
                  <a:gd name="T5" fmla="*/ 137 h 25"/>
                  <a:gd name="T6" fmla="*/ 283 w 26"/>
                  <a:gd name="T7" fmla="*/ 56 h 25"/>
                  <a:gd name="T8" fmla="*/ 363 w 26"/>
                  <a:gd name="T9" fmla="*/ 34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3" y="18"/>
                    </a:moveTo>
                    <a:cubicBezTo>
                      <a:pt x="20" y="23"/>
                      <a:pt x="13" y="25"/>
                      <a:pt x="7" y="22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6" y="2"/>
                      <a:pt x="13" y="0"/>
                      <a:pt x="18" y="3"/>
                    </a:cubicBezTo>
                    <a:cubicBezTo>
                      <a:pt x="24" y="6"/>
                      <a:pt x="26" y="13"/>
                      <a:pt x="23" y="18"/>
                    </a:cubicBezTo>
                    <a:close/>
                  </a:path>
                </a:pathLst>
              </a:custGeom>
              <a:solidFill>
                <a:srgbClr val="F78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254">
                <a:extLst>
                  <a:ext uri="{FF2B5EF4-FFF2-40B4-BE49-F238E27FC236}">
                    <a16:creationId xmlns:a16="http://schemas.microsoft.com/office/drawing/2014/main" id="{21165EDC-44F3-FF8B-059D-D6EF4D8E2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2051"/>
                <a:ext cx="40" cy="42"/>
              </a:xfrm>
              <a:custGeom>
                <a:avLst/>
                <a:gdLst>
                  <a:gd name="T0" fmla="*/ 220 w 16"/>
                  <a:gd name="T1" fmla="*/ 200 h 16"/>
                  <a:gd name="T2" fmla="*/ 63 w 16"/>
                  <a:gd name="T3" fmla="*/ 255 h 16"/>
                  <a:gd name="T4" fmla="*/ 33 w 16"/>
                  <a:gd name="T5" fmla="*/ 76 h 16"/>
                  <a:gd name="T6" fmla="*/ 175 w 16"/>
                  <a:gd name="T7" fmla="*/ 21 h 16"/>
                  <a:gd name="T8" fmla="*/ 220 w 16"/>
                  <a:gd name="T9" fmla="*/ 20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4" y="11"/>
                    </a:moveTo>
                    <a:cubicBezTo>
                      <a:pt x="12" y="15"/>
                      <a:pt x="8" y="16"/>
                      <a:pt x="4" y="14"/>
                    </a:cubicBezTo>
                    <a:cubicBezTo>
                      <a:pt x="1" y="12"/>
                      <a:pt x="0" y="8"/>
                      <a:pt x="2" y="4"/>
                    </a:cubicBezTo>
                    <a:cubicBezTo>
                      <a:pt x="3" y="1"/>
                      <a:pt x="8" y="0"/>
                      <a:pt x="11" y="1"/>
                    </a:cubicBezTo>
                    <a:cubicBezTo>
                      <a:pt x="15" y="3"/>
                      <a:pt x="16" y="8"/>
                      <a:pt x="14" y="11"/>
                    </a:cubicBez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255">
                <a:extLst>
                  <a:ext uri="{FF2B5EF4-FFF2-40B4-BE49-F238E27FC236}">
                    <a16:creationId xmlns:a16="http://schemas.microsoft.com/office/drawing/2014/main" id="{A6100287-2A43-50DD-E002-2CB620044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2053"/>
                <a:ext cx="35" cy="40"/>
              </a:xfrm>
              <a:custGeom>
                <a:avLst/>
                <a:gdLst>
                  <a:gd name="T0" fmla="*/ 145 w 14"/>
                  <a:gd name="T1" fmla="*/ 0 h 15"/>
                  <a:gd name="T2" fmla="*/ 125 w 14"/>
                  <a:gd name="T3" fmla="*/ 0 h 15"/>
                  <a:gd name="T4" fmla="*/ 145 w 14"/>
                  <a:gd name="T5" fmla="*/ 149 h 15"/>
                  <a:gd name="T6" fmla="*/ 0 w 14"/>
                  <a:gd name="T7" fmla="*/ 205 h 15"/>
                  <a:gd name="T8" fmla="*/ 33 w 14"/>
                  <a:gd name="T9" fmla="*/ 248 h 15"/>
                  <a:gd name="T10" fmla="*/ 188 w 14"/>
                  <a:gd name="T11" fmla="*/ 192 h 15"/>
                  <a:gd name="T12" fmla="*/ 145 w 14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10" y="2"/>
                      <a:pt x="10" y="5"/>
                      <a:pt x="9" y="8"/>
                    </a:cubicBezTo>
                    <a:cubicBezTo>
                      <a:pt x="7" y="11"/>
                      <a:pt x="4" y="12"/>
                      <a:pt x="0" y="11"/>
                    </a:cubicBezTo>
                    <a:cubicBezTo>
                      <a:pt x="1" y="12"/>
                      <a:pt x="2" y="13"/>
                      <a:pt x="2" y="13"/>
                    </a:cubicBezTo>
                    <a:cubicBezTo>
                      <a:pt x="6" y="15"/>
                      <a:pt x="10" y="14"/>
                      <a:pt x="12" y="10"/>
                    </a:cubicBezTo>
                    <a:cubicBezTo>
                      <a:pt x="14" y="7"/>
                      <a:pt x="13" y="2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256">
                <a:extLst>
                  <a:ext uri="{FF2B5EF4-FFF2-40B4-BE49-F238E27FC236}">
                    <a16:creationId xmlns:a16="http://schemas.microsoft.com/office/drawing/2014/main" id="{0B08D182-294B-ACB6-015B-EBA147D0C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2437"/>
                <a:ext cx="55" cy="59"/>
              </a:xfrm>
              <a:custGeom>
                <a:avLst/>
                <a:gdLst>
                  <a:gd name="T0" fmla="*/ 300 w 22"/>
                  <a:gd name="T1" fmla="*/ 308 h 22"/>
                  <a:gd name="T2" fmla="*/ 95 w 22"/>
                  <a:gd name="T3" fmla="*/ 367 h 22"/>
                  <a:gd name="T4" fmla="*/ 50 w 22"/>
                  <a:gd name="T5" fmla="*/ 137 h 22"/>
                  <a:gd name="T6" fmla="*/ 238 w 22"/>
                  <a:gd name="T7" fmla="*/ 56 h 22"/>
                  <a:gd name="T8" fmla="*/ 300 w 22"/>
                  <a:gd name="T9" fmla="*/ 30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9" y="16"/>
                    </a:moveTo>
                    <a:cubicBezTo>
                      <a:pt x="17" y="20"/>
                      <a:pt x="11" y="22"/>
                      <a:pt x="6" y="19"/>
                    </a:cubicBezTo>
                    <a:cubicBezTo>
                      <a:pt x="2" y="17"/>
                      <a:pt x="0" y="11"/>
                      <a:pt x="3" y="7"/>
                    </a:cubicBezTo>
                    <a:cubicBezTo>
                      <a:pt x="5" y="2"/>
                      <a:pt x="11" y="0"/>
                      <a:pt x="15" y="3"/>
                    </a:cubicBezTo>
                    <a:cubicBezTo>
                      <a:pt x="20" y="5"/>
                      <a:pt x="22" y="11"/>
                      <a:pt x="19" y="16"/>
                    </a:cubicBezTo>
                    <a:close/>
                  </a:path>
                </a:pathLst>
              </a:custGeom>
              <a:solidFill>
                <a:srgbClr val="5A14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257">
                <a:extLst>
                  <a:ext uri="{FF2B5EF4-FFF2-40B4-BE49-F238E27FC236}">
                    <a16:creationId xmlns:a16="http://schemas.microsoft.com/office/drawing/2014/main" id="{C4564F3E-0C5D-8893-2752-DCF73450A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" y="2123"/>
                <a:ext cx="53" cy="56"/>
              </a:xfrm>
              <a:custGeom>
                <a:avLst/>
                <a:gdLst>
                  <a:gd name="T0" fmla="*/ 305 w 21"/>
                  <a:gd name="T1" fmla="*/ 285 h 21"/>
                  <a:gd name="T2" fmla="*/ 96 w 21"/>
                  <a:gd name="T3" fmla="*/ 363 h 21"/>
                  <a:gd name="T4" fmla="*/ 33 w 21"/>
                  <a:gd name="T5" fmla="*/ 115 h 21"/>
                  <a:gd name="T6" fmla="*/ 242 w 21"/>
                  <a:gd name="T7" fmla="*/ 35 h 21"/>
                  <a:gd name="T8" fmla="*/ 305 w 21"/>
                  <a:gd name="T9" fmla="*/ 28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15"/>
                    </a:moveTo>
                    <a:cubicBezTo>
                      <a:pt x="16" y="20"/>
                      <a:pt x="11" y="21"/>
                      <a:pt x="6" y="19"/>
                    </a:cubicBezTo>
                    <a:cubicBezTo>
                      <a:pt x="1" y="16"/>
                      <a:pt x="0" y="11"/>
                      <a:pt x="2" y="6"/>
                    </a:cubicBezTo>
                    <a:cubicBezTo>
                      <a:pt x="5" y="2"/>
                      <a:pt x="10" y="0"/>
                      <a:pt x="15" y="2"/>
                    </a:cubicBezTo>
                    <a:cubicBezTo>
                      <a:pt x="20" y="5"/>
                      <a:pt x="21" y="10"/>
                      <a:pt x="19" y="15"/>
                    </a:cubicBezTo>
                    <a:close/>
                  </a:path>
                </a:pathLst>
              </a:custGeom>
              <a:solidFill>
                <a:srgbClr val="5A14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258">
                <a:extLst>
                  <a:ext uri="{FF2B5EF4-FFF2-40B4-BE49-F238E27FC236}">
                    <a16:creationId xmlns:a16="http://schemas.microsoft.com/office/drawing/2014/main" id="{F9BA3720-B498-0C91-1CC8-D9341E905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1499"/>
                <a:ext cx="90" cy="18"/>
              </a:xfrm>
              <a:custGeom>
                <a:avLst/>
                <a:gdLst>
                  <a:gd name="T0" fmla="*/ 0 w 36"/>
                  <a:gd name="T1" fmla="*/ 0 h 7"/>
                  <a:gd name="T2" fmla="*/ 563 w 36"/>
                  <a:gd name="T3" fmla="*/ 118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7">
                    <a:moveTo>
                      <a:pt x="0" y="0"/>
                    </a:moveTo>
                    <a:cubicBezTo>
                      <a:pt x="7" y="0"/>
                      <a:pt x="25" y="3"/>
                      <a:pt x="36" y="7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259">
                <a:extLst>
                  <a:ext uri="{FF2B5EF4-FFF2-40B4-BE49-F238E27FC236}">
                    <a16:creationId xmlns:a16="http://schemas.microsoft.com/office/drawing/2014/main" id="{C0DE368B-804E-9C3C-9D9E-3EA0E4B58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1376"/>
                <a:ext cx="65" cy="93"/>
              </a:xfrm>
              <a:custGeom>
                <a:avLst/>
                <a:gdLst>
                  <a:gd name="T0" fmla="*/ 408 w 26"/>
                  <a:gd name="T1" fmla="*/ 0 h 35"/>
                  <a:gd name="T2" fmla="*/ 0 w 26"/>
                  <a:gd name="T3" fmla="*/ 656 h 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35">
                    <a:moveTo>
                      <a:pt x="26" y="0"/>
                    </a:moveTo>
                    <a:cubicBezTo>
                      <a:pt x="24" y="5"/>
                      <a:pt x="7" y="27"/>
                      <a:pt x="0" y="35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Freeform 260">
                <a:extLst>
                  <a:ext uri="{FF2B5EF4-FFF2-40B4-BE49-F238E27FC236}">
                    <a16:creationId xmlns:a16="http://schemas.microsoft.com/office/drawing/2014/main" id="{967FCA83-4C0A-ECC0-B258-A48F5EE78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1387"/>
                <a:ext cx="42" cy="69"/>
              </a:xfrm>
              <a:custGeom>
                <a:avLst/>
                <a:gdLst>
                  <a:gd name="T0" fmla="*/ 0 w 17"/>
                  <a:gd name="T1" fmla="*/ 0 h 26"/>
                  <a:gd name="T2" fmla="*/ 257 w 17"/>
                  <a:gd name="T3" fmla="*/ 486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26">
                    <a:moveTo>
                      <a:pt x="0" y="0"/>
                    </a:moveTo>
                    <a:cubicBezTo>
                      <a:pt x="4" y="5"/>
                      <a:pt x="14" y="16"/>
                      <a:pt x="17" y="26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Freeform 261">
                <a:extLst>
                  <a:ext uri="{FF2B5EF4-FFF2-40B4-BE49-F238E27FC236}">
                    <a16:creationId xmlns:a16="http://schemas.microsoft.com/office/drawing/2014/main" id="{2BF11B7A-4B7F-51E5-9A80-CC9A9EDE3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" y="1499"/>
                <a:ext cx="83" cy="5"/>
              </a:xfrm>
              <a:custGeom>
                <a:avLst/>
                <a:gdLst>
                  <a:gd name="T0" fmla="*/ 0 w 33"/>
                  <a:gd name="T1" fmla="*/ 20 h 2"/>
                  <a:gd name="T2" fmla="*/ 526 w 33"/>
                  <a:gd name="T3" fmla="*/ 3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2">
                    <a:moveTo>
                      <a:pt x="0" y="1"/>
                    </a:moveTo>
                    <a:cubicBezTo>
                      <a:pt x="10" y="0"/>
                      <a:pt x="27" y="0"/>
                      <a:pt x="33" y="2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Freeform 262">
                <a:extLst>
                  <a:ext uri="{FF2B5EF4-FFF2-40B4-BE49-F238E27FC236}">
                    <a16:creationId xmlns:a16="http://schemas.microsoft.com/office/drawing/2014/main" id="{0DCE83A3-0909-2413-48C1-FCE53EF8D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1531"/>
                <a:ext cx="47" cy="50"/>
              </a:xfrm>
              <a:custGeom>
                <a:avLst/>
                <a:gdLst>
                  <a:gd name="T0" fmla="*/ 287 w 19"/>
                  <a:gd name="T1" fmla="*/ 0 h 19"/>
                  <a:gd name="T2" fmla="*/ 0 w 19"/>
                  <a:gd name="T3" fmla="*/ 347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cubicBezTo>
                      <a:pt x="16" y="2"/>
                      <a:pt x="3" y="14"/>
                      <a:pt x="0" y="19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Freeform 263">
                <a:extLst>
                  <a:ext uri="{FF2B5EF4-FFF2-40B4-BE49-F238E27FC236}">
                    <a16:creationId xmlns:a16="http://schemas.microsoft.com/office/drawing/2014/main" id="{FBFDB0EB-4F71-5892-097A-9640C25EE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1525"/>
                <a:ext cx="18" cy="80"/>
              </a:xfrm>
              <a:custGeom>
                <a:avLst/>
                <a:gdLst>
                  <a:gd name="T0" fmla="*/ 21 w 7"/>
                  <a:gd name="T1" fmla="*/ 0 h 30"/>
                  <a:gd name="T2" fmla="*/ 118 w 7"/>
                  <a:gd name="T3" fmla="*/ 568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30">
                    <a:moveTo>
                      <a:pt x="1" y="0"/>
                    </a:moveTo>
                    <a:cubicBezTo>
                      <a:pt x="0" y="6"/>
                      <a:pt x="7" y="28"/>
                      <a:pt x="7" y="3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Freeform 264">
                <a:extLst>
                  <a:ext uri="{FF2B5EF4-FFF2-40B4-BE49-F238E27FC236}">
                    <a16:creationId xmlns:a16="http://schemas.microsoft.com/office/drawing/2014/main" id="{975EC251-53A2-E85E-59A4-91F5213E6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1723"/>
                <a:ext cx="65" cy="72"/>
              </a:xfrm>
              <a:custGeom>
                <a:avLst/>
                <a:gdLst>
                  <a:gd name="T0" fmla="*/ 0 w 26"/>
                  <a:gd name="T1" fmla="*/ 0 h 27"/>
                  <a:gd name="T2" fmla="*/ 408 w 26"/>
                  <a:gd name="T3" fmla="*/ 512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cubicBezTo>
                      <a:pt x="5" y="3"/>
                      <a:pt x="23" y="18"/>
                      <a:pt x="26" y="27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Freeform 265">
                <a:extLst>
                  <a:ext uri="{FF2B5EF4-FFF2-40B4-BE49-F238E27FC236}">
                    <a16:creationId xmlns:a16="http://schemas.microsoft.com/office/drawing/2014/main" id="{E6F43D08-E7D8-DB8A-1DA9-790748884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1704"/>
                <a:ext cx="15" cy="96"/>
              </a:xfrm>
              <a:custGeom>
                <a:avLst/>
                <a:gdLst>
                  <a:gd name="T0" fmla="*/ 95 w 6"/>
                  <a:gd name="T1" fmla="*/ 0 h 36"/>
                  <a:gd name="T2" fmla="*/ 33 w 6"/>
                  <a:gd name="T3" fmla="*/ 683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cubicBezTo>
                      <a:pt x="5" y="7"/>
                      <a:pt x="0" y="26"/>
                      <a:pt x="2" y="36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Freeform 266">
                <a:extLst>
                  <a:ext uri="{FF2B5EF4-FFF2-40B4-BE49-F238E27FC236}">
                    <a16:creationId xmlns:a16="http://schemas.microsoft.com/office/drawing/2014/main" id="{BDC8F61D-3B31-CAEB-D4B4-B70F6FFD2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1784"/>
                <a:ext cx="75" cy="35"/>
              </a:xfrm>
              <a:custGeom>
                <a:avLst/>
                <a:gdLst>
                  <a:gd name="T0" fmla="*/ 0 w 30"/>
                  <a:gd name="T1" fmla="*/ 253 h 13"/>
                  <a:gd name="T2" fmla="*/ 470 w 30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13">
                    <a:moveTo>
                      <a:pt x="0" y="13"/>
                    </a:moveTo>
                    <a:cubicBezTo>
                      <a:pt x="8" y="10"/>
                      <a:pt x="29" y="0"/>
                      <a:pt x="3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Freeform 267">
                <a:extLst>
                  <a:ext uri="{FF2B5EF4-FFF2-40B4-BE49-F238E27FC236}">
                    <a16:creationId xmlns:a16="http://schemas.microsoft.com/office/drawing/2014/main" id="{8754C93C-3496-6456-8309-9D4CEC278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867"/>
                <a:ext cx="85" cy="64"/>
              </a:xfrm>
              <a:custGeom>
                <a:avLst/>
                <a:gdLst>
                  <a:gd name="T0" fmla="*/ 0 w 34"/>
                  <a:gd name="T1" fmla="*/ 0 h 24"/>
                  <a:gd name="T2" fmla="*/ 533 w 34"/>
                  <a:gd name="T3" fmla="*/ 456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24">
                    <a:moveTo>
                      <a:pt x="0" y="0"/>
                    </a:moveTo>
                    <a:cubicBezTo>
                      <a:pt x="8" y="8"/>
                      <a:pt x="28" y="18"/>
                      <a:pt x="34" y="24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268">
                <a:extLst>
                  <a:ext uri="{FF2B5EF4-FFF2-40B4-BE49-F238E27FC236}">
                    <a16:creationId xmlns:a16="http://schemas.microsoft.com/office/drawing/2014/main" id="{5A6588E6-A34A-FC58-4A92-EF40400A2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1843"/>
                <a:ext cx="73" cy="10"/>
              </a:xfrm>
              <a:custGeom>
                <a:avLst/>
                <a:gdLst>
                  <a:gd name="T0" fmla="*/ 0 w 29"/>
                  <a:gd name="T1" fmla="*/ 63 h 4"/>
                  <a:gd name="T2" fmla="*/ 463 w 29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cubicBezTo>
                      <a:pt x="8" y="4"/>
                      <a:pt x="21" y="1"/>
                      <a:pt x="29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Freeform 269">
                <a:extLst>
                  <a:ext uri="{FF2B5EF4-FFF2-40B4-BE49-F238E27FC236}">
                    <a16:creationId xmlns:a16="http://schemas.microsoft.com/office/drawing/2014/main" id="{DD5A0F6D-F3FA-935F-A797-C033969B9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2371"/>
                <a:ext cx="10" cy="96"/>
              </a:xfrm>
              <a:custGeom>
                <a:avLst/>
                <a:gdLst>
                  <a:gd name="T0" fmla="*/ 63 w 4"/>
                  <a:gd name="T1" fmla="*/ 0 h 36"/>
                  <a:gd name="T2" fmla="*/ 0 w 4"/>
                  <a:gd name="T3" fmla="*/ 683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36">
                    <a:moveTo>
                      <a:pt x="4" y="0"/>
                    </a:moveTo>
                    <a:cubicBezTo>
                      <a:pt x="3" y="5"/>
                      <a:pt x="2" y="32"/>
                      <a:pt x="0" y="36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270">
                <a:extLst>
                  <a:ext uri="{FF2B5EF4-FFF2-40B4-BE49-F238E27FC236}">
                    <a16:creationId xmlns:a16="http://schemas.microsoft.com/office/drawing/2014/main" id="{0F5ED701-47BB-D2D3-5CE9-E11ECFF0D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451"/>
                <a:ext cx="45" cy="37"/>
              </a:xfrm>
              <a:custGeom>
                <a:avLst/>
                <a:gdLst>
                  <a:gd name="T0" fmla="*/ 0 w 18"/>
                  <a:gd name="T1" fmla="*/ 259 h 14"/>
                  <a:gd name="T2" fmla="*/ 283 w 18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14">
                    <a:moveTo>
                      <a:pt x="0" y="14"/>
                    </a:moveTo>
                    <a:cubicBezTo>
                      <a:pt x="3" y="13"/>
                      <a:pt x="18" y="0"/>
                      <a:pt x="18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Freeform 271">
                <a:extLst>
                  <a:ext uri="{FF2B5EF4-FFF2-40B4-BE49-F238E27FC236}">
                    <a16:creationId xmlns:a16="http://schemas.microsoft.com/office/drawing/2014/main" id="{C08061E1-73B8-E9A7-E364-7907B59A2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539"/>
                <a:ext cx="72" cy="48"/>
              </a:xfrm>
              <a:custGeom>
                <a:avLst/>
                <a:gdLst>
                  <a:gd name="T0" fmla="*/ 0 w 29"/>
                  <a:gd name="T1" fmla="*/ 0 h 18"/>
                  <a:gd name="T2" fmla="*/ 444 w 29"/>
                  <a:gd name="T3" fmla="*/ 341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18">
                    <a:moveTo>
                      <a:pt x="0" y="0"/>
                    </a:moveTo>
                    <a:cubicBezTo>
                      <a:pt x="6" y="7"/>
                      <a:pt x="29" y="18"/>
                      <a:pt x="29" y="18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Freeform 272">
                <a:extLst>
                  <a:ext uri="{FF2B5EF4-FFF2-40B4-BE49-F238E27FC236}">
                    <a16:creationId xmlns:a16="http://schemas.microsoft.com/office/drawing/2014/main" id="{6C6411B7-B420-1D1B-6478-870366099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2563"/>
                <a:ext cx="25" cy="85"/>
              </a:xfrm>
              <a:custGeom>
                <a:avLst/>
                <a:gdLst>
                  <a:gd name="T0" fmla="*/ 0 w 10"/>
                  <a:gd name="T1" fmla="*/ 0 h 32"/>
                  <a:gd name="T2" fmla="*/ 158 w 10"/>
                  <a:gd name="T3" fmla="*/ 60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2">
                    <a:moveTo>
                      <a:pt x="0" y="0"/>
                    </a:moveTo>
                    <a:cubicBezTo>
                      <a:pt x="1" y="6"/>
                      <a:pt x="10" y="32"/>
                      <a:pt x="10" y="32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Freeform 273">
                <a:extLst>
                  <a:ext uri="{FF2B5EF4-FFF2-40B4-BE49-F238E27FC236}">
                    <a16:creationId xmlns:a16="http://schemas.microsoft.com/office/drawing/2014/main" id="{9BC32CEB-0AA5-3599-5B2E-DF2BAE2C5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2456"/>
                <a:ext cx="103" cy="40"/>
              </a:xfrm>
              <a:custGeom>
                <a:avLst/>
                <a:gdLst>
                  <a:gd name="T0" fmla="*/ 0 w 41"/>
                  <a:gd name="T1" fmla="*/ 0 h 15"/>
                  <a:gd name="T2" fmla="*/ 651 w 41"/>
                  <a:gd name="T3" fmla="*/ 285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cubicBezTo>
                      <a:pt x="8" y="2"/>
                      <a:pt x="36" y="9"/>
                      <a:pt x="41" y="15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Freeform 274">
                <a:extLst>
                  <a:ext uri="{FF2B5EF4-FFF2-40B4-BE49-F238E27FC236}">
                    <a16:creationId xmlns:a16="http://schemas.microsoft.com/office/drawing/2014/main" id="{B6FBB076-C01D-022D-BC85-406B6710D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2557"/>
                <a:ext cx="92" cy="64"/>
              </a:xfrm>
              <a:custGeom>
                <a:avLst/>
                <a:gdLst>
                  <a:gd name="T0" fmla="*/ 0 w 37"/>
                  <a:gd name="T1" fmla="*/ 456 h 24"/>
                  <a:gd name="T2" fmla="*/ 569 w 37"/>
                  <a:gd name="T3" fmla="*/ 0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24">
                    <a:moveTo>
                      <a:pt x="0" y="24"/>
                    </a:moveTo>
                    <a:cubicBezTo>
                      <a:pt x="9" y="22"/>
                      <a:pt x="32" y="4"/>
                      <a:pt x="37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Freeform 275">
                <a:extLst>
                  <a:ext uri="{FF2B5EF4-FFF2-40B4-BE49-F238E27FC236}">
                    <a16:creationId xmlns:a16="http://schemas.microsoft.com/office/drawing/2014/main" id="{7E68200E-5D80-A1F1-6D05-3DEFC777E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2869"/>
                <a:ext cx="78" cy="22"/>
              </a:xfrm>
              <a:custGeom>
                <a:avLst/>
                <a:gdLst>
                  <a:gd name="T0" fmla="*/ 0 w 31"/>
                  <a:gd name="T1" fmla="*/ 0 h 8"/>
                  <a:gd name="T2" fmla="*/ 493 w 31"/>
                  <a:gd name="T3" fmla="*/ 168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1" h="8">
                    <a:moveTo>
                      <a:pt x="0" y="0"/>
                    </a:moveTo>
                    <a:cubicBezTo>
                      <a:pt x="5" y="1"/>
                      <a:pt x="30" y="7"/>
                      <a:pt x="31" y="8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Freeform 276">
                <a:extLst>
                  <a:ext uri="{FF2B5EF4-FFF2-40B4-BE49-F238E27FC236}">
                    <a16:creationId xmlns:a16="http://schemas.microsoft.com/office/drawing/2014/main" id="{9FD6A4B5-C8FD-78EA-A0FE-840091E0F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2779"/>
                <a:ext cx="58" cy="40"/>
              </a:xfrm>
              <a:custGeom>
                <a:avLst/>
                <a:gdLst>
                  <a:gd name="T0" fmla="*/ 0 w 23"/>
                  <a:gd name="T1" fmla="*/ 285 h 15"/>
                  <a:gd name="T2" fmla="*/ 368 w 23"/>
                  <a:gd name="T3" fmla="*/ 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5">
                    <a:moveTo>
                      <a:pt x="0" y="15"/>
                    </a:moveTo>
                    <a:cubicBezTo>
                      <a:pt x="5" y="14"/>
                      <a:pt x="23" y="0"/>
                      <a:pt x="23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Freeform 277">
                <a:extLst>
                  <a:ext uri="{FF2B5EF4-FFF2-40B4-BE49-F238E27FC236}">
                    <a16:creationId xmlns:a16="http://schemas.microsoft.com/office/drawing/2014/main" id="{6EBE3186-A7E2-FAA0-ED55-8D6A0629A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699"/>
                <a:ext cx="8" cy="93"/>
              </a:xfrm>
              <a:custGeom>
                <a:avLst/>
                <a:gdLst>
                  <a:gd name="T0" fmla="*/ 0 w 3"/>
                  <a:gd name="T1" fmla="*/ 0 h 35"/>
                  <a:gd name="T2" fmla="*/ 56 w 3"/>
                  <a:gd name="T3" fmla="*/ 656 h 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35">
                    <a:moveTo>
                      <a:pt x="0" y="0"/>
                    </a:moveTo>
                    <a:cubicBezTo>
                      <a:pt x="1" y="3"/>
                      <a:pt x="1" y="31"/>
                      <a:pt x="3" y="35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Freeform 278">
                <a:extLst>
                  <a:ext uri="{FF2B5EF4-FFF2-40B4-BE49-F238E27FC236}">
                    <a16:creationId xmlns:a16="http://schemas.microsoft.com/office/drawing/2014/main" id="{78ECAB33-8C2C-80FC-9A5A-88AA8B748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859"/>
                <a:ext cx="68" cy="8"/>
              </a:xfrm>
              <a:custGeom>
                <a:avLst/>
                <a:gdLst>
                  <a:gd name="T0" fmla="*/ 0 w 27"/>
                  <a:gd name="T1" fmla="*/ 0 h 3"/>
                  <a:gd name="T2" fmla="*/ 431 w 27"/>
                  <a:gd name="T3" fmla="*/ 56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3">
                    <a:moveTo>
                      <a:pt x="0" y="0"/>
                    </a:moveTo>
                    <a:cubicBezTo>
                      <a:pt x="7" y="1"/>
                      <a:pt x="24" y="3"/>
                      <a:pt x="27" y="3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Freeform 279">
                <a:extLst>
                  <a:ext uri="{FF2B5EF4-FFF2-40B4-BE49-F238E27FC236}">
                    <a16:creationId xmlns:a16="http://schemas.microsoft.com/office/drawing/2014/main" id="{5B4F5A15-98D9-A881-E205-B4F5EE259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907"/>
                <a:ext cx="60" cy="34"/>
              </a:xfrm>
              <a:custGeom>
                <a:avLst/>
                <a:gdLst>
                  <a:gd name="T0" fmla="*/ 0 w 24"/>
                  <a:gd name="T1" fmla="*/ 233 h 13"/>
                  <a:gd name="T2" fmla="*/ 375 w 24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3">
                    <a:moveTo>
                      <a:pt x="0" y="13"/>
                    </a:moveTo>
                    <a:cubicBezTo>
                      <a:pt x="5" y="12"/>
                      <a:pt x="21" y="2"/>
                      <a:pt x="24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Freeform 280">
                <a:extLst>
                  <a:ext uri="{FF2B5EF4-FFF2-40B4-BE49-F238E27FC236}">
                    <a16:creationId xmlns:a16="http://schemas.microsoft.com/office/drawing/2014/main" id="{2AE32BF3-9168-1897-9B24-461A473B9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2915"/>
                <a:ext cx="25" cy="74"/>
              </a:xfrm>
              <a:custGeom>
                <a:avLst/>
                <a:gdLst>
                  <a:gd name="T0" fmla="*/ 158 w 10"/>
                  <a:gd name="T1" fmla="*/ 0 h 28"/>
                  <a:gd name="T2" fmla="*/ 0 w 10"/>
                  <a:gd name="T3" fmla="*/ 518 h 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8">
                    <a:moveTo>
                      <a:pt x="10" y="0"/>
                    </a:moveTo>
                    <a:cubicBezTo>
                      <a:pt x="9" y="5"/>
                      <a:pt x="3" y="21"/>
                      <a:pt x="0" y="28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Freeform 281">
                <a:extLst>
                  <a:ext uri="{FF2B5EF4-FFF2-40B4-BE49-F238E27FC236}">
                    <a16:creationId xmlns:a16="http://schemas.microsoft.com/office/drawing/2014/main" id="{11BC530D-1BD2-E975-A5A8-1819CE4FD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2888"/>
                <a:ext cx="22" cy="64"/>
              </a:xfrm>
              <a:custGeom>
                <a:avLst/>
                <a:gdLst>
                  <a:gd name="T0" fmla="*/ 0 w 9"/>
                  <a:gd name="T1" fmla="*/ 0 h 24"/>
                  <a:gd name="T2" fmla="*/ 132 w 9"/>
                  <a:gd name="T3" fmla="*/ 456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24">
                    <a:moveTo>
                      <a:pt x="0" y="0"/>
                    </a:moveTo>
                    <a:cubicBezTo>
                      <a:pt x="4" y="7"/>
                      <a:pt x="9" y="24"/>
                      <a:pt x="9" y="24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282">
                <a:extLst>
                  <a:ext uri="{FF2B5EF4-FFF2-40B4-BE49-F238E27FC236}">
                    <a16:creationId xmlns:a16="http://schemas.microsoft.com/office/drawing/2014/main" id="{ABA1BEBB-A371-5481-88B4-57E7F2BD6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2741"/>
                <a:ext cx="80" cy="67"/>
              </a:xfrm>
              <a:custGeom>
                <a:avLst/>
                <a:gdLst>
                  <a:gd name="T0" fmla="*/ 0 w 32"/>
                  <a:gd name="T1" fmla="*/ 0 h 25"/>
                  <a:gd name="T2" fmla="*/ 500 w 32"/>
                  <a:gd name="T3" fmla="*/ 482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25">
                    <a:moveTo>
                      <a:pt x="0" y="0"/>
                    </a:moveTo>
                    <a:cubicBezTo>
                      <a:pt x="4" y="6"/>
                      <a:pt x="29" y="24"/>
                      <a:pt x="32" y="25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283">
                <a:extLst>
                  <a:ext uri="{FF2B5EF4-FFF2-40B4-BE49-F238E27FC236}">
                    <a16:creationId xmlns:a16="http://schemas.microsoft.com/office/drawing/2014/main" id="{DD1A94CC-A675-2CE4-3860-BB5990E5E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1912"/>
                <a:ext cx="58" cy="61"/>
              </a:xfrm>
              <a:custGeom>
                <a:avLst/>
                <a:gdLst>
                  <a:gd name="T0" fmla="*/ 0 w 23"/>
                  <a:gd name="T1" fmla="*/ 430 h 23"/>
                  <a:gd name="T2" fmla="*/ 368 w 23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23">
                    <a:moveTo>
                      <a:pt x="0" y="23"/>
                    </a:moveTo>
                    <a:cubicBezTo>
                      <a:pt x="2" y="17"/>
                      <a:pt x="20" y="2"/>
                      <a:pt x="23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Freeform 284">
                <a:extLst>
                  <a:ext uri="{FF2B5EF4-FFF2-40B4-BE49-F238E27FC236}">
                    <a16:creationId xmlns:a16="http://schemas.microsoft.com/office/drawing/2014/main" id="{80C5DA55-79BE-F4FC-D6BF-DAC8F0DD6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1997"/>
                <a:ext cx="95" cy="6"/>
              </a:xfrm>
              <a:custGeom>
                <a:avLst/>
                <a:gdLst>
                  <a:gd name="T0" fmla="*/ 0 w 38"/>
                  <a:gd name="T1" fmla="*/ 27 h 2"/>
                  <a:gd name="T2" fmla="*/ 595 w 38"/>
                  <a:gd name="T3" fmla="*/ 27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2">
                    <a:moveTo>
                      <a:pt x="0" y="1"/>
                    </a:moveTo>
                    <a:cubicBezTo>
                      <a:pt x="7" y="2"/>
                      <a:pt x="32" y="0"/>
                      <a:pt x="38" y="1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Freeform 285">
                <a:extLst>
                  <a:ext uri="{FF2B5EF4-FFF2-40B4-BE49-F238E27FC236}">
                    <a16:creationId xmlns:a16="http://schemas.microsoft.com/office/drawing/2014/main" id="{F7728E23-CF9D-982E-0D62-CE5D6C977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2051"/>
                <a:ext cx="60" cy="48"/>
              </a:xfrm>
              <a:custGeom>
                <a:avLst/>
                <a:gdLst>
                  <a:gd name="T0" fmla="*/ 0 w 24"/>
                  <a:gd name="T1" fmla="*/ 0 h 18"/>
                  <a:gd name="T2" fmla="*/ 375 w 24"/>
                  <a:gd name="T3" fmla="*/ 341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cubicBezTo>
                      <a:pt x="8" y="6"/>
                      <a:pt x="19" y="13"/>
                      <a:pt x="24" y="18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286">
                <a:extLst>
                  <a:ext uri="{FF2B5EF4-FFF2-40B4-BE49-F238E27FC236}">
                    <a16:creationId xmlns:a16="http://schemas.microsoft.com/office/drawing/2014/main" id="{0569E5A6-FE3E-193C-5D56-96B28E8DF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2061"/>
                <a:ext cx="40" cy="80"/>
              </a:xfrm>
              <a:custGeom>
                <a:avLst/>
                <a:gdLst>
                  <a:gd name="T0" fmla="*/ 250 w 16"/>
                  <a:gd name="T1" fmla="*/ 0 h 30"/>
                  <a:gd name="T2" fmla="*/ 0 w 16"/>
                  <a:gd name="T3" fmla="*/ 568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cubicBezTo>
                      <a:pt x="13" y="6"/>
                      <a:pt x="2" y="27"/>
                      <a:pt x="0" y="3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287">
                <a:extLst>
                  <a:ext uri="{FF2B5EF4-FFF2-40B4-BE49-F238E27FC236}">
                    <a16:creationId xmlns:a16="http://schemas.microsoft.com/office/drawing/2014/main" id="{307E8458-FCCE-56A0-70EA-47941263F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2040"/>
                <a:ext cx="87" cy="29"/>
              </a:xfrm>
              <a:custGeom>
                <a:avLst/>
                <a:gdLst>
                  <a:gd name="T0" fmla="*/ 0 w 35"/>
                  <a:gd name="T1" fmla="*/ 200 h 11"/>
                  <a:gd name="T2" fmla="*/ 537 w 35"/>
                  <a:gd name="T3" fmla="*/ 34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11">
                    <a:moveTo>
                      <a:pt x="0" y="11"/>
                    </a:moveTo>
                    <a:cubicBezTo>
                      <a:pt x="5" y="9"/>
                      <a:pt x="30" y="0"/>
                      <a:pt x="35" y="2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288">
                <a:extLst>
                  <a:ext uri="{FF2B5EF4-FFF2-40B4-BE49-F238E27FC236}">
                    <a16:creationId xmlns:a16="http://schemas.microsoft.com/office/drawing/2014/main" id="{20C26E70-6030-E681-DF8B-F87B8C91F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1979"/>
                <a:ext cx="83" cy="29"/>
              </a:xfrm>
              <a:custGeom>
                <a:avLst/>
                <a:gdLst>
                  <a:gd name="T0" fmla="*/ 0 w 33"/>
                  <a:gd name="T1" fmla="*/ 0 h 11"/>
                  <a:gd name="T2" fmla="*/ 526 w 33"/>
                  <a:gd name="T3" fmla="*/ 20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11">
                    <a:moveTo>
                      <a:pt x="0" y="0"/>
                    </a:moveTo>
                    <a:cubicBezTo>
                      <a:pt x="8" y="2"/>
                      <a:pt x="30" y="9"/>
                      <a:pt x="33" y="11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289">
                <a:extLst>
                  <a:ext uri="{FF2B5EF4-FFF2-40B4-BE49-F238E27FC236}">
                    <a16:creationId xmlns:a16="http://schemas.microsoft.com/office/drawing/2014/main" id="{F30A9C51-9708-0F52-171B-0BCEF0945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899"/>
                <a:ext cx="35" cy="72"/>
              </a:xfrm>
              <a:custGeom>
                <a:avLst/>
                <a:gdLst>
                  <a:gd name="T0" fmla="*/ 0 w 14"/>
                  <a:gd name="T1" fmla="*/ 0 h 27"/>
                  <a:gd name="T2" fmla="*/ 220 w 14"/>
                  <a:gd name="T3" fmla="*/ 512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27">
                    <a:moveTo>
                      <a:pt x="0" y="0"/>
                    </a:moveTo>
                    <a:cubicBezTo>
                      <a:pt x="3" y="8"/>
                      <a:pt x="11" y="23"/>
                      <a:pt x="14" y="27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290">
                <a:extLst>
                  <a:ext uri="{FF2B5EF4-FFF2-40B4-BE49-F238E27FC236}">
                    <a16:creationId xmlns:a16="http://schemas.microsoft.com/office/drawing/2014/main" id="{AF3F8ED0-2C00-7D70-D66D-14651548C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8" y="2040"/>
                <a:ext cx="170" cy="155"/>
              </a:xfrm>
              <a:custGeom>
                <a:avLst/>
                <a:gdLst>
                  <a:gd name="T0" fmla="*/ 988 w 68"/>
                  <a:gd name="T1" fmla="*/ 94 h 58"/>
                  <a:gd name="T2" fmla="*/ 220 w 68"/>
                  <a:gd name="T3" fmla="*/ 1106 h 58"/>
                  <a:gd name="T4" fmla="*/ 550 w 68"/>
                  <a:gd name="T5" fmla="*/ 492 h 58"/>
                  <a:gd name="T6" fmla="*/ 1063 w 68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58">
                    <a:moveTo>
                      <a:pt x="63" y="5"/>
                    </a:moveTo>
                    <a:cubicBezTo>
                      <a:pt x="49" y="14"/>
                      <a:pt x="0" y="33"/>
                      <a:pt x="14" y="58"/>
                    </a:cubicBezTo>
                    <a:cubicBezTo>
                      <a:pt x="19" y="44"/>
                      <a:pt x="21" y="33"/>
                      <a:pt x="35" y="26"/>
                    </a:cubicBezTo>
                    <a:cubicBezTo>
                      <a:pt x="45" y="20"/>
                      <a:pt x="63" y="11"/>
                      <a:pt x="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291">
                <a:extLst>
                  <a:ext uri="{FF2B5EF4-FFF2-40B4-BE49-F238E27FC236}">
                    <a16:creationId xmlns:a16="http://schemas.microsoft.com/office/drawing/2014/main" id="{B50F3E7E-BD27-E06E-2CD6-7065435A9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1845"/>
                <a:ext cx="120" cy="112"/>
              </a:xfrm>
              <a:custGeom>
                <a:avLst/>
                <a:gdLst>
                  <a:gd name="T0" fmla="*/ 0 w 48"/>
                  <a:gd name="T1" fmla="*/ 797 h 42"/>
                  <a:gd name="T2" fmla="*/ 345 w 48"/>
                  <a:gd name="T3" fmla="*/ 285 h 42"/>
                  <a:gd name="T4" fmla="*/ 750 w 48"/>
                  <a:gd name="T5" fmla="*/ 0 h 42"/>
                  <a:gd name="T6" fmla="*/ 488 w 48"/>
                  <a:gd name="T7" fmla="*/ 227 h 42"/>
                  <a:gd name="T8" fmla="*/ 188 w 48"/>
                  <a:gd name="T9" fmla="*/ 51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0" y="42"/>
                    </a:moveTo>
                    <a:cubicBezTo>
                      <a:pt x="8" y="32"/>
                      <a:pt x="12" y="23"/>
                      <a:pt x="22" y="15"/>
                    </a:cubicBezTo>
                    <a:cubicBezTo>
                      <a:pt x="27" y="10"/>
                      <a:pt x="42" y="1"/>
                      <a:pt x="48" y="0"/>
                    </a:cubicBezTo>
                    <a:cubicBezTo>
                      <a:pt x="45" y="6"/>
                      <a:pt x="37" y="9"/>
                      <a:pt x="31" y="12"/>
                    </a:cubicBezTo>
                    <a:cubicBezTo>
                      <a:pt x="23" y="15"/>
                      <a:pt x="19" y="21"/>
                      <a:pt x="12" y="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292">
                <a:extLst>
                  <a:ext uri="{FF2B5EF4-FFF2-40B4-BE49-F238E27FC236}">
                    <a16:creationId xmlns:a16="http://schemas.microsoft.com/office/drawing/2014/main" id="{604E64AE-9628-94ED-22FF-D8B266374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221"/>
                <a:ext cx="178" cy="40"/>
              </a:xfrm>
              <a:custGeom>
                <a:avLst/>
                <a:gdLst>
                  <a:gd name="T0" fmla="*/ 0 w 71"/>
                  <a:gd name="T1" fmla="*/ 192 h 15"/>
                  <a:gd name="T2" fmla="*/ 333 w 71"/>
                  <a:gd name="T3" fmla="*/ 93 h 15"/>
                  <a:gd name="T4" fmla="*/ 597 w 71"/>
                  <a:gd name="T5" fmla="*/ 93 h 15"/>
                  <a:gd name="T6" fmla="*/ 1118 w 71"/>
                  <a:gd name="T7" fmla="*/ 149 h 15"/>
                  <a:gd name="T8" fmla="*/ 880 w 71"/>
                  <a:gd name="T9" fmla="*/ 93 h 15"/>
                  <a:gd name="T10" fmla="*/ 679 w 71"/>
                  <a:gd name="T11" fmla="*/ 192 h 15"/>
                  <a:gd name="T12" fmla="*/ 158 w 71"/>
                  <a:gd name="T13" fmla="*/ 20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15">
                    <a:moveTo>
                      <a:pt x="0" y="10"/>
                    </a:moveTo>
                    <a:cubicBezTo>
                      <a:pt x="7" y="8"/>
                      <a:pt x="14" y="5"/>
                      <a:pt x="21" y="5"/>
                    </a:cubicBezTo>
                    <a:cubicBezTo>
                      <a:pt x="27" y="5"/>
                      <a:pt x="32" y="6"/>
                      <a:pt x="38" y="5"/>
                    </a:cubicBezTo>
                    <a:cubicBezTo>
                      <a:pt x="52" y="3"/>
                      <a:pt x="59" y="0"/>
                      <a:pt x="71" y="8"/>
                    </a:cubicBezTo>
                    <a:cubicBezTo>
                      <a:pt x="67" y="5"/>
                      <a:pt x="61" y="4"/>
                      <a:pt x="56" y="5"/>
                    </a:cubicBezTo>
                    <a:cubicBezTo>
                      <a:pt x="49" y="5"/>
                      <a:pt x="48" y="8"/>
                      <a:pt x="43" y="10"/>
                    </a:cubicBezTo>
                    <a:cubicBezTo>
                      <a:pt x="33" y="15"/>
                      <a:pt x="20" y="8"/>
                      <a:pt x="1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293">
                <a:extLst>
                  <a:ext uri="{FF2B5EF4-FFF2-40B4-BE49-F238E27FC236}">
                    <a16:creationId xmlns:a16="http://schemas.microsoft.com/office/drawing/2014/main" id="{BB274EF4-4CB7-C715-5ADF-9472B1886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085"/>
                <a:ext cx="53" cy="46"/>
              </a:xfrm>
              <a:custGeom>
                <a:avLst/>
                <a:gdLst>
                  <a:gd name="T0" fmla="*/ 338 w 21"/>
                  <a:gd name="T1" fmla="*/ 38 h 17"/>
                  <a:gd name="T2" fmla="*/ 33 w 21"/>
                  <a:gd name="T3" fmla="*/ 336 h 17"/>
                  <a:gd name="T4" fmla="*/ 338 w 21"/>
                  <a:gd name="T5" fmla="*/ 38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7">
                    <a:moveTo>
                      <a:pt x="21" y="2"/>
                    </a:moveTo>
                    <a:cubicBezTo>
                      <a:pt x="13" y="0"/>
                      <a:pt x="0" y="8"/>
                      <a:pt x="2" y="17"/>
                    </a:cubicBezTo>
                    <a:cubicBezTo>
                      <a:pt x="8" y="10"/>
                      <a:pt x="11" y="5"/>
                      <a:pt x="2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294">
                <a:extLst>
                  <a:ext uri="{FF2B5EF4-FFF2-40B4-BE49-F238E27FC236}">
                    <a16:creationId xmlns:a16="http://schemas.microsoft.com/office/drawing/2014/main" id="{C2D437FB-32D5-1449-659D-28F9B87E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2413"/>
                <a:ext cx="50" cy="62"/>
              </a:xfrm>
              <a:custGeom>
                <a:avLst/>
                <a:gdLst>
                  <a:gd name="T0" fmla="*/ 313 w 20"/>
                  <a:gd name="T1" fmla="*/ 59 h 23"/>
                  <a:gd name="T2" fmla="*/ 95 w 20"/>
                  <a:gd name="T3" fmla="*/ 450 h 23"/>
                  <a:gd name="T4" fmla="*/ 270 w 20"/>
                  <a:gd name="T5" fmla="*/ 94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23">
                    <a:moveTo>
                      <a:pt x="20" y="3"/>
                    </a:moveTo>
                    <a:cubicBezTo>
                      <a:pt x="11" y="0"/>
                      <a:pt x="0" y="15"/>
                      <a:pt x="6" y="23"/>
                    </a:cubicBezTo>
                    <a:cubicBezTo>
                      <a:pt x="8" y="16"/>
                      <a:pt x="8" y="6"/>
                      <a:pt x="1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295">
                <a:extLst>
                  <a:ext uri="{FF2B5EF4-FFF2-40B4-BE49-F238E27FC236}">
                    <a16:creationId xmlns:a16="http://schemas.microsoft.com/office/drawing/2014/main" id="{02F4D6C5-7258-4B47-9499-23E9E5BB9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032"/>
                <a:ext cx="70" cy="83"/>
              </a:xfrm>
              <a:custGeom>
                <a:avLst/>
                <a:gdLst>
                  <a:gd name="T0" fmla="*/ 283 w 28"/>
                  <a:gd name="T1" fmla="*/ 21 h 31"/>
                  <a:gd name="T2" fmla="*/ 250 w 28"/>
                  <a:gd name="T3" fmla="*/ 0 h 31"/>
                  <a:gd name="T4" fmla="*/ 300 w 28"/>
                  <a:gd name="T5" fmla="*/ 345 h 31"/>
                  <a:gd name="T6" fmla="*/ 0 w 28"/>
                  <a:gd name="T7" fmla="*/ 479 h 31"/>
                  <a:gd name="T8" fmla="*/ 63 w 28"/>
                  <a:gd name="T9" fmla="*/ 517 h 31"/>
                  <a:gd name="T10" fmla="*/ 375 w 28"/>
                  <a:gd name="T11" fmla="*/ 402 h 31"/>
                  <a:gd name="T12" fmla="*/ 283 w 28"/>
                  <a:gd name="T13" fmla="*/ 2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1">
                    <a:moveTo>
                      <a:pt x="18" y="1"/>
                    </a:moveTo>
                    <a:cubicBezTo>
                      <a:pt x="18" y="0"/>
                      <a:pt x="17" y="0"/>
                      <a:pt x="16" y="0"/>
                    </a:cubicBezTo>
                    <a:cubicBezTo>
                      <a:pt x="21" y="4"/>
                      <a:pt x="22" y="11"/>
                      <a:pt x="19" y="18"/>
                    </a:cubicBezTo>
                    <a:cubicBezTo>
                      <a:pt x="15" y="24"/>
                      <a:pt x="7" y="27"/>
                      <a:pt x="0" y="25"/>
                    </a:cubicBezTo>
                    <a:cubicBezTo>
                      <a:pt x="1" y="26"/>
                      <a:pt x="3" y="26"/>
                      <a:pt x="4" y="27"/>
                    </a:cubicBezTo>
                    <a:cubicBezTo>
                      <a:pt x="11" y="31"/>
                      <a:pt x="20" y="28"/>
                      <a:pt x="24" y="21"/>
                    </a:cubicBezTo>
                    <a:cubicBezTo>
                      <a:pt x="28" y="14"/>
                      <a:pt x="26" y="5"/>
                      <a:pt x="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296">
                <a:extLst>
                  <a:ext uri="{FF2B5EF4-FFF2-40B4-BE49-F238E27FC236}">
                    <a16:creationId xmlns:a16="http://schemas.microsoft.com/office/drawing/2014/main" id="{79B9C409-6B25-660F-EDE9-399BF11CF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1789"/>
                <a:ext cx="78" cy="80"/>
              </a:xfrm>
              <a:custGeom>
                <a:avLst/>
                <a:gdLst>
                  <a:gd name="T0" fmla="*/ 0 w 31"/>
                  <a:gd name="T1" fmla="*/ 320 h 30"/>
                  <a:gd name="T2" fmla="*/ 317 w 31"/>
                  <a:gd name="T3" fmla="*/ 568 h 30"/>
                  <a:gd name="T4" fmla="*/ 476 w 31"/>
                  <a:gd name="T5" fmla="*/ 533 h 30"/>
                  <a:gd name="T6" fmla="*/ 493 w 31"/>
                  <a:gd name="T7" fmla="*/ 171 h 30"/>
                  <a:gd name="T8" fmla="*/ 284 w 31"/>
                  <a:gd name="T9" fmla="*/ 0 h 30"/>
                  <a:gd name="T10" fmla="*/ 96 w 31"/>
                  <a:gd name="T11" fmla="*/ 56 h 30"/>
                  <a:gd name="T12" fmla="*/ 0 w 31"/>
                  <a:gd name="T13" fmla="*/ 32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0" y="17"/>
                    </a:moveTo>
                    <a:cubicBezTo>
                      <a:pt x="8" y="15"/>
                      <a:pt x="16" y="21"/>
                      <a:pt x="20" y="30"/>
                    </a:cubicBezTo>
                    <a:cubicBezTo>
                      <a:pt x="21" y="24"/>
                      <a:pt x="26" y="27"/>
                      <a:pt x="30" y="28"/>
                    </a:cubicBezTo>
                    <a:cubicBezTo>
                      <a:pt x="24" y="24"/>
                      <a:pt x="25" y="13"/>
                      <a:pt x="31" y="9"/>
                    </a:cubicBezTo>
                    <a:cubicBezTo>
                      <a:pt x="25" y="12"/>
                      <a:pt x="18" y="7"/>
                      <a:pt x="18" y="0"/>
                    </a:cubicBezTo>
                    <a:cubicBezTo>
                      <a:pt x="15" y="4"/>
                      <a:pt x="10" y="5"/>
                      <a:pt x="6" y="3"/>
                    </a:cubicBezTo>
                    <a:cubicBezTo>
                      <a:pt x="8" y="6"/>
                      <a:pt x="0" y="18"/>
                      <a:pt x="0" y="1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297">
                <a:extLst>
                  <a:ext uri="{FF2B5EF4-FFF2-40B4-BE49-F238E27FC236}">
                    <a16:creationId xmlns:a16="http://schemas.microsoft.com/office/drawing/2014/main" id="{4B0683B2-9FEC-DF4F-FC95-271E9443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2472"/>
                <a:ext cx="90" cy="85"/>
              </a:xfrm>
              <a:custGeom>
                <a:avLst/>
                <a:gdLst>
                  <a:gd name="T0" fmla="*/ 563 w 36"/>
                  <a:gd name="T1" fmla="*/ 430 h 32"/>
                  <a:gd name="T2" fmla="*/ 488 w 36"/>
                  <a:gd name="T3" fmla="*/ 77 h 32"/>
                  <a:gd name="T4" fmla="*/ 220 w 36"/>
                  <a:gd name="T5" fmla="*/ 0 h 32"/>
                  <a:gd name="T6" fmla="*/ 0 w 36"/>
                  <a:gd name="T7" fmla="*/ 205 h 32"/>
                  <a:gd name="T8" fmla="*/ 95 w 36"/>
                  <a:gd name="T9" fmla="*/ 545 h 32"/>
                  <a:gd name="T10" fmla="*/ 333 w 36"/>
                  <a:gd name="T11" fmla="*/ 600 h 32"/>
                  <a:gd name="T12" fmla="*/ 563 w 36"/>
                  <a:gd name="T13" fmla="*/ 43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32">
                    <a:moveTo>
                      <a:pt x="36" y="23"/>
                    </a:moveTo>
                    <a:cubicBezTo>
                      <a:pt x="28" y="22"/>
                      <a:pt x="30" y="11"/>
                      <a:pt x="31" y="4"/>
                    </a:cubicBezTo>
                    <a:cubicBezTo>
                      <a:pt x="26" y="7"/>
                      <a:pt x="17" y="5"/>
                      <a:pt x="14" y="0"/>
                    </a:cubicBezTo>
                    <a:cubicBezTo>
                      <a:pt x="12" y="8"/>
                      <a:pt x="9" y="14"/>
                      <a:pt x="0" y="11"/>
                    </a:cubicBezTo>
                    <a:cubicBezTo>
                      <a:pt x="5" y="15"/>
                      <a:pt x="7" y="23"/>
                      <a:pt x="6" y="29"/>
                    </a:cubicBezTo>
                    <a:cubicBezTo>
                      <a:pt x="10" y="24"/>
                      <a:pt x="16" y="29"/>
                      <a:pt x="21" y="32"/>
                    </a:cubicBezTo>
                    <a:cubicBezTo>
                      <a:pt x="22" y="27"/>
                      <a:pt x="33" y="19"/>
                      <a:pt x="36" y="2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298">
                <a:extLst>
                  <a:ext uri="{FF2B5EF4-FFF2-40B4-BE49-F238E27FC236}">
                    <a16:creationId xmlns:a16="http://schemas.microsoft.com/office/drawing/2014/main" id="{474051B6-E9BF-227F-599E-4947389CA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2792"/>
                <a:ext cx="110" cy="117"/>
              </a:xfrm>
              <a:custGeom>
                <a:avLst/>
                <a:gdLst>
                  <a:gd name="T0" fmla="*/ 563 w 44"/>
                  <a:gd name="T1" fmla="*/ 694 h 44"/>
                  <a:gd name="T2" fmla="*/ 675 w 44"/>
                  <a:gd name="T3" fmla="*/ 468 h 44"/>
                  <a:gd name="T4" fmla="*/ 658 w 44"/>
                  <a:gd name="T5" fmla="*/ 149 h 44"/>
                  <a:gd name="T6" fmla="*/ 375 w 44"/>
                  <a:gd name="T7" fmla="*/ 0 h 44"/>
                  <a:gd name="T8" fmla="*/ 95 w 44"/>
                  <a:gd name="T9" fmla="*/ 149 h 44"/>
                  <a:gd name="T10" fmla="*/ 0 w 44"/>
                  <a:gd name="T11" fmla="*/ 487 h 44"/>
                  <a:gd name="T12" fmla="*/ 175 w 44"/>
                  <a:gd name="T13" fmla="*/ 750 h 44"/>
                  <a:gd name="T14" fmla="*/ 408 w 44"/>
                  <a:gd name="T15" fmla="*/ 827 h 44"/>
                  <a:gd name="T16" fmla="*/ 563 w 44"/>
                  <a:gd name="T17" fmla="*/ 69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44">
                    <a:moveTo>
                      <a:pt x="36" y="37"/>
                    </a:moveTo>
                    <a:cubicBezTo>
                      <a:pt x="35" y="31"/>
                      <a:pt x="44" y="27"/>
                      <a:pt x="43" y="25"/>
                    </a:cubicBezTo>
                    <a:cubicBezTo>
                      <a:pt x="36" y="18"/>
                      <a:pt x="41" y="13"/>
                      <a:pt x="42" y="8"/>
                    </a:cubicBezTo>
                    <a:cubicBezTo>
                      <a:pt x="35" y="9"/>
                      <a:pt x="29" y="6"/>
                      <a:pt x="24" y="0"/>
                    </a:cubicBezTo>
                    <a:cubicBezTo>
                      <a:pt x="21" y="6"/>
                      <a:pt x="13" y="10"/>
                      <a:pt x="6" y="8"/>
                    </a:cubicBezTo>
                    <a:cubicBezTo>
                      <a:pt x="7" y="14"/>
                      <a:pt x="4" y="21"/>
                      <a:pt x="0" y="26"/>
                    </a:cubicBezTo>
                    <a:cubicBezTo>
                      <a:pt x="6" y="28"/>
                      <a:pt x="11" y="34"/>
                      <a:pt x="11" y="40"/>
                    </a:cubicBezTo>
                    <a:cubicBezTo>
                      <a:pt x="18" y="37"/>
                      <a:pt x="20" y="39"/>
                      <a:pt x="26" y="44"/>
                    </a:cubicBezTo>
                    <a:cubicBezTo>
                      <a:pt x="26" y="41"/>
                      <a:pt x="31" y="37"/>
                      <a:pt x="36" y="3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299">
                <a:extLst>
                  <a:ext uri="{FF2B5EF4-FFF2-40B4-BE49-F238E27FC236}">
                    <a16:creationId xmlns:a16="http://schemas.microsoft.com/office/drawing/2014/main" id="{5FEA7F98-6925-E5B7-7FDF-15BD884FE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2315"/>
                <a:ext cx="377" cy="429"/>
              </a:xfrm>
              <a:custGeom>
                <a:avLst/>
                <a:gdLst>
                  <a:gd name="T0" fmla="*/ 1508 w 151"/>
                  <a:gd name="T1" fmla="*/ 2726 h 161"/>
                  <a:gd name="T2" fmla="*/ 437 w 151"/>
                  <a:gd name="T3" fmla="*/ 2214 h 161"/>
                  <a:gd name="T4" fmla="*/ 217 w 151"/>
                  <a:gd name="T5" fmla="*/ 986 h 161"/>
                  <a:gd name="T6" fmla="*/ 200 w 151"/>
                  <a:gd name="T7" fmla="*/ 738 h 161"/>
                  <a:gd name="T8" fmla="*/ 542 w 151"/>
                  <a:gd name="T9" fmla="*/ 248 h 161"/>
                  <a:gd name="T10" fmla="*/ 1246 w 151"/>
                  <a:gd name="T11" fmla="*/ 264 h 161"/>
                  <a:gd name="T12" fmla="*/ 1912 w 151"/>
                  <a:gd name="T13" fmla="*/ 853 h 161"/>
                  <a:gd name="T14" fmla="*/ 2100 w 151"/>
                  <a:gd name="T15" fmla="*/ 1988 h 161"/>
                  <a:gd name="T16" fmla="*/ 1496 w 151"/>
                  <a:gd name="T17" fmla="*/ 2726 h 161"/>
                  <a:gd name="T18" fmla="*/ 1508 w 151"/>
                  <a:gd name="T19" fmla="*/ 2726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161">
                    <a:moveTo>
                      <a:pt x="97" y="144"/>
                    </a:moveTo>
                    <a:cubicBezTo>
                      <a:pt x="77" y="161"/>
                      <a:pt x="32" y="148"/>
                      <a:pt x="28" y="117"/>
                    </a:cubicBezTo>
                    <a:cubicBezTo>
                      <a:pt x="6" y="119"/>
                      <a:pt x="0" y="61"/>
                      <a:pt x="14" y="52"/>
                    </a:cubicBezTo>
                    <a:cubicBezTo>
                      <a:pt x="10" y="50"/>
                      <a:pt x="13" y="42"/>
                      <a:pt x="13" y="39"/>
                    </a:cubicBezTo>
                    <a:cubicBezTo>
                      <a:pt x="15" y="27"/>
                      <a:pt x="24" y="18"/>
                      <a:pt x="35" y="13"/>
                    </a:cubicBezTo>
                    <a:cubicBezTo>
                      <a:pt x="49" y="6"/>
                      <a:pt x="67" y="6"/>
                      <a:pt x="80" y="14"/>
                    </a:cubicBezTo>
                    <a:cubicBezTo>
                      <a:pt x="98" y="0"/>
                      <a:pt x="122" y="30"/>
                      <a:pt x="123" y="45"/>
                    </a:cubicBezTo>
                    <a:cubicBezTo>
                      <a:pt x="137" y="45"/>
                      <a:pt x="151" y="89"/>
                      <a:pt x="135" y="105"/>
                    </a:cubicBezTo>
                    <a:cubicBezTo>
                      <a:pt x="146" y="121"/>
                      <a:pt x="122" y="151"/>
                      <a:pt x="96" y="144"/>
                    </a:cubicBezTo>
                    <a:lnTo>
                      <a:pt x="97" y="14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300">
                <a:extLst>
                  <a:ext uri="{FF2B5EF4-FFF2-40B4-BE49-F238E27FC236}">
                    <a16:creationId xmlns:a16="http://schemas.microsoft.com/office/drawing/2014/main" id="{980C32CC-E5D9-2100-3A8D-9341BAE6E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1603"/>
                <a:ext cx="375" cy="445"/>
              </a:xfrm>
              <a:custGeom>
                <a:avLst/>
                <a:gdLst>
                  <a:gd name="T0" fmla="*/ 345 w 150"/>
                  <a:gd name="T1" fmla="*/ 1831 h 167"/>
                  <a:gd name="T2" fmla="*/ 1095 w 150"/>
                  <a:gd name="T3" fmla="*/ 2841 h 167"/>
                  <a:gd name="T4" fmla="*/ 1770 w 150"/>
                  <a:gd name="T5" fmla="*/ 3024 h 167"/>
                  <a:gd name="T6" fmla="*/ 2063 w 150"/>
                  <a:gd name="T7" fmla="*/ 2670 h 167"/>
                  <a:gd name="T8" fmla="*/ 2020 w 150"/>
                  <a:gd name="T9" fmla="*/ 2422 h 167"/>
                  <a:gd name="T10" fmla="*/ 2270 w 150"/>
                  <a:gd name="T11" fmla="*/ 2060 h 167"/>
                  <a:gd name="T12" fmla="*/ 2175 w 150"/>
                  <a:gd name="T13" fmla="*/ 1271 h 167"/>
                  <a:gd name="T14" fmla="*/ 2050 w 150"/>
                  <a:gd name="T15" fmla="*/ 1194 h 167"/>
                  <a:gd name="T16" fmla="*/ 2033 w 150"/>
                  <a:gd name="T17" fmla="*/ 1058 h 167"/>
                  <a:gd name="T18" fmla="*/ 1875 w 150"/>
                  <a:gd name="T19" fmla="*/ 738 h 167"/>
                  <a:gd name="T20" fmla="*/ 1425 w 150"/>
                  <a:gd name="T21" fmla="*/ 477 h 167"/>
                  <a:gd name="T22" fmla="*/ 500 w 150"/>
                  <a:gd name="T23" fmla="*/ 759 h 167"/>
                  <a:gd name="T24" fmla="*/ 363 w 150"/>
                  <a:gd name="T25" fmla="*/ 1796 h 167"/>
                  <a:gd name="T26" fmla="*/ 345 w 150"/>
                  <a:gd name="T27" fmla="*/ 1831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0" h="167">
                    <a:moveTo>
                      <a:pt x="22" y="97"/>
                    </a:moveTo>
                    <a:cubicBezTo>
                      <a:pt x="10" y="112"/>
                      <a:pt x="54" y="158"/>
                      <a:pt x="70" y="150"/>
                    </a:cubicBezTo>
                    <a:cubicBezTo>
                      <a:pt x="63" y="167"/>
                      <a:pt x="106" y="163"/>
                      <a:pt x="113" y="160"/>
                    </a:cubicBezTo>
                    <a:cubicBezTo>
                      <a:pt x="120" y="157"/>
                      <a:pt x="129" y="149"/>
                      <a:pt x="132" y="141"/>
                    </a:cubicBezTo>
                    <a:cubicBezTo>
                      <a:pt x="133" y="136"/>
                      <a:pt x="131" y="134"/>
                      <a:pt x="129" y="128"/>
                    </a:cubicBezTo>
                    <a:cubicBezTo>
                      <a:pt x="143" y="135"/>
                      <a:pt x="144" y="119"/>
                      <a:pt x="145" y="109"/>
                    </a:cubicBezTo>
                    <a:cubicBezTo>
                      <a:pt x="146" y="95"/>
                      <a:pt x="150" y="77"/>
                      <a:pt x="139" y="67"/>
                    </a:cubicBezTo>
                    <a:cubicBezTo>
                      <a:pt x="137" y="65"/>
                      <a:pt x="132" y="64"/>
                      <a:pt x="131" y="63"/>
                    </a:cubicBezTo>
                    <a:cubicBezTo>
                      <a:pt x="128" y="59"/>
                      <a:pt x="131" y="60"/>
                      <a:pt x="130" y="56"/>
                    </a:cubicBezTo>
                    <a:cubicBezTo>
                      <a:pt x="128" y="49"/>
                      <a:pt x="125" y="44"/>
                      <a:pt x="120" y="39"/>
                    </a:cubicBezTo>
                    <a:cubicBezTo>
                      <a:pt x="113" y="31"/>
                      <a:pt x="102" y="21"/>
                      <a:pt x="91" y="25"/>
                    </a:cubicBezTo>
                    <a:cubicBezTo>
                      <a:pt x="91" y="0"/>
                      <a:pt x="33" y="15"/>
                      <a:pt x="32" y="40"/>
                    </a:cubicBezTo>
                    <a:cubicBezTo>
                      <a:pt x="11" y="46"/>
                      <a:pt x="0" y="82"/>
                      <a:pt x="23" y="95"/>
                    </a:cubicBezTo>
                    <a:lnTo>
                      <a:pt x="22" y="9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301">
                <a:extLst>
                  <a:ext uri="{FF2B5EF4-FFF2-40B4-BE49-F238E27FC236}">
                    <a16:creationId xmlns:a16="http://schemas.microsoft.com/office/drawing/2014/main" id="{A6C5AF54-54A5-29F9-3BA2-D6912137D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1528"/>
                <a:ext cx="35" cy="109"/>
              </a:xfrm>
              <a:custGeom>
                <a:avLst/>
                <a:gdLst>
                  <a:gd name="T0" fmla="*/ 220 w 14"/>
                  <a:gd name="T1" fmla="*/ 771 h 41"/>
                  <a:gd name="T2" fmla="*/ 0 w 14"/>
                  <a:gd name="T3" fmla="*/ 0 h 4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41">
                    <a:moveTo>
                      <a:pt x="14" y="41"/>
                    </a:moveTo>
                    <a:cubicBezTo>
                      <a:pt x="9" y="34"/>
                      <a:pt x="0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302">
                <a:extLst>
                  <a:ext uri="{FF2B5EF4-FFF2-40B4-BE49-F238E27FC236}">
                    <a16:creationId xmlns:a16="http://schemas.microsoft.com/office/drawing/2014/main" id="{0DA58910-A6CA-6C2F-0ABA-CD004E892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1523"/>
                <a:ext cx="63" cy="82"/>
              </a:xfrm>
              <a:custGeom>
                <a:avLst/>
                <a:gdLst>
                  <a:gd name="T0" fmla="*/ 401 w 25"/>
                  <a:gd name="T1" fmla="*/ 0 h 31"/>
                  <a:gd name="T2" fmla="*/ 0 w 25"/>
                  <a:gd name="T3" fmla="*/ 574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31">
                    <a:moveTo>
                      <a:pt x="25" y="0"/>
                    </a:moveTo>
                    <a:cubicBezTo>
                      <a:pt x="21" y="5"/>
                      <a:pt x="5" y="25"/>
                      <a:pt x="0" y="31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Freeform 303">
                <a:extLst>
                  <a:ext uri="{FF2B5EF4-FFF2-40B4-BE49-F238E27FC236}">
                    <a16:creationId xmlns:a16="http://schemas.microsoft.com/office/drawing/2014/main" id="{5DD144F3-0648-C583-3874-0E9444512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1496"/>
                <a:ext cx="95" cy="8"/>
              </a:xfrm>
              <a:custGeom>
                <a:avLst/>
                <a:gdLst>
                  <a:gd name="T0" fmla="*/ 0 w 38"/>
                  <a:gd name="T1" fmla="*/ 56 h 3"/>
                  <a:gd name="T2" fmla="*/ 595 w 38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3">
                    <a:moveTo>
                      <a:pt x="0" y="3"/>
                    </a:moveTo>
                    <a:cubicBezTo>
                      <a:pt x="3" y="0"/>
                      <a:pt x="32" y="0"/>
                      <a:pt x="38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304">
                <a:extLst>
                  <a:ext uri="{FF2B5EF4-FFF2-40B4-BE49-F238E27FC236}">
                    <a16:creationId xmlns:a16="http://schemas.microsoft.com/office/drawing/2014/main" id="{9A1830DE-5F47-AF85-5E67-0B4F11248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1333"/>
                <a:ext cx="297" cy="323"/>
              </a:xfrm>
              <a:custGeom>
                <a:avLst/>
                <a:gdLst>
                  <a:gd name="T0" fmla="*/ 1757 w 119"/>
                  <a:gd name="T1" fmla="*/ 705 h 121"/>
                  <a:gd name="T2" fmla="*/ 1433 w 119"/>
                  <a:gd name="T3" fmla="*/ 286 h 121"/>
                  <a:gd name="T4" fmla="*/ 933 w 119"/>
                  <a:gd name="T5" fmla="*/ 35 h 121"/>
                  <a:gd name="T6" fmla="*/ 529 w 119"/>
                  <a:gd name="T7" fmla="*/ 264 h 121"/>
                  <a:gd name="T8" fmla="*/ 404 w 119"/>
                  <a:gd name="T9" fmla="*/ 264 h 121"/>
                  <a:gd name="T10" fmla="*/ 729 w 119"/>
                  <a:gd name="T11" fmla="*/ 742 h 121"/>
                  <a:gd name="T12" fmla="*/ 841 w 119"/>
                  <a:gd name="T13" fmla="*/ 934 h 121"/>
                  <a:gd name="T14" fmla="*/ 1008 w 119"/>
                  <a:gd name="T15" fmla="*/ 948 h 121"/>
                  <a:gd name="T16" fmla="*/ 1041 w 119"/>
                  <a:gd name="T17" fmla="*/ 1140 h 121"/>
                  <a:gd name="T18" fmla="*/ 933 w 119"/>
                  <a:gd name="T19" fmla="*/ 1353 h 121"/>
                  <a:gd name="T20" fmla="*/ 933 w 119"/>
                  <a:gd name="T21" fmla="*/ 1391 h 121"/>
                  <a:gd name="T22" fmla="*/ 759 w 119"/>
                  <a:gd name="T23" fmla="*/ 1369 h 121"/>
                  <a:gd name="T24" fmla="*/ 654 w 119"/>
                  <a:gd name="T25" fmla="*/ 1161 h 121"/>
                  <a:gd name="T26" fmla="*/ 699 w 119"/>
                  <a:gd name="T27" fmla="*/ 1140 h 121"/>
                  <a:gd name="T28" fmla="*/ 666 w 119"/>
                  <a:gd name="T29" fmla="*/ 948 h 121"/>
                  <a:gd name="T30" fmla="*/ 280 w 119"/>
                  <a:gd name="T31" fmla="*/ 398 h 121"/>
                  <a:gd name="T32" fmla="*/ 167 w 119"/>
                  <a:gd name="T33" fmla="*/ 593 h 121"/>
                  <a:gd name="T34" fmla="*/ 42 w 119"/>
                  <a:gd name="T35" fmla="*/ 913 h 121"/>
                  <a:gd name="T36" fmla="*/ 62 w 119"/>
                  <a:gd name="T37" fmla="*/ 1183 h 121"/>
                  <a:gd name="T38" fmla="*/ 12 w 119"/>
                  <a:gd name="T39" fmla="*/ 1391 h 121"/>
                  <a:gd name="T40" fmla="*/ 75 w 119"/>
                  <a:gd name="T41" fmla="*/ 1639 h 121"/>
                  <a:gd name="T42" fmla="*/ 404 w 119"/>
                  <a:gd name="T43" fmla="*/ 1959 h 121"/>
                  <a:gd name="T44" fmla="*/ 604 w 119"/>
                  <a:gd name="T45" fmla="*/ 2210 h 121"/>
                  <a:gd name="T46" fmla="*/ 1121 w 119"/>
                  <a:gd name="T47" fmla="*/ 2168 h 121"/>
                  <a:gd name="T48" fmla="*/ 1133 w 119"/>
                  <a:gd name="T49" fmla="*/ 2168 h 121"/>
                  <a:gd name="T50" fmla="*/ 1537 w 119"/>
                  <a:gd name="T51" fmla="*/ 1981 h 121"/>
                  <a:gd name="T52" fmla="*/ 1662 w 119"/>
                  <a:gd name="T53" fmla="*/ 1353 h 121"/>
                  <a:gd name="T54" fmla="*/ 1807 w 119"/>
                  <a:gd name="T55" fmla="*/ 1239 h 121"/>
                  <a:gd name="T56" fmla="*/ 1757 w 119"/>
                  <a:gd name="T57" fmla="*/ 705 h 1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9" h="121">
                    <a:moveTo>
                      <a:pt x="113" y="37"/>
                    </a:moveTo>
                    <a:cubicBezTo>
                      <a:pt x="111" y="32"/>
                      <a:pt x="100" y="9"/>
                      <a:pt x="92" y="15"/>
                    </a:cubicBezTo>
                    <a:cubicBezTo>
                      <a:pt x="105" y="5"/>
                      <a:pt x="65" y="2"/>
                      <a:pt x="60" y="2"/>
                    </a:cubicBezTo>
                    <a:cubicBezTo>
                      <a:pt x="48" y="1"/>
                      <a:pt x="33" y="0"/>
                      <a:pt x="34" y="14"/>
                    </a:cubicBezTo>
                    <a:cubicBezTo>
                      <a:pt x="32" y="13"/>
                      <a:pt x="29" y="13"/>
                      <a:pt x="26" y="14"/>
                    </a:cubicBezTo>
                    <a:cubicBezTo>
                      <a:pt x="35" y="21"/>
                      <a:pt x="42" y="29"/>
                      <a:pt x="47" y="39"/>
                    </a:cubicBezTo>
                    <a:cubicBezTo>
                      <a:pt x="50" y="44"/>
                      <a:pt x="52" y="46"/>
                      <a:pt x="54" y="49"/>
                    </a:cubicBezTo>
                    <a:cubicBezTo>
                      <a:pt x="57" y="52"/>
                      <a:pt x="61" y="51"/>
                      <a:pt x="65" y="50"/>
                    </a:cubicBezTo>
                    <a:cubicBezTo>
                      <a:pt x="62" y="54"/>
                      <a:pt x="62" y="58"/>
                      <a:pt x="67" y="60"/>
                    </a:cubicBezTo>
                    <a:cubicBezTo>
                      <a:pt x="62" y="61"/>
                      <a:pt x="60" y="67"/>
                      <a:pt x="60" y="71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8" y="68"/>
                      <a:pt x="52" y="69"/>
                      <a:pt x="49" y="72"/>
                    </a:cubicBezTo>
                    <a:cubicBezTo>
                      <a:pt x="51" y="67"/>
                      <a:pt x="47" y="61"/>
                      <a:pt x="42" y="61"/>
                    </a:cubicBezTo>
                    <a:cubicBezTo>
                      <a:pt x="43" y="61"/>
                      <a:pt x="44" y="61"/>
                      <a:pt x="45" y="60"/>
                    </a:cubicBezTo>
                    <a:cubicBezTo>
                      <a:pt x="46" y="58"/>
                      <a:pt x="46" y="56"/>
                      <a:pt x="43" y="50"/>
                    </a:cubicBezTo>
                    <a:cubicBezTo>
                      <a:pt x="37" y="39"/>
                      <a:pt x="28" y="29"/>
                      <a:pt x="18" y="21"/>
                    </a:cubicBezTo>
                    <a:cubicBezTo>
                      <a:pt x="15" y="25"/>
                      <a:pt x="12" y="29"/>
                      <a:pt x="11" y="31"/>
                    </a:cubicBezTo>
                    <a:cubicBezTo>
                      <a:pt x="8" y="36"/>
                      <a:pt x="3" y="42"/>
                      <a:pt x="3" y="48"/>
                    </a:cubicBezTo>
                    <a:cubicBezTo>
                      <a:pt x="2" y="53"/>
                      <a:pt x="4" y="57"/>
                      <a:pt x="4" y="62"/>
                    </a:cubicBezTo>
                    <a:cubicBezTo>
                      <a:pt x="4" y="66"/>
                      <a:pt x="1" y="68"/>
                      <a:pt x="1" y="73"/>
                    </a:cubicBezTo>
                    <a:cubicBezTo>
                      <a:pt x="0" y="78"/>
                      <a:pt x="2" y="82"/>
                      <a:pt x="5" y="86"/>
                    </a:cubicBezTo>
                    <a:cubicBezTo>
                      <a:pt x="11" y="94"/>
                      <a:pt x="17" y="101"/>
                      <a:pt x="26" y="103"/>
                    </a:cubicBezTo>
                    <a:cubicBezTo>
                      <a:pt x="25" y="109"/>
                      <a:pt x="34" y="114"/>
                      <a:pt x="39" y="116"/>
                    </a:cubicBezTo>
                    <a:cubicBezTo>
                      <a:pt x="50" y="120"/>
                      <a:pt x="62" y="121"/>
                      <a:pt x="72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81" y="119"/>
                      <a:pt x="92" y="109"/>
                      <a:pt x="99" y="104"/>
                    </a:cubicBezTo>
                    <a:cubicBezTo>
                      <a:pt x="108" y="98"/>
                      <a:pt x="117" y="81"/>
                      <a:pt x="107" y="71"/>
                    </a:cubicBezTo>
                    <a:cubicBezTo>
                      <a:pt x="112" y="73"/>
                      <a:pt x="114" y="68"/>
                      <a:pt x="116" y="65"/>
                    </a:cubicBezTo>
                    <a:cubicBezTo>
                      <a:pt x="119" y="56"/>
                      <a:pt x="115" y="46"/>
                      <a:pt x="113" y="3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305">
                <a:extLst>
                  <a:ext uri="{FF2B5EF4-FFF2-40B4-BE49-F238E27FC236}">
                    <a16:creationId xmlns:a16="http://schemas.microsoft.com/office/drawing/2014/main" id="{B85FC154-6157-88FF-8B10-0E3DD9EAE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488"/>
                <a:ext cx="105" cy="35"/>
              </a:xfrm>
              <a:custGeom>
                <a:avLst/>
                <a:gdLst>
                  <a:gd name="T0" fmla="*/ 658 w 42"/>
                  <a:gd name="T1" fmla="*/ 253 h 13"/>
                  <a:gd name="T2" fmla="*/ 0 w 42"/>
                  <a:gd name="T3" fmla="*/ 35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2" h="13">
                    <a:moveTo>
                      <a:pt x="42" y="13"/>
                    </a:moveTo>
                    <a:cubicBezTo>
                      <a:pt x="37" y="9"/>
                      <a:pt x="6" y="0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306">
                <a:extLst>
                  <a:ext uri="{FF2B5EF4-FFF2-40B4-BE49-F238E27FC236}">
                    <a16:creationId xmlns:a16="http://schemas.microsoft.com/office/drawing/2014/main" id="{54B72153-E47F-DDBC-6F6B-46FB5564C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373"/>
                <a:ext cx="68" cy="94"/>
              </a:xfrm>
              <a:custGeom>
                <a:avLst/>
                <a:gdLst>
                  <a:gd name="T0" fmla="*/ 0 w 27"/>
                  <a:gd name="T1" fmla="*/ 677 h 35"/>
                  <a:gd name="T2" fmla="*/ 431 w 27"/>
                  <a:gd name="T3" fmla="*/ 0 h 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35">
                    <a:moveTo>
                      <a:pt x="0" y="35"/>
                    </a:moveTo>
                    <a:cubicBezTo>
                      <a:pt x="3" y="32"/>
                      <a:pt x="20" y="6"/>
                      <a:pt x="2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307">
                <a:extLst>
                  <a:ext uri="{FF2B5EF4-FFF2-40B4-BE49-F238E27FC236}">
                    <a16:creationId xmlns:a16="http://schemas.microsoft.com/office/drawing/2014/main" id="{EC74320C-7DF8-31BA-8474-CF49B872B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1371"/>
                <a:ext cx="47" cy="90"/>
              </a:xfrm>
              <a:custGeom>
                <a:avLst/>
                <a:gdLst>
                  <a:gd name="T0" fmla="*/ 287 w 19"/>
                  <a:gd name="T1" fmla="*/ 630 h 34"/>
                  <a:gd name="T2" fmla="*/ 0 w 19"/>
                  <a:gd name="T3" fmla="*/ 0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34">
                    <a:moveTo>
                      <a:pt x="19" y="34"/>
                    </a:moveTo>
                    <a:cubicBezTo>
                      <a:pt x="18" y="27"/>
                      <a:pt x="3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308">
                <a:extLst>
                  <a:ext uri="{FF2B5EF4-FFF2-40B4-BE49-F238E27FC236}">
                    <a16:creationId xmlns:a16="http://schemas.microsoft.com/office/drawing/2014/main" id="{254AF928-43CC-3010-1E69-03B984CE1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1869"/>
                <a:ext cx="37" cy="136"/>
              </a:xfrm>
              <a:custGeom>
                <a:avLst/>
                <a:gdLst>
                  <a:gd name="T0" fmla="*/ 0 w 15"/>
                  <a:gd name="T1" fmla="*/ 968 h 51"/>
                  <a:gd name="T2" fmla="*/ 165 w 15"/>
                  <a:gd name="T3" fmla="*/ 0 h 5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51">
                    <a:moveTo>
                      <a:pt x="0" y="51"/>
                    </a:moveTo>
                    <a:cubicBezTo>
                      <a:pt x="6" y="44"/>
                      <a:pt x="15" y="7"/>
                      <a:pt x="11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309">
                <a:extLst>
                  <a:ext uri="{FF2B5EF4-FFF2-40B4-BE49-F238E27FC236}">
                    <a16:creationId xmlns:a16="http://schemas.microsoft.com/office/drawing/2014/main" id="{58532082-995A-356B-90B5-E844C0E38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1835"/>
                <a:ext cx="92" cy="21"/>
              </a:xfrm>
              <a:custGeom>
                <a:avLst/>
                <a:gdLst>
                  <a:gd name="T0" fmla="*/ 0 w 37"/>
                  <a:gd name="T1" fmla="*/ 144 h 8"/>
                  <a:gd name="T2" fmla="*/ 569 w 3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8">
                    <a:moveTo>
                      <a:pt x="0" y="8"/>
                    </a:moveTo>
                    <a:cubicBezTo>
                      <a:pt x="7" y="5"/>
                      <a:pt x="30" y="4"/>
                      <a:pt x="3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310">
                <a:extLst>
                  <a:ext uri="{FF2B5EF4-FFF2-40B4-BE49-F238E27FC236}">
                    <a16:creationId xmlns:a16="http://schemas.microsoft.com/office/drawing/2014/main" id="{1F0D5E68-C94E-563E-B637-F8AD3E6D4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1709"/>
                <a:ext cx="85" cy="91"/>
              </a:xfrm>
              <a:custGeom>
                <a:avLst/>
                <a:gdLst>
                  <a:gd name="T0" fmla="*/ 533 w 34"/>
                  <a:gd name="T1" fmla="*/ 653 h 34"/>
                  <a:gd name="T2" fmla="*/ 0 w 34"/>
                  <a:gd name="T3" fmla="*/ 0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34">
                    <a:moveTo>
                      <a:pt x="34" y="34"/>
                    </a:moveTo>
                    <a:cubicBezTo>
                      <a:pt x="33" y="30"/>
                      <a:pt x="11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311">
                <a:extLst>
                  <a:ext uri="{FF2B5EF4-FFF2-40B4-BE49-F238E27FC236}">
                    <a16:creationId xmlns:a16="http://schemas.microsoft.com/office/drawing/2014/main" id="{992E547A-AA46-6242-438C-146DF7E73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" y="1667"/>
                <a:ext cx="33" cy="122"/>
              </a:xfrm>
              <a:custGeom>
                <a:avLst/>
                <a:gdLst>
                  <a:gd name="T0" fmla="*/ 0 w 13"/>
                  <a:gd name="T1" fmla="*/ 859 h 46"/>
                  <a:gd name="T2" fmla="*/ 213 w 13"/>
                  <a:gd name="T3" fmla="*/ 0 h 4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46">
                    <a:moveTo>
                      <a:pt x="0" y="46"/>
                    </a:moveTo>
                    <a:cubicBezTo>
                      <a:pt x="3" y="39"/>
                      <a:pt x="8" y="4"/>
                      <a:pt x="13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312">
                <a:extLst>
                  <a:ext uri="{FF2B5EF4-FFF2-40B4-BE49-F238E27FC236}">
                    <a16:creationId xmlns:a16="http://schemas.microsoft.com/office/drawing/2014/main" id="{AEBB1596-0E53-57EA-3C37-2A57EA827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" y="1771"/>
                <a:ext cx="100" cy="42"/>
              </a:xfrm>
              <a:custGeom>
                <a:avLst/>
                <a:gdLst>
                  <a:gd name="T0" fmla="*/ 0 w 40"/>
                  <a:gd name="T1" fmla="*/ 289 h 16"/>
                  <a:gd name="T2" fmla="*/ 625 w 40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" h="16">
                    <a:moveTo>
                      <a:pt x="0" y="16"/>
                    </a:moveTo>
                    <a:cubicBezTo>
                      <a:pt x="9" y="14"/>
                      <a:pt x="37" y="3"/>
                      <a:pt x="4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313">
                <a:extLst>
                  <a:ext uri="{FF2B5EF4-FFF2-40B4-BE49-F238E27FC236}">
                    <a16:creationId xmlns:a16="http://schemas.microsoft.com/office/drawing/2014/main" id="{028D069D-E8F8-AC81-6A01-BA817FF4C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" y="1864"/>
                <a:ext cx="105" cy="85"/>
              </a:xfrm>
              <a:custGeom>
                <a:avLst/>
                <a:gdLst>
                  <a:gd name="T0" fmla="*/ 0 w 42"/>
                  <a:gd name="T1" fmla="*/ 0 h 32"/>
                  <a:gd name="T2" fmla="*/ 658 w 42"/>
                  <a:gd name="T3" fmla="*/ 60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2" h="32">
                    <a:moveTo>
                      <a:pt x="0" y="0"/>
                    </a:moveTo>
                    <a:cubicBezTo>
                      <a:pt x="6" y="3"/>
                      <a:pt x="35" y="24"/>
                      <a:pt x="42" y="3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314">
                <a:extLst>
                  <a:ext uri="{FF2B5EF4-FFF2-40B4-BE49-F238E27FC236}">
                    <a16:creationId xmlns:a16="http://schemas.microsoft.com/office/drawing/2014/main" id="{FE42702C-839C-FBFE-7774-89FDFF929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629"/>
                <a:ext cx="388" cy="422"/>
              </a:xfrm>
              <a:custGeom>
                <a:avLst/>
                <a:gdLst>
                  <a:gd name="T0" fmla="*/ 1772 w 155"/>
                  <a:gd name="T1" fmla="*/ 2818 h 158"/>
                  <a:gd name="T2" fmla="*/ 1397 w 155"/>
                  <a:gd name="T3" fmla="*/ 2989 h 158"/>
                  <a:gd name="T4" fmla="*/ 1084 w 155"/>
                  <a:gd name="T5" fmla="*/ 2895 h 158"/>
                  <a:gd name="T6" fmla="*/ 438 w 155"/>
                  <a:gd name="T7" fmla="*/ 2382 h 158"/>
                  <a:gd name="T8" fmla="*/ 175 w 155"/>
                  <a:gd name="T9" fmla="*/ 2113 h 158"/>
                  <a:gd name="T10" fmla="*/ 83 w 155"/>
                  <a:gd name="T11" fmla="*/ 1789 h 158"/>
                  <a:gd name="T12" fmla="*/ 95 w 155"/>
                  <a:gd name="T13" fmla="*/ 1619 h 158"/>
                  <a:gd name="T14" fmla="*/ 20 w 155"/>
                  <a:gd name="T15" fmla="*/ 1354 h 158"/>
                  <a:gd name="T16" fmla="*/ 145 w 155"/>
                  <a:gd name="T17" fmla="*/ 900 h 158"/>
                  <a:gd name="T18" fmla="*/ 396 w 155"/>
                  <a:gd name="T19" fmla="*/ 628 h 158"/>
                  <a:gd name="T20" fmla="*/ 471 w 155"/>
                  <a:gd name="T21" fmla="*/ 478 h 158"/>
                  <a:gd name="T22" fmla="*/ 721 w 155"/>
                  <a:gd name="T23" fmla="*/ 227 h 158"/>
                  <a:gd name="T24" fmla="*/ 1284 w 155"/>
                  <a:gd name="T25" fmla="*/ 248 h 158"/>
                  <a:gd name="T26" fmla="*/ 1993 w 155"/>
                  <a:gd name="T27" fmla="*/ 379 h 158"/>
                  <a:gd name="T28" fmla="*/ 2130 w 155"/>
                  <a:gd name="T29" fmla="*/ 900 h 158"/>
                  <a:gd name="T30" fmla="*/ 2381 w 155"/>
                  <a:gd name="T31" fmla="*/ 1255 h 158"/>
                  <a:gd name="T32" fmla="*/ 2275 w 155"/>
                  <a:gd name="T33" fmla="*/ 1883 h 158"/>
                  <a:gd name="T34" fmla="*/ 2213 w 155"/>
                  <a:gd name="T35" fmla="*/ 2476 h 158"/>
                  <a:gd name="T36" fmla="*/ 1785 w 155"/>
                  <a:gd name="T37" fmla="*/ 2804 h 158"/>
                  <a:gd name="T38" fmla="*/ 1772 w 155"/>
                  <a:gd name="T39" fmla="*/ 2818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55" h="158">
                    <a:moveTo>
                      <a:pt x="113" y="148"/>
                    </a:moveTo>
                    <a:cubicBezTo>
                      <a:pt x="107" y="155"/>
                      <a:pt x="99" y="157"/>
                      <a:pt x="89" y="157"/>
                    </a:cubicBezTo>
                    <a:cubicBezTo>
                      <a:pt x="83" y="158"/>
                      <a:pt x="73" y="158"/>
                      <a:pt x="69" y="152"/>
                    </a:cubicBezTo>
                    <a:cubicBezTo>
                      <a:pt x="58" y="158"/>
                      <a:pt x="23" y="140"/>
                      <a:pt x="28" y="125"/>
                    </a:cubicBezTo>
                    <a:cubicBezTo>
                      <a:pt x="20" y="125"/>
                      <a:pt x="15" y="116"/>
                      <a:pt x="11" y="111"/>
                    </a:cubicBezTo>
                    <a:cubicBezTo>
                      <a:pt x="8" y="106"/>
                      <a:pt x="4" y="100"/>
                      <a:pt x="5" y="94"/>
                    </a:cubicBezTo>
                    <a:cubicBezTo>
                      <a:pt x="5" y="91"/>
                      <a:pt x="7" y="88"/>
                      <a:pt x="6" y="85"/>
                    </a:cubicBezTo>
                    <a:cubicBezTo>
                      <a:pt x="5" y="80"/>
                      <a:pt x="2" y="76"/>
                      <a:pt x="1" y="71"/>
                    </a:cubicBezTo>
                    <a:cubicBezTo>
                      <a:pt x="0" y="62"/>
                      <a:pt x="5" y="54"/>
                      <a:pt x="9" y="47"/>
                    </a:cubicBezTo>
                    <a:cubicBezTo>
                      <a:pt x="13" y="40"/>
                      <a:pt x="16" y="34"/>
                      <a:pt x="25" y="33"/>
                    </a:cubicBezTo>
                    <a:cubicBezTo>
                      <a:pt x="25" y="30"/>
                      <a:pt x="28" y="28"/>
                      <a:pt x="30" y="25"/>
                    </a:cubicBezTo>
                    <a:cubicBezTo>
                      <a:pt x="35" y="20"/>
                      <a:pt x="40" y="15"/>
                      <a:pt x="46" y="12"/>
                    </a:cubicBezTo>
                    <a:cubicBezTo>
                      <a:pt x="57" y="7"/>
                      <a:pt x="74" y="4"/>
                      <a:pt x="82" y="13"/>
                    </a:cubicBezTo>
                    <a:cubicBezTo>
                      <a:pt x="94" y="0"/>
                      <a:pt x="115" y="12"/>
                      <a:pt x="127" y="20"/>
                    </a:cubicBezTo>
                    <a:cubicBezTo>
                      <a:pt x="137" y="27"/>
                      <a:pt x="137" y="37"/>
                      <a:pt x="136" y="47"/>
                    </a:cubicBezTo>
                    <a:cubicBezTo>
                      <a:pt x="144" y="46"/>
                      <a:pt x="150" y="60"/>
                      <a:pt x="152" y="66"/>
                    </a:cubicBezTo>
                    <a:cubicBezTo>
                      <a:pt x="154" y="78"/>
                      <a:pt x="155" y="91"/>
                      <a:pt x="145" y="99"/>
                    </a:cubicBezTo>
                    <a:cubicBezTo>
                      <a:pt x="152" y="105"/>
                      <a:pt x="144" y="124"/>
                      <a:pt x="141" y="130"/>
                    </a:cubicBezTo>
                    <a:cubicBezTo>
                      <a:pt x="134" y="140"/>
                      <a:pt x="126" y="146"/>
                      <a:pt x="114" y="147"/>
                    </a:cubicBezTo>
                    <a:lnTo>
                      <a:pt x="113" y="14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315">
                <a:extLst>
                  <a:ext uri="{FF2B5EF4-FFF2-40B4-BE49-F238E27FC236}">
                    <a16:creationId xmlns:a16="http://schemas.microsoft.com/office/drawing/2014/main" id="{0051629E-F3FA-2434-E052-10871BE9F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909"/>
                <a:ext cx="30" cy="126"/>
              </a:xfrm>
              <a:custGeom>
                <a:avLst/>
                <a:gdLst>
                  <a:gd name="T0" fmla="*/ 0 w 12"/>
                  <a:gd name="T1" fmla="*/ 906 h 47"/>
                  <a:gd name="T2" fmla="*/ 188 w 12"/>
                  <a:gd name="T3" fmla="*/ 0 h 4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47">
                    <a:moveTo>
                      <a:pt x="0" y="47"/>
                    </a:moveTo>
                    <a:cubicBezTo>
                      <a:pt x="0" y="39"/>
                      <a:pt x="12" y="8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316">
                <a:extLst>
                  <a:ext uri="{FF2B5EF4-FFF2-40B4-BE49-F238E27FC236}">
                    <a16:creationId xmlns:a16="http://schemas.microsoft.com/office/drawing/2014/main" id="{D9565E81-8960-814F-133F-9037AFF5E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899"/>
                <a:ext cx="98" cy="64"/>
              </a:xfrm>
              <a:custGeom>
                <a:avLst/>
                <a:gdLst>
                  <a:gd name="T0" fmla="*/ 618 w 39"/>
                  <a:gd name="T1" fmla="*/ 0 h 24"/>
                  <a:gd name="T2" fmla="*/ 0 w 39"/>
                  <a:gd name="T3" fmla="*/ 456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" h="24">
                    <a:moveTo>
                      <a:pt x="39" y="0"/>
                    </a:moveTo>
                    <a:cubicBezTo>
                      <a:pt x="32" y="2"/>
                      <a:pt x="5" y="21"/>
                      <a:pt x="0" y="24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317">
                <a:extLst>
                  <a:ext uri="{FF2B5EF4-FFF2-40B4-BE49-F238E27FC236}">
                    <a16:creationId xmlns:a16="http://schemas.microsoft.com/office/drawing/2014/main" id="{5226A313-886D-BF02-2A1A-5E3582075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2856"/>
                <a:ext cx="123" cy="5"/>
              </a:xfrm>
              <a:custGeom>
                <a:avLst/>
                <a:gdLst>
                  <a:gd name="T0" fmla="*/ 776 w 49"/>
                  <a:gd name="T1" fmla="*/ 33 h 2"/>
                  <a:gd name="T2" fmla="*/ 0 w 49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" h="2">
                    <a:moveTo>
                      <a:pt x="49" y="2"/>
                    </a:moveTo>
                    <a:cubicBezTo>
                      <a:pt x="40" y="1"/>
                      <a:pt x="7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318">
                <a:extLst>
                  <a:ext uri="{FF2B5EF4-FFF2-40B4-BE49-F238E27FC236}">
                    <a16:creationId xmlns:a16="http://schemas.microsoft.com/office/drawing/2014/main" id="{51E5F9B5-2094-C8FC-9C82-66995E4D7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2717"/>
                <a:ext cx="90" cy="96"/>
              </a:xfrm>
              <a:custGeom>
                <a:avLst/>
                <a:gdLst>
                  <a:gd name="T0" fmla="*/ 563 w 36"/>
                  <a:gd name="T1" fmla="*/ 683 h 36"/>
                  <a:gd name="T2" fmla="*/ 0 w 36"/>
                  <a:gd name="T3" fmla="*/ 0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36">
                    <a:moveTo>
                      <a:pt x="36" y="36"/>
                    </a:moveTo>
                    <a:cubicBezTo>
                      <a:pt x="29" y="30"/>
                      <a:pt x="1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319">
                <a:extLst>
                  <a:ext uri="{FF2B5EF4-FFF2-40B4-BE49-F238E27FC236}">
                    <a16:creationId xmlns:a16="http://schemas.microsoft.com/office/drawing/2014/main" id="{EBCDB06D-1054-882A-4AA0-D6C686096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2664"/>
                <a:ext cx="10" cy="128"/>
              </a:xfrm>
              <a:custGeom>
                <a:avLst/>
                <a:gdLst>
                  <a:gd name="T0" fmla="*/ 20 w 4"/>
                  <a:gd name="T1" fmla="*/ 909 h 48"/>
                  <a:gd name="T2" fmla="*/ 63 w 4"/>
                  <a:gd name="T3" fmla="*/ 0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48">
                    <a:moveTo>
                      <a:pt x="1" y="48"/>
                    </a:moveTo>
                    <a:cubicBezTo>
                      <a:pt x="1" y="39"/>
                      <a:pt x="0" y="7"/>
                      <a:pt x="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320">
                <a:extLst>
                  <a:ext uri="{FF2B5EF4-FFF2-40B4-BE49-F238E27FC236}">
                    <a16:creationId xmlns:a16="http://schemas.microsoft.com/office/drawing/2014/main" id="{F2A7FBAA-93AD-DF7B-EE7F-3879148F2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2755"/>
                <a:ext cx="100" cy="61"/>
              </a:xfrm>
              <a:custGeom>
                <a:avLst/>
                <a:gdLst>
                  <a:gd name="T0" fmla="*/ 0 w 40"/>
                  <a:gd name="T1" fmla="*/ 430 h 23"/>
                  <a:gd name="T2" fmla="*/ 625 w 40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" h="23">
                    <a:moveTo>
                      <a:pt x="0" y="23"/>
                    </a:moveTo>
                    <a:cubicBezTo>
                      <a:pt x="9" y="20"/>
                      <a:pt x="37" y="2"/>
                      <a:pt x="4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321">
                <a:extLst>
                  <a:ext uri="{FF2B5EF4-FFF2-40B4-BE49-F238E27FC236}">
                    <a16:creationId xmlns:a16="http://schemas.microsoft.com/office/drawing/2014/main" id="{264C6271-7351-E914-A57C-C4173C54C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2859"/>
                <a:ext cx="118" cy="40"/>
              </a:xfrm>
              <a:custGeom>
                <a:avLst/>
                <a:gdLst>
                  <a:gd name="T0" fmla="*/ 0 w 47"/>
                  <a:gd name="T1" fmla="*/ 0 h 15"/>
                  <a:gd name="T2" fmla="*/ 743 w 47"/>
                  <a:gd name="T3" fmla="*/ 248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7" h="15">
                    <a:moveTo>
                      <a:pt x="0" y="0"/>
                    </a:moveTo>
                    <a:cubicBezTo>
                      <a:pt x="0" y="0"/>
                      <a:pt x="40" y="15"/>
                      <a:pt x="47" y="1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322">
                <a:extLst>
                  <a:ext uri="{FF2B5EF4-FFF2-40B4-BE49-F238E27FC236}">
                    <a16:creationId xmlns:a16="http://schemas.microsoft.com/office/drawing/2014/main" id="{453F7311-CA10-8507-420E-784032907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891"/>
                <a:ext cx="55" cy="128"/>
              </a:xfrm>
              <a:custGeom>
                <a:avLst/>
                <a:gdLst>
                  <a:gd name="T0" fmla="*/ 345 w 22"/>
                  <a:gd name="T1" fmla="*/ 909 h 48"/>
                  <a:gd name="T2" fmla="*/ 0 w 22"/>
                  <a:gd name="T3" fmla="*/ 0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48">
                    <a:moveTo>
                      <a:pt x="22" y="48"/>
                    </a:moveTo>
                    <a:cubicBezTo>
                      <a:pt x="21" y="43"/>
                      <a:pt x="3" y="3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Line 323">
                <a:extLst>
                  <a:ext uri="{FF2B5EF4-FFF2-40B4-BE49-F238E27FC236}">
                    <a16:creationId xmlns:a16="http://schemas.microsoft.com/office/drawing/2014/main" id="{FA778E11-B8BD-FAE1-D2C6-B3CAA56C1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03" y="2045"/>
                <a:ext cx="80" cy="75"/>
              </a:xfrm>
              <a:prstGeom prst="lin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324">
                <a:extLst>
                  <a:ext uri="{FF2B5EF4-FFF2-40B4-BE49-F238E27FC236}">
                    <a16:creationId xmlns:a16="http://schemas.microsoft.com/office/drawing/2014/main" id="{192300F4-15D2-F999-204F-D7CC815F2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2059"/>
                <a:ext cx="48" cy="112"/>
              </a:xfrm>
              <a:custGeom>
                <a:avLst/>
                <a:gdLst>
                  <a:gd name="T0" fmla="*/ 20 w 19"/>
                  <a:gd name="T1" fmla="*/ 797 h 42"/>
                  <a:gd name="T2" fmla="*/ 306 w 19"/>
                  <a:gd name="T3" fmla="*/ 0 h 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42">
                    <a:moveTo>
                      <a:pt x="1" y="42"/>
                    </a:moveTo>
                    <a:cubicBezTo>
                      <a:pt x="0" y="36"/>
                      <a:pt x="16" y="6"/>
                      <a:pt x="19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325">
                <a:extLst>
                  <a:ext uri="{FF2B5EF4-FFF2-40B4-BE49-F238E27FC236}">
                    <a16:creationId xmlns:a16="http://schemas.microsoft.com/office/drawing/2014/main" id="{DA1DA33D-380C-B731-3392-28C49009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6" y="2035"/>
                <a:ext cx="120" cy="48"/>
              </a:xfrm>
              <a:custGeom>
                <a:avLst/>
                <a:gdLst>
                  <a:gd name="T0" fmla="*/ 0 w 48"/>
                  <a:gd name="T1" fmla="*/ 341 h 18"/>
                  <a:gd name="T2" fmla="*/ 750 w 48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cubicBezTo>
                      <a:pt x="3" y="14"/>
                      <a:pt x="44" y="3"/>
                      <a:pt x="48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Freeform 326">
                <a:extLst>
                  <a:ext uri="{FF2B5EF4-FFF2-40B4-BE49-F238E27FC236}">
                    <a16:creationId xmlns:a16="http://schemas.microsoft.com/office/drawing/2014/main" id="{511F0603-C752-8BE3-908F-340BF81CB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1963"/>
                <a:ext cx="128" cy="37"/>
              </a:xfrm>
              <a:custGeom>
                <a:avLst/>
                <a:gdLst>
                  <a:gd name="T0" fmla="*/ 0 w 51"/>
                  <a:gd name="T1" fmla="*/ 0 h 14"/>
                  <a:gd name="T2" fmla="*/ 806 w 51"/>
                  <a:gd name="T3" fmla="*/ 259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1" h="14">
                    <a:moveTo>
                      <a:pt x="0" y="0"/>
                    </a:moveTo>
                    <a:cubicBezTo>
                      <a:pt x="4" y="3"/>
                      <a:pt x="43" y="12"/>
                      <a:pt x="51" y="14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Freeform 327">
                <a:extLst>
                  <a:ext uri="{FF2B5EF4-FFF2-40B4-BE49-F238E27FC236}">
                    <a16:creationId xmlns:a16="http://schemas.microsoft.com/office/drawing/2014/main" id="{DAF11FF2-86D3-0AB5-F027-069F17805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1859"/>
                <a:ext cx="62" cy="114"/>
              </a:xfrm>
              <a:custGeom>
                <a:avLst/>
                <a:gdLst>
                  <a:gd name="T0" fmla="*/ 0 w 25"/>
                  <a:gd name="T1" fmla="*/ 0 h 43"/>
                  <a:gd name="T2" fmla="*/ 382 w 25"/>
                  <a:gd name="T3" fmla="*/ 801 h 4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43">
                    <a:moveTo>
                      <a:pt x="0" y="0"/>
                    </a:moveTo>
                    <a:cubicBezTo>
                      <a:pt x="1" y="4"/>
                      <a:pt x="21" y="38"/>
                      <a:pt x="25" y="4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Freeform 328">
                <a:extLst>
                  <a:ext uri="{FF2B5EF4-FFF2-40B4-BE49-F238E27FC236}">
                    <a16:creationId xmlns:a16="http://schemas.microsoft.com/office/drawing/2014/main" id="{886F0908-3241-9B76-33A5-406DCEE2A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1891"/>
                <a:ext cx="92" cy="74"/>
              </a:xfrm>
              <a:custGeom>
                <a:avLst/>
                <a:gdLst>
                  <a:gd name="T0" fmla="*/ 0 w 37"/>
                  <a:gd name="T1" fmla="*/ 518 h 28"/>
                  <a:gd name="T2" fmla="*/ 569 w 37"/>
                  <a:gd name="T3" fmla="*/ 0 h 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28">
                    <a:moveTo>
                      <a:pt x="0" y="28"/>
                    </a:moveTo>
                    <a:cubicBezTo>
                      <a:pt x="2" y="24"/>
                      <a:pt x="33" y="1"/>
                      <a:pt x="3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Freeform 329">
                <a:extLst>
                  <a:ext uri="{FF2B5EF4-FFF2-40B4-BE49-F238E27FC236}">
                    <a16:creationId xmlns:a16="http://schemas.microsoft.com/office/drawing/2014/main" id="{7FD734E6-4FD8-D01C-8DAF-BB23E5A90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995"/>
                <a:ext cx="125" cy="8"/>
              </a:xfrm>
              <a:custGeom>
                <a:avLst/>
                <a:gdLst>
                  <a:gd name="T0" fmla="*/ 0 w 50"/>
                  <a:gd name="T1" fmla="*/ 21 h 3"/>
                  <a:gd name="T2" fmla="*/ 783 w 50"/>
                  <a:gd name="T3" fmla="*/ 56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0" h="3">
                    <a:moveTo>
                      <a:pt x="0" y="1"/>
                    </a:moveTo>
                    <a:cubicBezTo>
                      <a:pt x="5" y="1"/>
                      <a:pt x="44" y="0"/>
                      <a:pt x="50" y="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330">
                <a:extLst>
                  <a:ext uri="{FF2B5EF4-FFF2-40B4-BE49-F238E27FC236}">
                    <a16:creationId xmlns:a16="http://schemas.microsoft.com/office/drawing/2014/main" id="{5E75CC4C-4AD9-2AFA-071D-A12FE64EF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2549"/>
                <a:ext cx="100" cy="78"/>
              </a:xfrm>
              <a:custGeom>
                <a:avLst/>
                <a:gdLst>
                  <a:gd name="T0" fmla="*/ 625 w 40"/>
                  <a:gd name="T1" fmla="*/ 0 h 29"/>
                  <a:gd name="T2" fmla="*/ 0 w 40"/>
                  <a:gd name="T3" fmla="*/ 565 h 2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" h="29">
                    <a:moveTo>
                      <a:pt x="40" y="0"/>
                    </a:moveTo>
                    <a:cubicBezTo>
                      <a:pt x="36" y="6"/>
                      <a:pt x="3" y="27"/>
                      <a:pt x="0" y="29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Freeform 331">
                <a:extLst>
                  <a:ext uri="{FF2B5EF4-FFF2-40B4-BE49-F238E27FC236}">
                    <a16:creationId xmlns:a16="http://schemas.microsoft.com/office/drawing/2014/main" id="{883853C6-C282-F9D2-E122-65183C266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2557"/>
                <a:ext cx="35" cy="142"/>
              </a:xfrm>
              <a:custGeom>
                <a:avLst/>
                <a:gdLst>
                  <a:gd name="T0" fmla="*/ 220 w 14"/>
                  <a:gd name="T1" fmla="*/ 1018 h 53"/>
                  <a:gd name="T2" fmla="*/ 0 w 14"/>
                  <a:gd name="T3" fmla="*/ 0 h 5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53">
                    <a:moveTo>
                      <a:pt x="14" y="53"/>
                    </a:moveTo>
                    <a:cubicBezTo>
                      <a:pt x="10" y="46"/>
                      <a:pt x="2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Freeform 332">
                <a:extLst>
                  <a:ext uri="{FF2B5EF4-FFF2-40B4-BE49-F238E27FC236}">
                    <a16:creationId xmlns:a16="http://schemas.microsoft.com/office/drawing/2014/main" id="{EE9BEAE1-53DA-761C-964F-6A00EF854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531"/>
                <a:ext cx="95" cy="66"/>
              </a:xfrm>
              <a:custGeom>
                <a:avLst/>
                <a:gdLst>
                  <a:gd name="T0" fmla="*/ 595 w 38"/>
                  <a:gd name="T1" fmla="*/ 459 h 25"/>
                  <a:gd name="T2" fmla="*/ 0 w 38"/>
                  <a:gd name="T3" fmla="*/ 0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25">
                    <a:moveTo>
                      <a:pt x="38" y="25"/>
                    </a:moveTo>
                    <a:cubicBezTo>
                      <a:pt x="32" y="21"/>
                      <a:pt x="7" y="2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Freeform 333">
                <a:extLst>
                  <a:ext uri="{FF2B5EF4-FFF2-40B4-BE49-F238E27FC236}">
                    <a16:creationId xmlns:a16="http://schemas.microsoft.com/office/drawing/2014/main" id="{4463D2FF-6DE1-489A-7C9B-3C13F3E93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" y="2435"/>
                <a:ext cx="75" cy="48"/>
              </a:xfrm>
              <a:custGeom>
                <a:avLst/>
                <a:gdLst>
                  <a:gd name="T0" fmla="*/ 470 w 30"/>
                  <a:gd name="T1" fmla="*/ 0 h 18"/>
                  <a:gd name="T2" fmla="*/ 0 w 30"/>
                  <a:gd name="T3" fmla="*/ 341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cubicBezTo>
                      <a:pt x="22" y="4"/>
                      <a:pt x="3" y="15"/>
                      <a:pt x="0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Freeform 334">
                <a:extLst>
                  <a:ext uri="{FF2B5EF4-FFF2-40B4-BE49-F238E27FC236}">
                    <a16:creationId xmlns:a16="http://schemas.microsoft.com/office/drawing/2014/main" id="{2BD7C8D8-2AF0-492C-C6CA-598326BBB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2352"/>
                <a:ext cx="15" cy="123"/>
              </a:xfrm>
              <a:custGeom>
                <a:avLst/>
                <a:gdLst>
                  <a:gd name="T0" fmla="*/ 20 w 6"/>
                  <a:gd name="T1" fmla="*/ 880 h 46"/>
                  <a:gd name="T2" fmla="*/ 95 w 6"/>
                  <a:gd name="T3" fmla="*/ 0 h 4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46">
                    <a:moveTo>
                      <a:pt x="1" y="46"/>
                    </a:moveTo>
                    <a:cubicBezTo>
                      <a:pt x="0" y="39"/>
                      <a:pt x="5" y="3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Freeform 335">
                <a:extLst>
                  <a:ext uri="{FF2B5EF4-FFF2-40B4-BE49-F238E27FC236}">
                    <a16:creationId xmlns:a16="http://schemas.microsoft.com/office/drawing/2014/main" id="{E89311E4-2959-4AA7-811E-BD2EAE171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2453"/>
                <a:ext cx="120" cy="48"/>
              </a:xfrm>
              <a:custGeom>
                <a:avLst/>
                <a:gdLst>
                  <a:gd name="T0" fmla="*/ 750 w 48"/>
                  <a:gd name="T1" fmla="*/ 341 h 18"/>
                  <a:gd name="T2" fmla="*/ 0 w 48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18">
                    <a:moveTo>
                      <a:pt x="48" y="18"/>
                    </a:moveTo>
                    <a:cubicBezTo>
                      <a:pt x="41" y="14"/>
                      <a:pt x="3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Freeform 336">
                <a:extLst>
                  <a:ext uri="{FF2B5EF4-FFF2-40B4-BE49-F238E27FC236}">
                    <a16:creationId xmlns:a16="http://schemas.microsoft.com/office/drawing/2014/main" id="{67E44570-65AA-0515-D45D-377AB3959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1792"/>
                <a:ext cx="680" cy="840"/>
              </a:xfrm>
              <a:custGeom>
                <a:avLst/>
                <a:gdLst>
                  <a:gd name="T0" fmla="*/ 2613 w 272"/>
                  <a:gd name="T1" fmla="*/ 5837 h 315"/>
                  <a:gd name="T2" fmla="*/ 3488 w 272"/>
                  <a:gd name="T3" fmla="*/ 5141 h 315"/>
                  <a:gd name="T4" fmla="*/ 3783 w 272"/>
                  <a:gd name="T5" fmla="*/ 4608 h 315"/>
                  <a:gd name="T6" fmla="*/ 3938 w 272"/>
                  <a:gd name="T7" fmla="*/ 4173 h 315"/>
                  <a:gd name="T8" fmla="*/ 4095 w 272"/>
                  <a:gd name="T9" fmla="*/ 3811 h 315"/>
                  <a:gd name="T10" fmla="*/ 4095 w 272"/>
                  <a:gd name="T11" fmla="*/ 3491 h 315"/>
                  <a:gd name="T12" fmla="*/ 4250 w 272"/>
                  <a:gd name="T13" fmla="*/ 2923 h 315"/>
                  <a:gd name="T14" fmla="*/ 4113 w 272"/>
                  <a:gd name="T15" fmla="*/ 2219 h 315"/>
                  <a:gd name="T16" fmla="*/ 3895 w 272"/>
                  <a:gd name="T17" fmla="*/ 1971 h 315"/>
                  <a:gd name="T18" fmla="*/ 3770 w 272"/>
                  <a:gd name="T19" fmla="*/ 1728 h 315"/>
                  <a:gd name="T20" fmla="*/ 3458 w 272"/>
                  <a:gd name="T21" fmla="*/ 1728 h 315"/>
                  <a:gd name="T22" fmla="*/ 3238 w 272"/>
                  <a:gd name="T23" fmla="*/ 1160 h 315"/>
                  <a:gd name="T24" fmla="*/ 3158 w 272"/>
                  <a:gd name="T25" fmla="*/ 1117 h 315"/>
                  <a:gd name="T26" fmla="*/ 3113 w 272"/>
                  <a:gd name="T27" fmla="*/ 947 h 315"/>
                  <a:gd name="T28" fmla="*/ 2908 w 272"/>
                  <a:gd name="T29" fmla="*/ 704 h 315"/>
                  <a:gd name="T30" fmla="*/ 2595 w 272"/>
                  <a:gd name="T31" fmla="*/ 568 h 315"/>
                  <a:gd name="T32" fmla="*/ 2425 w 272"/>
                  <a:gd name="T33" fmla="*/ 477 h 315"/>
                  <a:gd name="T34" fmla="*/ 2033 w 272"/>
                  <a:gd name="T35" fmla="*/ 227 h 315"/>
                  <a:gd name="T36" fmla="*/ 1770 w 272"/>
                  <a:gd name="T37" fmla="*/ 56 h 315"/>
                  <a:gd name="T38" fmla="*/ 1375 w 272"/>
                  <a:gd name="T39" fmla="*/ 264 h 315"/>
                  <a:gd name="T40" fmla="*/ 738 w 272"/>
                  <a:gd name="T41" fmla="*/ 832 h 315"/>
                  <a:gd name="T42" fmla="*/ 583 w 272"/>
                  <a:gd name="T43" fmla="*/ 1117 h 315"/>
                  <a:gd name="T44" fmla="*/ 270 w 272"/>
                  <a:gd name="T45" fmla="*/ 1480 h 315"/>
                  <a:gd name="T46" fmla="*/ 113 w 272"/>
                  <a:gd name="T47" fmla="*/ 2083 h 315"/>
                  <a:gd name="T48" fmla="*/ 95 w 272"/>
                  <a:gd name="T49" fmla="*/ 2389 h 315"/>
                  <a:gd name="T50" fmla="*/ 63 w 272"/>
                  <a:gd name="T51" fmla="*/ 2675 h 315"/>
                  <a:gd name="T52" fmla="*/ 175 w 272"/>
                  <a:gd name="T53" fmla="*/ 3320 h 315"/>
                  <a:gd name="T54" fmla="*/ 458 w 272"/>
                  <a:gd name="T55" fmla="*/ 4344 h 315"/>
                  <a:gd name="T56" fmla="*/ 613 w 272"/>
                  <a:gd name="T57" fmla="*/ 4459 h 315"/>
                  <a:gd name="T58" fmla="*/ 720 w 272"/>
                  <a:gd name="T59" fmla="*/ 4723 h 315"/>
                  <a:gd name="T60" fmla="*/ 1050 w 272"/>
                  <a:gd name="T61" fmla="*/ 5291 h 315"/>
                  <a:gd name="T62" fmla="*/ 1750 w 272"/>
                  <a:gd name="T63" fmla="*/ 5781 h 315"/>
                  <a:gd name="T64" fmla="*/ 2613 w 272"/>
                  <a:gd name="T65" fmla="*/ 5837 h 3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2" h="315">
                    <a:moveTo>
                      <a:pt x="167" y="308"/>
                    </a:moveTo>
                    <a:cubicBezTo>
                      <a:pt x="188" y="303"/>
                      <a:pt x="212" y="288"/>
                      <a:pt x="223" y="271"/>
                    </a:cubicBezTo>
                    <a:cubicBezTo>
                      <a:pt x="229" y="261"/>
                      <a:pt x="236" y="252"/>
                      <a:pt x="242" y="243"/>
                    </a:cubicBezTo>
                    <a:cubicBezTo>
                      <a:pt x="247" y="235"/>
                      <a:pt x="249" y="227"/>
                      <a:pt x="252" y="220"/>
                    </a:cubicBezTo>
                    <a:cubicBezTo>
                      <a:pt x="256" y="214"/>
                      <a:pt x="260" y="208"/>
                      <a:pt x="262" y="201"/>
                    </a:cubicBezTo>
                    <a:cubicBezTo>
                      <a:pt x="263" y="196"/>
                      <a:pt x="261" y="190"/>
                      <a:pt x="262" y="184"/>
                    </a:cubicBezTo>
                    <a:cubicBezTo>
                      <a:pt x="265" y="174"/>
                      <a:pt x="272" y="166"/>
                      <a:pt x="272" y="154"/>
                    </a:cubicBezTo>
                    <a:cubicBezTo>
                      <a:pt x="272" y="142"/>
                      <a:pt x="271" y="126"/>
                      <a:pt x="263" y="117"/>
                    </a:cubicBezTo>
                    <a:cubicBezTo>
                      <a:pt x="259" y="112"/>
                      <a:pt x="253" y="109"/>
                      <a:pt x="249" y="104"/>
                    </a:cubicBezTo>
                    <a:cubicBezTo>
                      <a:pt x="247" y="100"/>
                      <a:pt x="246" y="94"/>
                      <a:pt x="241" y="91"/>
                    </a:cubicBezTo>
                    <a:cubicBezTo>
                      <a:pt x="237" y="89"/>
                      <a:pt x="226" y="90"/>
                      <a:pt x="221" y="91"/>
                    </a:cubicBezTo>
                    <a:cubicBezTo>
                      <a:pt x="215" y="82"/>
                      <a:pt x="215" y="71"/>
                      <a:pt x="207" y="61"/>
                    </a:cubicBezTo>
                    <a:cubicBezTo>
                      <a:pt x="206" y="60"/>
                      <a:pt x="204" y="60"/>
                      <a:pt x="202" y="59"/>
                    </a:cubicBezTo>
                    <a:cubicBezTo>
                      <a:pt x="201" y="57"/>
                      <a:pt x="200" y="52"/>
                      <a:pt x="199" y="50"/>
                    </a:cubicBezTo>
                    <a:cubicBezTo>
                      <a:pt x="196" y="45"/>
                      <a:pt x="190" y="41"/>
                      <a:pt x="186" y="37"/>
                    </a:cubicBezTo>
                    <a:cubicBezTo>
                      <a:pt x="178" y="31"/>
                      <a:pt x="174" y="31"/>
                      <a:pt x="166" y="30"/>
                    </a:cubicBezTo>
                    <a:cubicBezTo>
                      <a:pt x="158" y="28"/>
                      <a:pt x="161" y="30"/>
                      <a:pt x="155" y="25"/>
                    </a:cubicBezTo>
                    <a:cubicBezTo>
                      <a:pt x="147" y="18"/>
                      <a:pt x="140" y="16"/>
                      <a:pt x="130" y="12"/>
                    </a:cubicBezTo>
                    <a:cubicBezTo>
                      <a:pt x="124" y="10"/>
                      <a:pt x="119" y="5"/>
                      <a:pt x="113" y="3"/>
                    </a:cubicBezTo>
                    <a:cubicBezTo>
                      <a:pt x="99" y="0"/>
                      <a:pt x="97" y="8"/>
                      <a:pt x="88" y="14"/>
                    </a:cubicBezTo>
                    <a:cubicBezTo>
                      <a:pt x="75" y="24"/>
                      <a:pt x="58" y="30"/>
                      <a:pt x="47" y="44"/>
                    </a:cubicBezTo>
                    <a:cubicBezTo>
                      <a:pt x="43" y="49"/>
                      <a:pt x="42" y="54"/>
                      <a:pt x="37" y="59"/>
                    </a:cubicBezTo>
                    <a:cubicBezTo>
                      <a:pt x="29" y="66"/>
                      <a:pt x="23" y="68"/>
                      <a:pt x="17" y="78"/>
                    </a:cubicBezTo>
                    <a:cubicBezTo>
                      <a:pt x="11" y="88"/>
                      <a:pt x="10" y="98"/>
                      <a:pt x="7" y="110"/>
                    </a:cubicBezTo>
                    <a:cubicBezTo>
                      <a:pt x="5" y="116"/>
                      <a:pt x="6" y="121"/>
                      <a:pt x="6" y="126"/>
                    </a:cubicBezTo>
                    <a:cubicBezTo>
                      <a:pt x="5" y="130"/>
                      <a:pt x="5" y="136"/>
                      <a:pt x="4" y="141"/>
                    </a:cubicBezTo>
                    <a:cubicBezTo>
                      <a:pt x="2" y="150"/>
                      <a:pt x="1" y="169"/>
                      <a:pt x="11" y="175"/>
                    </a:cubicBezTo>
                    <a:cubicBezTo>
                      <a:pt x="0" y="191"/>
                      <a:pt x="17" y="220"/>
                      <a:pt x="29" y="229"/>
                    </a:cubicBezTo>
                    <a:cubicBezTo>
                      <a:pt x="33" y="232"/>
                      <a:pt x="37" y="232"/>
                      <a:pt x="39" y="235"/>
                    </a:cubicBezTo>
                    <a:cubicBezTo>
                      <a:pt x="42" y="238"/>
                      <a:pt x="44" y="245"/>
                      <a:pt x="46" y="249"/>
                    </a:cubicBezTo>
                    <a:cubicBezTo>
                      <a:pt x="52" y="263"/>
                      <a:pt x="54" y="271"/>
                      <a:pt x="67" y="279"/>
                    </a:cubicBezTo>
                    <a:cubicBezTo>
                      <a:pt x="75" y="298"/>
                      <a:pt x="98" y="305"/>
                      <a:pt x="112" y="305"/>
                    </a:cubicBezTo>
                    <a:cubicBezTo>
                      <a:pt x="130" y="304"/>
                      <a:pt x="132" y="315"/>
                      <a:pt x="167" y="30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Freeform 337">
                <a:extLst>
                  <a:ext uri="{FF2B5EF4-FFF2-40B4-BE49-F238E27FC236}">
                    <a16:creationId xmlns:a16="http://schemas.microsoft.com/office/drawing/2014/main" id="{397D5B3D-8AEB-A7A2-1472-9EC4EABC9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1075"/>
                <a:ext cx="1808" cy="2066"/>
              </a:xfrm>
              <a:custGeom>
                <a:avLst/>
                <a:gdLst>
                  <a:gd name="T0" fmla="*/ 250 w 723"/>
                  <a:gd name="T1" fmla="*/ 9245 h 775"/>
                  <a:gd name="T2" fmla="*/ 220 w 723"/>
                  <a:gd name="T3" fmla="*/ 6155 h 775"/>
                  <a:gd name="T4" fmla="*/ 2021 w 723"/>
                  <a:gd name="T5" fmla="*/ 3695 h 775"/>
                  <a:gd name="T6" fmla="*/ 3363 w 723"/>
                  <a:gd name="T7" fmla="*/ 1288 h 775"/>
                  <a:gd name="T8" fmla="*/ 6959 w 723"/>
                  <a:gd name="T9" fmla="*/ 2010 h 775"/>
                  <a:gd name="T10" fmla="*/ 9118 w 723"/>
                  <a:gd name="T11" fmla="*/ 3604 h 775"/>
                  <a:gd name="T12" fmla="*/ 9900 w 723"/>
                  <a:gd name="T13" fmla="*/ 7163 h 775"/>
                  <a:gd name="T14" fmla="*/ 10225 w 723"/>
                  <a:gd name="T15" fmla="*/ 10802 h 775"/>
                  <a:gd name="T16" fmla="*/ 7117 w 723"/>
                  <a:gd name="T17" fmla="*/ 13921 h 775"/>
                  <a:gd name="T18" fmla="*/ 5366 w 723"/>
                  <a:gd name="T19" fmla="*/ 14646 h 775"/>
                  <a:gd name="T20" fmla="*/ 250 w 723"/>
                  <a:gd name="T21" fmla="*/ 9245 h 7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3" h="775">
                    <a:moveTo>
                      <a:pt x="16" y="488"/>
                    </a:moveTo>
                    <a:cubicBezTo>
                      <a:pt x="0" y="425"/>
                      <a:pt x="1" y="359"/>
                      <a:pt x="14" y="325"/>
                    </a:cubicBezTo>
                    <a:cubicBezTo>
                      <a:pt x="42" y="251"/>
                      <a:pt x="96" y="228"/>
                      <a:pt x="129" y="195"/>
                    </a:cubicBezTo>
                    <a:cubicBezTo>
                      <a:pt x="162" y="162"/>
                      <a:pt x="167" y="94"/>
                      <a:pt x="215" y="68"/>
                    </a:cubicBezTo>
                    <a:cubicBezTo>
                      <a:pt x="341" y="0"/>
                      <a:pt x="411" y="79"/>
                      <a:pt x="445" y="106"/>
                    </a:cubicBezTo>
                    <a:cubicBezTo>
                      <a:pt x="479" y="133"/>
                      <a:pt x="512" y="119"/>
                      <a:pt x="583" y="190"/>
                    </a:cubicBezTo>
                    <a:cubicBezTo>
                      <a:pt x="655" y="260"/>
                      <a:pt x="602" y="324"/>
                      <a:pt x="633" y="378"/>
                    </a:cubicBezTo>
                    <a:cubicBezTo>
                      <a:pt x="647" y="402"/>
                      <a:pt x="723" y="481"/>
                      <a:pt x="654" y="570"/>
                    </a:cubicBezTo>
                    <a:cubicBezTo>
                      <a:pt x="585" y="660"/>
                      <a:pt x="555" y="637"/>
                      <a:pt x="455" y="735"/>
                    </a:cubicBezTo>
                    <a:cubicBezTo>
                      <a:pt x="435" y="753"/>
                      <a:pt x="374" y="775"/>
                      <a:pt x="343" y="773"/>
                    </a:cubicBezTo>
                    <a:cubicBezTo>
                      <a:pt x="132" y="771"/>
                      <a:pt x="61" y="665"/>
                      <a:pt x="16" y="48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Freeform 338">
                <a:extLst>
                  <a:ext uri="{FF2B5EF4-FFF2-40B4-BE49-F238E27FC236}">
                    <a16:creationId xmlns:a16="http://schemas.microsoft.com/office/drawing/2014/main" id="{D133293F-9401-6AC4-EC67-5117D171F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2392"/>
                <a:ext cx="205" cy="224"/>
              </a:xfrm>
              <a:custGeom>
                <a:avLst/>
                <a:gdLst>
                  <a:gd name="T0" fmla="*/ 220 w 82"/>
                  <a:gd name="T1" fmla="*/ 456 h 84"/>
                  <a:gd name="T2" fmla="*/ 208 w 82"/>
                  <a:gd name="T3" fmla="*/ 760 h 84"/>
                  <a:gd name="T4" fmla="*/ 50 w 82"/>
                  <a:gd name="T5" fmla="*/ 1195 h 84"/>
                  <a:gd name="T6" fmla="*/ 188 w 82"/>
                  <a:gd name="T7" fmla="*/ 1459 h 84"/>
                  <a:gd name="T8" fmla="*/ 250 w 82"/>
                  <a:gd name="T9" fmla="*/ 1592 h 84"/>
                  <a:gd name="T10" fmla="*/ 363 w 82"/>
                  <a:gd name="T11" fmla="*/ 1571 h 84"/>
                  <a:gd name="T12" fmla="*/ 1238 w 82"/>
                  <a:gd name="T13" fmla="*/ 875 h 84"/>
                  <a:gd name="T14" fmla="*/ 1283 w 82"/>
                  <a:gd name="T15" fmla="*/ 797 h 84"/>
                  <a:gd name="T16" fmla="*/ 925 w 82"/>
                  <a:gd name="T17" fmla="*/ 205 h 84"/>
                  <a:gd name="T18" fmla="*/ 625 w 82"/>
                  <a:gd name="T19" fmla="*/ 35 h 84"/>
                  <a:gd name="T20" fmla="*/ 220 w 82"/>
                  <a:gd name="T21" fmla="*/ 456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2" h="84">
                    <a:moveTo>
                      <a:pt x="14" y="24"/>
                    </a:moveTo>
                    <a:cubicBezTo>
                      <a:pt x="14" y="30"/>
                      <a:pt x="15" y="34"/>
                      <a:pt x="13" y="40"/>
                    </a:cubicBezTo>
                    <a:cubicBezTo>
                      <a:pt x="9" y="49"/>
                      <a:pt x="0" y="53"/>
                      <a:pt x="3" y="63"/>
                    </a:cubicBezTo>
                    <a:cubicBezTo>
                      <a:pt x="4" y="68"/>
                      <a:pt x="9" y="73"/>
                      <a:pt x="12" y="77"/>
                    </a:cubicBezTo>
                    <a:cubicBezTo>
                      <a:pt x="13" y="79"/>
                      <a:pt x="15" y="82"/>
                      <a:pt x="16" y="84"/>
                    </a:cubicBezTo>
                    <a:cubicBezTo>
                      <a:pt x="18" y="84"/>
                      <a:pt x="21" y="84"/>
                      <a:pt x="23" y="83"/>
                    </a:cubicBezTo>
                    <a:cubicBezTo>
                      <a:pt x="44" y="78"/>
                      <a:pt x="68" y="63"/>
                      <a:pt x="79" y="46"/>
                    </a:cubicBezTo>
                    <a:cubicBezTo>
                      <a:pt x="80" y="44"/>
                      <a:pt x="81" y="43"/>
                      <a:pt x="82" y="42"/>
                    </a:cubicBezTo>
                    <a:cubicBezTo>
                      <a:pt x="77" y="30"/>
                      <a:pt x="66" y="21"/>
                      <a:pt x="59" y="11"/>
                    </a:cubicBezTo>
                    <a:cubicBezTo>
                      <a:pt x="51" y="0"/>
                      <a:pt x="52" y="0"/>
                      <a:pt x="40" y="2"/>
                    </a:cubicBezTo>
                    <a:cubicBezTo>
                      <a:pt x="22" y="4"/>
                      <a:pt x="15" y="5"/>
                      <a:pt x="14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339">
                <a:extLst>
                  <a:ext uri="{FF2B5EF4-FFF2-40B4-BE49-F238E27FC236}">
                    <a16:creationId xmlns:a16="http://schemas.microsoft.com/office/drawing/2014/main" id="{BC13FEBE-63DF-1C17-0C1E-3C3602BD8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165"/>
                <a:ext cx="153" cy="75"/>
              </a:xfrm>
              <a:custGeom>
                <a:avLst/>
                <a:gdLst>
                  <a:gd name="T0" fmla="*/ 0 w 61"/>
                  <a:gd name="T1" fmla="*/ 538 h 28"/>
                  <a:gd name="T2" fmla="*/ 429 w 61"/>
                  <a:gd name="T3" fmla="*/ 193 h 28"/>
                  <a:gd name="T4" fmla="*/ 630 w 61"/>
                  <a:gd name="T5" fmla="*/ 78 h 28"/>
                  <a:gd name="T6" fmla="*/ 963 w 61"/>
                  <a:gd name="T7" fmla="*/ 35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28">
                    <a:moveTo>
                      <a:pt x="0" y="28"/>
                    </a:moveTo>
                    <a:cubicBezTo>
                      <a:pt x="8" y="19"/>
                      <a:pt x="18" y="17"/>
                      <a:pt x="27" y="10"/>
                    </a:cubicBezTo>
                    <a:cubicBezTo>
                      <a:pt x="31" y="7"/>
                      <a:pt x="34" y="4"/>
                      <a:pt x="40" y="4"/>
                    </a:cubicBezTo>
                    <a:cubicBezTo>
                      <a:pt x="45" y="3"/>
                      <a:pt x="57" y="0"/>
                      <a:pt x="61" y="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340">
                <a:extLst>
                  <a:ext uri="{FF2B5EF4-FFF2-40B4-BE49-F238E27FC236}">
                    <a16:creationId xmlns:a16="http://schemas.microsoft.com/office/drawing/2014/main" id="{C36D1FA9-10ED-AD5A-8FC2-1EF29BFD1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083"/>
                <a:ext cx="108" cy="96"/>
              </a:xfrm>
              <a:custGeom>
                <a:avLst/>
                <a:gdLst>
                  <a:gd name="T0" fmla="*/ 681 w 43"/>
                  <a:gd name="T1" fmla="*/ 683 h 36"/>
                  <a:gd name="T2" fmla="*/ 588 w 43"/>
                  <a:gd name="T3" fmla="*/ 491 h 36"/>
                  <a:gd name="T4" fmla="*/ 535 w 43"/>
                  <a:gd name="T5" fmla="*/ 363 h 36"/>
                  <a:gd name="T6" fmla="*/ 251 w 43"/>
                  <a:gd name="T7" fmla="*/ 376 h 36"/>
                  <a:gd name="T8" fmla="*/ 158 w 43"/>
                  <a:gd name="T9" fmla="*/ 341 h 36"/>
                  <a:gd name="T10" fmla="*/ 83 w 43"/>
                  <a:gd name="T11" fmla="*/ 205 h 36"/>
                  <a:gd name="T12" fmla="*/ 0 w 43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36">
                    <a:moveTo>
                      <a:pt x="43" y="36"/>
                    </a:moveTo>
                    <a:cubicBezTo>
                      <a:pt x="41" y="32"/>
                      <a:pt x="38" y="30"/>
                      <a:pt x="37" y="26"/>
                    </a:cubicBezTo>
                    <a:cubicBezTo>
                      <a:pt x="36" y="24"/>
                      <a:pt x="35" y="20"/>
                      <a:pt x="34" y="19"/>
                    </a:cubicBezTo>
                    <a:cubicBezTo>
                      <a:pt x="29" y="16"/>
                      <a:pt x="21" y="20"/>
                      <a:pt x="16" y="20"/>
                    </a:cubicBezTo>
                    <a:cubicBezTo>
                      <a:pt x="11" y="20"/>
                      <a:pt x="14" y="21"/>
                      <a:pt x="10" y="18"/>
                    </a:cubicBezTo>
                    <a:cubicBezTo>
                      <a:pt x="8" y="17"/>
                      <a:pt x="6" y="13"/>
                      <a:pt x="5" y="11"/>
                    </a:cubicBezTo>
                    <a:cubicBezTo>
                      <a:pt x="3" y="8"/>
                      <a:pt x="0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341">
                <a:extLst>
                  <a:ext uri="{FF2B5EF4-FFF2-40B4-BE49-F238E27FC236}">
                    <a16:creationId xmlns:a16="http://schemas.microsoft.com/office/drawing/2014/main" id="{C74F1183-2C64-B052-E3DB-483FDBFB4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2069"/>
                <a:ext cx="40" cy="62"/>
              </a:xfrm>
              <a:custGeom>
                <a:avLst/>
                <a:gdLst>
                  <a:gd name="T0" fmla="*/ 0 w 16"/>
                  <a:gd name="T1" fmla="*/ 450 h 23"/>
                  <a:gd name="T2" fmla="*/ 250 w 16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3">
                    <a:moveTo>
                      <a:pt x="0" y="23"/>
                    </a:moveTo>
                    <a:cubicBezTo>
                      <a:pt x="1" y="15"/>
                      <a:pt x="14" y="6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342">
                <a:extLst>
                  <a:ext uri="{FF2B5EF4-FFF2-40B4-BE49-F238E27FC236}">
                    <a16:creationId xmlns:a16="http://schemas.microsoft.com/office/drawing/2014/main" id="{BC3C951E-BE1C-3480-4C8B-B113CF9CC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184"/>
                <a:ext cx="428" cy="235"/>
              </a:xfrm>
              <a:custGeom>
                <a:avLst/>
                <a:gdLst>
                  <a:gd name="T0" fmla="*/ 2681 w 171"/>
                  <a:gd name="T1" fmla="*/ 422 h 88"/>
                  <a:gd name="T2" fmla="*/ 2243 w 171"/>
                  <a:gd name="T3" fmla="*/ 93 h 88"/>
                  <a:gd name="T4" fmla="*/ 1880 w 171"/>
                  <a:gd name="T5" fmla="*/ 171 h 88"/>
                  <a:gd name="T6" fmla="*/ 1492 w 171"/>
                  <a:gd name="T7" fmla="*/ 264 h 88"/>
                  <a:gd name="T8" fmla="*/ 1146 w 171"/>
                  <a:gd name="T9" fmla="*/ 593 h 88"/>
                  <a:gd name="T10" fmla="*/ 771 w 171"/>
                  <a:gd name="T11" fmla="*/ 777 h 88"/>
                  <a:gd name="T12" fmla="*/ 613 w 171"/>
                  <a:gd name="T13" fmla="*/ 876 h 88"/>
                  <a:gd name="T14" fmla="*/ 501 w 171"/>
                  <a:gd name="T15" fmla="*/ 1028 h 88"/>
                  <a:gd name="T16" fmla="*/ 208 w 171"/>
                  <a:gd name="T17" fmla="*/ 1311 h 88"/>
                  <a:gd name="T18" fmla="*/ 50 w 171"/>
                  <a:gd name="T19" fmla="*/ 1503 h 88"/>
                  <a:gd name="T20" fmla="*/ 0 w 171"/>
                  <a:gd name="T21" fmla="*/ 1677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1" h="88">
                    <a:moveTo>
                      <a:pt x="171" y="22"/>
                    </a:moveTo>
                    <a:cubicBezTo>
                      <a:pt x="165" y="9"/>
                      <a:pt x="158" y="0"/>
                      <a:pt x="143" y="5"/>
                    </a:cubicBezTo>
                    <a:cubicBezTo>
                      <a:pt x="135" y="7"/>
                      <a:pt x="128" y="7"/>
                      <a:pt x="120" y="9"/>
                    </a:cubicBezTo>
                    <a:cubicBezTo>
                      <a:pt x="112" y="10"/>
                      <a:pt x="103" y="12"/>
                      <a:pt x="95" y="14"/>
                    </a:cubicBezTo>
                    <a:cubicBezTo>
                      <a:pt x="87" y="17"/>
                      <a:pt x="81" y="27"/>
                      <a:pt x="73" y="31"/>
                    </a:cubicBezTo>
                    <a:cubicBezTo>
                      <a:pt x="66" y="35"/>
                      <a:pt x="57" y="37"/>
                      <a:pt x="49" y="41"/>
                    </a:cubicBezTo>
                    <a:cubicBezTo>
                      <a:pt x="46" y="43"/>
                      <a:pt x="42" y="44"/>
                      <a:pt x="39" y="46"/>
                    </a:cubicBezTo>
                    <a:cubicBezTo>
                      <a:pt x="35" y="48"/>
                      <a:pt x="35" y="51"/>
                      <a:pt x="32" y="54"/>
                    </a:cubicBezTo>
                    <a:cubicBezTo>
                      <a:pt x="26" y="59"/>
                      <a:pt x="19" y="63"/>
                      <a:pt x="13" y="69"/>
                    </a:cubicBezTo>
                    <a:cubicBezTo>
                      <a:pt x="10" y="73"/>
                      <a:pt x="6" y="76"/>
                      <a:pt x="3" y="79"/>
                    </a:cubicBezTo>
                    <a:cubicBezTo>
                      <a:pt x="1" y="82"/>
                      <a:pt x="2" y="85"/>
                      <a:pt x="0" y="8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343">
                <a:extLst>
                  <a:ext uri="{FF2B5EF4-FFF2-40B4-BE49-F238E27FC236}">
                    <a16:creationId xmlns:a16="http://schemas.microsoft.com/office/drawing/2014/main" id="{E9BB0DC5-2876-C983-D59A-BC756EE02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2360"/>
                <a:ext cx="110" cy="109"/>
              </a:xfrm>
              <a:custGeom>
                <a:avLst/>
                <a:gdLst>
                  <a:gd name="T0" fmla="*/ 688 w 44"/>
                  <a:gd name="T1" fmla="*/ 771 h 41"/>
                  <a:gd name="T2" fmla="*/ 145 w 44"/>
                  <a:gd name="T3" fmla="*/ 261 h 41"/>
                  <a:gd name="T4" fmla="*/ 0 w 44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41">
                    <a:moveTo>
                      <a:pt x="44" y="41"/>
                    </a:moveTo>
                    <a:cubicBezTo>
                      <a:pt x="39" y="34"/>
                      <a:pt x="16" y="20"/>
                      <a:pt x="9" y="14"/>
                    </a:cubicBezTo>
                    <a:cubicBezTo>
                      <a:pt x="4" y="10"/>
                      <a:pt x="3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344">
                <a:extLst>
                  <a:ext uri="{FF2B5EF4-FFF2-40B4-BE49-F238E27FC236}">
                    <a16:creationId xmlns:a16="http://schemas.microsoft.com/office/drawing/2014/main" id="{4C8CB515-D447-8F82-0325-2467A0099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2219"/>
                <a:ext cx="162" cy="154"/>
              </a:xfrm>
              <a:custGeom>
                <a:avLst/>
                <a:gdLst>
                  <a:gd name="T0" fmla="*/ 1007 w 65"/>
                  <a:gd name="T1" fmla="*/ 993 h 58"/>
                  <a:gd name="T2" fmla="*/ 374 w 65"/>
                  <a:gd name="T3" fmla="*/ 635 h 58"/>
                  <a:gd name="T4" fmla="*/ 0 w 65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58">
                    <a:moveTo>
                      <a:pt x="65" y="53"/>
                    </a:moveTo>
                    <a:cubicBezTo>
                      <a:pt x="51" y="58"/>
                      <a:pt x="27" y="48"/>
                      <a:pt x="24" y="34"/>
                    </a:cubicBezTo>
                    <a:cubicBezTo>
                      <a:pt x="21" y="18"/>
                      <a:pt x="11" y="1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345">
                <a:extLst>
                  <a:ext uri="{FF2B5EF4-FFF2-40B4-BE49-F238E27FC236}">
                    <a16:creationId xmlns:a16="http://schemas.microsoft.com/office/drawing/2014/main" id="{13D61CC8-4ABE-C117-87EC-627008651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136"/>
                <a:ext cx="35" cy="53"/>
              </a:xfrm>
              <a:custGeom>
                <a:avLst/>
                <a:gdLst>
                  <a:gd name="T0" fmla="*/ 0 w 14"/>
                  <a:gd name="T1" fmla="*/ 371 h 20"/>
                  <a:gd name="T2" fmla="*/ 220 w 14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20">
                    <a:moveTo>
                      <a:pt x="0" y="20"/>
                    </a:moveTo>
                    <a:cubicBezTo>
                      <a:pt x="4" y="13"/>
                      <a:pt x="7" y="4"/>
                      <a:pt x="1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346">
                <a:extLst>
                  <a:ext uri="{FF2B5EF4-FFF2-40B4-BE49-F238E27FC236}">
                    <a16:creationId xmlns:a16="http://schemas.microsoft.com/office/drawing/2014/main" id="{A93A117B-C92E-A133-767F-0CF08F73A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1920"/>
                <a:ext cx="152" cy="296"/>
              </a:xfrm>
              <a:custGeom>
                <a:avLst/>
                <a:gdLst>
                  <a:gd name="T0" fmla="*/ 944 w 61"/>
                  <a:gd name="T1" fmla="*/ 661 h 111"/>
                  <a:gd name="T2" fmla="*/ 354 w 61"/>
                  <a:gd name="T3" fmla="*/ 376 h 111"/>
                  <a:gd name="T4" fmla="*/ 137 w 61"/>
                  <a:gd name="T5" fmla="*/ 888 h 111"/>
                  <a:gd name="T6" fmla="*/ 12 w 61"/>
                  <a:gd name="T7" fmla="*/ 1459 h 111"/>
                  <a:gd name="T8" fmla="*/ 125 w 61"/>
                  <a:gd name="T9" fmla="*/ 210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111">
                    <a:moveTo>
                      <a:pt x="61" y="35"/>
                    </a:moveTo>
                    <a:cubicBezTo>
                      <a:pt x="50" y="24"/>
                      <a:pt x="38" y="0"/>
                      <a:pt x="23" y="20"/>
                    </a:cubicBezTo>
                    <a:cubicBezTo>
                      <a:pt x="17" y="27"/>
                      <a:pt x="12" y="38"/>
                      <a:pt x="9" y="47"/>
                    </a:cubicBezTo>
                    <a:cubicBezTo>
                      <a:pt x="7" y="55"/>
                      <a:pt x="0" y="70"/>
                      <a:pt x="1" y="77"/>
                    </a:cubicBezTo>
                    <a:cubicBezTo>
                      <a:pt x="2" y="88"/>
                      <a:pt x="8" y="99"/>
                      <a:pt x="8" y="111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347">
                <a:extLst>
                  <a:ext uri="{FF2B5EF4-FFF2-40B4-BE49-F238E27FC236}">
                    <a16:creationId xmlns:a16="http://schemas.microsoft.com/office/drawing/2014/main" id="{8872FFB8-BD93-3BFA-FC72-C88AE3878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2123"/>
                <a:ext cx="67" cy="21"/>
              </a:xfrm>
              <a:custGeom>
                <a:avLst/>
                <a:gdLst>
                  <a:gd name="T0" fmla="*/ 0 w 27"/>
                  <a:gd name="T1" fmla="*/ 144 h 8"/>
                  <a:gd name="T2" fmla="*/ 412 w 27"/>
                  <a:gd name="T3" fmla="*/ 34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cubicBezTo>
                      <a:pt x="6" y="0"/>
                      <a:pt x="18" y="4"/>
                      <a:pt x="27" y="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348">
                <a:extLst>
                  <a:ext uri="{FF2B5EF4-FFF2-40B4-BE49-F238E27FC236}">
                    <a16:creationId xmlns:a16="http://schemas.microsoft.com/office/drawing/2014/main" id="{FB97754C-1886-6759-C018-E6C506705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2096"/>
                <a:ext cx="53" cy="120"/>
              </a:xfrm>
              <a:custGeom>
                <a:avLst/>
                <a:gdLst>
                  <a:gd name="T0" fmla="*/ 0 w 21"/>
                  <a:gd name="T1" fmla="*/ 853 h 45"/>
                  <a:gd name="T2" fmla="*/ 242 w 21"/>
                  <a:gd name="T3" fmla="*/ 341 h 45"/>
                  <a:gd name="T4" fmla="*/ 338 w 21"/>
                  <a:gd name="T5" fmla="*/ 0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45">
                    <a:moveTo>
                      <a:pt x="0" y="45"/>
                    </a:moveTo>
                    <a:cubicBezTo>
                      <a:pt x="4" y="39"/>
                      <a:pt x="10" y="21"/>
                      <a:pt x="15" y="18"/>
                    </a:cubicBezTo>
                    <a:cubicBezTo>
                      <a:pt x="16" y="11"/>
                      <a:pt x="19" y="3"/>
                      <a:pt x="21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349">
                <a:extLst>
                  <a:ext uri="{FF2B5EF4-FFF2-40B4-BE49-F238E27FC236}">
                    <a16:creationId xmlns:a16="http://schemas.microsoft.com/office/drawing/2014/main" id="{34FE8F36-004F-2819-780A-32F0EE2F3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123"/>
                <a:ext cx="118" cy="26"/>
              </a:xfrm>
              <a:custGeom>
                <a:avLst/>
                <a:gdLst>
                  <a:gd name="T0" fmla="*/ 743 w 47"/>
                  <a:gd name="T1" fmla="*/ 143 h 10"/>
                  <a:gd name="T2" fmla="*/ 535 w 47"/>
                  <a:gd name="T3" fmla="*/ 122 h 10"/>
                  <a:gd name="T4" fmla="*/ 304 w 47"/>
                  <a:gd name="T5" fmla="*/ 68 h 10"/>
                  <a:gd name="T6" fmla="*/ 0 w 47"/>
                  <a:gd name="T7" fmla="*/ 34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10">
                    <a:moveTo>
                      <a:pt x="47" y="8"/>
                    </a:moveTo>
                    <a:cubicBezTo>
                      <a:pt x="42" y="6"/>
                      <a:pt x="41" y="10"/>
                      <a:pt x="34" y="7"/>
                    </a:cubicBezTo>
                    <a:cubicBezTo>
                      <a:pt x="30" y="5"/>
                      <a:pt x="24" y="4"/>
                      <a:pt x="19" y="4"/>
                    </a:cubicBezTo>
                    <a:cubicBezTo>
                      <a:pt x="14" y="3"/>
                      <a:pt x="4" y="0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350">
                <a:extLst>
                  <a:ext uri="{FF2B5EF4-FFF2-40B4-BE49-F238E27FC236}">
                    <a16:creationId xmlns:a16="http://schemas.microsoft.com/office/drawing/2014/main" id="{6D39A54E-24CA-9C8E-B8F8-F67EEC314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2277"/>
                <a:ext cx="120" cy="288"/>
              </a:xfrm>
              <a:custGeom>
                <a:avLst/>
                <a:gdLst>
                  <a:gd name="T0" fmla="*/ 283 w 48"/>
                  <a:gd name="T1" fmla="*/ 2048 h 108"/>
                  <a:gd name="T2" fmla="*/ 188 w 48"/>
                  <a:gd name="T3" fmla="*/ 1400 h 108"/>
                  <a:gd name="T4" fmla="*/ 500 w 48"/>
                  <a:gd name="T5" fmla="*/ 1101 h 108"/>
                  <a:gd name="T6" fmla="*/ 613 w 48"/>
                  <a:gd name="T7" fmla="*/ 776 h 108"/>
                  <a:gd name="T8" fmla="*/ 720 w 48"/>
                  <a:gd name="T9" fmla="*/ 547 h 108"/>
                  <a:gd name="T10" fmla="*/ 720 w 48"/>
                  <a:gd name="T11" fmla="*/ 205 h 108"/>
                  <a:gd name="T12" fmla="*/ 738 w 48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08">
                    <a:moveTo>
                      <a:pt x="18" y="108"/>
                    </a:moveTo>
                    <a:cubicBezTo>
                      <a:pt x="8" y="96"/>
                      <a:pt x="0" y="86"/>
                      <a:pt x="12" y="74"/>
                    </a:cubicBezTo>
                    <a:cubicBezTo>
                      <a:pt x="17" y="68"/>
                      <a:pt x="27" y="65"/>
                      <a:pt x="32" y="58"/>
                    </a:cubicBezTo>
                    <a:cubicBezTo>
                      <a:pt x="36" y="54"/>
                      <a:pt x="37" y="46"/>
                      <a:pt x="39" y="41"/>
                    </a:cubicBezTo>
                    <a:cubicBezTo>
                      <a:pt x="41" y="37"/>
                      <a:pt x="44" y="33"/>
                      <a:pt x="46" y="29"/>
                    </a:cubicBezTo>
                    <a:cubicBezTo>
                      <a:pt x="48" y="23"/>
                      <a:pt x="46" y="16"/>
                      <a:pt x="46" y="11"/>
                    </a:cubicBezTo>
                    <a:cubicBezTo>
                      <a:pt x="46" y="7"/>
                      <a:pt x="48" y="2"/>
                      <a:pt x="4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351">
                <a:extLst>
                  <a:ext uri="{FF2B5EF4-FFF2-40B4-BE49-F238E27FC236}">
                    <a16:creationId xmlns:a16="http://schemas.microsoft.com/office/drawing/2014/main" id="{576E7A95-63C7-D389-2E61-24A02BD58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2184"/>
                <a:ext cx="50" cy="88"/>
              </a:xfrm>
              <a:custGeom>
                <a:avLst/>
                <a:gdLst>
                  <a:gd name="T0" fmla="*/ 313 w 20"/>
                  <a:gd name="T1" fmla="*/ 627 h 33"/>
                  <a:gd name="T2" fmla="*/ 145 w 20"/>
                  <a:gd name="T3" fmla="*/ 227 h 33"/>
                  <a:gd name="T4" fmla="*/ 0 w 20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33">
                    <a:moveTo>
                      <a:pt x="20" y="33"/>
                    </a:moveTo>
                    <a:cubicBezTo>
                      <a:pt x="9" y="26"/>
                      <a:pt x="13" y="22"/>
                      <a:pt x="9" y="12"/>
                    </a:cubicBezTo>
                    <a:cubicBezTo>
                      <a:pt x="7" y="7"/>
                      <a:pt x="2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352">
                <a:extLst>
                  <a:ext uri="{FF2B5EF4-FFF2-40B4-BE49-F238E27FC236}">
                    <a16:creationId xmlns:a16="http://schemas.microsoft.com/office/drawing/2014/main" id="{734225B3-37E6-2B08-F775-BB6A55443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2357"/>
                <a:ext cx="57" cy="27"/>
              </a:xfrm>
              <a:custGeom>
                <a:avLst/>
                <a:gdLst>
                  <a:gd name="T0" fmla="*/ 349 w 23"/>
                  <a:gd name="T1" fmla="*/ 197 h 10"/>
                  <a:gd name="T2" fmla="*/ 0 w 23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cubicBezTo>
                      <a:pt x="17" y="3"/>
                      <a:pt x="8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353">
                <a:extLst>
                  <a:ext uri="{FF2B5EF4-FFF2-40B4-BE49-F238E27FC236}">
                    <a16:creationId xmlns:a16="http://schemas.microsoft.com/office/drawing/2014/main" id="{19168D98-7515-D233-E47F-F6DFA9EC4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309"/>
                <a:ext cx="95" cy="91"/>
              </a:xfrm>
              <a:custGeom>
                <a:avLst/>
                <a:gdLst>
                  <a:gd name="T0" fmla="*/ 113 w 38"/>
                  <a:gd name="T1" fmla="*/ 653 h 34"/>
                  <a:gd name="T2" fmla="*/ 175 w 38"/>
                  <a:gd name="T3" fmla="*/ 209 h 34"/>
                  <a:gd name="T4" fmla="*/ 595 w 38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34">
                    <a:moveTo>
                      <a:pt x="7" y="34"/>
                    </a:moveTo>
                    <a:cubicBezTo>
                      <a:pt x="0" y="25"/>
                      <a:pt x="3" y="17"/>
                      <a:pt x="11" y="11"/>
                    </a:cubicBezTo>
                    <a:cubicBezTo>
                      <a:pt x="19" y="6"/>
                      <a:pt x="31" y="2"/>
                      <a:pt x="38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354">
                <a:extLst>
                  <a:ext uri="{FF2B5EF4-FFF2-40B4-BE49-F238E27FC236}">
                    <a16:creationId xmlns:a16="http://schemas.microsoft.com/office/drawing/2014/main" id="{9C499B90-4FFE-3BCF-34D5-62A633648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2277"/>
                <a:ext cx="30" cy="62"/>
              </a:xfrm>
              <a:custGeom>
                <a:avLst/>
                <a:gdLst>
                  <a:gd name="T0" fmla="*/ 188 w 12"/>
                  <a:gd name="T1" fmla="*/ 450 h 23"/>
                  <a:gd name="T2" fmla="*/ 0 w 12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23">
                    <a:moveTo>
                      <a:pt x="12" y="23"/>
                    </a:moveTo>
                    <a:cubicBezTo>
                      <a:pt x="11" y="16"/>
                      <a:pt x="3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355">
                <a:extLst>
                  <a:ext uri="{FF2B5EF4-FFF2-40B4-BE49-F238E27FC236}">
                    <a16:creationId xmlns:a16="http://schemas.microsoft.com/office/drawing/2014/main" id="{CFFE2F7B-2DB4-7621-4279-4B3659D00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531"/>
                <a:ext cx="117" cy="69"/>
              </a:xfrm>
              <a:custGeom>
                <a:avLst/>
                <a:gdLst>
                  <a:gd name="T0" fmla="*/ 724 w 47"/>
                  <a:gd name="T1" fmla="*/ 133 h 26"/>
                  <a:gd name="T2" fmla="*/ 446 w 47"/>
                  <a:gd name="T3" fmla="*/ 21 h 26"/>
                  <a:gd name="T4" fmla="*/ 217 w 47"/>
                  <a:gd name="T5" fmla="*/ 77 h 26"/>
                  <a:gd name="T6" fmla="*/ 0 w 47"/>
                  <a:gd name="T7" fmla="*/ 486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26">
                    <a:moveTo>
                      <a:pt x="47" y="7"/>
                    </a:moveTo>
                    <a:cubicBezTo>
                      <a:pt x="44" y="4"/>
                      <a:pt x="34" y="1"/>
                      <a:pt x="29" y="1"/>
                    </a:cubicBezTo>
                    <a:cubicBezTo>
                      <a:pt x="25" y="0"/>
                      <a:pt x="18" y="0"/>
                      <a:pt x="14" y="4"/>
                    </a:cubicBezTo>
                    <a:cubicBezTo>
                      <a:pt x="9" y="10"/>
                      <a:pt x="4" y="20"/>
                      <a:pt x="0" y="26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356">
                <a:extLst>
                  <a:ext uri="{FF2B5EF4-FFF2-40B4-BE49-F238E27FC236}">
                    <a16:creationId xmlns:a16="http://schemas.microsoft.com/office/drawing/2014/main" id="{E9595F2E-410C-306E-FDBC-00C5DC34F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475"/>
                <a:ext cx="38" cy="64"/>
              </a:xfrm>
              <a:custGeom>
                <a:avLst/>
                <a:gdLst>
                  <a:gd name="T0" fmla="*/ 243 w 15"/>
                  <a:gd name="T1" fmla="*/ 456 h 24"/>
                  <a:gd name="T2" fmla="*/ 0 w 15"/>
                  <a:gd name="T3" fmla="*/ 0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24">
                    <a:moveTo>
                      <a:pt x="15" y="24"/>
                    </a:moveTo>
                    <a:cubicBezTo>
                      <a:pt x="11" y="15"/>
                      <a:pt x="8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357">
                <a:extLst>
                  <a:ext uri="{FF2B5EF4-FFF2-40B4-BE49-F238E27FC236}">
                    <a16:creationId xmlns:a16="http://schemas.microsoft.com/office/drawing/2014/main" id="{D95F0657-01ED-0CCF-0890-3C30FD44D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" y="2261"/>
                <a:ext cx="140" cy="150"/>
              </a:xfrm>
              <a:custGeom>
                <a:avLst/>
                <a:gdLst>
                  <a:gd name="T0" fmla="*/ 783 w 56"/>
                  <a:gd name="T1" fmla="*/ 769 h 56"/>
                  <a:gd name="T2" fmla="*/ 250 w 56"/>
                  <a:gd name="T3" fmla="*/ 940 h 56"/>
                  <a:gd name="T4" fmla="*/ 95 w 56"/>
                  <a:gd name="T5" fmla="*/ 308 h 56"/>
                  <a:gd name="T6" fmla="*/ 625 w 56"/>
                  <a:gd name="T7" fmla="*/ 115 h 56"/>
                  <a:gd name="T8" fmla="*/ 783 w 56"/>
                  <a:gd name="T9" fmla="*/ 76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0" y="40"/>
                    </a:moveTo>
                    <a:cubicBezTo>
                      <a:pt x="43" y="52"/>
                      <a:pt x="28" y="56"/>
                      <a:pt x="16" y="49"/>
                    </a:cubicBezTo>
                    <a:cubicBezTo>
                      <a:pt x="4" y="43"/>
                      <a:pt x="0" y="28"/>
                      <a:pt x="6" y="16"/>
                    </a:cubicBezTo>
                    <a:cubicBezTo>
                      <a:pt x="13" y="4"/>
                      <a:pt x="28" y="0"/>
                      <a:pt x="40" y="6"/>
                    </a:cubicBezTo>
                    <a:cubicBezTo>
                      <a:pt x="52" y="13"/>
                      <a:pt x="56" y="28"/>
                      <a:pt x="50" y="4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358">
                <a:extLst>
                  <a:ext uri="{FF2B5EF4-FFF2-40B4-BE49-F238E27FC236}">
                    <a16:creationId xmlns:a16="http://schemas.microsoft.com/office/drawing/2014/main" id="{3B562130-5115-338D-649D-B5782B575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2291"/>
                <a:ext cx="85" cy="90"/>
              </a:xfrm>
              <a:custGeom>
                <a:avLst/>
                <a:gdLst>
                  <a:gd name="T0" fmla="*/ 470 w 34"/>
                  <a:gd name="T1" fmla="*/ 447 h 34"/>
                  <a:gd name="T2" fmla="*/ 158 w 34"/>
                  <a:gd name="T3" fmla="*/ 553 h 34"/>
                  <a:gd name="T4" fmla="*/ 63 w 34"/>
                  <a:gd name="T5" fmla="*/ 183 h 34"/>
                  <a:gd name="T6" fmla="*/ 375 w 34"/>
                  <a:gd name="T7" fmla="*/ 77 h 34"/>
                  <a:gd name="T8" fmla="*/ 470 w 34"/>
                  <a:gd name="T9" fmla="*/ 447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0" y="24"/>
                    </a:moveTo>
                    <a:cubicBezTo>
                      <a:pt x="26" y="31"/>
                      <a:pt x="17" y="34"/>
                      <a:pt x="10" y="30"/>
                    </a:cubicBezTo>
                    <a:cubicBezTo>
                      <a:pt x="2" y="26"/>
                      <a:pt x="0" y="17"/>
                      <a:pt x="4" y="10"/>
                    </a:cubicBezTo>
                    <a:cubicBezTo>
                      <a:pt x="8" y="2"/>
                      <a:pt x="17" y="0"/>
                      <a:pt x="24" y="4"/>
                    </a:cubicBezTo>
                    <a:cubicBezTo>
                      <a:pt x="32" y="8"/>
                      <a:pt x="34" y="17"/>
                      <a:pt x="30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359">
                <a:extLst>
                  <a:ext uri="{FF2B5EF4-FFF2-40B4-BE49-F238E27FC236}">
                    <a16:creationId xmlns:a16="http://schemas.microsoft.com/office/drawing/2014/main" id="{EF1ADCAC-5352-A026-E0A9-93C75BA19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1995"/>
                <a:ext cx="140" cy="149"/>
              </a:xfrm>
              <a:custGeom>
                <a:avLst/>
                <a:gdLst>
                  <a:gd name="T0" fmla="*/ 783 w 56"/>
                  <a:gd name="T1" fmla="*/ 750 h 56"/>
                  <a:gd name="T2" fmla="*/ 250 w 56"/>
                  <a:gd name="T3" fmla="*/ 921 h 56"/>
                  <a:gd name="T4" fmla="*/ 95 w 56"/>
                  <a:gd name="T5" fmla="*/ 303 h 56"/>
                  <a:gd name="T6" fmla="*/ 625 w 56"/>
                  <a:gd name="T7" fmla="*/ 114 h 56"/>
                  <a:gd name="T8" fmla="*/ 783 w 56"/>
                  <a:gd name="T9" fmla="*/ 7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0" y="40"/>
                    </a:moveTo>
                    <a:cubicBezTo>
                      <a:pt x="43" y="51"/>
                      <a:pt x="28" y="56"/>
                      <a:pt x="16" y="49"/>
                    </a:cubicBezTo>
                    <a:cubicBezTo>
                      <a:pt x="4" y="43"/>
                      <a:pt x="0" y="28"/>
                      <a:pt x="6" y="16"/>
                    </a:cubicBezTo>
                    <a:cubicBezTo>
                      <a:pt x="13" y="4"/>
                      <a:pt x="28" y="0"/>
                      <a:pt x="40" y="6"/>
                    </a:cubicBezTo>
                    <a:cubicBezTo>
                      <a:pt x="52" y="13"/>
                      <a:pt x="56" y="28"/>
                      <a:pt x="50" y="4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360">
                <a:extLst>
                  <a:ext uri="{FF2B5EF4-FFF2-40B4-BE49-F238E27FC236}">
                    <a16:creationId xmlns:a16="http://schemas.microsoft.com/office/drawing/2014/main" id="{7130EAB2-74BB-E7CF-FA57-E161EA2C0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024"/>
                <a:ext cx="85" cy="88"/>
              </a:xfrm>
              <a:custGeom>
                <a:avLst/>
                <a:gdLst>
                  <a:gd name="T0" fmla="*/ 470 w 34"/>
                  <a:gd name="T1" fmla="*/ 456 h 33"/>
                  <a:gd name="T2" fmla="*/ 158 w 34"/>
                  <a:gd name="T3" fmla="*/ 568 h 33"/>
                  <a:gd name="T4" fmla="*/ 63 w 34"/>
                  <a:gd name="T5" fmla="*/ 192 h 33"/>
                  <a:gd name="T6" fmla="*/ 375 w 34"/>
                  <a:gd name="T7" fmla="*/ 77 h 33"/>
                  <a:gd name="T8" fmla="*/ 470 w 34"/>
                  <a:gd name="T9" fmla="*/ 45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0" y="24"/>
                    </a:moveTo>
                    <a:cubicBezTo>
                      <a:pt x="26" y="31"/>
                      <a:pt x="17" y="33"/>
                      <a:pt x="10" y="30"/>
                    </a:cubicBezTo>
                    <a:cubicBezTo>
                      <a:pt x="3" y="26"/>
                      <a:pt x="0" y="17"/>
                      <a:pt x="4" y="10"/>
                    </a:cubicBezTo>
                    <a:cubicBezTo>
                      <a:pt x="8" y="3"/>
                      <a:pt x="17" y="0"/>
                      <a:pt x="24" y="4"/>
                    </a:cubicBezTo>
                    <a:cubicBezTo>
                      <a:pt x="31" y="8"/>
                      <a:pt x="34" y="17"/>
                      <a:pt x="30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361">
                <a:extLst>
                  <a:ext uri="{FF2B5EF4-FFF2-40B4-BE49-F238E27FC236}">
                    <a16:creationId xmlns:a16="http://schemas.microsoft.com/office/drawing/2014/main" id="{125B7617-520F-664B-445B-251B6E77F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397"/>
                <a:ext cx="138" cy="136"/>
              </a:xfrm>
              <a:custGeom>
                <a:avLst/>
                <a:gdLst>
                  <a:gd name="T0" fmla="*/ 838 w 55"/>
                  <a:gd name="T1" fmla="*/ 435 h 51"/>
                  <a:gd name="T2" fmla="*/ 597 w 55"/>
                  <a:gd name="T3" fmla="*/ 21 h 51"/>
                  <a:gd name="T4" fmla="*/ 314 w 55"/>
                  <a:gd name="T5" fmla="*/ 115 h 51"/>
                  <a:gd name="T6" fmla="*/ 188 w 55"/>
                  <a:gd name="T7" fmla="*/ 171 h 51"/>
                  <a:gd name="T8" fmla="*/ 113 w 55"/>
                  <a:gd name="T9" fmla="*/ 760 h 51"/>
                  <a:gd name="T10" fmla="*/ 176 w 55"/>
                  <a:gd name="T11" fmla="*/ 909 h 51"/>
                  <a:gd name="T12" fmla="*/ 585 w 55"/>
                  <a:gd name="T13" fmla="*/ 947 h 51"/>
                  <a:gd name="T14" fmla="*/ 725 w 55"/>
                  <a:gd name="T15" fmla="*/ 797 h 51"/>
                  <a:gd name="T16" fmla="*/ 868 w 55"/>
                  <a:gd name="T17" fmla="*/ 419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51">
                    <a:moveTo>
                      <a:pt x="53" y="23"/>
                    </a:moveTo>
                    <a:cubicBezTo>
                      <a:pt x="54" y="12"/>
                      <a:pt x="50" y="0"/>
                      <a:pt x="38" y="1"/>
                    </a:cubicBezTo>
                    <a:cubicBezTo>
                      <a:pt x="32" y="2"/>
                      <a:pt x="26" y="4"/>
                      <a:pt x="20" y="6"/>
                    </a:cubicBezTo>
                    <a:cubicBezTo>
                      <a:pt x="17" y="6"/>
                      <a:pt x="15" y="7"/>
                      <a:pt x="12" y="9"/>
                    </a:cubicBezTo>
                    <a:cubicBezTo>
                      <a:pt x="3" y="16"/>
                      <a:pt x="0" y="30"/>
                      <a:pt x="7" y="40"/>
                    </a:cubicBezTo>
                    <a:cubicBezTo>
                      <a:pt x="9" y="43"/>
                      <a:pt x="7" y="46"/>
                      <a:pt x="11" y="48"/>
                    </a:cubicBezTo>
                    <a:cubicBezTo>
                      <a:pt x="15" y="49"/>
                      <a:pt x="33" y="51"/>
                      <a:pt x="37" y="50"/>
                    </a:cubicBezTo>
                    <a:cubicBezTo>
                      <a:pt x="42" y="49"/>
                      <a:pt x="43" y="46"/>
                      <a:pt x="46" y="42"/>
                    </a:cubicBezTo>
                    <a:cubicBezTo>
                      <a:pt x="51" y="36"/>
                      <a:pt x="52" y="28"/>
                      <a:pt x="55" y="2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362">
                <a:extLst>
                  <a:ext uri="{FF2B5EF4-FFF2-40B4-BE49-F238E27FC236}">
                    <a16:creationId xmlns:a16="http://schemas.microsoft.com/office/drawing/2014/main" id="{4C37FDC7-0886-C557-6C90-07CB02E3C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419"/>
                <a:ext cx="65" cy="58"/>
              </a:xfrm>
              <a:custGeom>
                <a:avLst/>
                <a:gdLst>
                  <a:gd name="T0" fmla="*/ 0 w 26"/>
                  <a:gd name="T1" fmla="*/ 403 h 22"/>
                  <a:gd name="T2" fmla="*/ 408 w 26"/>
                  <a:gd name="T3" fmla="*/ 0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22">
                    <a:moveTo>
                      <a:pt x="0" y="22"/>
                    </a:moveTo>
                    <a:cubicBezTo>
                      <a:pt x="5" y="12"/>
                      <a:pt x="19" y="9"/>
                      <a:pt x="2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363">
                <a:extLst>
                  <a:ext uri="{FF2B5EF4-FFF2-40B4-BE49-F238E27FC236}">
                    <a16:creationId xmlns:a16="http://schemas.microsoft.com/office/drawing/2014/main" id="{8B5FBEB5-22E3-5EE0-963F-79591743F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2360"/>
                <a:ext cx="58" cy="43"/>
              </a:xfrm>
              <a:custGeom>
                <a:avLst/>
                <a:gdLst>
                  <a:gd name="T0" fmla="*/ 0 w 23"/>
                  <a:gd name="T1" fmla="*/ 290 h 16"/>
                  <a:gd name="T2" fmla="*/ 368 w 23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6">
                    <a:moveTo>
                      <a:pt x="0" y="15"/>
                    </a:moveTo>
                    <a:cubicBezTo>
                      <a:pt x="10" y="16"/>
                      <a:pt x="19" y="5"/>
                      <a:pt x="23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364">
                <a:extLst>
                  <a:ext uri="{FF2B5EF4-FFF2-40B4-BE49-F238E27FC236}">
                    <a16:creationId xmlns:a16="http://schemas.microsoft.com/office/drawing/2014/main" id="{BD44F778-7BF9-BD2D-3E47-BEDA2FFA1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304"/>
                <a:ext cx="72" cy="13"/>
              </a:xfrm>
              <a:custGeom>
                <a:avLst/>
                <a:gdLst>
                  <a:gd name="T0" fmla="*/ 444 w 29"/>
                  <a:gd name="T1" fmla="*/ 55 h 5"/>
                  <a:gd name="T2" fmla="*/ 0 w 29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5">
                    <a:moveTo>
                      <a:pt x="29" y="3"/>
                    </a:moveTo>
                    <a:cubicBezTo>
                      <a:pt x="21" y="5"/>
                      <a:pt x="5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365">
                <a:extLst>
                  <a:ext uri="{FF2B5EF4-FFF2-40B4-BE49-F238E27FC236}">
                    <a16:creationId xmlns:a16="http://schemas.microsoft.com/office/drawing/2014/main" id="{CE355933-A6A1-CF2A-2BB3-0F966196A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2371"/>
                <a:ext cx="10" cy="29"/>
              </a:xfrm>
              <a:custGeom>
                <a:avLst/>
                <a:gdLst>
                  <a:gd name="T0" fmla="*/ 0 w 4"/>
                  <a:gd name="T1" fmla="*/ 200 h 11"/>
                  <a:gd name="T2" fmla="*/ 63 w 4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1">
                    <a:moveTo>
                      <a:pt x="0" y="11"/>
                    </a:moveTo>
                    <a:cubicBezTo>
                      <a:pt x="3" y="8"/>
                      <a:pt x="4" y="3"/>
                      <a:pt x="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366">
                <a:extLst>
                  <a:ext uri="{FF2B5EF4-FFF2-40B4-BE49-F238E27FC236}">
                    <a16:creationId xmlns:a16="http://schemas.microsoft.com/office/drawing/2014/main" id="{950CD75C-2792-FF29-2901-E29698DAA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8" y="1872"/>
                <a:ext cx="38" cy="205"/>
              </a:xfrm>
              <a:custGeom>
                <a:avLst/>
                <a:gdLst>
                  <a:gd name="T0" fmla="*/ 96 w 15"/>
                  <a:gd name="T1" fmla="*/ 1454 h 77"/>
                  <a:gd name="T2" fmla="*/ 160 w 15"/>
                  <a:gd name="T3" fmla="*/ 1227 h 77"/>
                  <a:gd name="T4" fmla="*/ 243 w 15"/>
                  <a:gd name="T5" fmla="*/ 998 h 77"/>
                  <a:gd name="T6" fmla="*/ 96 w 15"/>
                  <a:gd name="T7" fmla="*/ 623 h 77"/>
                  <a:gd name="T8" fmla="*/ 33 w 15"/>
                  <a:gd name="T9" fmla="*/ 304 h 77"/>
                  <a:gd name="T10" fmla="*/ 96 w 15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7">
                    <a:moveTo>
                      <a:pt x="6" y="77"/>
                    </a:moveTo>
                    <a:cubicBezTo>
                      <a:pt x="8" y="73"/>
                      <a:pt x="8" y="69"/>
                      <a:pt x="10" y="65"/>
                    </a:cubicBezTo>
                    <a:cubicBezTo>
                      <a:pt x="11" y="62"/>
                      <a:pt x="15" y="57"/>
                      <a:pt x="15" y="53"/>
                    </a:cubicBezTo>
                    <a:cubicBezTo>
                      <a:pt x="15" y="48"/>
                      <a:pt x="8" y="38"/>
                      <a:pt x="6" y="33"/>
                    </a:cubicBezTo>
                    <a:cubicBezTo>
                      <a:pt x="3" y="27"/>
                      <a:pt x="0" y="23"/>
                      <a:pt x="2" y="16"/>
                    </a:cubicBezTo>
                    <a:cubicBezTo>
                      <a:pt x="3" y="13"/>
                      <a:pt x="7" y="0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367">
                <a:extLst>
                  <a:ext uri="{FF2B5EF4-FFF2-40B4-BE49-F238E27FC236}">
                    <a16:creationId xmlns:a16="http://schemas.microsoft.com/office/drawing/2014/main" id="{B650CC90-9F7C-5DB7-6AA8-493B122B6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947"/>
                <a:ext cx="85" cy="80"/>
              </a:xfrm>
              <a:custGeom>
                <a:avLst/>
                <a:gdLst>
                  <a:gd name="T0" fmla="*/ 33 w 34"/>
                  <a:gd name="T1" fmla="*/ 568 h 30"/>
                  <a:gd name="T2" fmla="*/ 533 w 34"/>
                  <a:gd name="T3" fmla="*/ 0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30">
                    <a:moveTo>
                      <a:pt x="2" y="30"/>
                    </a:moveTo>
                    <a:cubicBezTo>
                      <a:pt x="0" y="16"/>
                      <a:pt x="25" y="4"/>
                      <a:pt x="3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368">
                <a:extLst>
                  <a:ext uri="{FF2B5EF4-FFF2-40B4-BE49-F238E27FC236}">
                    <a16:creationId xmlns:a16="http://schemas.microsoft.com/office/drawing/2014/main" id="{81D2AB30-CB68-9D65-C5AA-C830ECDF5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1944"/>
                <a:ext cx="80" cy="51"/>
              </a:xfrm>
              <a:custGeom>
                <a:avLst/>
                <a:gdLst>
                  <a:gd name="T0" fmla="*/ 0 w 32"/>
                  <a:gd name="T1" fmla="*/ 368 h 19"/>
                  <a:gd name="T2" fmla="*/ 363 w 32"/>
                  <a:gd name="T3" fmla="*/ 81 h 19"/>
                  <a:gd name="T4" fmla="*/ 500 w 32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19">
                    <a:moveTo>
                      <a:pt x="0" y="19"/>
                    </a:moveTo>
                    <a:cubicBezTo>
                      <a:pt x="8" y="15"/>
                      <a:pt x="15" y="8"/>
                      <a:pt x="23" y="4"/>
                    </a:cubicBezTo>
                    <a:cubicBezTo>
                      <a:pt x="25" y="3"/>
                      <a:pt x="32" y="0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369">
                <a:extLst>
                  <a:ext uri="{FF2B5EF4-FFF2-40B4-BE49-F238E27FC236}">
                    <a16:creationId xmlns:a16="http://schemas.microsoft.com/office/drawing/2014/main" id="{EEA8ADCA-EAB3-BEC4-4329-8A8C79C63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808"/>
                <a:ext cx="45" cy="133"/>
              </a:xfrm>
              <a:custGeom>
                <a:avLst/>
                <a:gdLst>
                  <a:gd name="T0" fmla="*/ 283 w 18"/>
                  <a:gd name="T1" fmla="*/ 942 h 50"/>
                  <a:gd name="T2" fmla="*/ 33 w 18"/>
                  <a:gd name="T3" fmla="*/ 362 h 50"/>
                  <a:gd name="T4" fmla="*/ 125 w 18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50">
                    <a:moveTo>
                      <a:pt x="18" y="50"/>
                    </a:moveTo>
                    <a:cubicBezTo>
                      <a:pt x="10" y="39"/>
                      <a:pt x="0" y="33"/>
                      <a:pt x="2" y="19"/>
                    </a:cubicBezTo>
                    <a:cubicBezTo>
                      <a:pt x="2" y="12"/>
                      <a:pt x="6" y="5"/>
                      <a:pt x="8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370">
                <a:extLst>
                  <a:ext uri="{FF2B5EF4-FFF2-40B4-BE49-F238E27FC236}">
                    <a16:creationId xmlns:a16="http://schemas.microsoft.com/office/drawing/2014/main" id="{F5B8DA81-9779-4537-1AD6-5332A712B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1883"/>
                <a:ext cx="168" cy="72"/>
              </a:xfrm>
              <a:custGeom>
                <a:avLst/>
                <a:gdLst>
                  <a:gd name="T0" fmla="*/ 1056 w 67"/>
                  <a:gd name="T1" fmla="*/ 21 h 27"/>
                  <a:gd name="T2" fmla="*/ 647 w 67"/>
                  <a:gd name="T3" fmla="*/ 171 h 27"/>
                  <a:gd name="T4" fmla="*/ 429 w 67"/>
                  <a:gd name="T5" fmla="*/ 435 h 27"/>
                  <a:gd name="T6" fmla="*/ 0 w 67"/>
                  <a:gd name="T7" fmla="*/ 341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27">
                    <a:moveTo>
                      <a:pt x="67" y="1"/>
                    </a:moveTo>
                    <a:cubicBezTo>
                      <a:pt x="59" y="0"/>
                      <a:pt x="48" y="3"/>
                      <a:pt x="41" y="9"/>
                    </a:cubicBezTo>
                    <a:cubicBezTo>
                      <a:pt x="35" y="13"/>
                      <a:pt x="32" y="20"/>
                      <a:pt x="27" y="23"/>
                    </a:cubicBezTo>
                    <a:cubicBezTo>
                      <a:pt x="20" y="27"/>
                      <a:pt x="7" y="23"/>
                      <a:pt x="0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371">
                <a:extLst>
                  <a:ext uri="{FF2B5EF4-FFF2-40B4-BE49-F238E27FC236}">
                    <a16:creationId xmlns:a16="http://schemas.microsoft.com/office/drawing/2014/main" id="{16236487-A293-8065-FDAB-F16164FBC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1853"/>
                <a:ext cx="15" cy="48"/>
              </a:xfrm>
              <a:custGeom>
                <a:avLst/>
                <a:gdLst>
                  <a:gd name="T0" fmla="*/ 0 w 6"/>
                  <a:gd name="T1" fmla="*/ 0 h 18"/>
                  <a:gd name="T2" fmla="*/ 95 w 6"/>
                  <a:gd name="T3" fmla="*/ 341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cubicBezTo>
                      <a:pt x="0" y="7"/>
                      <a:pt x="2" y="12"/>
                      <a:pt x="6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372">
                <a:extLst>
                  <a:ext uri="{FF2B5EF4-FFF2-40B4-BE49-F238E27FC236}">
                    <a16:creationId xmlns:a16="http://schemas.microsoft.com/office/drawing/2014/main" id="{D5D1FBCF-20ED-2FDA-3245-AE45D245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2133"/>
                <a:ext cx="75" cy="78"/>
              </a:xfrm>
              <a:custGeom>
                <a:avLst/>
                <a:gdLst>
                  <a:gd name="T0" fmla="*/ 0 w 30"/>
                  <a:gd name="T1" fmla="*/ 565 h 29"/>
                  <a:gd name="T2" fmla="*/ 158 w 30"/>
                  <a:gd name="T3" fmla="*/ 81 h 29"/>
                  <a:gd name="T4" fmla="*/ 470 w 30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29">
                    <a:moveTo>
                      <a:pt x="0" y="29"/>
                    </a:moveTo>
                    <a:cubicBezTo>
                      <a:pt x="3" y="20"/>
                      <a:pt x="2" y="9"/>
                      <a:pt x="10" y="4"/>
                    </a:cubicBezTo>
                    <a:cubicBezTo>
                      <a:pt x="16" y="0"/>
                      <a:pt x="23" y="1"/>
                      <a:pt x="3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373">
                <a:extLst>
                  <a:ext uri="{FF2B5EF4-FFF2-40B4-BE49-F238E27FC236}">
                    <a16:creationId xmlns:a16="http://schemas.microsoft.com/office/drawing/2014/main" id="{35E7F5A3-56F9-6412-5D27-F5399E101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2200"/>
                <a:ext cx="298" cy="320"/>
              </a:xfrm>
              <a:custGeom>
                <a:avLst/>
                <a:gdLst>
                  <a:gd name="T0" fmla="*/ 1410 w 119"/>
                  <a:gd name="T1" fmla="*/ 115 h 120"/>
                  <a:gd name="T2" fmla="*/ 866 w 119"/>
                  <a:gd name="T3" fmla="*/ 115 h 120"/>
                  <a:gd name="T4" fmla="*/ 188 w 119"/>
                  <a:gd name="T5" fmla="*/ 285 h 120"/>
                  <a:gd name="T6" fmla="*/ 113 w 119"/>
                  <a:gd name="T7" fmla="*/ 341 h 120"/>
                  <a:gd name="T8" fmla="*/ 175 w 119"/>
                  <a:gd name="T9" fmla="*/ 419 h 120"/>
                  <a:gd name="T10" fmla="*/ 458 w 119"/>
                  <a:gd name="T11" fmla="*/ 1443 h 120"/>
                  <a:gd name="T12" fmla="*/ 614 w 119"/>
                  <a:gd name="T13" fmla="*/ 1557 h 120"/>
                  <a:gd name="T14" fmla="*/ 721 w 119"/>
                  <a:gd name="T15" fmla="*/ 1821 h 120"/>
                  <a:gd name="T16" fmla="*/ 816 w 119"/>
                  <a:gd name="T17" fmla="*/ 2083 h 120"/>
                  <a:gd name="T18" fmla="*/ 816 w 119"/>
                  <a:gd name="T19" fmla="*/ 2083 h 120"/>
                  <a:gd name="T20" fmla="*/ 816 w 119"/>
                  <a:gd name="T21" fmla="*/ 2083 h 120"/>
                  <a:gd name="T22" fmla="*/ 929 w 119"/>
                  <a:gd name="T23" fmla="*/ 2275 h 120"/>
                  <a:gd name="T24" fmla="*/ 1347 w 119"/>
                  <a:gd name="T25" fmla="*/ 2141 h 120"/>
                  <a:gd name="T26" fmla="*/ 1838 w 119"/>
                  <a:gd name="T27" fmla="*/ 1272 h 120"/>
                  <a:gd name="T28" fmla="*/ 1410 w 119"/>
                  <a:gd name="T29" fmla="*/ 115 h 1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9" h="120">
                    <a:moveTo>
                      <a:pt x="90" y="6"/>
                    </a:moveTo>
                    <a:cubicBezTo>
                      <a:pt x="80" y="0"/>
                      <a:pt x="67" y="5"/>
                      <a:pt x="55" y="6"/>
                    </a:cubicBezTo>
                    <a:cubicBezTo>
                      <a:pt x="40" y="8"/>
                      <a:pt x="26" y="10"/>
                      <a:pt x="12" y="15"/>
                    </a:cubicBezTo>
                    <a:cubicBezTo>
                      <a:pt x="10" y="16"/>
                      <a:pt x="8" y="17"/>
                      <a:pt x="7" y="18"/>
                    </a:cubicBezTo>
                    <a:cubicBezTo>
                      <a:pt x="8" y="19"/>
                      <a:pt x="9" y="21"/>
                      <a:pt x="11" y="22"/>
                    </a:cubicBezTo>
                    <a:cubicBezTo>
                      <a:pt x="0" y="38"/>
                      <a:pt x="17" y="67"/>
                      <a:pt x="29" y="76"/>
                    </a:cubicBezTo>
                    <a:cubicBezTo>
                      <a:pt x="33" y="79"/>
                      <a:pt x="37" y="79"/>
                      <a:pt x="39" y="82"/>
                    </a:cubicBezTo>
                    <a:cubicBezTo>
                      <a:pt x="42" y="85"/>
                      <a:pt x="44" y="92"/>
                      <a:pt x="46" y="96"/>
                    </a:cubicBezTo>
                    <a:cubicBezTo>
                      <a:pt x="48" y="101"/>
                      <a:pt x="50" y="106"/>
                      <a:pt x="52" y="11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4" y="114"/>
                      <a:pt x="56" y="117"/>
                      <a:pt x="59" y="120"/>
                    </a:cubicBezTo>
                    <a:cubicBezTo>
                      <a:pt x="68" y="117"/>
                      <a:pt x="78" y="117"/>
                      <a:pt x="86" y="113"/>
                    </a:cubicBezTo>
                    <a:cubicBezTo>
                      <a:pt x="101" y="106"/>
                      <a:pt x="116" y="85"/>
                      <a:pt x="117" y="67"/>
                    </a:cubicBezTo>
                    <a:cubicBezTo>
                      <a:pt x="119" y="45"/>
                      <a:pt x="111" y="16"/>
                      <a:pt x="90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374">
                <a:extLst>
                  <a:ext uri="{FF2B5EF4-FFF2-40B4-BE49-F238E27FC236}">
                    <a16:creationId xmlns:a16="http://schemas.microsoft.com/office/drawing/2014/main" id="{4D24CE35-4C12-105E-8BFE-74EF89DE4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1792"/>
                <a:ext cx="368" cy="277"/>
              </a:xfrm>
              <a:custGeom>
                <a:avLst/>
                <a:gdLst>
                  <a:gd name="T0" fmla="*/ 0 w 147"/>
                  <a:gd name="T1" fmla="*/ 1603 h 104"/>
                  <a:gd name="T2" fmla="*/ 438 w 147"/>
                  <a:gd name="T3" fmla="*/ 1774 h 104"/>
                  <a:gd name="T4" fmla="*/ 929 w 147"/>
                  <a:gd name="T5" fmla="*/ 1944 h 104"/>
                  <a:gd name="T6" fmla="*/ 1117 w 147"/>
                  <a:gd name="T7" fmla="*/ 1659 h 104"/>
                  <a:gd name="T8" fmla="*/ 1459 w 147"/>
                  <a:gd name="T9" fmla="*/ 1433 h 104"/>
                  <a:gd name="T10" fmla="*/ 1755 w 147"/>
                  <a:gd name="T11" fmla="*/ 1092 h 104"/>
                  <a:gd name="T12" fmla="*/ 2193 w 147"/>
                  <a:gd name="T13" fmla="*/ 645 h 104"/>
                  <a:gd name="T14" fmla="*/ 2306 w 147"/>
                  <a:gd name="T15" fmla="*/ 546 h 104"/>
                  <a:gd name="T16" fmla="*/ 2213 w 147"/>
                  <a:gd name="T17" fmla="*/ 474 h 104"/>
                  <a:gd name="T18" fmla="*/ 1817 w 147"/>
                  <a:gd name="T19" fmla="*/ 226 h 104"/>
                  <a:gd name="T20" fmla="*/ 1555 w 147"/>
                  <a:gd name="T21" fmla="*/ 56 h 104"/>
                  <a:gd name="T22" fmla="*/ 1159 w 147"/>
                  <a:gd name="T23" fmla="*/ 264 h 104"/>
                  <a:gd name="T24" fmla="*/ 521 w 147"/>
                  <a:gd name="T25" fmla="*/ 831 h 104"/>
                  <a:gd name="T26" fmla="*/ 363 w 147"/>
                  <a:gd name="T27" fmla="*/ 1113 h 104"/>
                  <a:gd name="T28" fmla="*/ 50 w 147"/>
                  <a:gd name="T29" fmla="*/ 1476 h 104"/>
                  <a:gd name="T30" fmla="*/ 0 w 147"/>
                  <a:gd name="T31" fmla="*/ 160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104">
                    <a:moveTo>
                      <a:pt x="0" y="85"/>
                    </a:moveTo>
                    <a:cubicBezTo>
                      <a:pt x="9" y="90"/>
                      <a:pt x="18" y="92"/>
                      <a:pt x="28" y="94"/>
                    </a:cubicBezTo>
                    <a:cubicBezTo>
                      <a:pt x="38" y="97"/>
                      <a:pt x="49" y="104"/>
                      <a:pt x="59" y="103"/>
                    </a:cubicBezTo>
                    <a:cubicBezTo>
                      <a:pt x="69" y="102"/>
                      <a:pt x="67" y="95"/>
                      <a:pt x="71" y="88"/>
                    </a:cubicBezTo>
                    <a:cubicBezTo>
                      <a:pt x="77" y="79"/>
                      <a:pt x="85" y="79"/>
                      <a:pt x="93" y="76"/>
                    </a:cubicBezTo>
                    <a:cubicBezTo>
                      <a:pt x="102" y="72"/>
                      <a:pt x="105" y="65"/>
                      <a:pt x="112" y="58"/>
                    </a:cubicBezTo>
                    <a:cubicBezTo>
                      <a:pt x="120" y="49"/>
                      <a:pt x="131" y="40"/>
                      <a:pt x="140" y="34"/>
                    </a:cubicBezTo>
                    <a:cubicBezTo>
                      <a:pt x="143" y="32"/>
                      <a:pt x="145" y="30"/>
                      <a:pt x="147" y="29"/>
                    </a:cubicBezTo>
                    <a:cubicBezTo>
                      <a:pt x="145" y="28"/>
                      <a:pt x="145" y="28"/>
                      <a:pt x="141" y="25"/>
                    </a:cubicBezTo>
                    <a:cubicBezTo>
                      <a:pt x="133" y="18"/>
                      <a:pt x="126" y="16"/>
                      <a:pt x="116" y="12"/>
                    </a:cubicBezTo>
                    <a:cubicBezTo>
                      <a:pt x="110" y="10"/>
                      <a:pt x="105" y="5"/>
                      <a:pt x="99" y="3"/>
                    </a:cubicBezTo>
                    <a:cubicBezTo>
                      <a:pt x="85" y="0"/>
                      <a:pt x="83" y="8"/>
                      <a:pt x="74" y="14"/>
                    </a:cubicBezTo>
                    <a:cubicBezTo>
                      <a:pt x="61" y="24"/>
                      <a:pt x="44" y="30"/>
                      <a:pt x="33" y="44"/>
                    </a:cubicBezTo>
                    <a:cubicBezTo>
                      <a:pt x="29" y="49"/>
                      <a:pt x="28" y="54"/>
                      <a:pt x="23" y="59"/>
                    </a:cubicBezTo>
                    <a:cubicBezTo>
                      <a:pt x="15" y="66"/>
                      <a:pt x="9" y="68"/>
                      <a:pt x="3" y="78"/>
                    </a:cubicBezTo>
                    <a:cubicBezTo>
                      <a:pt x="2" y="80"/>
                      <a:pt x="1" y="83"/>
                      <a:pt x="0" y="8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375">
                <a:extLst>
                  <a:ext uri="{FF2B5EF4-FFF2-40B4-BE49-F238E27FC236}">
                    <a16:creationId xmlns:a16="http://schemas.microsoft.com/office/drawing/2014/main" id="{4824BF32-288A-0993-82F3-364CF840E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2029"/>
                <a:ext cx="282" cy="275"/>
              </a:xfrm>
              <a:custGeom>
                <a:avLst/>
                <a:gdLst>
                  <a:gd name="T0" fmla="*/ 75 w 113"/>
                  <a:gd name="T1" fmla="*/ 948 h 103"/>
                  <a:gd name="T2" fmla="*/ 604 w 113"/>
                  <a:gd name="T3" fmla="*/ 1695 h 103"/>
                  <a:gd name="T4" fmla="*/ 871 w 113"/>
                  <a:gd name="T5" fmla="*/ 1562 h 103"/>
                  <a:gd name="T6" fmla="*/ 1028 w 113"/>
                  <a:gd name="T7" fmla="*/ 1711 h 103"/>
                  <a:gd name="T8" fmla="*/ 1620 w 113"/>
                  <a:gd name="T9" fmla="*/ 1754 h 103"/>
                  <a:gd name="T10" fmla="*/ 1620 w 113"/>
                  <a:gd name="T11" fmla="*/ 1754 h 103"/>
                  <a:gd name="T12" fmla="*/ 1757 w 113"/>
                  <a:gd name="T13" fmla="*/ 1242 h 103"/>
                  <a:gd name="T14" fmla="*/ 1620 w 113"/>
                  <a:gd name="T15" fmla="*/ 534 h 103"/>
                  <a:gd name="T16" fmla="*/ 1403 w 113"/>
                  <a:gd name="T17" fmla="*/ 286 h 103"/>
                  <a:gd name="T18" fmla="*/ 1278 w 113"/>
                  <a:gd name="T19" fmla="*/ 35 h 103"/>
                  <a:gd name="T20" fmla="*/ 966 w 113"/>
                  <a:gd name="T21" fmla="*/ 35 h 103"/>
                  <a:gd name="T22" fmla="*/ 966 w 113"/>
                  <a:gd name="T23" fmla="*/ 35 h 103"/>
                  <a:gd name="T24" fmla="*/ 746 w 113"/>
                  <a:gd name="T25" fmla="*/ 248 h 103"/>
                  <a:gd name="T26" fmla="*/ 75 w 113"/>
                  <a:gd name="T27" fmla="*/ 948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103">
                    <a:moveTo>
                      <a:pt x="5" y="50"/>
                    </a:moveTo>
                    <a:cubicBezTo>
                      <a:pt x="0" y="68"/>
                      <a:pt x="16" y="103"/>
                      <a:pt x="39" y="89"/>
                    </a:cubicBezTo>
                    <a:cubicBezTo>
                      <a:pt x="46" y="84"/>
                      <a:pt x="46" y="78"/>
                      <a:pt x="56" y="82"/>
                    </a:cubicBezTo>
                    <a:cubicBezTo>
                      <a:pt x="60" y="84"/>
                      <a:pt x="62" y="88"/>
                      <a:pt x="66" y="90"/>
                    </a:cubicBezTo>
                    <a:cubicBezTo>
                      <a:pt x="78" y="96"/>
                      <a:pt x="92" y="87"/>
                      <a:pt x="104" y="92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7" y="83"/>
                      <a:pt x="113" y="76"/>
                      <a:pt x="113" y="65"/>
                    </a:cubicBezTo>
                    <a:cubicBezTo>
                      <a:pt x="113" y="53"/>
                      <a:pt x="112" y="37"/>
                      <a:pt x="104" y="28"/>
                    </a:cubicBezTo>
                    <a:cubicBezTo>
                      <a:pt x="100" y="23"/>
                      <a:pt x="94" y="20"/>
                      <a:pt x="90" y="15"/>
                    </a:cubicBezTo>
                    <a:cubicBezTo>
                      <a:pt x="88" y="11"/>
                      <a:pt x="87" y="5"/>
                      <a:pt x="82" y="2"/>
                    </a:cubicBezTo>
                    <a:cubicBezTo>
                      <a:pt x="78" y="0"/>
                      <a:pt x="67" y="1"/>
                      <a:pt x="62" y="2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57" y="6"/>
                      <a:pt x="53" y="10"/>
                      <a:pt x="48" y="13"/>
                    </a:cubicBezTo>
                    <a:cubicBezTo>
                      <a:pt x="31" y="23"/>
                      <a:pt x="11" y="30"/>
                      <a:pt x="5" y="5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376">
                <a:extLst>
                  <a:ext uri="{FF2B5EF4-FFF2-40B4-BE49-F238E27FC236}">
                    <a16:creationId xmlns:a16="http://schemas.microsoft.com/office/drawing/2014/main" id="{F9C7C6CF-9D0B-5565-E883-0E534116F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2069"/>
                <a:ext cx="130" cy="155"/>
              </a:xfrm>
              <a:custGeom>
                <a:avLst/>
                <a:gdLst>
                  <a:gd name="T0" fmla="*/ 175 w 52"/>
                  <a:gd name="T1" fmla="*/ 1106 h 58"/>
                  <a:gd name="T2" fmla="*/ 488 w 52"/>
                  <a:gd name="T3" fmla="*/ 1029 h 58"/>
                  <a:gd name="T4" fmla="*/ 625 w 52"/>
                  <a:gd name="T5" fmla="*/ 842 h 58"/>
                  <a:gd name="T6" fmla="*/ 625 w 52"/>
                  <a:gd name="T7" fmla="*/ 78 h 58"/>
                  <a:gd name="T8" fmla="*/ 283 w 52"/>
                  <a:gd name="T9" fmla="*/ 78 h 58"/>
                  <a:gd name="T10" fmla="*/ 95 w 52"/>
                  <a:gd name="T11" fmla="*/ 342 h 58"/>
                  <a:gd name="T12" fmla="*/ 188 w 52"/>
                  <a:gd name="T13" fmla="*/ 107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8">
                    <a:moveTo>
                      <a:pt x="11" y="58"/>
                    </a:moveTo>
                    <a:cubicBezTo>
                      <a:pt x="17" y="58"/>
                      <a:pt x="25" y="56"/>
                      <a:pt x="31" y="54"/>
                    </a:cubicBezTo>
                    <a:cubicBezTo>
                      <a:pt x="37" y="52"/>
                      <a:pt x="37" y="50"/>
                      <a:pt x="40" y="44"/>
                    </a:cubicBezTo>
                    <a:cubicBezTo>
                      <a:pt x="43" y="33"/>
                      <a:pt x="52" y="12"/>
                      <a:pt x="40" y="4"/>
                    </a:cubicBezTo>
                    <a:cubicBezTo>
                      <a:pt x="35" y="0"/>
                      <a:pt x="23" y="1"/>
                      <a:pt x="18" y="4"/>
                    </a:cubicBezTo>
                    <a:cubicBezTo>
                      <a:pt x="10" y="7"/>
                      <a:pt x="8" y="12"/>
                      <a:pt x="6" y="18"/>
                    </a:cubicBezTo>
                    <a:cubicBezTo>
                      <a:pt x="0" y="31"/>
                      <a:pt x="1" y="47"/>
                      <a:pt x="12" y="56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377">
                <a:extLst>
                  <a:ext uri="{FF2B5EF4-FFF2-40B4-BE49-F238E27FC236}">
                    <a16:creationId xmlns:a16="http://schemas.microsoft.com/office/drawing/2014/main" id="{5891FB57-A4C1-38E2-CA33-A0E6EE9DA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627"/>
                <a:ext cx="123" cy="77"/>
              </a:xfrm>
              <a:custGeom>
                <a:avLst/>
                <a:gdLst>
                  <a:gd name="T0" fmla="*/ 409 w 49"/>
                  <a:gd name="T1" fmla="*/ 465 h 29"/>
                  <a:gd name="T2" fmla="*/ 33 w 49"/>
                  <a:gd name="T3" fmla="*/ 396 h 29"/>
                  <a:gd name="T4" fmla="*/ 284 w 49"/>
                  <a:gd name="T5" fmla="*/ 204 h 29"/>
                  <a:gd name="T6" fmla="*/ 776 w 49"/>
                  <a:gd name="T7" fmla="*/ 170 h 29"/>
                  <a:gd name="T8" fmla="*/ 409 w 49"/>
                  <a:gd name="T9" fmla="*/ 46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29">
                    <a:moveTo>
                      <a:pt x="26" y="25"/>
                    </a:moveTo>
                    <a:cubicBezTo>
                      <a:pt x="14" y="29"/>
                      <a:pt x="4" y="27"/>
                      <a:pt x="2" y="21"/>
                    </a:cubicBezTo>
                    <a:cubicBezTo>
                      <a:pt x="0" y="15"/>
                      <a:pt x="1" y="12"/>
                      <a:pt x="18" y="11"/>
                    </a:cubicBezTo>
                    <a:cubicBezTo>
                      <a:pt x="36" y="9"/>
                      <a:pt x="47" y="0"/>
                      <a:pt x="49" y="9"/>
                    </a:cubicBezTo>
                    <a:cubicBezTo>
                      <a:pt x="48" y="14"/>
                      <a:pt x="42" y="22"/>
                      <a:pt x="26" y="2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378">
                <a:extLst>
                  <a:ext uri="{FF2B5EF4-FFF2-40B4-BE49-F238E27FC236}">
                    <a16:creationId xmlns:a16="http://schemas.microsoft.com/office/drawing/2014/main" id="{30893FBC-AA84-B790-3ED3-F707C12C5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1715"/>
                <a:ext cx="135" cy="130"/>
              </a:xfrm>
              <a:custGeom>
                <a:avLst/>
                <a:gdLst>
                  <a:gd name="T0" fmla="*/ 770 w 54"/>
                  <a:gd name="T1" fmla="*/ 507 h 49"/>
                  <a:gd name="T2" fmla="*/ 95 w 54"/>
                  <a:gd name="T3" fmla="*/ 409 h 49"/>
                  <a:gd name="T4" fmla="*/ 770 w 54"/>
                  <a:gd name="T5" fmla="*/ 507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49">
                    <a:moveTo>
                      <a:pt x="49" y="27"/>
                    </a:moveTo>
                    <a:cubicBezTo>
                      <a:pt x="54" y="6"/>
                      <a:pt x="12" y="0"/>
                      <a:pt x="6" y="22"/>
                    </a:cubicBezTo>
                    <a:cubicBezTo>
                      <a:pt x="0" y="43"/>
                      <a:pt x="44" y="49"/>
                      <a:pt x="49" y="2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379">
                <a:extLst>
                  <a:ext uri="{FF2B5EF4-FFF2-40B4-BE49-F238E27FC236}">
                    <a16:creationId xmlns:a16="http://schemas.microsoft.com/office/drawing/2014/main" id="{E09284B8-29E4-AB20-A289-700345AAF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272"/>
                <a:ext cx="100" cy="120"/>
              </a:xfrm>
              <a:custGeom>
                <a:avLst/>
                <a:gdLst>
                  <a:gd name="T0" fmla="*/ 408 w 40"/>
                  <a:gd name="T1" fmla="*/ 776 h 45"/>
                  <a:gd name="T2" fmla="*/ 250 w 40"/>
                  <a:gd name="T3" fmla="*/ 77 h 45"/>
                  <a:gd name="T4" fmla="*/ 408 w 40"/>
                  <a:gd name="T5" fmla="*/ 776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45">
                    <a:moveTo>
                      <a:pt x="26" y="41"/>
                    </a:moveTo>
                    <a:cubicBezTo>
                      <a:pt x="40" y="37"/>
                      <a:pt x="31" y="0"/>
                      <a:pt x="16" y="4"/>
                    </a:cubicBezTo>
                    <a:cubicBezTo>
                      <a:pt x="0" y="8"/>
                      <a:pt x="11" y="45"/>
                      <a:pt x="26" y="4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380">
                <a:extLst>
                  <a:ext uri="{FF2B5EF4-FFF2-40B4-BE49-F238E27FC236}">
                    <a16:creationId xmlns:a16="http://schemas.microsoft.com/office/drawing/2014/main" id="{72935BF8-7CC9-02BD-CE61-48476DE7F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2499"/>
                <a:ext cx="102" cy="96"/>
              </a:xfrm>
              <a:custGeom>
                <a:avLst/>
                <a:gdLst>
                  <a:gd name="T0" fmla="*/ 445 w 41"/>
                  <a:gd name="T1" fmla="*/ 491 h 36"/>
                  <a:gd name="T2" fmla="*/ 154 w 41"/>
                  <a:gd name="T3" fmla="*/ 171 h 36"/>
                  <a:gd name="T4" fmla="*/ 445 w 41"/>
                  <a:gd name="T5" fmla="*/ 491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36">
                    <a:moveTo>
                      <a:pt x="29" y="26"/>
                    </a:moveTo>
                    <a:cubicBezTo>
                      <a:pt x="41" y="16"/>
                      <a:pt x="21" y="0"/>
                      <a:pt x="10" y="9"/>
                    </a:cubicBezTo>
                    <a:cubicBezTo>
                      <a:pt x="0" y="17"/>
                      <a:pt x="17" y="36"/>
                      <a:pt x="29" y="2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381">
                <a:extLst>
                  <a:ext uri="{FF2B5EF4-FFF2-40B4-BE49-F238E27FC236}">
                    <a16:creationId xmlns:a16="http://schemas.microsoft.com/office/drawing/2014/main" id="{8A00F365-A4B9-D74F-7115-A9F8C50B6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747"/>
                <a:ext cx="70" cy="80"/>
              </a:xfrm>
              <a:custGeom>
                <a:avLst/>
                <a:gdLst>
                  <a:gd name="T0" fmla="*/ 63 w 28"/>
                  <a:gd name="T1" fmla="*/ 363 h 30"/>
                  <a:gd name="T2" fmla="*/ 408 w 28"/>
                  <a:gd name="T3" fmla="*/ 248 h 30"/>
                  <a:gd name="T4" fmla="*/ 63 w 28"/>
                  <a:gd name="T5" fmla="*/ 363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30">
                    <a:moveTo>
                      <a:pt x="4" y="19"/>
                    </a:moveTo>
                    <a:cubicBezTo>
                      <a:pt x="0" y="7"/>
                      <a:pt x="23" y="0"/>
                      <a:pt x="26" y="13"/>
                    </a:cubicBezTo>
                    <a:cubicBezTo>
                      <a:pt x="28" y="21"/>
                      <a:pt x="9" y="30"/>
                      <a:pt x="4" y="1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382">
                <a:extLst>
                  <a:ext uri="{FF2B5EF4-FFF2-40B4-BE49-F238E27FC236}">
                    <a16:creationId xmlns:a16="http://schemas.microsoft.com/office/drawing/2014/main" id="{A972E9A3-8574-F638-AAC7-B27CCA21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2656"/>
                <a:ext cx="85" cy="29"/>
              </a:xfrm>
              <a:custGeom>
                <a:avLst/>
                <a:gdLst>
                  <a:gd name="T0" fmla="*/ 520 w 34"/>
                  <a:gd name="T1" fmla="*/ 55 h 11"/>
                  <a:gd name="T2" fmla="*/ 283 w 34"/>
                  <a:gd name="T3" fmla="*/ 166 h 11"/>
                  <a:gd name="T4" fmla="*/ 283 w 34"/>
                  <a:gd name="T5" fmla="*/ 166 h 11"/>
                  <a:gd name="T6" fmla="*/ 20 w 34"/>
                  <a:gd name="T7" fmla="*/ 166 h 11"/>
                  <a:gd name="T8" fmla="*/ 33 w 34"/>
                  <a:gd name="T9" fmla="*/ 124 h 11"/>
                  <a:gd name="T10" fmla="*/ 188 w 34"/>
                  <a:gd name="T11" fmla="*/ 90 h 11"/>
                  <a:gd name="T12" fmla="*/ 470 w 34"/>
                  <a:gd name="T13" fmla="*/ 34 h 11"/>
                  <a:gd name="T14" fmla="*/ 500 w 34"/>
                  <a:gd name="T15" fmla="*/ 21 h 11"/>
                  <a:gd name="T16" fmla="*/ 520 w 34"/>
                  <a:gd name="T17" fmla="*/ 55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1">
                    <a:moveTo>
                      <a:pt x="33" y="3"/>
                    </a:moveTo>
                    <a:cubicBezTo>
                      <a:pt x="30" y="5"/>
                      <a:pt x="26" y="7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9" y="11"/>
                      <a:pt x="3" y="10"/>
                      <a:pt x="1" y="9"/>
                    </a:cubicBezTo>
                    <a:cubicBezTo>
                      <a:pt x="0" y="8"/>
                      <a:pt x="0" y="7"/>
                      <a:pt x="2" y="7"/>
                    </a:cubicBezTo>
                    <a:cubicBezTo>
                      <a:pt x="4" y="6"/>
                      <a:pt x="7" y="6"/>
                      <a:pt x="12" y="5"/>
                    </a:cubicBezTo>
                    <a:cubicBezTo>
                      <a:pt x="19" y="5"/>
                      <a:pt x="25" y="3"/>
                      <a:pt x="30" y="2"/>
                    </a:cubicBezTo>
                    <a:cubicBezTo>
                      <a:pt x="31" y="1"/>
                      <a:pt x="32" y="1"/>
                      <a:pt x="32" y="1"/>
                    </a:cubicBezTo>
                    <a:cubicBezTo>
                      <a:pt x="34" y="0"/>
                      <a:pt x="34" y="2"/>
                      <a:pt x="33" y="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383">
                <a:extLst>
                  <a:ext uri="{FF2B5EF4-FFF2-40B4-BE49-F238E27FC236}">
                    <a16:creationId xmlns:a16="http://schemas.microsoft.com/office/drawing/2014/main" id="{5404A9B8-7A65-D40F-9932-46F27080D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1747"/>
                <a:ext cx="85" cy="64"/>
              </a:xfrm>
              <a:custGeom>
                <a:avLst/>
                <a:gdLst>
                  <a:gd name="T0" fmla="*/ 520 w 34"/>
                  <a:gd name="T1" fmla="*/ 264 h 24"/>
                  <a:gd name="T2" fmla="*/ 363 w 34"/>
                  <a:gd name="T3" fmla="*/ 419 h 24"/>
                  <a:gd name="T4" fmla="*/ 33 w 34"/>
                  <a:gd name="T5" fmla="*/ 341 h 24"/>
                  <a:gd name="T6" fmla="*/ 0 w 34"/>
                  <a:gd name="T7" fmla="*/ 205 h 24"/>
                  <a:gd name="T8" fmla="*/ 363 w 34"/>
                  <a:gd name="T9" fmla="*/ 56 h 24"/>
                  <a:gd name="T10" fmla="*/ 520 w 34"/>
                  <a:gd name="T11" fmla="*/ 26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33" y="14"/>
                    </a:moveTo>
                    <a:cubicBezTo>
                      <a:pt x="31" y="19"/>
                      <a:pt x="27" y="21"/>
                      <a:pt x="23" y="22"/>
                    </a:cubicBezTo>
                    <a:cubicBezTo>
                      <a:pt x="16" y="24"/>
                      <a:pt x="6" y="23"/>
                      <a:pt x="2" y="18"/>
                    </a:cubicBezTo>
                    <a:cubicBezTo>
                      <a:pt x="0" y="16"/>
                      <a:pt x="0" y="14"/>
                      <a:pt x="0" y="11"/>
                    </a:cubicBezTo>
                    <a:cubicBezTo>
                      <a:pt x="3" y="3"/>
                      <a:pt x="14" y="0"/>
                      <a:pt x="23" y="3"/>
                    </a:cubicBezTo>
                    <a:cubicBezTo>
                      <a:pt x="26" y="3"/>
                      <a:pt x="34" y="6"/>
                      <a:pt x="33" y="1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384">
                <a:extLst>
                  <a:ext uri="{FF2B5EF4-FFF2-40B4-BE49-F238E27FC236}">
                    <a16:creationId xmlns:a16="http://schemas.microsoft.com/office/drawing/2014/main" id="{82C15E9F-8EF3-6C25-C0B3-DB60CAC77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2296"/>
                <a:ext cx="37" cy="72"/>
              </a:xfrm>
              <a:custGeom>
                <a:avLst/>
                <a:gdLst>
                  <a:gd name="T0" fmla="*/ 133 w 15"/>
                  <a:gd name="T1" fmla="*/ 35 h 27"/>
                  <a:gd name="T2" fmla="*/ 212 w 15"/>
                  <a:gd name="T3" fmla="*/ 227 h 27"/>
                  <a:gd name="T4" fmla="*/ 183 w 15"/>
                  <a:gd name="T5" fmla="*/ 491 h 27"/>
                  <a:gd name="T6" fmla="*/ 12 w 15"/>
                  <a:gd name="T7" fmla="*/ 264 h 27"/>
                  <a:gd name="T8" fmla="*/ 12 w 15"/>
                  <a:gd name="T9" fmla="*/ 77 h 27"/>
                  <a:gd name="T10" fmla="*/ 62 w 15"/>
                  <a:gd name="T11" fmla="*/ 0 h 27"/>
                  <a:gd name="T12" fmla="*/ 133 w 15"/>
                  <a:gd name="T13" fmla="*/ 35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27">
                    <a:moveTo>
                      <a:pt x="9" y="2"/>
                    </a:moveTo>
                    <a:cubicBezTo>
                      <a:pt x="11" y="4"/>
                      <a:pt x="13" y="8"/>
                      <a:pt x="14" y="12"/>
                    </a:cubicBezTo>
                    <a:cubicBezTo>
                      <a:pt x="15" y="19"/>
                      <a:pt x="14" y="26"/>
                      <a:pt x="12" y="26"/>
                    </a:cubicBezTo>
                    <a:cubicBezTo>
                      <a:pt x="8" y="27"/>
                      <a:pt x="3" y="20"/>
                      <a:pt x="1" y="14"/>
                    </a:cubicBezTo>
                    <a:cubicBezTo>
                      <a:pt x="0" y="10"/>
                      <a:pt x="0" y="6"/>
                      <a:pt x="1" y="4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6" y="0"/>
                      <a:pt x="9" y="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385">
                <a:extLst>
                  <a:ext uri="{FF2B5EF4-FFF2-40B4-BE49-F238E27FC236}">
                    <a16:creationId xmlns:a16="http://schemas.microsoft.com/office/drawing/2014/main" id="{83328F47-6B10-582E-5A8E-C7DF6E719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2525"/>
                <a:ext cx="40" cy="38"/>
              </a:xfrm>
              <a:custGeom>
                <a:avLst/>
                <a:gdLst>
                  <a:gd name="T0" fmla="*/ 208 w 16"/>
                  <a:gd name="T1" fmla="*/ 103 h 14"/>
                  <a:gd name="T2" fmla="*/ 208 w 16"/>
                  <a:gd name="T3" fmla="*/ 244 h 14"/>
                  <a:gd name="T4" fmla="*/ 113 w 16"/>
                  <a:gd name="T5" fmla="*/ 258 h 14"/>
                  <a:gd name="T6" fmla="*/ 20 w 16"/>
                  <a:gd name="T7" fmla="*/ 117 h 14"/>
                  <a:gd name="T8" fmla="*/ 33 w 16"/>
                  <a:gd name="T9" fmla="*/ 60 h 14"/>
                  <a:gd name="T10" fmla="*/ 208 w 16"/>
                  <a:gd name="T11" fmla="*/ 10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3" y="5"/>
                    </a:moveTo>
                    <a:cubicBezTo>
                      <a:pt x="16" y="9"/>
                      <a:pt x="14" y="11"/>
                      <a:pt x="13" y="12"/>
                    </a:cubicBezTo>
                    <a:cubicBezTo>
                      <a:pt x="11" y="13"/>
                      <a:pt x="9" y="14"/>
                      <a:pt x="7" y="13"/>
                    </a:cubicBezTo>
                    <a:cubicBezTo>
                      <a:pt x="4" y="12"/>
                      <a:pt x="1" y="9"/>
                      <a:pt x="1" y="6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5" y="0"/>
                      <a:pt x="10" y="2"/>
                      <a:pt x="13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386">
                <a:extLst>
                  <a:ext uri="{FF2B5EF4-FFF2-40B4-BE49-F238E27FC236}">
                    <a16:creationId xmlns:a16="http://schemas.microsoft.com/office/drawing/2014/main" id="{E689D2E0-F580-25FF-85F6-369BB8701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776"/>
                <a:ext cx="30" cy="21"/>
              </a:xfrm>
              <a:custGeom>
                <a:avLst/>
                <a:gdLst>
                  <a:gd name="T0" fmla="*/ 188 w 12"/>
                  <a:gd name="T1" fmla="*/ 55 h 8"/>
                  <a:gd name="T2" fmla="*/ 63 w 12"/>
                  <a:gd name="T3" fmla="*/ 123 h 8"/>
                  <a:gd name="T4" fmla="*/ 20 w 12"/>
                  <a:gd name="T5" fmla="*/ 110 h 8"/>
                  <a:gd name="T6" fmla="*/ 20 w 12"/>
                  <a:gd name="T7" fmla="*/ 55 h 8"/>
                  <a:gd name="T8" fmla="*/ 145 w 12"/>
                  <a:gd name="T9" fmla="*/ 21 h 8"/>
                  <a:gd name="T10" fmla="*/ 188 w 12"/>
                  <a:gd name="T11" fmla="*/ 5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3"/>
                    </a:moveTo>
                    <a:cubicBezTo>
                      <a:pt x="12" y="4"/>
                      <a:pt x="9" y="7"/>
                      <a:pt x="4" y="7"/>
                    </a:cubicBezTo>
                    <a:cubicBezTo>
                      <a:pt x="1" y="8"/>
                      <a:pt x="1" y="6"/>
                      <a:pt x="1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3" y="1"/>
                      <a:pt x="7" y="0"/>
                      <a:pt x="9" y="1"/>
                    </a:cubicBezTo>
                    <a:cubicBezTo>
                      <a:pt x="11" y="1"/>
                      <a:pt x="12" y="2"/>
                      <a:pt x="12" y="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387">
                <a:extLst>
                  <a:ext uri="{FF2B5EF4-FFF2-40B4-BE49-F238E27FC236}">
                    <a16:creationId xmlns:a16="http://schemas.microsoft.com/office/drawing/2014/main" id="{B1A0931C-FE7C-F537-7420-EE931E04D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037"/>
                <a:ext cx="65" cy="67"/>
              </a:xfrm>
              <a:custGeom>
                <a:avLst/>
                <a:gdLst>
                  <a:gd name="T0" fmla="*/ 363 w 26"/>
                  <a:gd name="T1" fmla="*/ 346 h 25"/>
                  <a:gd name="T2" fmla="*/ 113 w 26"/>
                  <a:gd name="T3" fmla="*/ 423 h 25"/>
                  <a:gd name="T4" fmla="*/ 50 w 26"/>
                  <a:gd name="T5" fmla="*/ 137 h 25"/>
                  <a:gd name="T6" fmla="*/ 283 w 26"/>
                  <a:gd name="T7" fmla="*/ 56 h 25"/>
                  <a:gd name="T8" fmla="*/ 363 w 26"/>
                  <a:gd name="T9" fmla="*/ 34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3" y="18"/>
                    </a:moveTo>
                    <a:cubicBezTo>
                      <a:pt x="20" y="23"/>
                      <a:pt x="13" y="25"/>
                      <a:pt x="7" y="22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6" y="2"/>
                      <a:pt x="13" y="0"/>
                      <a:pt x="18" y="3"/>
                    </a:cubicBezTo>
                    <a:cubicBezTo>
                      <a:pt x="24" y="6"/>
                      <a:pt x="26" y="13"/>
                      <a:pt x="23" y="1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388">
                <a:extLst>
                  <a:ext uri="{FF2B5EF4-FFF2-40B4-BE49-F238E27FC236}">
                    <a16:creationId xmlns:a16="http://schemas.microsoft.com/office/drawing/2014/main" id="{D107D886-D3BE-D08C-AE65-36BB4E7A5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2051"/>
                <a:ext cx="40" cy="42"/>
              </a:xfrm>
              <a:custGeom>
                <a:avLst/>
                <a:gdLst>
                  <a:gd name="T0" fmla="*/ 220 w 16"/>
                  <a:gd name="T1" fmla="*/ 200 h 16"/>
                  <a:gd name="T2" fmla="*/ 63 w 16"/>
                  <a:gd name="T3" fmla="*/ 255 h 16"/>
                  <a:gd name="T4" fmla="*/ 33 w 16"/>
                  <a:gd name="T5" fmla="*/ 76 h 16"/>
                  <a:gd name="T6" fmla="*/ 175 w 16"/>
                  <a:gd name="T7" fmla="*/ 21 h 16"/>
                  <a:gd name="T8" fmla="*/ 220 w 16"/>
                  <a:gd name="T9" fmla="*/ 20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4" y="11"/>
                    </a:moveTo>
                    <a:cubicBezTo>
                      <a:pt x="12" y="15"/>
                      <a:pt x="8" y="16"/>
                      <a:pt x="4" y="14"/>
                    </a:cubicBezTo>
                    <a:cubicBezTo>
                      <a:pt x="1" y="12"/>
                      <a:pt x="0" y="8"/>
                      <a:pt x="2" y="4"/>
                    </a:cubicBezTo>
                    <a:cubicBezTo>
                      <a:pt x="3" y="1"/>
                      <a:pt x="8" y="0"/>
                      <a:pt x="11" y="1"/>
                    </a:cubicBezTo>
                    <a:cubicBezTo>
                      <a:pt x="15" y="3"/>
                      <a:pt x="16" y="8"/>
                      <a:pt x="14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389">
                <a:extLst>
                  <a:ext uri="{FF2B5EF4-FFF2-40B4-BE49-F238E27FC236}">
                    <a16:creationId xmlns:a16="http://schemas.microsoft.com/office/drawing/2014/main" id="{7955844E-0D5E-3C8B-AB46-B52F38CB9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1816"/>
                <a:ext cx="373" cy="379"/>
              </a:xfrm>
              <a:custGeom>
                <a:avLst/>
                <a:gdLst>
                  <a:gd name="T0" fmla="*/ 2243 w 149"/>
                  <a:gd name="T1" fmla="*/ 1425 h 142"/>
                  <a:gd name="T2" fmla="*/ 2163 w 149"/>
                  <a:gd name="T3" fmla="*/ 833 h 142"/>
                  <a:gd name="T4" fmla="*/ 2068 w 149"/>
                  <a:gd name="T5" fmla="*/ 649 h 142"/>
                  <a:gd name="T6" fmla="*/ 1963 w 149"/>
                  <a:gd name="T7" fmla="*/ 571 h 142"/>
                  <a:gd name="T8" fmla="*/ 1835 w 149"/>
                  <a:gd name="T9" fmla="*/ 342 h 142"/>
                  <a:gd name="T10" fmla="*/ 1304 w 149"/>
                  <a:gd name="T11" fmla="*/ 56 h 142"/>
                  <a:gd name="T12" fmla="*/ 1317 w 149"/>
                  <a:gd name="T13" fmla="*/ 854 h 142"/>
                  <a:gd name="T14" fmla="*/ 1334 w 149"/>
                  <a:gd name="T15" fmla="*/ 1062 h 142"/>
                  <a:gd name="T16" fmla="*/ 1334 w 149"/>
                  <a:gd name="T17" fmla="*/ 1062 h 142"/>
                  <a:gd name="T18" fmla="*/ 1442 w 149"/>
                  <a:gd name="T19" fmla="*/ 1276 h 142"/>
                  <a:gd name="T20" fmla="*/ 1347 w 149"/>
                  <a:gd name="T21" fmla="*/ 1639 h 142"/>
                  <a:gd name="T22" fmla="*/ 1334 w 149"/>
                  <a:gd name="T23" fmla="*/ 1639 h 142"/>
                  <a:gd name="T24" fmla="*/ 1242 w 149"/>
                  <a:gd name="T25" fmla="*/ 1617 h 142"/>
                  <a:gd name="T26" fmla="*/ 1084 w 149"/>
                  <a:gd name="T27" fmla="*/ 1732 h 142"/>
                  <a:gd name="T28" fmla="*/ 1066 w 149"/>
                  <a:gd name="T29" fmla="*/ 1617 h 142"/>
                  <a:gd name="T30" fmla="*/ 959 w 149"/>
                  <a:gd name="T31" fmla="*/ 1561 h 142"/>
                  <a:gd name="T32" fmla="*/ 959 w 149"/>
                  <a:gd name="T33" fmla="*/ 1310 h 142"/>
                  <a:gd name="T34" fmla="*/ 971 w 149"/>
                  <a:gd name="T35" fmla="*/ 1118 h 142"/>
                  <a:gd name="T36" fmla="*/ 1004 w 149"/>
                  <a:gd name="T37" fmla="*/ 1118 h 142"/>
                  <a:gd name="T38" fmla="*/ 1004 w 149"/>
                  <a:gd name="T39" fmla="*/ 1118 h 142"/>
                  <a:gd name="T40" fmla="*/ 1084 w 149"/>
                  <a:gd name="T41" fmla="*/ 875 h 142"/>
                  <a:gd name="T42" fmla="*/ 1066 w 149"/>
                  <a:gd name="T43" fmla="*/ 35 h 142"/>
                  <a:gd name="T44" fmla="*/ 834 w 149"/>
                  <a:gd name="T45" fmla="*/ 56 h 142"/>
                  <a:gd name="T46" fmla="*/ 583 w 149"/>
                  <a:gd name="T47" fmla="*/ 307 h 142"/>
                  <a:gd name="T48" fmla="*/ 158 w 149"/>
                  <a:gd name="T49" fmla="*/ 1046 h 142"/>
                  <a:gd name="T50" fmla="*/ 50 w 149"/>
                  <a:gd name="T51" fmla="*/ 1524 h 142"/>
                  <a:gd name="T52" fmla="*/ 83 w 149"/>
                  <a:gd name="T53" fmla="*/ 1810 h 142"/>
                  <a:gd name="T54" fmla="*/ 238 w 149"/>
                  <a:gd name="T55" fmla="*/ 1903 h 142"/>
                  <a:gd name="T56" fmla="*/ 376 w 149"/>
                  <a:gd name="T57" fmla="*/ 2322 h 142"/>
                  <a:gd name="T58" fmla="*/ 801 w 149"/>
                  <a:gd name="T59" fmla="*/ 2530 h 142"/>
                  <a:gd name="T60" fmla="*/ 1692 w 149"/>
                  <a:gd name="T61" fmla="*/ 2437 h 142"/>
                  <a:gd name="T62" fmla="*/ 1847 w 149"/>
                  <a:gd name="T63" fmla="*/ 2165 h 142"/>
                  <a:gd name="T64" fmla="*/ 1847 w 149"/>
                  <a:gd name="T65" fmla="*/ 2165 h 142"/>
                  <a:gd name="T66" fmla="*/ 2243 w 149"/>
                  <a:gd name="T67" fmla="*/ 1425 h 1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42">
                    <a:moveTo>
                      <a:pt x="143" y="75"/>
                    </a:moveTo>
                    <a:cubicBezTo>
                      <a:pt x="140" y="65"/>
                      <a:pt x="143" y="54"/>
                      <a:pt x="138" y="44"/>
                    </a:cubicBezTo>
                    <a:cubicBezTo>
                      <a:pt x="136" y="41"/>
                      <a:pt x="134" y="36"/>
                      <a:pt x="132" y="34"/>
                    </a:cubicBezTo>
                    <a:cubicBezTo>
                      <a:pt x="130" y="32"/>
                      <a:pt x="127" y="32"/>
                      <a:pt x="125" y="30"/>
                    </a:cubicBezTo>
                    <a:cubicBezTo>
                      <a:pt x="121" y="28"/>
                      <a:pt x="121" y="22"/>
                      <a:pt x="117" y="18"/>
                    </a:cubicBezTo>
                    <a:cubicBezTo>
                      <a:pt x="109" y="7"/>
                      <a:pt x="95" y="0"/>
                      <a:pt x="83" y="3"/>
                    </a:cubicBezTo>
                    <a:cubicBezTo>
                      <a:pt x="85" y="20"/>
                      <a:pt x="85" y="35"/>
                      <a:pt x="84" y="45"/>
                    </a:cubicBezTo>
                    <a:cubicBezTo>
                      <a:pt x="84" y="50"/>
                      <a:pt x="85" y="53"/>
                      <a:pt x="85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4" y="62"/>
                      <a:pt x="86" y="67"/>
                      <a:pt x="92" y="67"/>
                    </a:cubicBezTo>
                    <a:cubicBezTo>
                      <a:pt x="86" y="67"/>
                      <a:pt x="80" y="81"/>
                      <a:pt x="86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5"/>
                      <a:pt x="81" y="85"/>
                      <a:pt x="79" y="85"/>
                    </a:cubicBezTo>
                    <a:cubicBezTo>
                      <a:pt x="74" y="86"/>
                      <a:pt x="72" y="87"/>
                      <a:pt x="69" y="91"/>
                    </a:cubicBezTo>
                    <a:cubicBezTo>
                      <a:pt x="68" y="89"/>
                      <a:pt x="70" y="87"/>
                      <a:pt x="68" y="85"/>
                    </a:cubicBezTo>
                    <a:cubicBezTo>
                      <a:pt x="66" y="83"/>
                      <a:pt x="63" y="83"/>
                      <a:pt x="61" y="82"/>
                    </a:cubicBezTo>
                    <a:cubicBezTo>
                      <a:pt x="65" y="79"/>
                      <a:pt x="65" y="71"/>
                      <a:pt x="61" y="69"/>
                    </a:cubicBezTo>
                    <a:cubicBezTo>
                      <a:pt x="64" y="68"/>
                      <a:pt x="64" y="61"/>
                      <a:pt x="62" y="59"/>
                    </a:cubicBezTo>
                    <a:cubicBezTo>
                      <a:pt x="62" y="59"/>
                      <a:pt x="63" y="59"/>
                      <a:pt x="64" y="59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5" y="56"/>
                      <a:pt x="69" y="53"/>
                      <a:pt x="69" y="46"/>
                    </a:cubicBezTo>
                    <a:cubicBezTo>
                      <a:pt x="70" y="35"/>
                      <a:pt x="70" y="19"/>
                      <a:pt x="68" y="2"/>
                    </a:cubicBezTo>
                    <a:cubicBezTo>
                      <a:pt x="62" y="1"/>
                      <a:pt x="56" y="2"/>
                      <a:pt x="53" y="3"/>
                    </a:cubicBezTo>
                    <a:cubicBezTo>
                      <a:pt x="49" y="4"/>
                      <a:pt x="34" y="10"/>
                      <a:pt x="37" y="16"/>
                    </a:cubicBezTo>
                    <a:cubicBezTo>
                      <a:pt x="22" y="13"/>
                      <a:pt x="0" y="42"/>
                      <a:pt x="10" y="55"/>
                    </a:cubicBezTo>
                    <a:cubicBezTo>
                      <a:pt x="4" y="61"/>
                      <a:pt x="4" y="73"/>
                      <a:pt x="3" y="80"/>
                    </a:cubicBezTo>
                    <a:cubicBezTo>
                      <a:pt x="3" y="85"/>
                      <a:pt x="3" y="90"/>
                      <a:pt x="5" y="95"/>
                    </a:cubicBezTo>
                    <a:cubicBezTo>
                      <a:pt x="7" y="99"/>
                      <a:pt x="10" y="99"/>
                      <a:pt x="15" y="100"/>
                    </a:cubicBezTo>
                    <a:cubicBezTo>
                      <a:pt x="11" y="108"/>
                      <a:pt x="17" y="118"/>
                      <a:pt x="24" y="122"/>
                    </a:cubicBezTo>
                    <a:cubicBezTo>
                      <a:pt x="29" y="125"/>
                      <a:pt x="45" y="139"/>
                      <a:pt x="51" y="133"/>
                    </a:cubicBezTo>
                    <a:cubicBezTo>
                      <a:pt x="56" y="142"/>
                      <a:pt x="89" y="141"/>
                      <a:pt x="108" y="128"/>
                    </a:cubicBezTo>
                    <a:cubicBezTo>
                      <a:pt x="113" y="125"/>
                      <a:pt x="118" y="120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35" y="112"/>
                      <a:pt x="149" y="92"/>
                      <a:pt x="143" y="7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390">
                <a:extLst>
                  <a:ext uri="{FF2B5EF4-FFF2-40B4-BE49-F238E27FC236}">
                    <a16:creationId xmlns:a16="http://schemas.microsoft.com/office/drawing/2014/main" id="{90C792ED-43B3-F0BD-06F4-76F02588D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496"/>
                <a:ext cx="77" cy="11"/>
              </a:xfrm>
              <a:custGeom>
                <a:avLst/>
                <a:gdLst>
                  <a:gd name="T0" fmla="*/ 0 w 31"/>
                  <a:gd name="T1" fmla="*/ 83 h 4"/>
                  <a:gd name="T2" fmla="*/ 124 w 31"/>
                  <a:gd name="T3" fmla="*/ 22 h 4"/>
                  <a:gd name="T4" fmla="*/ 291 w 31"/>
                  <a:gd name="T5" fmla="*/ 47 h 4"/>
                  <a:gd name="T6" fmla="*/ 474 w 31"/>
                  <a:gd name="T7" fmla="*/ 6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0" y="4"/>
                    </a:moveTo>
                    <a:cubicBezTo>
                      <a:pt x="2" y="3"/>
                      <a:pt x="5" y="1"/>
                      <a:pt x="8" y="1"/>
                    </a:cubicBezTo>
                    <a:cubicBezTo>
                      <a:pt x="13" y="0"/>
                      <a:pt x="15" y="1"/>
                      <a:pt x="19" y="2"/>
                    </a:cubicBezTo>
                    <a:cubicBezTo>
                      <a:pt x="23" y="3"/>
                      <a:pt x="27" y="2"/>
                      <a:pt x="31" y="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391">
                <a:extLst>
                  <a:ext uri="{FF2B5EF4-FFF2-40B4-BE49-F238E27FC236}">
                    <a16:creationId xmlns:a16="http://schemas.microsoft.com/office/drawing/2014/main" id="{72E359A3-1948-C7CB-0A3F-6C51DD3D1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2323"/>
                <a:ext cx="105" cy="32"/>
              </a:xfrm>
              <a:custGeom>
                <a:avLst/>
                <a:gdLst>
                  <a:gd name="T0" fmla="*/ 658 w 42"/>
                  <a:gd name="T1" fmla="*/ 227 h 12"/>
                  <a:gd name="T2" fmla="*/ 220 w 42"/>
                  <a:gd name="T3" fmla="*/ 21 h 12"/>
                  <a:gd name="T4" fmla="*/ 0 w 42"/>
                  <a:gd name="T5" fmla="*/ 19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12">
                    <a:moveTo>
                      <a:pt x="42" y="12"/>
                    </a:moveTo>
                    <a:cubicBezTo>
                      <a:pt x="35" y="8"/>
                      <a:pt x="23" y="0"/>
                      <a:pt x="14" y="1"/>
                    </a:cubicBezTo>
                    <a:cubicBezTo>
                      <a:pt x="8" y="2"/>
                      <a:pt x="5" y="8"/>
                      <a:pt x="0" y="1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392">
                <a:extLst>
                  <a:ext uri="{FF2B5EF4-FFF2-40B4-BE49-F238E27FC236}">
                    <a16:creationId xmlns:a16="http://schemas.microsoft.com/office/drawing/2014/main" id="{A1B4D1BD-A563-403F-30A2-9B79138BF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" y="2216"/>
                <a:ext cx="28" cy="107"/>
              </a:xfrm>
              <a:custGeom>
                <a:avLst/>
                <a:gdLst>
                  <a:gd name="T0" fmla="*/ 0 w 11"/>
                  <a:gd name="T1" fmla="*/ 765 h 40"/>
                  <a:gd name="T2" fmla="*/ 117 w 11"/>
                  <a:gd name="T3" fmla="*/ 0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40">
                    <a:moveTo>
                      <a:pt x="0" y="40"/>
                    </a:moveTo>
                    <a:cubicBezTo>
                      <a:pt x="11" y="30"/>
                      <a:pt x="8" y="13"/>
                      <a:pt x="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393">
                <a:extLst>
                  <a:ext uri="{FF2B5EF4-FFF2-40B4-BE49-F238E27FC236}">
                    <a16:creationId xmlns:a16="http://schemas.microsoft.com/office/drawing/2014/main" id="{33A58E71-BF42-F691-97F1-B5135E4D7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1293"/>
                <a:ext cx="267" cy="235"/>
              </a:xfrm>
              <a:custGeom>
                <a:avLst/>
                <a:gdLst>
                  <a:gd name="T0" fmla="*/ 1662 w 107"/>
                  <a:gd name="T1" fmla="*/ 1426 h 88"/>
                  <a:gd name="T2" fmla="*/ 1632 w 107"/>
                  <a:gd name="T3" fmla="*/ 1242 h 88"/>
                  <a:gd name="T4" fmla="*/ 1462 w 107"/>
                  <a:gd name="T5" fmla="*/ 1220 h 88"/>
                  <a:gd name="T6" fmla="*/ 1350 w 107"/>
                  <a:gd name="T7" fmla="*/ 1028 h 88"/>
                  <a:gd name="T8" fmla="*/ 155 w 107"/>
                  <a:gd name="T9" fmla="*/ 0 h 88"/>
                  <a:gd name="T10" fmla="*/ 0 w 107"/>
                  <a:gd name="T11" fmla="*/ 192 h 88"/>
                  <a:gd name="T12" fmla="*/ 1290 w 107"/>
                  <a:gd name="T13" fmla="*/ 1242 h 88"/>
                  <a:gd name="T14" fmla="*/ 1320 w 107"/>
                  <a:gd name="T15" fmla="*/ 1426 h 88"/>
                  <a:gd name="T16" fmla="*/ 1278 w 107"/>
                  <a:gd name="T17" fmla="*/ 1447 h 88"/>
                  <a:gd name="T18" fmla="*/ 1382 w 107"/>
                  <a:gd name="T19" fmla="*/ 1656 h 88"/>
                  <a:gd name="T20" fmla="*/ 1557 w 107"/>
                  <a:gd name="T21" fmla="*/ 1677 h 88"/>
                  <a:gd name="T22" fmla="*/ 1557 w 107"/>
                  <a:gd name="T23" fmla="*/ 1640 h 88"/>
                  <a:gd name="T24" fmla="*/ 1662 w 107"/>
                  <a:gd name="T25" fmla="*/ 1426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88">
                    <a:moveTo>
                      <a:pt x="107" y="75"/>
                    </a:moveTo>
                    <a:cubicBezTo>
                      <a:pt x="102" y="73"/>
                      <a:pt x="102" y="69"/>
                      <a:pt x="105" y="65"/>
                    </a:cubicBezTo>
                    <a:cubicBezTo>
                      <a:pt x="101" y="66"/>
                      <a:pt x="97" y="67"/>
                      <a:pt x="94" y="64"/>
                    </a:cubicBezTo>
                    <a:cubicBezTo>
                      <a:pt x="92" y="61"/>
                      <a:pt x="90" y="59"/>
                      <a:pt x="87" y="54"/>
                    </a:cubicBezTo>
                    <a:cubicBezTo>
                      <a:pt x="70" y="22"/>
                      <a:pt x="30" y="5"/>
                      <a:pt x="1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0" y="13"/>
                      <a:pt x="66" y="30"/>
                      <a:pt x="83" y="65"/>
                    </a:cubicBezTo>
                    <a:cubicBezTo>
                      <a:pt x="86" y="71"/>
                      <a:pt x="86" y="73"/>
                      <a:pt x="85" y="75"/>
                    </a:cubicBezTo>
                    <a:cubicBezTo>
                      <a:pt x="84" y="76"/>
                      <a:pt x="83" y="76"/>
                      <a:pt x="82" y="76"/>
                    </a:cubicBezTo>
                    <a:cubicBezTo>
                      <a:pt x="87" y="76"/>
                      <a:pt x="91" y="82"/>
                      <a:pt x="89" y="87"/>
                    </a:cubicBezTo>
                    <a:cubicBezTo>
                      <a:pt x="92" y="84"/>
                      <a:pt x="98" y="83"/>
                      <a:pt x="100" y="88"/>
                    </a:cubicBezTo>
                    <a:cubicBezTo>
                      <a:pt x="100" y="86"/>
                      <a:pt x="100" y="86"/>
                      <a:pt x="100" y="86"/>
                    </a:cubicBezTo>
                    <a:cubicBezTo>
                      <a:pt x="100" y="82"/>
                      <a:pt x="102" y="76"/>
                      <a:pt x="107" y="75"/>
                    </a:cubicBezTo>
                    <a:close/>
                  </a:path>
                </a:pathLst>
              </a:custGeom>
              <a:solidFill>
                <a:srgbClr val="FE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394">
                <a:extLst>
                  <a:ext uri="{FF2B5EF4-FFF2-40B4-BE49-F238E27FC236}">
                    <a16:creationId xmlns:a16="http://schemas.microsoft.com/office/drawing/2014/main" id="{DE1F4CD7-1A34-D4A6-5EFB-2A4955525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1509"/>
                <a:ext cx="190" cy="550"/>
              </a:xfrm>
              <a:custGeom>
                <a:avLst/>
                <a:gdLst>
                  <a:gd name="T0" fmla="*/ 1188 w 76"/>
                  <a:gd name="T1" fmla="*/ 3466 h 206"/>
                  <a:gd name="T2" fmla="*/ 1083 w 76"/>
                  <a:gd name="T3" fmla="*/ 3257 h 206"/>
                  <a:gd name="T4" fmla="*/ 1083 w 76"/>
                  <a:gd name="T5" fmla="*/ 3257 h 206"/>
                  <a:gd name="T6" fmla="*/ 1063 w 76"/>
                  <a:gd name="T7" fmla="*/ 3044 h 206"/>
                  <a:gd name="T8" fmla="*/ 145 w 76"/>
                  <a:gd name="T9" fmla="*/ 0 h 206"/>
                  <a:gd name="T10" fmla="*/ 0 w 76"/>
                  <a:gd name="T11" fmla="*/ 192 h 206"/>
                  <a:gd name="T12" fmla="*/ 833 w 76"/>
                  <a:gd name="T13" fmla="*/ 3065 h 206"/>
                  <a:gd name="T14" fmla="*/ 750 w 76"/>
                  <a:gd name="T15" fmla="*/ 3316 h 206"/>
                  <a:gd name="T16" fmla="*/ 750 w 76"/>
                  <a:gd name="T17" fmla="*/ 3316 h 206"/>
                  <a:gd name="T18" fmla="*/ 720 w 76"/>
                  <a:gd name="T19" fmla="*/ 3316 h 206"/>
                  <a:gd name="T20" fmla="*/ 708 w 76"/>
                  <a:gd name="T21" fmla="*/ 3500 h 206"/>
                  <a:gd name="T22" fmla="*/ 708 w 76"/>
                  <a:gd name="T23" fmla="*/ 3749 h 206"/>
                  <a:gd name="T24" fmla="*/ 813 w 76"/>
                  <a:gd name="T25" fmla="*/ 3807 h 206"/>
                  <a:gd name="T26" fmla="*/ 833 w 76"/>
                  <a:gd name="T27" fmla="*/ 3919 h 206"/>
                  <a:gd name="T28" fmla="*/ 988 w 76"/>
                  <a:gd name="T29" fmla="*/ 3807 h 206"/>
                  <a:gd name="T30" fmla="*/ 1083 w 76"/>
                  <a:gd name="T31" fmla="*/ 3829 h 206"/>
                  <a:gd name="T32" fmla="*/ 1095 w 76"/>
                  <a:gd name="T33" fmla="*/ 3829 h 206"/>
                  <a:gd name="T34" fmla="*/ 1188 w 76"/>
                  <a:gd name="T35" fmla="*/ 3466 h 2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206">
                    <a:moveTo>
                      <a:pt x="76" y="182"/>
                    </a:moveTo>
                    <a:cubicBezTo>
                      <a:pt x="70" y="182"/>
                      <a:pt x="68" y="177"/>
                      <a:pt x="69" y="171"/>
                    </a:cubicBezTo>
                    <a:cubicBezTo>
                      <a:pt x="69" y="171"/>
                      <a:pt x="69" y="171"/>
                      <a:pt x="69" y="171"/>
                    </a:cubicBezTo>
                    <a:cubicBezTo>
                      <a:pt x="69" y="168"/>
                      <a:pt x="68" y="165"/>
                      <a:pt x="68" y="160"/>
                    </a:cubicBezTo>
                    <a:cubicBezTo>
                      <a:pt x="71" y="124"/>
                      <a:pt x="62" y="35"/>
                      <a:pt x="9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8" y="46"/>
                      <a:pt x="56" y="126"/>
                      <a:pt x="53" y="161"/>
                    </a:cubicBezTo>
                    <a:cubicBezTo>
                      <a:pt x="53" y="168"/>
                      <a:pt x="49" y="171"/>
                      <a:pt x="48" y="174"/>
                    </a:cubicBezTo>
                    <a:cubicBezTo>
                      <a:pt x="48" y="174"/>
                      <a:pt x="48" y="174"/>
                      <a:pt x="48" y="174"/>
                    </a:cubicBezTo>
                    <a:cubicBezTo>
                      <a:pt x="47" y="174"/>
                      <a:pt x="46" y="174"/>
                      <a:pt x="46" y="174"/>
                    </a:cubicBezTo>
                    <a:cubicBezTo>
                      <a:pt x="48" y="176"/>
                      <a:pt x="48" y="183"/>
                      <a:pt x="45" y="184"/>
                    </a:cubicBezTo>
                    <a:cubicBezTo>
                      <a:pt x="49" y="186"/>
                      <a:pt x="49" y="194"/>
                      <a:pt x="45" y="197"/>
                    </a:cubicBezTo>
                    <a:cubicBezTo>
                      <a:pt x="47" y="198"/>
                      <a:pt x="50" y="198"/>
                      <a:pt x="52" y="200"/>
                    </a:cubicBezTo>
                    <a:cubicBezTo>
                      <a:pt x="54" y="202"/>
                      <a:pt x="52" y="204"/>
                      <a:pt x="53" y="206"/>
                    </a:cubicBezTo>
                    <a:cubicBezTo>
                      <a:pt x="56" y="202"/>
                      <a:pt x="58" y="201"/>
                      <a:pt x="63" y="200"/>
                    </a:cubicBezTo>
                    <a:cubicBezTo>
                      <a:pt x="65" y="200"/>
                      <a:pt x="69" y="200"/>
                      <a:pt x="69" y="201"/>
                    </a:cubicBezTo>
                    <a:cubicBezTo>
                      <a:pt x="70" y="201"/>
                      <a:pt x="70" y="201"/>
                      <a:pt x="70" y="201"/>
                    </a:cubicBezTo>
                    <a:cubicBezTo>
                      <a:pt x="64" y="196"/>
                      <a:pt x="70" y="182"/>
                      <a:pt x="76" y="182"/>
                    </a:cubicBezTo>
                    <a:close/>
                  </a:path>
                </a:pathLst>
              </a:custGeom>
              <a:solidFill>
                <a:srgbClr val="FEA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395">
                <a:extLst>
                  <a:ext uri="{FF2B5EF4-FFF2-40B4-BE49-F238E27FC236}">
                    <a16:creationId xmlns:a16="http://schemas.microsoft.com/office/drawing/2014/main" id="{B8B85CF8-1CC3-520B-65DF-079760062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1293"/>
                <a:ext cx="267" cy="235"/>
              </a:xfrm>
              <a:custGeom>
                <a:avLst/>
                <a:gdLst>
                  <a:gd name="T0" fmla="*/ 0 w 107"/>
                  <a:gd name="T1" fmla="*/ 192 h 88"/>
                  <a:gd name="T2" fmla="*/ 1290 w 107"/>
                  <a:gd name="T3" fmla="*/ 1242 h 88"/>
                  <a:gd name="T4" fmla="*/ 1320 w 107"/>
                  <a:gd name="T5" fmla="*/ 1426 h 88"/>
                  <a:gd name="T6" fmla="*/ 1278 w 107"/>
                  <a:gd name="T7" fmla="*/ 1447 h 88"/>
                  <a:gd name="T8" fmla="*/ 1382 w 107"/>
                  <a:gd name="T9" fmla="*/ 1656 h 88"/>
                  <a:gd name="T10" fmla="*/ 1557 w 107"/>
                  <a:gd name="T11" fmla="*/ 1677 h 88"/>
                  <a:gd name="T12" fmla="*/ 1557 w 107"/>
                  <a:gd name="T13" fmla="*/ 1640 h 88"/>
                  <a:gd name="T14" fmla="*/ 1662 w 107"/>
                  <a:gd name="T15" fmla="*/ 1426 h 88"/>
                  <a:gd name="T16" fmla="*/ 1632 w 107"/>
                  <a:gd name="T17" fmla="*/ 1242 h 88"/>
                  <a:gd name="T18" fmla="*/ 1462 w 107"/>
                  <a:gd name="T19" fmla="*/ 1220 h 88"/>
                  <a:gd name="T20" fmla="*/ 1350 w 107"/>
                  <a:gd name="T21" fmla="*/ 1028 h 88"/>
                  <a:gd name="T22" fmla="*/ 155 w 107"/>
                  <a:gd name="T23" fmla="*/ 0 h 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7" h="88">
                    <a:moveTo>
                      <a:pt x="0" y="10"/>
                    </a:moveTo>
                    <a:cubicBezTo>
                      <a:pt x="20" y="13"/>
                      <a:pt x="66" y="30"/>
                      <a:pt x="83" y="65"/>
                    </a:cubicBezTo>
                    <a:cubicBezTo>
                      <a:pt x="86" y="71"/>
                      <a:pt x="86" y="73"/>
                      <a:pt x="85" y="75"/>
                    </a:cubicBezTo>
                    <a:cubicBezTo>
                      <a:pt x="84" y="76"/>
                      <a:pt x="83" y="76"/>
                      <a:pt x="82" y="76"/>
                    </a:cubicBezTo>
                    <a:cubicBezTo>
                      <a:pt x="87" y="76"/>
                      <a:pt x="91" y="82"/>
                      <a:pt x="89" y="87"/>
                    </a:cubicBezTo>
                    <a:cubicBezTo>
                      <a:pt x="92" y="84"/>
                      <a:pt x="98" y="83"/>
                      <a:pt x="100" y="88"/>
                    </a:cubicBezTo>
                    <a:cubicBezTo>
                      <a:pt x="100" y="86"/>
                      <a:pt x="100" y="86"/>
                      <a:pt x="100" y="86"/>
                    </a:cubicBezTo>
                    <a:cubicBezTo>
                      <a:pt x="100" y="82"/>
                      <a:pt x="102" y="76"/>
                      <a:pt x="107" y="75"/>
                    </a:cubicBezTo>
                    <a:cubicBezTo>
                      <a:pt x="102" y="73"/>
                      <a:pt x="102" y="69"/>
                      <a:pt x="105" y="65"/>
                    </a:cubicBezTo>
                    <a:cubicBezTo>
                      <a:pt x="101" y="66"/>
                      <a:pt x="97" y="67"/>
                      <a:pt x="94" y="64"/>
                    </a:cubicBezTo>
                    <a:cubicBezTo>
                      <a:pt x="92" y="61"/>
                      <a:pt x="90" y="59"/>
                      <a:pt x="87" y="54"/>
                    </a:cubicBezTo>
                    <a:cubicBezTo>
                      <a:pt x="70" y="22"/>
                      <a:pt x="30" y="5"/>
                      <a:pt x="1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396">
                <a:extLst>
                  <a:ext uri="{FF2B5EF4-FFF2-40B4-BE49-F238E27FC236}">
                    <a16:creationId xmlns:a16="http://schemas.microsoft.com/office/drawing/2014/main" id="{6B051B7A-C472-FD6E-C3A5-E610FAE58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1509"/>
                <a:ext cx="190" cy="550"/>
              </a:xfrm>
              <a:custGeom>
                <a:avLst/>
                <a:gdLst>
                  <a:gd name="T0" fmla="*/ 0 w 76"/>
                  <a:gd name="T1" fmla="*/ 192 h 206"/>
                  <a:gd name="T2" fmla="*/ 833 w 76"/>
                  <a:gd name="T3" fmla="*/ 3065 h 206"/>
                  <a:gd name="T4" fmla="*/ 750 w 76"/>
                  <a:gd name="T5" fmla="*/ 3316 h 206"/>
                  <a:gd name="T6" fmla="*/ 750 w 76"/>
                  <a:gd name="T7" fmla="*/ 3316 h 206"/>
                  <a:gd name="T8" fmla="*/ 720 w 76"/>
                  <a:gd name="T9" fmla="*/ 3316 h 206"/>
                  <a:gd name="T10" fmla="*/ 708 w 76"/>
                  <a:gd name="T11" fmla="*/ 3500 h 206"/>
                  <a:gd name="T12" fmla="*/ 708 w 76"/>
                  <a:gd name="T13" fmla="*/ 3749 h 206"/>
                  <a:gd name="T14" fmla="*/ 813 w 76"/>
                  <a:gd name="T15" fmla="*/ 3807 h 206"/>
                  <a:gd name="T16" fmla="*/ 833 w 76"/>
                  <a:gd name="T17" fmla="*/ 3919 h 206"/>
                  <a:gd name="T18" fmla="*/ 988 w 76"/>
                  <a:gd name="T19" fmla="*/ 3807 h 206"/>
                  <a:gd name="T20" fmla="*/ 1083 w 76"/>
                  <a:gd name="T21" fmla="*/ 3829 h 206"/>
                  <a:gd name="T22" fmla="*/ 1095 w 76"/>
                  <a:gd name="T23" fmla="*/ 3829 h 206"/>
                  <a:gd name="T24" fmla="*/ 1188 w 76"/>
                  <a:gd name="T25" fmla="*/ 3466 h 206"/>
                  <a:gd name="T26" fmla="*/ 1083 w 76"/>
                  <a:gd name="T27" fmla="*/ 3257 h 206"/>
                  <a:gd name="T28" fmla="*/ 1083 w 76"/>
                  <a:gd name="T29" fmla="*/ 3257 h 206"/>
                  <a:gd name="T30" fmla="*/ 1063 w 76"/>
                  <a:gd name="T31" fmla="*/ 3044 h 206"/>
                  <a:gd name="T32" fmla="*/ 145 w 76"/>
                  <a:gd name="T33" fmla="*/ 0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206">
                    <a:moveTo>
                      <a:pt x="0" y="10"/>
                    </a:moveTo>
                    <a:cubicBezTo>
                      <a:pt x="48" y="46"/>
                      <a:pt x="56" y="126"/>
                      <a:pt x="53" y="161"/>
                    </a:cubicBezTo>
                    <a:cubicBezTo>
                      <a:pt x="53" y="168"/>
                      <a:pt x="49" y="171"/>
                      <a:pt x="48" y="174"/>
                    </a:cubicBezTo>
                    <a:cubicBezTo>
                      <a:pt x="48" y="174"/>
                      <a:pt x="48" y="174"/>
                      <a:pt x="48" y="174"/>
                    </a:cubicBezTo>
                    <a:cubicBezTo>
                      <a:pt x="47" y="174"/>
                      <a:pt x="46" y="174"/>
                      <a:pt x="46" y="174"/>
                    </a:cubicBezTo>
                    <a:cubicBezTo>
                      <a:pt x="48" y="176"/>
                      <a:pt x="48" y="183"/>
                      <a:pt x="45" y="184"/>
                    </a:cubicBezTo>
                    <a:cubicBezTo>
                      <a:pt x="49" y="186"/>
                      <a:pt x="49" y="194"/>
                      <a:pt x="45" y="197"/>
                    </a:cubicBezTo>
                    <a:cubicBezTo>
                      <a:pt x="47" y="198"/>
                      <a:pt x="50" y="198"/>
                      <a:pt x="52" y="200"/>
                    </a:cubicBezTo>
                    <a:cubicBezTo>
                      <a:pt x="54" y="202"/>
                      <a:pt x="52" y="204"/>
                      <a:pt x="53" y="206"/>
                    </a:cubicBezTo>
                    <a:cubicBezTo>
                      <a:pt x="56" y="202"/>
                      <a:pt x="58" y="201"/>
                      <a:pt x="63" y="200"/>
                    </a:cubicBezTo>
                    <a:cubicBezTo>
                      <a:pt x="65" y="200"/>
                      <a:pt x="69" y="200"/>
                      <a:pt x="69" y="201"/>
                    </a:cubicBezTo>
                    <a:cubicBezTo>
                      <a:pt x="70" y="201"/>
                      <a:pt x="70" y="201"/>
                      <a:pt x="70" y="201"/>
                    </a:cubicBezTo>
                    <a:cubicBezTo>
                      <a:pt x="64" y="196"/>
                      <a:pt x="70" y="182"/>
                      <a:pt x="76" y="182"/>
                    </a:cubicBezTo>
                    <a:cubicBezTo>
                      <a:pt x="70" y="182"/>
                      <a:pt x="68" y="177"/>
                      <a:pt x="69" y="171"/>
                    </a:cubicBezTo>
                    <a:cubicBezTo>
                      <a:pt x="69" y="171"/>
                      <a:pt x="69" y="171"/>
                      <a:pt x="69" y="171"/>
                    </a:cubicBezTo>
                    <a:cubicBezTo>
                      <a:pt x="69" y="168"/>
                      <a:pt x="68" y="165"/>
                      <a:pt x="68" y="160"/>
                    </a:cubicBezTo>
                    <a:cubicBezTo>
                      <a:pt x="71" y="124"/>
                      <a:pt x="62" y="35"/>
                      <a:pt x="9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397">
                <a:extLst>
                  <a:ext uri="{FF2B5EF4-FFF2-40B4-BE49-F238E27FC236}">
                    <a16:creationId xmlns:a16="http://schemas.microsoft.com/office/drawing/2014/main" id="{E48DD033-6161-C0CA-6C61-1CE4601CA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293"/>
                <a:ext cx="192" cy="144"/>
              </a:xfrm>
              <a:custGeom>
                <a:avLst/>
                <a:gdLst>
                  <a:gd name="T0" fmla="*/ 1194 w 77"/>
                  <a:gd name="T1" fmla="*/ 1024 h 54"/>
                  <a:gd name="T2" fmla="*/ 0 w 77"/>
                  <a:gd name="T3" fmla="*/ 0 h 5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7" h="54">
                    <a:moveTo>
                      <a:pt x="77" y="54"/>
                    </a:moveTo>
                    <a:cubicBezTo>
                      <a:pt x="60" y="22"/>
                      <a:pt x="20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398">
                <a:extLst>
                  <a:ext uri="{FF2B5EF4-FFF2-40B4-BE49-F238E27FC236}">
                    <a16:creationId xmlns:a16="http://schemas.microsoft.com/office/drawing/2014/main" id="{E7E760E0-6A70-1D4A-62CF-CE9935B85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1613"/>
                <a:ext cx="78" cy="296"/>
              </a:xfrm>
              <a:custGeom>
                <a:avLst/>
                <a:gdLst>
                  <a:gd name="T0" fmla="*/ 0 w 31"/>
                  <a:gd name="T1" fmla="*/ 0 h 111"/>
                  <a:gd name="T2" fmla="*/ 413 w 31"/>
                  <a:gd name="T3" fmla="*/ 2104 h 111"/>
                  <a:gd name="T4" fmla="*/ 0 w 31"/>
                  <a:gd name="T5" fmla="*/ 0 h 1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11">
                    <a:moveTo>
                      <a:pt x="0" y="0"/>
                    </a:moveTo>
                    <a:cubicBezTo>
                      <a:pt x="6" y="11"/>
                      <a:pt x="31" y="43"/>
                      <a:pt x="26" y="111"/>
                    </a:cubicBezTo>
                    <a:cubicBezTo>
                      <a:pt x="27" y="97"/>
                      <a:pt x="27" y="5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399">
                <a:extLst>
                  <a:ext uri="{FF2B5EF4-FFF2-40B4-BE49-F238E27FC236}">
                    <a16:creationId xmlns:a16="http://schemas.microsoft.com/office/drawing/2014/main" id="{4E09C20A-7FF3-BFBD-95EA-D57C284A2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3" y="1325"/>
                <a:ext cx="150" cy="115"/>
              </a:xfrm>
              <a:custGeom>
                <a:avLst/>
                <a:gdLst>
                  <a:gd name="T0" fmla="*/ 0 w 60"/>
                  <a:gd name="T1" fmla="*/ 0 h 43"/>
                  <a:gd name="T2" fmla="*/ 938 w 60"/>
                  <a:gd name="T3" fmla="*/ 824 h 43"/>
                  <a:gd name="T4" fmla="*/ 0 w 60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43">
                    <a:moveTo>
                      <a:pt x="0" y="0"/>
                    </a:moveTo>
                    <a:cubicBezTo>
                      <a:pt x="8" y="2"/>
                      <a:pt x="42" y="15"/>
                      <a:pt x="60" y="43"/>
                    </a:cubicBezTo>
                    <a:cubicBezTo>
                      <a:pt x="54" y="37"/>
                      <a:pt x="34" y="1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400">
                <a:extLst>
                  <a:ext uri="{FF2B5EF4-FFF2-40B4-BE49-F238E27FC236}">
                    <a16:creationId xmlns:a16="http://schemas.microsoft.com/office/drawing/2014/main" id="{FA544EEB-BB89-DAE6-6880-FB5981443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1840"/>
                <a:ext cx="38" cy="40"/>
              </a:xfrm>
              <a:custGeom>
                <a:avLst/>
                <a:gdLst>
                  <a:gd name="T0" fmla="*/ 243 w 15"/>
                  <a:gd name="T1" fmla="*/ 136 h 15"/>
                  <a:gd name="T2" fmla="*/ 129 w 15"/>
                  <a:gd name="T3" fmla="*/ 264 h 15"/>
                  <a:gd name="T4" fmla="*/ 0 w 15"/>
                  <a:gd name="T5" fmla="*/ 136 h 15"/>
                  <a:gd name="T6" fmla="*/ 117 w 15"/>
                  <a:gd name="T7" fmla="*/ 0 h 15"/>
                  <a:gd name="T8" fmla="*/ 243 w 15"/>
                  <a:gd name="T9" fmla="*/ 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4"/>
                      <a:pt x="8" y="14"/>
                    </a:cubicBezTo>
                    <a:cubicBezTo>
                      <a:pt x="4" y="15"/>
                      <a:pt x="1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5" y="3"/>
                      <a:pt x="15" y="7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401">
                <a:extLst>
                  <a:ext uri="{FF2B5EF4-FFF2-40B4-BE49-F238E27FC236}">
                    <a16:creationId xmlns:a16="http://schemas.microsoft.com/office/drawing/2014/main" id="{D0E5C1E7-E4CD-FA90-E2DE-A7AAB4C27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1955"/>
                <a:ext cx="38" cy="40"/>
              </a:xfrm>
              <a:custGeom>
                <a:avLst/>
                <a:gdLst>
                  <a:gd name="T0" fmla="*/ 243 w 15"/>
                  <a:gd name="T1" fmla="*/ 136 h 15"/>
                  <a:gd name="T2" fmla="*/ 129 w 15"/>
                  <a:gd name="T3" fmla="*/ 285 h 15"/>
                  <a:gd name="T4" fmla="*/ 20 w 15"/>
                  <a:gd name="T5" fmla="*/ 149 h 15"/>
                  <a:gd name="T6" fmla="*/ 129 w 15"/>
                  <a:gd name="T7" fmla="*/ 0 h 15"/>
                  <a:gd name="T8" fmla="*/ 243 w 15"/>
                  <a:gd name="T9" fmla="*/ 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1" y="12"/>
                      <a:pt x="1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5" y="3"/>
                      <a:pt x="15" y="7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Freeform 402">
                <a:extLst>
                  <a:ext uri="{FF2B5EF4-FFF2-40B4-BE49-F238E27FC236}">
                    <a16:creationId xmlns:a16="http://schemas.microsoft.com/office/drawing/2014/main" id="{46C2F7CA-773E-C4A3-4947-0102D9036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1915"/>
                <a:ext cx="37" cy="40"/>
              </a:xfrm>
              <a:custGeom>
                <a:avLst/>
                <a:gdLst>
                  <a:gd name="T0" fmla="*/ 224 w 15"/>
                  <a:gd name="T1" fmla="*/ 136 h 15"/>
                  <a:gd name="T2" fmla="*/ 121 w 15"/>
                  <a:gd name="T3" fmla="*/ 264 h 15"/>
                  <a:gd name="T4" fmla="*/ 12 w 15"/>
                  <a:gd name="T5" fmla="*/ 149 h 15"/>
                  <a:gd name="T6" fmla="*/ 121 w 15"/>
                  <a:gd name="T7" fmla="*/ 0 h 15"/>
                  <a:gd name="T8" fmla="*/ 224 w 15"/>
                  <a:gd name="T9" fmla="*/ 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4"/>
                      <a:pt x="8" y="14"/>
                    </a:cubicBezTo>
                    <a:cubicBezTo>
                      <a:pt x="4" y="15"/>
                      <a:pt x="1" y="12"/>
                      <a:pt x="1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0"/>
                      <a:pt x="15" y="3"/>
                      <a:pt x="15" y="7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Freeform 403">
                <a:extLst>
                  <a:ext uri="{FF2B5EF4-FFF2-40B4-BE49-F238E27FC236}">
                    <a16:creationId xmlns:a16="http://schemas.microsoft.com/office/drawing/2014/main" id="{A531FCCD-2BE2-1380-1573-78F2EFAD0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1765"/>
                <a:ext cx="38" cy="40"/>
              </a:xfrm>
              <a:custGeom>
                <a:avLst/>
                <a:gdLst>
                  <a:gd name="T0" fmla="*/ 243 w 15"/>
                  <a:gd name="T1" fmla="*/ 136 h 15"/>
                  <a:gd name="T2" fmla="*/ 129 w 15"/>
                  <a:gd name="T3" fmla="*/ 285 h 15"/>
                  <a:gd name="T4" fmla="*/ 0 w 15"/>
                  <a:gd name="T5" fmla="*/ 149 h 15"/>
                  <a:gd name="T6" fmla="*/ 117 w 15"/>
                  <a:gd name="T7" fmla="*/ 0 h 15"/>
                  <a:gd name="T8" fmla="*/ 243 w 15"/>
                  <a:gd name="T9" fmla="*/ 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3"/>
                      <a:pt x="15" y="7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7" name="Group 404">
              <a:extLst>
                <a:ext uri="{FF2B5EF4-FFF2-40B4-BE49-F238E27FC236}">
                  <a16:creationId xmlns:a16="http://schemas.microsoft.com/office/drawing/2014/main" id="{168D68AF-0D26-CA8B-7005-25800B2A08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6" y="1203"/>
              <a:ext cx="1565" cy="1824"/>
              <a:chOff x="2126" y="1203"/>
              <a:chExt cx="1565" cy="1824"/>
            </a:xfrm>
          </p:grpSpPr>
          <p:sp>
            <p:nvSpPr>
              <p:cNvPr id="926" name="Freeform 405">
                <a:extLst>
                  <a:ext uri="{FF2B5EF4-FFF2-40B4-BE49-F238E27FC236}">
                    <a16:creationId xmlns:a16="http://schemas.microsoft.com/office/drawing/2014/main" id="{36ABF881-F19A-7826-B334-9C3D28B5C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1680"/>
                <a:ext cx="37" cy="40"/>
              </a:xfrm>
              <a:custGeom>
                <a:avLst/>
                <a:gdLst>
                  <a:gd name="T0" fmla="*/ 224 w 15"/>
                  <a:gd name="T1" fmla="*/ 136 h 15"/>
                  <a:gd name="T2" fmla="*/ 121 w 15"/>
                  <a:gd name="T3" fmla="*/ 285 h 15"/>
                  <a:gd name="T4" fmla="*/ 0 w 15"/>
                  <a:gd name="T5" fmla="*/ 149 h 15"/>
                  <a:gd name="T6" fmla="*/ 104 w 15"/>
                  <a:gd name="T7" fmla="*/ 21 h 15"/>
                  <a:gd name="T8" fmla="*/ 224 w 15"/>
                  <a:gd name="T9" fmla="*/ 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4"/>
                      <a:pt x="3" y="1"/>
                      <a:pt x="7" y="1"/>
                    </a:cubicBezTo>
                    <a:cubicBezTo>
                      <a:pt x="11" y="0"/>
                      <a:pt x="14" y="3"/>
                      <a:pt x="15" y="7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406">
                <a:extLst>
                  <a:ext uri="{FF2B5EF4-FFF2-40B4-BE49-F238E27FC236}">
                    <a16:creationId xmlns:a16="http://schemas.microsoft.com/office/drawing/2014/main" id="{AA194457-C35F-4BB9-211D-DE97E1AA7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1715"/>
                <a:ext cx="38" cy="40"/>
              </a:xfrm>
              <a:custGeom>
                <a:avLst/>
                <a:gdLst>
                  <a:gd name="T0" fmla="*/ 243 w 15"/>
                  <a:gd name="T1" fmla="*/ 149 h 15"/>
                  <a:gd name="T2" fmla="*/ 129 w 15"/>
                  <a:gd name="T3" fmla="*/ 285 h 15"/>
                  <a:gd name="T4" fmla="*/ 0 w 15"/>
                  <a:gd name="T5" fmla="*/ 149 h 15"/>
                  <a:gd name="T6" fmla="*/ 117 w 15"/>
                  <a:gd name="T7" fmla="*/ 21 h 15"/>
                  <a:gd name="T8" fmla="*/ 243 w 15"/>
                  <a:gd name="T9" fmla="*/ 14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12"/>
                      <a:pt x="12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4"/>
                      <a:pt x="3" y="1"/>
                      <a:pt x="7" y="1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407">
                <a:extLst>
                  <a:ext uri="{FF2B5EF4-FFF2-40B4-BE49-F238E27FC236}">
                    <a16:creationId xmlns:a16="http://schemas.microsoft.com/office/drawing/2014/main" id="{CEB4337D-5EDA-DDA9-9B2D-403FA9069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432"/>
                <a:ext cx="33" cy="35"/>
              </a:xfrm>
              <a:custGeom>
                <a:avLst/>
                <a:gdLst>
                  <a:gd name="T0" fmla="*/ 180 w 13"/>
                  <a:gd name="T1" fmla="*/ 175 h 13"/>
                  <a:gd name="T2" fmla="*/ 63 w 13"/>
                  <a:gd name="T3" fmla="*/ 218 h 13"/>
                  <a:gd name="T4" fmla="*/ 20 w 13"/>
                  <a:gd name="T5" fmla="*/ 81 h 13"/>
                  <a:gd name="T6" fmla="*/ 147 w 13"/>
                  <a:gd name="T7" fmla="*/ 35 h 13"/>
                  <a:gd name="T8" fmla="*/ 180 w 13"/>
                  <a:gd name="T9" fmla="*/ 17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6" y="13"/>
                      <a:pt x="4" y="11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12" y="3"/>
                      <a:pt x="13" y="6"/>
                      <a:pt x="11" y="9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408">
                <a:extLst>
                  <a:ext uri="{FF2B5EF4-FFF2-40B4-BE49-F238E27FC236}">
                    <a16:creationId xmlns:a16="http://schemas.microsoft.com/office/drawing/2014/main" id="{EDD9ABCF-6C7C-2118-DEDF-2DC2DA7D6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368"/>
                <a:ext cx="33" cy="35"/>
              </a:xfrm>
              <a:custGeom>
                <a:avLst/>
                <a:gdLst>
                  <a:gd name="T0" fmla="*/ 180 w 13"/>
                  <a:gd name="T1" fmla="*/ 175 h 13"/>
                  <a:gd name="T2" fmla="*/ 63 w 13"/>
                  <a:gd name="T3" fmla="*/ 232 h 13"/>
                  <a:gd name="T4" fmla="*/ 20 w 13"/>
                  <a:gd name="T5" fmla="*/ 81 h 13"/>
                  <a:gd name="T6" fmla="*/ 147 w 13"/>
                  <a:gd name="T7" fmla="*/ 35 h 13"/>
                  <a:gd name="T8" fmla="*/ 180 w 13"/>
                  <a:gd name="T9" fmla="*/ 17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6" y="13"/>
                      <a:pt x="4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12" y="3"/>
                      <a:pt x="13" y="7"/>
                      <a:pt x="11" y="9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409">
                <a:extLst>
                  <a:ext uri="{FF2B5EF4-FFF2-40B4-BE49-F238E27FC236}">
                    <a16:creationId xmlns:a16="http://schemas.microsoft.com/office/drawing/2014/main" id="{32681648-9565-5F87-51FC-67C68A0D8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" y="1416"/>
                <a:ext cx="33" cy="35"/>
              </a:xfrm>
              <a:custGeom>
                <a:avLst/>
                <a:gdLst>
                  <a:gd name="T0" fmla="*/ 180 w 13"/>
                  <a:gd name="T1" fmla="*/ 197 h 13"/>
                  <a:gd name="T2" fmla="*/ 51 w 13"/>
                  <a:gd name="T3" fmla="*/ 232 h 13"/>
                  <a:gd name="T4" fmla="*/ 20 w 13"/>
                  <a:gd name="T5" fmla="*/ 81 h 13"/>
                  <a:gd name="T6" fmla="*/ 147 w 13"/>
                  <a:gd name="T7" fmla="*/ 35 h 13"/>
                  <a:gd name="T8" fmla="*/ 180 w 13"/>
                  <a:gd name="T9" fmla="*/ 19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10"/>
                    </a:moveTo>
                    <a:cubicBezTo>
                      <a:pt x="10" y="12"/>
                      <a:pt x="6" y="13"/>
                      <a:pt x="3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2"/>
                      <a:pt x="6" y="0"/>
                      <a:pt x="9" y="2"/>
                    </a:cubicBezTo>
                    <a:cubicBezTo>
                      <a:pt x="12" y="3"/>
                      <a:pt x="13" y="7"/>
                      <a:pt x="11" y="10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410">
                <a:extLst>
                  <a:ext uri="{FF2B5EF4-FFF2-40B4-BE49-F238E27FC236}">
                    <a16:creationId xmlns:a16="http://schemas.microsoft.com/office/drawing/2014/main" id="{BA05C25F-CADD-C557-ED55-F92B21A09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1528"/>
                <a:ext cx="32" cy="35"/>
              </a:xfrm>
              <a:custGeom>
                <a:avLst/>
                <a:gdLst>
                  <a:gd name="T0" fmla="*/ 162 w 13"/>
                  <a:gd name="T1" fmla="*/ 175 h 13"/>
                  <a:gd name="T2" fmla="*/ 42 w 13"/>
                  <a:gd name="T3" fmla="*/ 218 h 13"/>
                  <a:gd name="T4" fmla="*/ 12 w 13"/>
                  <a:gd name="T5" fmla="*/ 59 h 13"/>
                  <a:gd name="T6" fmla="*/ 133 w 13"/>
                  <a:gd name="T7" fmla="*/ 22 h 13"/>
                  <a:gd name="T8" fmla="*/ 162 w 13"/>
                  <a:gd name="T9" fmla="*/ 17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6" y="13"/>
                      <a:pt x="3" y="11"/>
                    </a:cubicBezTo>
                    <a:cubicBezTo>
                      <a:pt x="1" y="10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3"/>
                      <a:pt x="13" y="6"/>
                      <a:pt x="11" y="9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411">
                <a:extLst>
                  <a:ext uri="{FF2B5EF4-FFF2-40B4-BE49-F238E27FC236}">
                    <a16:creationId xmlns:a16="http://schemas.microsoft.com/office/drawing/2014/main" id="{16462CD5-1F81-D12A-E585-0043E17E1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1589"/>
                <a:ext cx="32" cy="35"/>
              </a:xfrm>
              <a:custGeom>
                <a:avLst/>
                <a:gdLst>
                  <a:gd name="T0" fmla="*/ 182 w 13"/>
                  <a:gd name="T1" fmla="*/ 175 h 13"/>
                  <a:gd name="T2" fmla="*/ 62 w 13"/>
                  <a:gd name="T3" fmla="*/ 232 h 13"/>
                  <a:gd name="T4" fmla="*/ 30 w 13"/>
                  <a:gd name="T5" fmla="*/ 81 h 13"/>
                  <a:gd name="T6" fmla="*/ 133 w 13"/>
                  <a:gd name="T7" fmla="*/ 35 h 13"/>
                  <a:gd name="T8" fmla="*/ 182 w 13"/>
                  <a:gd name="T9" fmla="*/ 17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9"/>
                    </a:moveTo>
                    <a:cubicBezTo>
                      <a:pt x="10" y="12"/>
                      <a:pt x="7" y="13"/>
                      <a:pt x="4" y="12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12" y="3"/>
                      <a:pt x="13" y="7"/>
                      <a:pt x="12" y="9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412">
                <a:extLst>
                  <a:ext uri="{FF2B5EF4-FFF2-40B4-BE49-F238E27FC236}">
                    <a16:creationId xmlns:a16="http://schemas.microsoft.com/office/drawing/2014/main" id="{2B7EFEBD-009E-1F52-473A-066CAC850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1555"/>
                <a:ext cx="33" cy="34"/>
              </a:xfrm>
              <a:custGeom>
                <a:avLst/>
                <a:gdLst>
                  <a:gd name="T0" fmla="*/ 180 w 13"/>
                  <a:gd name="T1" fmla="*/ 165 h 13"/>
                  <a:gd name="T2" fmla="*/ 63 w 13"/>
                  <a:gd name="T3" fmla="*/ 199 h 13"/>
                  <a:gd name="T4" fmla="*/ 20 w 13"/>
                  <a:gd name="T5" fmla="*/ 55 h 13"/>
                  <a:gd name="T6" fmla="*/ 147 w 13"/>
                  <a:gd name="T7" fmla="*/ 21 h 13"/>
                  <a:gd name="T8" fmla="*/ 180 w 13"/>
                  <a:gd name="T9" fmla="*/ 1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7" y="13"/>
                      <a:pt x="4" y="11"/>
                    </a:cubicBezTo>
                    <a:cubicBezTo>
                      <a:pt x="1" y="10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3"/>
                      <a:pt x="13" y="6"/>
                      <a:pt x="11" y="9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413">
                <a:extLst>
                  <a:ext uri="{FF2B5EF4-FFF2-40B4-BE49-F238E27FC236}">
                    <a16:creationId xmlns:a16="http://schemas.microsoft.com/office/drawing/2014/main" id="{87A97A9B-7C84-2BDE-302E-8B56DD554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035"/>
                <a:ext cx="42" cy="45"/>
              </a:xfrm>
              <a:custGeom>
                <a:avLst/>
                <a:gdLst>
                  <a:gd name="T0" fmla="*/ 225 w 17"/>
                  <a:gd name="T1" fmla="*/ 204 h 17"/>
                  <a:gd name="T2" fmla="*/ 74 w 17"/>
                  <a:gd name="T3" fmla="*/ 281 h 17"/>
                  <a:gd name="T4" fmla="*/ 12 w 17"/>
                  <a:gd name="T5" fmla="*/ 111 h 17"/>
                  <a:gd name="T6" fmla="*/ 166 w 17"/>
                  <a:gd name="T7" fmla="*/ 21 h 17"/>
                  <a:gd name="T8" fmla="*/ 225 w 17"/>
                  <a:gd name="T9" fmla="*/ 20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5"/>
                    </a:cubicBezTo>
                    <a:cubicBezTo>
                      <a:pt x="2" y="14"/>
                      <a:pt x="0" y="9"/>
                      <a:pt x="1" y="6"/>
                    </a:cubicBezTo>
                    <a:cubicBezTo>
                      <a:pt x="3" y="2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414">
                <a:extLst>
                  <a:ext uri="{FF2B5EF4-FFF2-40B4-BE49-F238E27FC236}">
                    <a16:creationId xmlns:a16="http://schemas.microsoft.com/office/drawing/2014/main" id="{1B5E7CF7-7126-8E02-B122-E581CDBEB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2107"/>
                <a:ext cx="42" cy="45"/>
              </a:xfrm>
              <a:custGeom>
                <a:avLst/>
                <a:gdLst>
                  <a:gd name="T0" fmla="*/ 225 w 17"/>
                  <a:gd name="T1" fmla="*/ 204 h 17"/>
                  <a:gd name="T2" fmla="*/ 74 w 17"/>
                  <a:gd name="T3" fmla="*/ 294 h 17"/>
                  <a:gd name="T4" fmla="*/ 12 w 17"/>
                  <a:gd name="T5" fmla="*/ 111 h 17"/>
                  <a:gd name="T6" fmla="*/ 166 w 17"/>
                  <a:gd name="T7" fmla="*/ 34 h 17"/>
                  <a:gd name="T8" fmla="*/ 225 w 17"/>
                  <a:gd name="T9" fmla="*/ 20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6"/>
                    </a:cubicBezTo>
                    <a:cubicBezTo>
                      <a:pt x="2" y="14"/>
                      <a:pt x="0" y="10"/>
                      <a:pt x="1" y="6"/>
                    </a:cubicBezTo>
                    <a:cubicBezTo>
                      <a:pt x="3" y="2"/>
                      <a:pt x="7" y="0"/>
                      <a:pt x="11" y="2"/>
                    </a:cubicBezTo>
                    <a:cubicBezTo>
                      <a:pt x="15" y="3"/>
                      <a:pt x="17" y="8"/>
                      <a:pt x="15" y="11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415">
                <a:extLst>
                  <a:ext uri="{FF2B5EF4-FFF2-40B4-BE49-F238E27FC236}">
                    <a16:creationId xmlns:a16="http://schemas.microsoft.com/office/drawing/2014/main" id="{0309386A-8082-26A2-68D4-BCEF800CE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2096"/>
                <a:ext cx="45" cy="45"/>
              </a:xfrm>
              <a:custGeom>
                <a:avLst/>
                <a:gdLst>
                  <a:gd name="T0" fmla="*/ 250 w 18"/>
                  <a:gd name="T1" fmla="*/ 204 h 17"/>
                  <a:gd name="T2" fmla="*/ 95 w 18"/>
                  <a:gd name="T3" fmla="*/ 294 h 17"/>
                  <a:gd name="T4" fmla="*/ 33 w 18"/>
                  <a:gd name="T5" fmla="*/ 111 h 17"/>
                  <a:gd name="T6" fmla="*/ 188 w 18"/>
                  <a:gd name="T7" fmla="*/ 21 h 17"/>
                  <a:gd name="T8" fmla="*/ 250 w 18"/>
                  <a:gd name="T9" fmla="*/ 20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6" y="11"/>
                    </a:moveTo>
                    <a:cubicBezTo>
                      <a:pt x="14" y="15"/>
                      <a:pt x="10" y="17"/>
                      <a:pt x="6" y="16"/>
                    </a:cubicBezTo>
                    <a:cubicBezTo>
                      <a:pt x="2" y="14"/>
                      <a:pt x="0" y="10"/>
                      <a:pt x="2" y="6"/>
                    </a:cubicBezTo>
                    <a:cubicBezTo>
                      <a:pt x="4" y="2"/>
                      <a:pt x="8" y="0"/>
                      <a:pt x="12" y="1"/>
                    </a:cubicBezTo>
                    <a:cubicBezTo>
                      <a:pt x="16" y="3"/>
                      <a:pt x="18" y="7"/>
                      <a:pt x="16" y="11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416">
                <a:extLst>
                  <a:ext uri="{FF2B5EF4-FFF2-40B4-BE49-F238E27FC236}">
                    <a16:creationId xmlns:a16="http://schemas.microsoft.com/office/drawing/2014/main" id="{B864449E-C127-601A-EC22-1DE08F7A9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6" y="1997"/>
                <a:ext cx="42" cy="46"/>
              </a:xfrm>
              <a:custGeom>
                <a:avLst/>
                <a:gdLst>
                  <a:gd name="T0" fmla="*/ 225 w 17"/>
                  <a:gd name="T1" fmla="*/ 235 h 17"/>
                  <a:gd name="T2" fmla="*/ 74 w 17"/>
                  <a:gd name="T3" fmla="*/ 314 h 17"/>
                  <a:gd name="T4" fmla="*/ 12 w 17"/>
                  <a:gd name="T5" fmla="*/ 116 h 17"/>
                  <a:gd name="T6" fmla="*/ 166 w 17"/>
                  <a:gd name="T7" fmla="*/ 38 h 17"/>
                  <a:gd name="T8" fmla="*/ 225 w 17"/>
                  <a:gd name="T9" fmla="*/ 235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2"/>
                    </a:moveTo>
                    <a:cubicBezTo>
                      <a:pt x="14" y="16"/>
                      <a:pt x="9" y="17"/>
                      <a:pt x="5" y="16"/>
                    </a:cubicBezTo>
                    <a:cubicBezTo>
                      <a:pt x="1" y="14"/>
                      <a:pt x="0" y="10"/>
                      <a:pt x="1" y="6"/>
                    </a:cubicBezTo>
                    <a:cubicBezTo>
                      <a:pt x="3" y="2"/>
                      <a:pt x="7" y="0"/>
                      <a:pt x="11" y="2"/>
                    </a:cubicBezTo>
                    <a:cubicBezTo>
                      <a:pt x="15" y="3"/>
                      <a:pt x="17" y="8"/>
                      <a:pt x="15" y="12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417">
                <a:extLst>
                  <a:ext uri="{FF2B5EF4-FFF2-40B4-BE49-F238E27FC236}">
                    <a16:creationId xmlns:a16="http://schemas.microsoft.com/office/drawing/2014/main" id="{0A262292-1F9D-991A-AD1C-C2C8A3E52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" y="1904"/>
                <a:ext cx="42" cy="45"/>
              </a:xfrm>
              <a:custGeom>
                <a:avLst/>
                <a:gdLst>
                  <a:gd name="T0" fmla="*/ 245 w 17"/>
                  <a:gd name="T1" fmla="*/ 204 h 17"/>
                  <a:gd name="T2" fmla="*/ 91 w 17"/>
                  <a:gd name="T3" fmla="*/ 281 h 17"/>
                  <a:gd name="T4" fmla="*/ 12 w 17"/>
                  <a:gd name="T5" fmla="*/ 90 h 17"/>
                  <a:gd name="T6" fmla="*/ 166 w 17"/>
                  <a:gd name="T7" fmla="*/ 21 h 17"/>
                  <a:gd name="T8" fmla="*/ 245 w 17"/>
                  <a:gd name="T9" fmla="*/ 20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1"/>
                    </a:moveTo>
                    <a:cubicBezTo>
                      <a:pt x="14" y="15"/>
                      <a:pt x="10" y="17"/>
                      <a:pt x="6" y="15"/>
                    </a:cubicBezTo>
                    <a:cubicBezTo>
                      <a:pt x="2" y="14"/>
                      <a:pt x="0" y="9"/>
                      <a:pt x="1" y="5"/>
                    </a:cubicBezTo>
                    <a:cubicBezTo>
                      <a:pt x="3" y="1"/>
                      <a:pt x="7" y="0"/>
                      <a:pt x="11" y="1"/>
                    </a:cubicBezTo>
                    <a:cubicBezTo>
                      <a:pt x="15" y="3"/>
                      <a:pt x="17" y="7"/>
                      <a:pt x="16" y="11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418">
                <a:extLst>
                  <a:ext uri="{FF2B5EF4-FFF2-40B4-BE49-F238E27FC236}">
                    <a16:creationId xmlns:a16="http://schemas.microsoft.com/office/drawing/2014/main" id="{67BEA9D3-45B9-BC5B-5C7C-1642A8C66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1848"/>
                <a:ext cx="42" cy="45"/>
              </a:xfrm>
              <a:custGeom>
                <a:avLst/>
                <a:gdLst>
                  <a:gd name="T0" fmla="*/ 225 w 17"/>
                  <a:gd name="T1" fmla="*/ 204 h 17"/>
                  <a:gd name="T2" fmla="*/ 91 w 17"/>
                  <a:gd name="T3" fmla="*/ 281 h 17"/>
                  <a:gd name="T4" fmla="*/ 12 w 17"/>
                  <a:gd name="T5" fmla="*/ 111 h 17"/>
                  <a:gd name="T6" fmla="*/ 166 w 17"/>
                  <a:gd name="T7" fmla="*/ 21 h 17"/>
                  <a:gd name="T8" fmla="*/ 225 w 17"/>
                  <a:gd name="T9" fmla="*/ 20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6" y="15"/>
                    </a:cubicBezTo>
                    <a:cubicBezTo>
                      <a:pt x="2" y="14"/>
                      <a:pt x="0" y="9"/>
                      <a:pt x="1" y="6"/>
                    </a:cubicBezTo>
                    <a:cubicBezTo>
                      <a:pt x="3" y="2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419">
                <a:extLst>
                  <a:ext uri="{FF2B5EF4-FFF2-40B4-BE49-F238E27FC236}">
                    <a16:creationId xmlns:a16="http://schemas.microsoft.com/office/drawing/2014/main" id="{F205CB0B-F265-5FDD-68DF-FBD750D7D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1861"/>
                <a:ext cx="42" cy="46"/>
              </a:xfrm>
              <a:custGeom>
                <a:avLst/>
                <a:gdLst>
                  <a:gd name="T0" fmla="*/ 225 w 17"/>
                  <a:gd name="T1" fmla="*/ 219 h 17"/>
                  <a:gd name="T2" fmla="*/ 74 w 17"/>
                  <a:gd name="T3" fmla="*/ 300 h 17"/>
                  <a:gd name="T4" fmla="*/ 12 w 17"/>
                  <a:gd name="T5" fmla="*/ 103 h 17"/>
                  <a:gd name="T6" fmla="*/ 166 w 17"/>
                  <a:gd name="T7" fmla="*/ 22 h 17"/>
                  <a:gd name="T8" fmla="*/ 225 w 17"/>
                  <a:gd name="T9" fmla="*/ 21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5"/>
                    </a:cubicBezTo>
                    <a:cubicBezTo>
                      <a:pt x="2" y="14"/>
                      <a:pt x="0" y="9"/>
                      <a:pt x="1" y="5"/>
                    </a:cubicBezTo>
                    <a:cubicBezTo>
                      <a:pt x="3" y="1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420">
                <a:extLst>
                  <a:ext uri="{FF2B5EF4-FFF2-40B4-BE49-F238E27FC236}">
                    <a16:creationId xmlns:a16="http://schemas.microsoft.com/office/drawing/2014/main" id="{27982121-B29D-5E78-8C82-EF91FA15E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1928"/>
                <a:ext cx="42" cy="45"/>
              </a:xfrm>
              <a:custGeom>
                <a:avLst/>
                <a:gdLst>
                  <a:gd name="T0" fmla="*/ 225 w 17"/>
                  <a:gd name="T1" fmla="*/ 204 h 17"/>
                  <a:gd name="T2" fmla="*/ 74 w 17"/>
                  <a:gd name="T3" fmla="*/ 281 h 17"/>
                  <a:gd name="T4" fmla="*/ 12 w 17"/>
                  <a:gd name="T5" fmla="*/ 90 h 17"/>
                  <a:gd name="T6" fmla="*/ 166 w 17"/>
                  <a:gd name="T7" fmla="*/ 21 h 17"/>
                  <a:gd name="T8" fmla="*/ 225 w 17"/>
                  <a:gd name="T9" fmla="*/ 20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5"/>
                    </a:cubicBezTo>
                    <a:cubicBezTo>
                      <a:pt x="1" y="14"/>
                      <a:pt x="0" y="9"/>
                      <a:pt x="1" y="5"/>
                    </a:cubicBezTo>
                    <a:cubicBezTo>
                      <a:pt x="3" y="2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421">
                <a:extLst>
                  <a:ext uri="{FF2B5EF4-FFF2-40B4-BE49-F238E27FC236}">
                    <a16:creationId xmlns:a16="http://schemas.microsoft.com/office/drawing/2014/main" id="{8A7D5DA5-ED2D-C320-8FE6-6F301F81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2696"/>
                <a:ext cx="47" cy="51"/>
              </a:xfrm>
              <a:custGeom>
                <a:avLst/>
                <a:gdLst>
                  <a:gd name="T0" fmla="*/ 257 w 19"/>
                  <a:gd name="T1" fmla="*/ 274 h 19"/>
                  <a:gd name="T2" fmla="*/ 92 w 19"/>
                  <a:gd name="T3" fmla="*/ 330 h 19"/>
                  <a:gd name="T4" fmla="*/ 30 w 19"/>
                  <a:gd name="T5" fmla="*/ 115 h 19"/>
                  <a:gd name="T6" fmla="*/ 215 w 19"/>
                  <a:gd name="T7" fmla="*/ 35 h 19"/>
                  <a:gd name="T8" fmla="*/ 257 w 19"/>
                  <a:gd name="T9" fmla="*/ 27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6" y="17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4" y="2"/>
                      <a:pt x="10" y="0"/>
                      <a:pt x="14" y="2"/>
                    </a:cubicBezTo>
                    <a:cubicBezTo>
                      <a:pt x="18" y="5"/>
                      <a:pt x="19" y="10"/>
                      <a:pt x="17" y="14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422">
                <a:extLst>
                  <a:ext uri="{FF2B5EF4-FFF2-40B4-BE49-F238E27FC236}">
                    <a16:creationId xmlns:a16="http://schemas.microsoft.com/office/drawing/2014/main" id="{48551C55-ACC2-3BCB-08EA-F1AF635D6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2805"/>
                <a:ext cx="47" cy="51"/>
              </a:xfrm>
              <a:custGeom>
                <a:avLst/>
                <a:gdLst>
                  <a:gd name="T0" fmla="*/ 257 w 19"/>
                  <a:gd name="T1" fmla="*/ 252 h 19"/>
                  <a:gd name="T2" fmla="*/ 74 w 19"/>
                  <a:gd name="T3" fmla="*/ 330 h 19"/>
                  <a:gd name="T4" fmla="*/ 30 w 19"/>
                  <a:gd name="T5" fmla="*/ 94 h 19"/>
                  <a:gd name="T6" fmla="*/ 195 w 19"/>
                  <a:gd name="T7" fmla="*/ 35 h 19"/>
                  <a:gd name="T8" fmla="*/ 257 w 19"/>
                  <a:gd name="T9" fmla="*/ 25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3"/>
                    </a:moveTo>
                    <a:cubicBezTo>
                      <a:pt x="15" y="17"/>
                      <a:pt x="9" y="19"/>
                      <a:pt x="5" y="17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7" y="4"/>
                      <a:pt x="19" y="9"/>
                      <a:pt x="17" y="13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423">
                <a:extLst>
                  <a:ext uri="{FF2B5EF4-FFF2-40B4-BE49-F238E27FC236}">
                    <a16:creationId xmlns:a16="http://schemas.microsoft.com/office/drawing/2014/main" id="{B8EE243B-4988-D795-236C-0745F8F03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2920"/>
                <a:ext cx="48" cy="51"/>
              </a:xfrm>
              <a:custGeom>
                <a:avLst/>
                <a:gdLst>
                  <a:gd name="T0" fmla="*/ 275 w 19"/>
                  <a:gd name="T1" fmla="*/ 274 h 19"/>
                  <a:gd name="T2" fmla="*/ 83 w 19"/>
                  <a:gd name="T3" fmla="*/ 330 h 19"/>
                  <a:gd name="T4" fmla="*/ 33 w 19"/>
                  <a:gd name="T5" fmla="*/ 115 h 19"/>
                  <a:gd name="T6" fmla="*/ 210 w 19"/>
                  <a:gd name="T7" fmla="*/ 35 h 19"/>
                  <a:gd name="T8" fmla="*/ 275 w 19"/>
                  <a:gd name="T9" fmla="*/ 27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4" y="18"/>
                      <a:pt x="9" y="19"/>
                      <a:pt x="5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7" y="5"/>
                      <a:pt x="19" y="10"/>
                      <a:pt x="17" y="14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424">
                <a:extLst>
                  <a:ext uri="{FF2B5EF4-FFF2-40B4-BE49-F238E27FC236}">
                    <a16:creationId xmlns:a16="http://schemas.microsoft.com/office/drawing/2014/main" id="{610187EE-4CE4-9D0C-551F-36319C535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2976"/>
                <a:ext cx="47" cy="51"/>
              </a:xfrm>
              <a:custGeom>
                <a:avLst/>
                <a:gdLst>
                  <a:gd name="T0" fmla="*/ 257 w 19"/>
                  <a:gd name="T1" fmla="*/ 274 h 19"/>
                  <a:gd name="T2" fmla="*/ 92 w 19"/>
                  <a:gd name="T3" fmla="*/ 330 h 19"/>
                  <a:gd name="T4" fmla="*/ 30 w 19"/>
                  <a:gd name="T5" fmla="*/ 115 h 19"/>
                  <a:gd name="T6" fmla="*/ 215 w 19"/>
                  <a:gd name="T7" fmla="*/ 35 h 19"/>
                  <a:gd name="T8" fmla="*/ 257 w 19"/>
                  <a:gd name="T9" fmla="*/ 27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6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4" y="2"/>
                      <a:pt x="9" y="0"/>
                      <a:pt x="14" y="2"/>
                    </a:cubicBezTo>
                    <a:cubicBezTo>
                      <a:pt x="18" y="5"/>
                      <a:pt x="19" y="10"/>
                      <a:pt x="17" y="14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425">
                <a:extLst>
                  <a:ext uri="{FF2B5EF4-FFF2-40B4-BE49-F238E27FC236}">
                    <a16:creationId xmlns:a16="http://schemas.microsoft.com/office/drawing/2014/main" id="{7E11AC9A-7CBB-FB18-AB4B-629DA0FE0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2949"/>
                <a:ext cx="47" cy="54"/>
              </a:xfrm>
              <a:custGeom>
                <a:avLst/>
                <a:gdLst>
                  <a:gd name="T0" fmla="*/ 257 w 19"/>
                  <a:gd name="T1" fmla="*/ 278 h 20"/>
                  <a:gd name="T2" fmla="*/ 74 w 19"/>
                  <a:gd name="T3" fmla="*/ 335 h 20"/>
                  <a:gd name="T4" fmla="*/ 30 w 19"/>
                  <a:gd name="T5" fmla="*/ 116 h 20"/>
                  <a:gd name="T6" fmla="*/ 195 w 19"/>
                  <a:gd name="T7" fmla="*/ 59 h 20"/>
                  <a:gd name="T8" fmla="*/ 257 w 19"/>
                  <a:gd name="T9" fmla="*/ 27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7" y="14"/>
                    </a:moveTo>
                    <a:cubicBezTo>
                      <a:pt x="14" y="18"/>
                      <a:pt x="9" y="20"/>
                      <a:pt x="5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4" y="2"/>
                      <a:pt x="9" y="0"/>
                      <a:pt x="13" y="3"/>
                    </a:cubicBezTo>
                    <a:cubicBezTo>
                      <a:pt x="17" y="5"/>
                      <a:pt x="19" y="10"/>
                      <a:pt x="17" y="14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426">
                <a:extLst>
                  <a:ext uri="{FF2B5EF4-FFF2-40B4-BE49-F238E27FC236}">
                    <a16:creationId xmlns:a16="http://schemas.microsoft.com/office/drawing/2014/main" id="{E1F70F1F-9CCA-E8C1-03F1-5A4F35B6A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880"/>
                <a:ext cx="48" cy="51"/>
              </a:xfrm>
              <a:custGeom>
                <a:avLst/>
                <a:gdLst>
                  <a:gd name="T0" fmla="*/ 275 w 19"/>
                  <a:gd name="T1" fmla="*/ 252 h 19"/>
                  <a:gd name="T2" fmla="*/ 83 w 19"/>
                  <a:gd name="T3" fmla="*/ 330 h 19"/>
                  <a:gd name="T4" fmla="*/ 33 w 19"/>
                  <a:gd name="T5" fmla="*/ 94 h 19"/>
                  <a:gd name="T6" fmla="*/ 210 w 19"/>
                  <a:gd name="T7" fmla="*/ 35 h 19"/>
                  <a:gd name="T8" fmla="*/ 275 w 19"/>
                  <a:gd name="T9" fmla="*/ 25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3"/>
                    </a:moveTo>
                    <a:cubicBezTo>
                      <a:pt x="15" y="17"/>
                      <a:pt x="9" y="19"/>
                      <a:pt x="5" y="17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8" y="4"/>
                      <a:pt x="19" y="9"/>
                      <a:pt x="17" y="13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427">
                <a:extLst>
                  <a:ext uri="{FF2B5EF4-FFF2-40B4-BE49-F238E27FC236}">
                    <a16:creationId xmlns:a16="http://schemas.microsoft.com/office/drawing/2014/main" id="{B2C5915C-8898-611C-6A9A-DE8C24422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2768"/>
                <a:ext cx="47" cy="51"/>
              </a:xfrm>
              <a:custGeom>
                <a:avLst/>
                <a:gdLst>
                  <a:gd name="T0" fmla="*/ 257 w 19"/>
                  <a:gd name="T1" fmla="*/ 274 h 19"/>
                  <a:gd name="T2" fmla="*/ 92 w 19"/>
                  <a:gd name="T3" fmla="*/ 330 h 19"/>
                  <a:gd name="T4" fmla="*/ 30 w 19"/>
                  <a:gd name="T5" fmla="*/ 115 h 19"/>
                  <a:gd name="T6" fmla="*/ 215 w 19"/>
                  <a:gd name="T7" fmla="*/ 35 h 19"/>
                  <a:gd name="T8" fmla="*/ 257 w 19"/>
                  <a:gd name="T9" fmla="*/ 27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6" y="17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5" y="2"/>
                      <a:pt x="10" y="0"/>
                      <a:pt x="14" y="2"/>
                    </a:cubicBezTo>
                    <a:cubicBezTo>
                      <a:pt x="18" y="5"/>
                      <a:pt x="19" y="10"/>
                      <a:pt x="17" y="14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428">
                <a:extLst>
                  <a:ext uri="{FF2B5EF4-FFF2-40B4-BE49-F238E27FC236}">
                    <a16:creationId xmlns:a16="http://schemas.microsoft.com/office/drawing/2014/main" id="{7FD1B65C-C366-9595-3FB2-93A1B6224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2685"/>
                <a:ext cx="48" cy="51"/>
              </a:xfrm>
              <a:custGeom>
                <a:avLst/>
                <a:gdLst>
                  <a:gd name="T0" fmla="*/ 275 w 19"/>
                  <a:gd name="T1" fmla="*/ 252 h 19"/>
                  <a:gd name="T2" fmla="*/ 83 w 19"/>
                  <a:gd name="T3" fmla="*/ 330 h 19"/>
                  <a:gd name="T4" fmla="*/ 33 w 19"/>
                  <a:gd name="T5" fmla="*/ 94 h 19"/>
                  <a:gd name="T6" fmla="*/ 210 w 19"/>
                  <a:gd name="T7" fmla="*/ 35 h 19"/>
                  <a:gd name="T8" fmla="*/ 275 w 19"/>
                  <a:gd name="T9" fmla="*/ 25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3"/>
                    </a:moveTo>
                    <a:cubicBezTo>
                      <a:pt x="15" y="17"/>
                      <a:pt x="9" y="19"/>
                      <a:pt x="5" y="17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7" y="4"/>
                      <a:pt x="19" y="9"/>
                      <a:pt x="17" y="13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429">
                <a:extLst>
                  <a:ext uri="{FF2B5EF4-FFF2-40B4-BE49-F238E27FC236}">
                    <a16:creationId xmlns:a16="http://schemas.microsoft.com/office/drawing/2014/main" id="{DE1E5433-9BC7-EF2A-C73B-B62E07EA6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2389"/>
                <a:ext cx="43" cy="48"/>
              </a:xfrm>
              <a:custGeom>
                <a:avLst/>
                <a:gdLst>
                  <a:gd name="T0" fmla="*/ 243 w 17"/>
                  <a:gd name="T1" fmla="*/ 248 h 18"/>
                  <a:gd name="T2" fmla="*/ 83 w 17"/>
                  <a:gd name="T3" fmla="*/ 307 h 18"/>
                  <a:gd name="T4" fmla="*/ 33 w 17"/>
                  <a:gd name="T5" fmla="*/ 115 h 18"/>
                  <a:gd name="T6" fmla="*/ 192 w 17"/>
                  <a:gd name="T7" fmla="*/ 35 h 18"/>
                  <a:gd name="T8" fmla="*/ 243 w 17"/>
                  <a:gd name="T9" fmla="*/ 24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5" y="13"/>
                    </a:moveTo>
                    <a:cubicBezTo>
                      <a:pt x="13" y="17"/>
                      <a:pt x="9" y="18"/>
                      <a:pt x="5" y="16"/>
                    </a:cubicBezTo>
                    <a:cubicBezTo>
                      <a:pt x="1" y="14"/>
                      <a:pt x="0" y="9"/>
                      <a:pt x="2" y="6"/>
                    </a:cubicBezTo>
                    <a:cubicBezTo>
                      <a:pt x="4" y="2"/>
                      <a:pt x="8" y="0"/>
                      <a:pt x="12" y="2"/>
                    </a:cubicBezTo>
                    <a:cubicBezTo>
                      <a:pt x="16" y="4"/>
                      <a:pt x="17" y="9"/>
                      <a:pt x="15" y="13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430">
                <a:extLst>
                  <a:ext uri="{FF2B5EF4-FFF2-40B4-BE49-F238E27FC236}">
                    <a16:creationId xmlns:a16="http://schemas.microsoft.com/office/drawing/2014/main" id="{9D0A8F59-A57F-4B7A-3847-E68D73CA2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2493"/>
                <a:ext cx="45" cy="46"/>
              </a:xfrm>
              <a:custGeom>
                <a:avLst/>
                <a:gdLst>
                  <a:gd name="T0" fmla="*/ 250 w 18"/>
                  <a:gd name="T1" fmla="*/ 235 h 17"/>
                  <a:gd name="T2" fmla="*/ 83 w 18"/>
                  <a:gd name="T3" fmla="*/ 300 h 17"/>
                  <a:gd name="T4" fmla="*/ 33 w 18"/>
                  <a:gd name="T5" fmla="*/ 103 h 17"/>
                  <a:gd name="T6" fmla="*/ 208 w 18"/>
                  <a:gd name="T7" fmla="*/ 38 h 17"/>
                  <a:gd name="T8" fmla="*/ 250 w 18"/>
                  <a:gd name="T9" fmla="*/ 235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6" y="12"/>
                    </a:moveTo>
                    <a:cubicBezTo>
                      <a:pt x="14" y="16"/>
                      <a:pt x="9" y="17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6" y="4"/>
                      <a:pt x="18" y="8"/>
                      <a:pt x="16" y="12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431">
                <a:extLst>
                  <a:ext uri="{FF2B5EF4-FFF2-40B4-BE49-F238E27FC236}">
                    <a16:creationId xmlns:a16="http://schemas.microsoft.com/office/drawing/2014/main" id="{31740A6A-02E5-8EF4-4A9C-DD37B22DE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2611"/>
                <a:ext cx="45" cy="48"/>
              </a:xfrm>
              <a:custGeom>
                <a:avLst/>
                <a:gdLst>
                  <a:gd name="T0" fmla="*/ 250 w 18"/>
                  <a:gd name="T1" fmla="*/ 248 h 18"/>
                  <a:gd name="T2" fmla="*/ 83 w 18"/>
                  <a:gd name="T3" fmla="*/ 307 h 18"/>
                  <a:gd name="T4" fmla="*/ 33 w 18"/>
                  <a:gd name="T5" fmla="*/ 93 h 18"/>
                  <a:gd name="T6" fmla="*/ 208 w 18"/>
                  <a:gd name="T7" fmla="*/ 35 h 18"/>
                  <a:gd name="T8" fmla="*/ 250 w 18"/>
                  <a:gd name="T9" fmla="*/ 24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6" y="13"/>
                    </a:moveTo>
                    <a:cubicBezTo>
                      <a:pt x="14" y="16"/>
                      <a:pt x="9" y="18"/>
                      <a:pt x="5" y="16"/>
                    </a:cubicBezTo>
                    <a:cubicBezTo>
                      <a:pt x="2" y="14"/>
                      <a:pt x="0" y="9"/>
                      <a:pt x="2" y="5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6" y="4"/>
                      <a:pt x="18" y="9"/>
                      <a:pt x="16" y="13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432">
                <a:extLst>
                  <a:ext uri="{FF2B5EF4-FFF2-40B4-BE49-F238E27FC236}">
                    <a16:creationId xmlns:a16="http://schemas.microsoft.com/office/drawing/2014/main" id="{6E2D589B-AB30-79C3-F57C-4CF40166D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637"/>
                <a:ext cx="45" cy="48"/>
              </a:xfrm>
              <a:custGeom>
                <a:avLst/>
                <a:gdLst>
                  <a:gd name="T0" fmla="*/ 250 w 18"/>
                  <a:gd name="T1" fmla="*/ 248 h 18"/>
                  <a:gd name="T2" fmla="*/ 83 w 18"/>
                  <a:gd name="T3" fmla="*/ 307 h 18"/>
                  <a:gd name="T4" fmla="*/ 33 w 18"/>
                  <a:gd name="T5" fmla="*/ 93 h 18"/>
                  <a:gd name="T6" fmla="*/ 208 w 18"/>
                  <a:gd name="T7" fmla="*/ 35 h 18"/>
                  <a:gd name="T8" fmla="*/ 250 w 18"/>
                  <a:gd name="T9" fmla="*/ 24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6" y="13"/>
                    </a:moveTo>
                    <a:cubicBezTo>
                      <a:pt x="14" y="16"/>
                      <a:pt x="9" y="18"/>
                      <a:pt x="5" y="16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6" y="4"/>
                      <a:pt x="18" y="9"/>
                      <a:pt x="16" y="13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433">
                <a:extLst>
                  <a:ext uri="{FF2B5EF4-FFF2-40B4-BE49-F238E27FC236}">
                    <a16:creationId xmlns:a16="http://schemas.microsoft.com/office/drawing/2014/main" id="{F6E72F97-0614-5C6E-103F-B3316A72E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2515"/>
                <a:ext cx="42" cy="45"/>
              </a:xfrm>
              <a:custGeom>
                <a:avLst/>
                <a:gdLst>
                  <a:gd name="T0" fmla="*/ 225 w 17"/>
                  <a:gd name="T1" fmla="*/ 225 h 17"/>
                  <a:gd name="T2" fmla="*/ 74 w 17"/>
                  <a:gd name="T3" fmla="*/ 281 h 17"/>
                  <a:gd name="T4" fmla="*/ 30 w 17"/>
                  <a:gd name="T5" fmla="*/ 90 h 17"/>
                  <a:gd name="T6" fmla="*/ 183 w 17"/>
                  <a:gd name="T7" fmla="*/ 34 h 17"/>
                  <a:gd name="T8" fmla="*/ 225 w 17"/>
                  <a:gd name="T9" fmla="*/ 225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2"/>
                    </a:moveTo>
                    <a:cubicBezTo>
                      <a:pt x="13" y="16"/>
                      <a:pt x="8" y="17"/>
                      <a:pt x="5" y="15"/>
                    </a:cubicBezTo>
                    <a:cubicBezTo>
                      <a:pt x="1" y="13"/>
                      <a:pt x="0" y="9"/>
                      <a:pt x="2" y="5"/>
                    </a:cubicBezTo>
                    <a:cubicBezTo>
                      <a:pt x="4" y="1"/>
                      <a:pt x="8" y="0"/>
                      <a:pt x="12" y="2"/>
                    </a:cubicBezTo>
                    <a:cubicBezTo>
                      <a:pt x="16" y="4"/>
                      <a:pt x="17" y="9"/>
                      <a:pt x="15" y="12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434">
                <a:extLst>
                  <a:ext uri="{FF2B5EF4-FFF2-40B4-BE49-F238E27FC236}">
                    <a16:creationId xmlns:a16="http://schemas.microsoft.com/office/drawing/2014/main" id="{C095AC6D-DE12-5AE3-EBDA-3B6A7BCC8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2376"/>
                <a:ext cx="45" cy="48"/>
              </a:xfrm>
              <a:custGeom>
                <a:avLst/>
                <a:gdLst>
                  <a:gd name="T0" fmla="*/ 250 w 18"/>
                  <a:gd name="T1" fmla="*/ 248 h 18"/>
                  <a:gd name="T2" fmla="*/ 83 w 18"/>
                  <a:gd name="T3" fmla="*/ 307 h 18"/>
                  <a:gd name="T4" fmla="*/ 33 w 18"/>
                  <a:gd name="T5" fmla="*/ 115 h 18"/>
                  <a:gd name="T6" fmla="*/ 208 w 18"/>
                  <a:gd name="T7" fmla="*/ 35 h 18"/>
                  <a:gd name="T8" fmla="*/ 250 w 18"/>
                  <a:gd name="T9" fmla="*/ 24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6" y="13"/>
                    </a:moveTo>
                    <a:cubicBezTo>
                      <a:pt x="14" y="17"/>
                      <a:pt x="9" y="18"/>
                      <a:pt x="5" y="16"/>
                    </a:cubicBezTo>
                    <a:cubicBezTo>
                      <a:pt x="2" y="14"/>
                      <a:pt x="0" y="9"/>
                      <a:pt x="2" y="6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6" y="4"/>
                      <a:pt x="18" y="9"/>
                      <a:pt x="16" y="13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435">
                <a:extLst>
                  <a:ext uri="{FF2B5EF4-FFF2-40B4-BE49-F238E27FC236}">
                    <a16:creationId xmlns:a16="http://schemas.microsoft.com/office/drawing/2014/main" id="{85EF7045-A6BE-0958-1259-1327D7841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2437"/>
                <a:ext cx="55" cy="59"/>
              </a:xfrm>
              <a:custGeom>
                <a:avLst/>
                <a:gdLst>
                  <a:gd name="T0" fmla="*/ 300 w 22"/>
                  <a:gd name="T1" fmla="*/ 308 h 22"/>
                  <a:gd name="T2" fmla="*/ 95 w 22"/>
                  <a:gd name="T3" fmla="*/ 367 h 22"/>
                  <a:gd name="T4" fmla="*/ 50 w 22"/>
                  <a:gd name="T5" fmla="*/ 137 h 22"/>
                  <a:gd name="T6" fmla="*/ 238 w 22"/>
                  <a:gd name="T7" fmla="*/ 56 h 22"/>
                  <a:gd name="T8" fmla="*/ 300 w 22"/>
                  <a:gd name="T9" fmla="*/ 30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9" y="16"/>
                    </a:moveTo>
                    <a:cubicBezTo>
                      <a:pt x="17" y="20"/>
                      <a:pt x="11" y="22"/>
                      <a:pt x="6" y="19"/>
                    </a:cubicBezTo>
                    <a:cubicBezTo>
                      <a:pt x="2" y="17"/>
                      <a:pt x="0" y="11"/>
                      <a:pt x="3" y="7"/>
                    </a:cubicBezTo>
                    <a:cubicBezTo>
                      <a:pt x="5" y="2"/>
                      <a:pt x="11" y="0"/>
                      <a:pt x="15" y="3"/>
                    </a:cubicBezTo>
                    <a:cubicBezTo>
                      <a:pt x="20" y="5"/>
                      <a:pt x="22" y="11"/>
                      <a:pt x="19" y="16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436">
                <a:extLst>
                  <a:ext uri="{FF2B5EF4-FFF2-40B4-BE49-F238E27FC236}">
                    <a16:creationId xmlns:a16="http://schemas.microsoft.com/office/drawing/2014/main" id="{108E7759-1D4C-9022-FBBF-CB4733268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" y="2123"/>
                <a:ext cx="53" cy="56"/>
              </a:xfrm>
              <a:custGeom>
                <a:avLst/>
                <a:gdLst>
                  <a:gd name="T0" fmla="*/ 305 w 21"/>
                  <a:gd name="T1" fmla="*/ 285 h 21"/>
                  <a:gd name="T2" fmla="*/ 96 w 21"/>
                  <a:gd name="T3" fmla="*/ 363 h 21"/>
                  <a:gd name="T4" fmla="*/ 33 w 21"/>
                  <a:gd name="T5" fmla="*/ 115 h 21"/>
                  <a:gd name="T6" fmla="*/ 242 w 21"/>
                  <a:gd name="T7" fmla="*/ 35 h 21"/>
                  <a:gd name="T8" fmla="*/ 305 w 21"/>
                  <a:gd name="T9" fmla="*/ 28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15"/>
                    </a:moveTo>
                    <a:cubicBezTo>
                      <a:pt x="16" y="20"/>
                      <a:pt x="11" y="21"/>
                      <a:pt x="6" y="19"/>
                    </a:cubicBezTo>
                    <a:cubicBezTo>
                      <a:pt x="1" y="16"/>
                      <a:pt x="0" y="11"/>
                      <a:pt x="2" y="6"/>
                    </a:cubicBezTo>
                    <a:cubicBezTo>
                      <a:pt x="5" y="2"/>
                      <a:pt x="10" y="0"/>
                      <a:pt x="15" y="2"/>
                    </a:cubicBezTo>
                    <a:cubicBezTo>
                      <a:pt x="20" y="5"/>
                      <a:pt x="21" y="10"/>
                      <a:pt x="19" y="1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437">
                <a:extLst>
                  <a:ext uri="{FF2B5EF4-FFF2-40B4-BE49-F238E27FC236}">
                    <a16:creationId xmlns:a16="http://schemas.microsoft.com/office/drawing/2014/main" id="{1A15FB9A-C6C7-6C56-E0A8-DE98380A9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2240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20 w 6"/>
                  <a:gd name="T3" fmla="*/ 93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438">
                <a:extLst>
                  <a:ext uri="{FF2B5EF4-FFF2-40B4-BE49-F238E27FC236}">
                    <a16:creationId xmlns:a16="http://schemas.microsoft.com/office/drawing/2014/main" id="{FFB0F724-BE35-5C73-E142-0651F32E0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2293"/>
                <a:ext cx="15" cy="16"/>
              </a:xfrm>
              <a:custGeom>
                <a:avLst/>
                <a:gdLst>
                  <a:gd name="T0" fmla="*/ 95 w 6"/>
                  <a:gd name="T1" fmla="*/ 77 h 6"/>
                  <a:gd name="T2" fmla="*/ 33 w 6"/>
                  <a:gd name="T3" fmla="*/ 93 h 6"/>
                  <a:gd name="T4" fmla="*/ 20 w 6"/>
                  <a:gd name="T5" fmla="*/ 21 h 6"/>
                  <a:gd name="T6" fmla="*/ 63 w 6"/>
                  <a:gd name="T7" fmla="*/ 0 h 6"/>
                  <a:gd name="T8" fmla="*/ 95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1" y="4"/>
                      <a:pt x="0" y="3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439">
                <a:extLst>
                  <a:ext uri="{FF2B5EF4-FFF2-40B4-BE49-F238E27FC236}">
                    <a16:creationId xmlns:a16="http://schemas.microsoft.com/office/drawing/2014/main" id="{AC30B66E-4F65-EFA8-11BB-FE34241B5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2360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33 w 6"/>
                  <a:gd name="T3" fmla="*/ 93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2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440">
                <a:extLst>
                  <a:ext uri="{FF2B5EF4-FFF2-40B4-BE49-F238E27FC236}">
                    <a16:creationId xmlns:a16="http://schemas.microsoft.com/office/drawing/2014/main" id="{DAB97E02-7341-6852-C9EC-EF0571B32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" y="2272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33 w 6"/>
                  <a:gd name="T3" fmla="*/ 93 h 6"/>
                  <a:gd name="T4" fmla="*/ 2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6"/>
                      <a:pt x="3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441">
                <a:extLst>
                  <a:ext uri="{FF2B5EF4-FFF2-40B4-BE49-F238E27FC236}">
                    <a16:creationId xmlns:a16="http://schemas.microsoft.com/office/drawing/2014/main" id="{9795F350-9EFD-3995-C1AB-6F6961762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2360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33 w 6"/>
                  <a:gd name="T3" fmla="*/ 93 h 6"/>
                  <a:gd name="T4" fmla="*/ 20 w 6"/>
                  <a:gd name="T5" fmla="*/ 21 h 6"/>
                  <a:gd name="T6" fmla="*/ 63 w 6"/>
                  <a:gd name="T7" fmla="*/ 0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0" y="4"/>
                      <a:pt x="0" y="3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442">
                <a:extLst>
                  <a:ext uri="{FF2B5EF4-FFF2-40B4-BE49-F238E27FC236}">
                    <a16:creationId xmlns:a16="http://schemas.microsoft.com/office/drawing/2014/main" id="{8AB696B8-3FE8-851D-8EBC-8BC1E84FC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" y="2400"/>
                <a:ext cx="15" cy="16"/>
              </a:xfrm>
              <a:custGeom>
                <a:avLst/>
                <a:gdLst>
                  <a:gd name="T0" fmla="*/ 83 w 6"/>
                  <a:gd name="T1" fmla="*/ 93 h 6"/>
                  <a:gd name="T2" fmla="*/ 20 w 6"/>
                  <a:gd name="T3" fmla="*/ 115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9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4" y="6"/>
                      <a:pt x="3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443">
                <a:extLst>
                  <a:ext uri="{FF2B5EF4-FFF2-40B4-BE49-F238E27FC236}">
                    <a16:creationId xmlns:a16="http://schemas.microsoft.com/office/drawing/2014/main" id="{421C4B62-AC43-3277-05A9-B2FF8B470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469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20 w 6"/>
                  <a:gd name="T3" fmla="*/ 93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5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444">
                <a:extLst>
                  <a:ext uri="{FF2B5EF4-FFF2-40B4-BE49-F238E27FC236}">
                    <a16:creationId xmlns:a16="http://schemas.microsoft.com/office/drawing/2014/main" id="{C30617D1-6591-3828-DD8C-1C960BE5B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2419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33 w 6"/>
                  <a:gd name="T3" fmla="*/ 93 h 6"/>
                  <a:gd name="T4" fmla="*/ 20 w 6"/>
                  <a:gd name="T5" fmla="*/ 35 h 6"/>
                  <a:gd name="T6" fmla="*/ 63 w 6"/>
                  <a:gd name="T7" fmla="*/ 0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5"/>
                      <a:pt x="3" y="6"/>
                      <a:pt x="2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445">
                <a:extLst>
                  <a:ext uri="{FF2B5EF4-FFF2-40B4-BE49-F238E27FC236}">
                    <a16:creationId xmlns:a16="http://schemas.microsoft.com/office/drawing/2014/main" id="{8A9A154C-C4B8-74E5-B948-DD41306F5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549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33 w 6"/>
                  <a:gd name="T3" fmla="*/ 93 h 6"/>
                  <a:gd name="T4" fmla="*/ 20 w 6"/>
                  <a:gd name="T5" fmla="*/ 21 h 6"/>
                  <a:gd name="T6" fmla="*/ 63 w 6"/>
                  <a:gd name="T7" fmla="*/ 0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5"/>
                      <a:pt x="3" y="6"/>
                      <a:pt x="2" y="5"/>
                    </a:cubicBezTo>
                    <a:cubicBezTo>
                      <a:pt x="0" y="4"/>
                      <a:pt x="0" y="3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446">
                <a:extLst>
                  <a:ext uri="{FF2B5EF4-FFF2-40B4-BE49-F238E27FC236}">
                    <a16:creationId xmlns:a16="http://schemas.microsoft.com/office/drawing/2014/main" id="{7993EE24-AF8D-199B-15A9-375234B75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2563"/>
                <a:ext cx="15" cy="16"/>
              </a:xfrm>
              <a:custGeom>
                <a:avLst/>
                <a:gdLst>
                  <a:gd name="T0" fmla="*/ 83 w 6"/>
                  <a:gd name="T1" fmla="*/ 93 h 6"/>
                  <a:gd name="T2" fmla="*/ 33 w 6"/>
                  <a:gd name="T3" fmla="*/ 115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9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4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447">
                <a:extLst>
                  <a:ext uri="{FF2B5EF4-FFF2-40B4-BE49-F238E27FC236}">
                    <a16:creationId xmlns:a16="http://schemas.microsoft.com/office/drawing/2014/main" id="{38B8BBB2-C225-A2E2-DEA1-A38A90B6E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555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33 w 6"/>
                  <a:gd name="T3" fmla="*/ 93 h 6"/>
                  <a:gd name="T4" fmla="*/ 20 w 6"/>
                  <a:gd name="T5" fmla="*/ 35 h 6"/>
                  <a:gd name="T6" fmla="*/ 63 w 6"/>
                  <a:gd name="T7" fmla="*/ 0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448">
                <a:extLst>
                  <a:ext uri="{FF2B5EF4-FFF2-40B4-BE49-F238E27FC236}">
                    <a16:creationId xmlns:a16="http://schemas.microsoft.com/office/drawing/2014/main" id="{CE6DC565-2CE0-F952-2E9B-E7F3CA882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2451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20 w 6"/>
                  <a:gd name="T3" fmla="*/ 93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449">
                <a:extLst>
                  <a:ext uri="{FF2B5EF4-FFF2-40B4-BE49-F238E27FC236}">
                    <a16:creationId xmlns:a16="http://schemas.microsoft.com/office/drawing/2014/main" id="{3D7F4730-0415-40A2-27F5-E55C66E44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2493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33 w 6"/>
                  <a:gd name="T3" fmla="*/ 93 h 6"/>
                  <a:gd name="T4" fmla="*/ 20 w 6"/>
                  <a:gd name="T5" fmla="*/ 35 h 6"/>
                  <a:gd name="T6" fmla="*/ 63 w 6"/>
                  <a:gd name="T7" fmla="*/ 0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5"/>
                      <a:pt x="3" y="6"/>
                      <a:pt x="2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450">
                <a:extLst>
                  <a:ext uri="{FF2B5EF4-FFF2-40B4-BE49-F238E27FC236}">
                    <a16:creationId xmlns:a16="http://schemas.microsoft.com/office/drawing/2014/main" id="{0EE4ED51-3782-E68F-8840-7A3ED1D52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2413"/>
                <a:ext cx="15" cy="16"/>
              </a:xfrm>
              <a:custGeom>
                <a:avLst/>
                <a:gdLst>
                  <a:gd name="T0" fmla="*/ 95 w 6"/>
                  <a:gd name="T1" fmla="*/ 93 h 6"/>
                  <a:gd name="T2" fmla="*/ 33 w 6"/>
                  <a:gd name="T3" fmla="*/ 115 h 6"/>
                  <a:gd name="T4" fmla="*/ 20 w 6"/>
                  <a:gd name="T5" fmla="*/ 35 h 6"/>
                  <a:gd name="T6" fmla="*/ 83 w 6"/>
                  <a:gd name="T7" fmla="*/ 21 h 6"/>
                  <a:gd name="T8" fmla="*/ 95 w 6"/>
                  <a:gd name="T9" fmla="*/ 9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6" y="3"/>
                      <a:pt x="6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451">
                <a:extLst>
                  <a:ext uri="{FF2B5EF4-FFF2-40B4-BE49-F238E27FC236}">
                    <a16:creationId xmlns:a16="http://schemas.microsoft.com/office/drawing/2014/main" id="{4B8D9324-B27E-34BF-4005-C47DDA01F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360"/>
                <a:ext cx="15" cy="16"/>
              </a:xfrm>
              <a:custGeom>
                <a:avLst/>
                <a:gdLst>
                  <a:gd name="T0" fmla="*/ 95 w 6"/>
                  <a:gd name="T1" fmla="*/ 93 h 6"/>
                  <a:gd name="T2" fmla="*/ 33 w 6"/>
                  <a:gd name="T3" fmla="*/ 115 h 6"/>
                  <a:gd name="T4" fmla="*/ 20 w 6"/>
                  <a:gd name="T5" fmla="*/ 35 h 6"/>
                  <a:gd name="T6" fmla="*/ 83 w 6"/>
                  <a:gd name="T7" fmla="*/ 21 h 6"/>
                  <a:gd name="T8" fmla="*/ 95 w 6"/>
                  <a:gd name="T9" fmla="*/ 9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6" y="3"/>
                      <a:pt x="6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452">
                <a:extLst>
                  <a:ext uri="{FF2B5EF4-FFF2-40B4-BE49-F238E27FC236}">
                    <a16:creationId xmlns:a16="http://schemas.microsoft.com/office/drawing/2014/main" id="{C9FF0ADD-A9C3-5412-D366-9BE9F050B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2333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20 w 6"/>
                  <a:gd name="T3" fmla="*/ 93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453">
                <a:extLst>
                  <a:ext uri="{FF2B5EF4-FFF2-40B4-BE49-F238E27FC236}">
                    <a16:creationId xmlns:a16="http://schemas.microsoft.com/office/drawing/2014/main" id="{6E8BAF12-3614-732D-4482-C510422DD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" y="2235"/>
                <a:ext cx="17" cy="16"/>
              </a:xfrm>
              <a:custGeom>
                <a:avLst/>
                <a:gdLst>
                  <a:gd name="T0" fmla="*/ 87 w 7"/>
                  <a:gd name="T1" fmla="*/ 77 h 6"/>
                  <a:gd name="T2" fmla="*/ 29 w 7"/>
                  <a:gd name="T3" fmla="*/ 93 h 6"/>
                  <a:gd name="T4" fmla="*/ 12 w 7"/>
                  <a:gd name="T5" fmla="*/ 35 h 6"/>
                  <a:gd name="T6" fmla="*/ 70 w 7"/>
                  <a:gd name="T7" fmla="*/ 21 h 6"/>
                  <a:gd name="T8" fmla="*/ 87 w 7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4"/>
                    </a:moveTo>
                    <a:cubicBezTo>
                      <a:pt x="5" y="6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1"/>
                      <a:pt x="7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454">
                <a:extLst>
                  <a:ext uri="{FF2B5EF4-FFF2-40B4-BE49-F238E27FC236}">
                    <a16:creationId xmlns:a16="http://schemas.microsoft.com/office/drawing/2014/main" id="{F1100ED0-3E10-CE42-AC31-5B66D40DA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2285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33 w 6"/>
                  <a:gd name="T3" fmla="*/ 93 h 6"/>
                  <a:gd name="T4" fmla="*/ 20 w 6"/>
                  <a:gd name="T5" fmla="*/ 35 h 6"/>
                  <a:gd name="T6" fmla="*/ 63 w 6"/>
                  <a:gd name="T7" fmla="*/ 0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5"/>
                      <a:pt x="3" y="6"/>
                      <a:pt x="2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455">
                <a:extLst>
                  <a:ext uri="{FF2B5EF4-FFF2-40B4-BE49-F238E27FC236}">
                    <a16:creationId xmlns:a16="http://schemas.microsoft.com/office/drawing/2014/main" id="{D315B6AD-DCB7-1AAD-3111-C0D8674B7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2229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33 w 6"/>
                  <a:gd name="T3" fmla="*/ 115 h 6"/>
                  <a:gd name="T4" fmla="*/ 2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2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456">
                <a:extLst>
                  <a:ext uri="{FF2B5EF4-FFF2-40B4-BE49-F238E27FC236}">
                    <a16:creationId xmlns:a16="http://schemas.microsoft.com/office/drawing/2014/main" id="{C771044C-94B6-6BAC-9D27-B7DB87BAA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2264"/>
                <a:ext cx="15" cy="16"/>
              </a:xfrm>
              <a:custGeom>
                <a:avLst/>
                <a:gdLst>
                  <a:gd name="T0" fmla="*/ 83 w 6"/>
                  <a:gd name="T1" fmla="*/ 93 h 6"/>
                  <a:gd name="T2" fmla="*/ 33 w 6"/>
                  <a:gd name="T3" fmla="*/ 115 h 6"/>
                  <a:gd name="T4" fmla="*/ 20 w 6"/>
                  <a:gd name="T5" fmla="*/ 35 h 6"/>
                  <a:gd name="T6" fmla="*/ 63 w 6"/>
                  <a:gd name="T7" fmla="*/ 21 h 6"/>
                  <a:gd name="T8" fmla="*/ 83 w 6"/>
                  <a:gd name="T9" fmla="*/ 9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4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457">
                <a:extLst>
                  <a:ext uri="{FF2B5EF4-FFF2-40B4-BE49-F238E27FC236}">
                    <a16:creationId xmlns:a16="http://schemas.microsoft.com/office/drawing/2014/main" id="{C2755E44-9493-4AF6-58D4-22402BC1D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192"/>
                <a:ext cx="15" cy="16"/>
              </a:xfrm>
              <a:custGeom>
                <a:avLst/>
                <a:gdLst>
                  <a:gd name="T0" fmla="*/ 95 w 6"/>
                  <a:gd name="T1" fmla="*/ 77 h 6"/>
                  <a:gd name="T2" fmla="*/ 33 w 6"/>
                  <a:gd name="T3" fmla="*/ 93 h 6"/>
                  <a:gd name="T4" fmla="*/ 20 w 6"/>
                  <a:gd name="T5" fmla="*/ 35 h 6"/>
                  <a:gd name="T6" fmla="*/ 83 w 6"/>
                  <a:gd name="T7" fmla="*/ 21 h 6"/>
                  <a:gd name="T8" fmla="*/ 95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6"/>
                      <a:pt x="3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458">
                <a:extLst>
                  <a:ext uri="{FF2B5EF4-FFF2-40B4-BE49-F238E27FC236}">
                    <a16:creationId xmlns:a16="http://schemas.microsoft.com/office/drawing/2014/main" id="{19602487-FCDB-F0D9-248D-A1574D982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2352"/>
                <a:ext cx="17" cy="16"/>
              </a:xfrm>
              <a:custGeom>
                <a:avLst/>
                <a:gdLst>
                  <a:gd name="T0" fmla="*/ 87 w 7"/>
                  <a:gd name="T1" fmla="*/ 77 h 6"/>
                  <a:gd name="T2" fmla="*/ 29 w 7"/>
                  <a:gd name="T3" fmla="*/ 115 h 6"/>
                  <a:gd name="T4" fmla="*/ 12 w 7"/>
                  <a:gd name="T5" fmla="*/ 35 h 6"/>
                  <a:gd name="T6" fmla="*/ 70 w 7"/>
                  <a:gd name="T7" fmla="*/ 21 h 6"/>
                  <a:gd name="T8" fmla="*/ 87 w 7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4"/>
                    </a:move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7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459">
                <a:extLst>
                  <a:ext uri="{FF2B5EF4-FFF2-40B4-BE49-F238E27FC236}">
                    <a16:creationId xmlns:a16="http://schemas.microsoft.com/office/drawing/2014/main" id="{9E2D5B0B-73FC-C298-7828-D5B0E051A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2045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20 w 6"/>
                  <a:gd name="T3" fmla="*/ 93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460">
                <a:extLst>
                  <a:ext uri="{FF2B5EF4-FFF2-40B4-BE49-F238E27FC236}">
                    <a16:creationId xmlns:a16="http://schemas.microsoft.com/office/drawing/2014/main" id="{233F242B-EF11-8B06-C371-2281FFDA5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2136"/>
                <a:ext cx="15" cy="19"/>
              </a:xfrm>
              <a:custGeom>
                <a:avLst/>
                <a:gdLst>
                  <a:gd name="T0" fmla="*/ 83 w 6"/>
                  <a:gd name="T1" fmla="*/ 103 h 7"/>
                  <a:gd name="T2" fmla="*/ 33 w 6"/>
                  <a:gd name="T3" fmla="*/ 117 h 7"/>
                  <a:gd name="T4" fmla="*/ 20 w 6"/>
                  <a:gd name="T5" fmla="*/ 38 h 7"/>
                  <a:gd name="T6" fmla="*/ 63 w 6"/>
                  <a:gd name="T7" fmla="*/ 22 h 7"/>
                  <a:gd name="T8" fmla="*/ 83 w 6"/>
                  <a:gd name="T9" fmla="*/ 10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461">
                <a:extLst>
                  <a:ext uri="{FF2B5EF4-FFF2-40B4-BE49-F238E27FC236}">
                    <a16:creationId xmlns:a16="http://schemas.microsoft.com/office/drawing/2014/main" id="{CC6EDCAE-6EE0-1080-7973-CDF28729D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165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20 w 6"/>
                  <a:gd name="T3" fmla="*/ 93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462">
                <a:extLst>
                  <a:ext uri="{FF2B5EF4-FFF2-40B4-BE49-F238E27FC236}">
                    <a16:creationId xmlns:a16="http://schemas.microsoft.com/office/drawing/2014/main" id="{B9AAF74D-093A-D637-0074-0DC4E8284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2123"/>
                <a:ext cx="15" cy="16"/>
              </a:xfrm>
              <a:custGeom>
                <a:avLst/>
                <a:gdLst>
                  <a:gd name="T0" fmla="*/ 95 w 6"/>
                  <a:gd name="T1" fmla="*/ 77 h 6"/>
                  <a:gd name="T2" fmla="*/ 33 w 6"/>
                  <a:gd name="T3" fmla="*/ 115 h 6"/>
                  <a:gd name="T4" fmla="*/ 20 w 6"/>
                  <a:gd name="T5" fmla="*/ 35 h 6"/>
                  <a:gd name="T6" fmla="*/ 83 w 6"/>
                  <a:gd name="T7" fmla="*/ 21 h 6"/>
                  <a:gd name="T8" fmla="*/ 95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6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463">
                <a:extLst>
                  <a:ext uri="{FF2B5EF4-FFF2-40B4-BE49-F238E27FC236}">
                    <a16:creationId xmlns:a16="http://schemas.microsoft.com/office/drawing/2014/main" id="{93965C5B-B146-54A3-A0B7-A51DECA9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195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33 w 6"/>
                  <a:gd name="T3" fmla="*/ 93 h 6"/>
                  <a:gd name="T4" fmla="*/ 2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6"/>
                      <a:pt x="3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464">
                <a:extLst>
                  <a:ext uri="{FF2B5EF4-FFF2-40B4-BE49-F238E27FC236}">
                    <a16:creationId xmlns:a16="http://schemas.microsoft.com/office/drawing/2014/main" id="{770C7DE1-8B3F-CD07-6DC3-49910CEE3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" y="2083"/>
                <a:ext cx="15" cy="16"/>
              </a:xfrm>
              <a:custGeom>
                <a:avLst/>
                <a:gdLst>
                  <a:gd name="T0" fmla="*/ 83 w 6"/>
                  <a:gd name="T1" fmla="*/ 93 h 6"/>
                  <a:gd name="T2" fmla="*/ 33 w 6"/>
                  <a:gd name="T3" fmla="*/ 115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9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4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465">
                <a:extLst>
                  <a:ext uri="{FF2B5EF4-FFF2-40B4-BE49-F238E27FC236}">
                    <a16:creationId xmlns:a16="http://schemas.microsoft.com/office/drawing/2014/main" id="{F79DB718-8FEF-FC74-F363-55D51B041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2013"/>
                <a:ext cx="15" cy="16"/>
              </a:xfrm>
              <a:custGeom>
                <a:avLst/>
                <a:gdLst>
                  <a:gd name="T0" fmla="*/ 95 w 6"/>
                  <a:gd name="T1" fmla="*/ 77 h 6"/>
                  <a:gd name="T2" fmla="*/ 33 w 6"/>
                  <a:gd name="T3" fmla="*/ 93 h 6"/>
                  <a:gd name="T4" fmla="*/ 20 w 6"/>
                  <a:gd name="T5" fmla="*/ 21 h 6"/>
                  <a:gd name="T6" fmla="*/ 83 w 6"/>
                  <a:gd name="T7" fmla="*/ 0 h 6"/>
                  <a:gd name="T8" fmla="*/ 95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1" y="4"/>
                      <a:pt x="0" y="3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466">
                <a:extLst>
                  <a:ext uri="{FF2B5EF4-FFF2-40B4-BE49-F238E27FC236}">
                    <a16:creationId xmlns:a16="http://schemas.microsoft.com/office/drawing/2014/main" id="{256E99CD-C536-FA8B-4763-B3E26EDB4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1931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20 w 6"/>
                  <a:gd name="T3" fmla="*/ 115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467">
                <a:extLst>
                  <a:ext uri="{FF2B5EF4-FFF2-40B4-BE49-F238E27FC236}">
                    <a16:creationId xmlns:a16="http://schemas.microsoft.com/office/drawing/2014/main" id="{AEE992F8-9D7A-65E2-FAE4-B2D20EDE4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1864"/>
                <a:ext cx="15" cy="19"/>
              </a:xfrm>
              <a:custGeom>
                <a:avLst/>
                <a:gdLst>
                  <a:gd name="T0" fmla="*/ 83 w 6"/>
                  <a:gd name="T1" fmla="*/ 103 h 7"/>
                  <a:gd name="T2" fmla="*/ 33 w 6"/>
                  <a:gd name="T3" fmla="*/ 117 h 7"/>
                  <a:gd name="T4" fmla="*/ 20 w 6"/>
                  <a:gd name="T5" fmla="*/ 38 h 7"/>
                  <a:gd name="T6" fmla="*/ 63 w 6"/>
                  <a:gd name="T7" fmla="*/ 22 h 7"/>
                  <a:gd name="T8" fmla="*/ 83 w 6"/>
                  <a:gd name="T9" fmla="*/ 10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2"/>
                      <a:pt x="6" y="4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468">
                <a:extLst>
                  <a:ext uri="{FF2B5EF4-FFF2-40B4-BE49-F238E27FC236}">
                    <a16:creationId xmlns:a16="http://schemas.microsoft.com/office/drawing/2014/main" id="{C8474D89-9DEC-6E69-D001-F98377351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1933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33 w 6"/>
                  <a:gd name="T3" fmla="*/ 93 h 6"/>
                  <a:gd name="T4" fmla="*/ 2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6"/>
                      <a:pt x="3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Freeform 469">
                <a:extLst>
                  <a:ext uri="{FF2B5EF4-FFF2-40B4-BE49-F238E27FC236}">
                    <a16:creationId xmlns:a16="http://schemas.microsoft.com/office/drawing/2014/main" id="{41DA1CE6-3144-6B6E-E305-C38DB29B5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941"/>
                <a:ext cx="15" cy="16"/>
              </a:xfrm>
              <a:custGeom>
                <a:avLst/>
                <a:gdLst>
                  <a:gd name="T0" fmla="*/ 95 w 6"/>
                  <a:gd name="T1" fmla="*/ 77 h 6"/>
                  <a:gd name="T2" fmla="*/ 33 w 6"/>
                  <a:gd name="T3" fmla="*/ 115 h 6"/>
                  <a:gd name="T4" fmla="*/ 20 w 6"/>
                  <a:gd name="T5" fmla="*/ 35 h 6"/>
                  <a:gd name="T6" fmla="*/ 83 w 6"/>
                  <a:gd name="T7" fmla="*/ 21 h 6"/>
                  <a:gd name="T8" fmla="*/ 95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6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470">
                <a:extLst>
                  <a:ext uri="{FF2B5EF4-FFF2-40B4-BE49-F238E27FC236}">
                    <a16:creationId xmlns:a16="http://schemas.microsoft.com/office/drawing/2014/main" id="{B30D3763-DAFB-8902-F4F5-1B6A6F7AF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" y="1845"/>
                <a:ext cx="15" cy="16"/>
              </a:xfrm>
              <a:custGeom>
                <a:avLst/>
                <a:gdLst>
                  <a:gd name="T0" fmla="*/ 95 w 6"/>
                  <a:gd name="T1" fmla="*/ 77 h 6"/>
                  <a:gd name="T2" fmla="*/ 33 w 6"/>
                  <a:gd name="T3" fmla="*/ 93 h 6"/>
                  <a:gd name="T4" fmla="*/ 20 w 6"/>
                  <a:gd name="T5" fmla="*/ 35 h 6"/>
                  <a:gd name="T6" fmla="*/ 83 w 6"/>
                  <a:gd name="T7" fmla="*/ 0 h 6"/>
                  <a:gd name="T8" fmla="*/ 95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471">
                <a:extLst>
                  <a:ext uri="{FF2B5EF4-FFF2-40B4-BE49-F238E27FC236}">
                    <a16:creationId xmlns:a16="http://schemas.microsoft.com/office/drawing/2014/main" id="{664ABA58-873B-FEE9-770C-B125371F4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1896"/>
                <a:ext cx="15" cy="16"/>
              </a:xfrm>
              <a:custGeom>
                <a:avLst/>
                <a:gdLst>
                  <a:gd name="T0" fmla="*/ 83 w 6"/>
                  <a:gd name="T1" fmla="*/ 93 h 6"/>
                  <a:gd name="T2" fmla="*/ 33 w 6"/>
                  <a:gd name="T3" fmla="*/ 115 h 6"/>
                  <a:gd name="T4" fmla="*/ 20 w 6"/>
                  <a:gd name="T5" fmla="*/ 35 h 6"/>
                  <a:gd name="T6" fmla="*/ 63 w 6"/>
                  <a:gd name="T7" fmla="*/ 21 h 6"/>
                  <a:gd name="T8" fmla="*/ 83 w 6"/>
                  <a:gd name="T9" fmla="*/ 9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4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472">
                <a:extLst>
                  <a:ext uri="{FF2B5EF4-FFF2-40B4-BE49-F238E27FC236}">
                    <a16:creationId xmlns:a16="http://schemas.microsoft.com/office/drawing/2014/main" id="{B2DB6849-DC2D-0AFB-A342-2878DEF02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1989"/>
                <a:ext cx="15" cy="16"/>
              </a:xfrm>
              <a:custGeom>
                <a:avLst/>
                <a:gdLst>
                  <a:gd name="T0" fmla="*/ 83 w 6"/>
                  <a:gd name="T1" fmla="*/ 93 h 6"/>
                  <a:gd name="T2" fmla="*/ 20 w 6"/>
                  <a:gd name="T3" fmla="*/ 115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9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4" y="6"/>
                      <a:pt x="3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473">
                <a:extLst>
                  <a:ext uri="{FF2B5EF4-FFF2-40B4-BE49-F238E27FC236}">
                    <a16:creationId xmlns:a16="http://schemas.microsoft.com/office/drawing/2014/main" id="{60C70EFC-AE87-6DEC-5D99-787CF081E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2000"/>
                <a:ext cx="15" cy="16"/>
              </a:xfrm>
              <a:custGeom>
                <a:avLst/>
                <a:gdLst>
                  <a:gd name="T0" fmla="*/ 95 w 6"/>
                  <a:gd name="T1" fmla="*/ 93 h 6"/>
                  <a:gd name="T2" fmla="*/ 33 w 6"/>
                  <a:gd name="T3" fmla="*/ 115 h 6"/>
                  <a:gd name="T4" fmla="*/ 20 w 6"/>
                  <a:gd name="T5" fmla="*/ 35 h 6"/>
                  <a:gd name="T6" fmla="*/ 63 w 6"/>
                  <a:gd name="T7" fmla="*/ 21 h 6"/>
                  <a:gd name="T8" fmla="*/ 95 w 6"/>
                  <a:gd name="T9" fmla="*/ 9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6" y="2"/>
                      <a:pt x="6" y="3"/>
                      <a:pt x="6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474">
                <a:extLst>
                  <a:ext uri="{FF2B5EF4-FFF2-40B4-BE49-F238E27FC236}">
                    <a16:creationId xmlns:a16="http://schemas.microsoft.com/office/drawing/2014/main" id="{B32E3450-6AEF-363B-E291-612BDDBAA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093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33 w 6"/>
                  <a:gd name="T3" fmla="*/ 93 h 6"/>
                  <a:gd name="T4" fmla="*/ 2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6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475">
                <a:extLst>
                  <a:ext uri="{FF2B5EF4-FFF2-40B4-BE49-F238E27FC236}">
                    <a16:creationId xmlns:a16="http://schemas.microsoft.com/office/drawing/2014/main" id="{74FD5274-E98A-5C1C-9EB9-FA695506E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160"/>
                <a:ext cx="15" cy="19"/>
              </a:xfrm>
              <a:custGeom>
                <a:avLst/>
                <a:gdLst>
                  <a:gd name="T0" fmla="*/ 83 w 6"/>
                  <a:gd name="T1" fmla="*/ 103 h 7"/>
                  <a:gd name="T2" fmla="*/ 33 w 6"/>
                  <a:gd name="T3" fmla="*/ 117 h 7"/>
                  <a:gd name="T4" fmla="*/ 20 w 6"/>
                  <a:gd name="T5" fmla="*/ 38 h 7"/>
                  <a:gd name="T6" fmla="*/ 63 w 6"/>
                  <a:gd name="T7" fmla="*/ 22 h 7"/>
                  <a:gd name="T8" fmla="*/ 83 w 6"/>
                  <a:gd name="T9" fmla="*/ 10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476">
                <a:extLst>
                  <a:ext uri="{FF2B5EF4-FFF2-40B4-BE49-F238E27FC236}">
                    <a16:creationId xmlns:a16="http://schemas.microsoft.com/office/drawing/2014/main" id="{E8B2AFE0-3984-52B7-998A-7D151E7D4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" y="2181"/>
                <a:ext cx="15" cy="16"/>
              </a:xfrm>
              <a:custGeom>
                <a:avLst/>
                <a:gdLst>
                  <a:gd name="T0" fmla="*/ 83 w 6"/>
                  <a:gd name="T1" fmla="*/ 93 h 6"/>
                  <a:gd name="T2" fmla="*/ 33 w 6"/>
                  <a:gd name="T3" fmla="*/ 115 h 6"/>
                  <a:gd name="T4" fmla="*/ 20 w 6"/>
                  <a:gd name="T5" fmla="*/ 35 h 6"/>
                  <a:gd name="T6" fmla="*/ 63 w 6"/>
                  <a:gd name="T7" fmla="*/ 21 h 6"/>
                  <a:gd name="T8" fmla="*/ 83 w 6"/>
                  <a:gd name="T9" fmla="*/ 9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477">
                <a:extLst>
                  <a:ext uri="{FF2B5EF4-FFF2-40B4-BE49-F238E27FC236}">
                    <a16:creationId xmlns:a16="http://schemas.microsoft.com/office/drawing/2014/main" id="{4D77EDFD-98C0-FE2B-C8E0-B382AFDE5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2133"/>
                <a:ext cx="12" cy="14"/>
              </a:xfrm>
              <a:custGeom>
                <a:avLst/>
                <a:gdLst>
                  <a:gd name="T0" fmla="*/ 70 w 5"/>
                  <a:gd name="T1" fmla="*/ 87 h 5"/>
                  <a:gd name="T2" fmla="*/ 29 w 5"/>
                  <a:gd name="T3" fmla="*/ 109 h 5"/>
                  <a:gd name="T4" fmla="*/ 12 w 5"/>
                  <a:gd name="T5" fmla="*/ 48 h 5"/>
                  <a:gd name="T6" fmla="*/ 58 w 5"/>
                  <a:gd name="T7" fmla="*/ 22 h 5"/>
                  <a:gd name="T8" fmla="*/ 70 w 5"/>
                  <a:gd name="T9" fmla="*/ 8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4" y="5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5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Freeform 478">
                <a:extLst>
                  <a:ext uri="{FF2B5EF4-FFF2-40B4-BE49-F238E27FC236}">
                    <a16:creationId xmlns:a16="http://schemas.microsoft.com/office/drawing/2014/main" id="{9D947EAF-9D6B-03FA-4865-957A8B32B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2149"/>
                <a:ext cx="15" cy="16"/>
              </a:xfrm>
              <a:custGeom>
                <a:avLst/>
                <a:gdLst>
                  <a:gd name="T0" fmla="*/ 95 w 6"/>
                  <a:gd name="T1" fmla="*/ 77 h 6"/>
                  <a:gd name="T2" fmla="*/ 33 w 6"/>
                  <a:gd name="T3" fmla="*/ 93 h 6"/>
                  <a:gd name="T4" fmla="*/ 20 w 6"/>
                  <a:gd name="T5" fmla="*/ 21 h 6"/>
                  <a:gd name="T6" fmla="*/ 83 w 6"/>
                  <a:gd name="T7" fmla="*/ 0 h 6"/>
                  <a:gd name="T8" fmla="*/ 95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1" y="4"/>
                      <a:pt x="0" y="3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479">
                <a:extLst>
                  <a:ext uri="{FF2B5EF4-FFF2-40B4-BE49-F238E27FC236}">
                    <a16:creationId xmlns:a16="http://schemas.microsoft.com/office/drawing/2014/main" id="{EC82D547-07E1-BE8B-F932-3381347C8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1840"/>
                <a:ext cx="38" cy="40"/>
              </a:xfrm>
              <a:custGeom>
                <a:avLst/>
                <a:gdLst>
                  <a:gd name="T0" fmla="*/ 243 w 15"/>
                  <a:gd name="T1" fmla="*/ 136 h 15"/>
                  <a:gd name="T2" fmla="*/ 129 w 15"/>
                  <a:gd name="T3" fmla="*/ 264 h 15"/>
                  <a:gd name="T4" fmla="*/ 0 w 15"/>
                  <a:gd name="T5" fmla="*/ 136 h 15"/>
                  <a:gd name="T6" fmla="*/ 117 w 15"/>
                  <a:gd name="T7" fmla="*/ 0 h 15"/>
                  <a:gd name="T8" fmla="*/ 243 w 15"/>
                  <a:gd name="T9" fmla="*/ 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4"/>
                      <a:pt x="8" y="14"/>
                    </a:cubicBezTo>
                    <a:cubicBezTo>
                      <a:pt x="4" y="15"/>
                      <a:pt x="1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5" y="3"/>
                      <a:pt x="15" y="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480">
                <a:extLst>
                  <a:ext uri="{FF2B5EF4-FFF2-40B4-BE49-F238E27FC236}">
                    <a16:creationId xmlns:a16="http://schemas.microsoft.com/office/drawing/2014/main" id="{4886AC21-2FC3-4199-265E-DC045A819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1955"/>
                <a:ext cx="38" cy="40"/>
              </a:xfrm>
              <a:custGeom>
                <a:avLst/>
                <a:gdLst>
                  <a:gd name="T0" fmla="*/ 243 w 15"/>
                  <a:gd name="T1" fmla="*/ 136 h 15"/>
                  <a:gd name="T2" fmla="*/ 129 w 15"/>
                  <a:gd name="T3" fmla="*/ 285 h 15"/>
                  <a:gd name="T4" fmla="*/ 20 w 15"/>
                  <a:gd name="T5" fmla="*/ 149 h 15"/>
                  <a:gd name="T6" fmla="*/ 129 w 15"/>
                  <a:gd name="T7" fmla="*/ 0 h 15"/>
                  <a:gd name="T8" fmla="*/ 243 w 15"/>
                  <a:gd name="T9" fmla="*/ 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1" y="12"/>
                      <a:pt x="1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5" y="3"/>
                      <a:pt x="15" y="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481">
                <a:extLst>
                  <a:ext uri="{FF2B5EF4-FFF2-40B4-BE49-F238E27FC236}">
                    <a16:creationId xmlns:a16="http://schemas.microsoft.com/office/drawing/2014/main" id="{548C7DC0-7752-A00D-1701-C0D3E627C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1915"/>
                <a:ext cx="37" cy="40"/>
              </a:xfrm>
              <a:custGeom>
                <a:avLst/>
                <a:gdLst>
                  <a:gd name="T0" fmla="*/ 224 w 15"/>
                  <a:gd name="T1" fmla="*/ 136 h 15"/>
                  <a:gd name="T2" fmla="*/ 121 w 15"/>
                  <a:gd name="T3" fmla="*/ 264 h 15"/>
                  <a:gd name="T4" fmla="*/ 12 w 15"/>
                  <a:gd name="T5" fmla="*/ 149 h 15"/>
                  <a:gd name="T6" fmla="*/ 121 w 15"/>
                  <a:gd name="T7" fmla="*/ 0 h 15"/>
                  <a:gd name="T8" fmla="*/ 224 w 15"/>
                  <a:gd name="T9" fmla="*/ 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4"/>
                      <a:pt x="8" y="14"/>
                    </a:cubicBezTo>
                    <a:cubicBezTo>
                      <a:pt x="4" y="15"/>
                      <a:pt x="1" y="12"/>
                      <a:pt x="1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0"/>
                      <a:pt x="15" y="3"/>
                      <a:pt x="15" y="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482">
                <a:extLst>
                  <a:ext uri="{FF2B5EF4-FFF2-40B4-BE49-F238E27FC236}">
                    <a16:creationId xmlns:a16="http://schemas.microsoft.com/office/drawing/2014/main" id="{8E6AC7A2-8D54-8204-9BBA-78B1B00F8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1765"/>
                <a:ext cx="38" cy="40"/>
              </a:xfrm>
              <a:custGeom>
                <a:avLst/>
                <a:gdLst>
                  <a:gd name="T0" fmla="*/ 243 w 15"/>
                  <a:gd name="T1" fmla="*/ 136 h 15"/>
                  <a:gd name="T2" fmla="*/ 129 w 15"/>
                  <a:gd name="T3" fmla="*/ 285 h 15"/>
                  <a:gd name="T4" fmla="*/ 0 w 15"/>
                  <a:gd name="T5" fmla="*/ 149 h 15"/>
                  <a:gd name="T6" fmla="*/ 117 w 15"/>
                  <a:gd name="T7" fmla="*/ 0 h 15"/>
                  <a:gd name="T8" fmla="*/ 243 w 15"/>
                  <a:gd name="T9" fmla="*/ 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3"/>
                      <a:pt x="15" y="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483">
                <a:extLst>
                  <a:ext uri="{FF2B5EF4-FFF2-40B4-BE49-F238E27FC236}">
                    <a16:creationId xmlns:a16="http://schemas.microsoft.com/office/drawing/2014/main" id="{0571FFC9-9789-ED1F-904B-09BEC1878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1680"/>
                <a:ext cx="37" cy="40"/>
              </a:xfrm>
              <a:custGeom>
                <a:avLst/>
                <a:gdLst>
                  <a:gd name="T0" fmla="*/ 224 w 15"/>
                  <a:gd name="T1" fmla="*/ 136 h 15"/>
                  <a:gd name="T2" fmla="*/ 121 w 15"/>
                  <a:gd name="T3" fmla="*/ 285 h 15"/>
                  <a:gd name="T4" fmla="*/ 0 w 15"/>
                  <a:gd name="T5" fmla="*/ 149 h 15"/>
                  <a:gd name="T6" fmla="*/ 104 w 15"/>
                  <a:gd name="T7" fmla="*/ 21 h 15"/>
                  <a:gd name="T8" fmla="*/ 224 w 15"/>
                  <a:gd name="T9" fmla="*/ 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4"/>
                      <a:pt x="3" y="1"/>
                      <a:pt x="7" y="1"/>
                    </a:cubicBezTo>
                    <a:cubicBezTo>
                      <a:pt x="11" y="0"/>
                      <a:pt x="14" y="3"/>
                      <a:pt x="15" y="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484">
                <a:extLst>
                  <a:ext uri="{FF2B5EF4-FFF2-40B4-BE49-F238E27FC236}">
                    <a16:creationId xmlns:a16="http://schemas.microsoft.com/office/drawing/2014/main" id="{DD2A3E71-F9A5-836A-7FF5-BE80FD341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1715"/>
                <a:ext cx="38" cy="40"/>
              </a:xfrm>
              <a:custGeom>
                <a:avLst/>
                <a:gdLst>
                  <a:gd name="T0" fmla="*/ 243 w 15"/>
                  <a:gd name="T1" fmla="*/ 149 h 15"/>
                  <a:gd name="T2" fmla="*/ 129 w 15"/>
                  <a:gd name="T3" fmla="*/ 285 h 15"/>
                  <a:gd name="T4" fmla="*/ 0 w 15"/>
                  <a:gd name="T5" fmla="*/ 149 h 15"/>
                  <a:gd name="T6" fmla="*/ 117 w 15"/>
                  <a:gd name="T7" fmla="*/ 21 h 15"/>
                  <a:gd name="T8" fmla="*/ 243 w 15"/>
                  <a:gd name="T9" fmla="*/ 14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12"/>
                      <a:pt x="12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4"/>
                      <a:pt x="3" y="1"/>
                      <a:pt x="7" y="1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485">
                <a:extLst>
                  <a:ext uri="{FF2B5EF4-FFF2-40B4-BE49-F238E27FC236}">
                    <a16:creationId xmlns:a16="http://schemas.microsoft.com/office/drawing/2014/main" id="{743F1238-2D91-9F35-E172-B7BF32DF4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432"/>
                <a:ext cx="33" cy="35"/>
              </a:xfrm>
              <a:custGeom>
                <a:avLst/>
                <a:gdLst>
                  <a:gd name="T0" fmla="*/ 180 w 13"/>
                  <a:gd name="T1" fmla="*/ 175 h 13"/>
                  <a:gd name="T2" fmla="*/ 63 w 13"/>
                  <a:gd name="T3" fmla="*/ 218 h 13"/>
                  <a:gd name="T4" fmla="*/ 20 w 13"/>
                  <a:gd name="T5" fmla="*/ 81 h 13"/>
                  <a:gd name="T6" fmla="*/ 147 w 13"/>
                  <a:gd name="T7" fmla="*/ 35 h 13"/>
                  <a:gd name="T8" fmla="*/ 180 w 13"/>
                  <a:gd name="T9" fmla="*/ 17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6" y="13"/>
                      <a:pt x="4" y="11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12" y="3"/>
                      <a:pt x="13" y="6"/>
                      <a:pt x="11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486">
                <a:extLst>
                  <a:ext uri="{FF2B5EF4-FFF2-40B4-BE49-F238E27FC236}">
                    <a16:creationId xmlns:a16="http://schemas.microsoft.com/office/drawing/2014/main" id="{54F251DC-73FB-5ECF-9A3B-C724EFCDE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368"/>
                <a:ext cx="33" cy="35"/>
              </a:xfrm>
              <a:custGeom>
                <a:avLst/>
                <a:gdLst>
                  <a:gd name="T0" fmla="*/ 180 w 13"/>
                  <a:gd name="T1" fmla="*/ 175 h 13"/>
                  <a:gd name="T2" fmla="*/ 63 w 13"/>
                  <a:gd name="T3" fmla="*/ 232 h 13"/>
                  <a:gd name="T4" fmla="*/ 20 w 13"/>
                  <a:gd name="T5" fmla="*/ 81 h 13"/>
                  <a:gd name="T6" fmla="*/ 147 w 13"/>
                  <a:gd name="T7" fmla="*/ 35 h 13"/>
                  <a:gd name="T8" fmla="*/ 180 w 13"/>
                  <a:gd name="T9" fmla="*/ 17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6" y="13"/>
                      <a:pt x="4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12" y="3"/>
                      <a:pt x="13" y="7"/>
                      <a:pt x="11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Freeform 487">
                <a:extLst>
                  <a:ext uri="{FF2B5EF4-FFF2-40B4-BE49-F238E27FC236}">
                    <a16:creationId xmlns:a16="http://schemas.microsoft.com/office/drawing/2014/main" id="{E111B48F-C012-F7B1-1B27-0B9A07DD3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" y="1416"/>
                <a:ext cx="33" cy="35"/>
              </a:xfrm>
              <a:custGeom>
                <a:avLst/>
                <a:gdLst>
                  <a:gd name="T0" fmla="*/ 180 w 13"/>
                  <a:gd name="T1" fmla="*/ 197 h 13"/>
                  <a:gd name="T2" fmla="*/ 51 w 13"/>
                  <a:gd name="T3" fmla="*/ 232 h 13"/>
                  <a:gd name="T4" fmla="*/ 20 w 13"/>
                  <a:gd name="T5" fmla="*/ 81 h 13"/>
                  <a:gd name="T6" fmla="*/ 147 w 13"/>
                  <a:gd name="T7" fmla="*/ 35 h 13"/>
                  <a:gd name="T8" fmla="*/ 180 w 13"/>
                  <a:gd name="T9" fmla="*/ 19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10"/>
                    </a:moveTo>
                    <a:cubicBezTo>
                      <a:pt x="10" y="12"/>
                      <a:pt x="6" y="13"/>
                      <a:pt x="3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2"/>
                      <a:pt x="6" y="0"/>
                      <a:pt x="9" y="2"/>
                    </a:cubicBezTo>
                    <a:cubicBezTo>
                      <a:pt x="12" y="3"/>
                      <a:pt x="13" y="7"/>
                      <a:pt x="11" y="1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488">
                <a:extLst>
                  <a:ext uri="{FF2B5EF4-FFF2-40B4-BE49-F238E27FC236}">
                    <a16:creationId xmlns:a16="http://schemas.microsoft.com/office/drawing/2014/main" id="{5B32D3D2-712B-FED9-85DF-7BEE4DBF6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1528"/>
                <a:ext cx="32" cy="35"/>
              </a:xfrm>
              <a:custGeom>
                <a:avLst/>
                <a:gdLst>
                  <a:gd name="T0" fmla="*/ 162 w 13"/>
                  <a:gd name="T1" fmla="*/ 175 h 13"/>
                  <a:gd name="T2" fmla="*/ 42 w 13"/>
                  <a:gd name="T3" fmla="*/ 218 h 13"/>
                  <a:gd name="T4" fmla="*/ 12 w 13"/>
                  <a:gd name="T5" fmla="*/ 59 h 13"/>
                  <a:gd name="T6" fmla="*/ 133 w 13"/>
                  <a:gd name="T7" fmla="*/ 22 h 13"/>
                  <a:gd name="T8" fmla="*/ 162 w 13"/>
                  <a:gd name="T9" fmla="*/ 17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6" y="13"/>
                      <a:pt x="3" y="11"/>
                    </a:cubicBezTo>
                    <a:cubicBezTo>
                      <a:pt x="1" y="10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3"/>
                      <a:pt x="13" y="6"/>
                      <a:pt x="11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Freeform 489">
                <a:extLst>
                  <a:ext uri="{FF2B5EF4-FFF2-40B4-BE49-F238E27FC236}">
                    <a16:creationId xmlns:a16="http://schemas.microsoft.com/office/drawing/2014/main" id="{961A02AE-2C3C-9366-D974-41E09E62B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1589"/>
                <a:ext cx="32" cy="35"/>
              </a:xfrm>
              <a:custGeom>
                <a:avLst/>
                <a:gdLst>
                  <a:gd name="T0" fmla="*/ 182 w 13"/>
                  <a:gd name="T1" fmla="*/ 175 h 13"/>
                  <a:gd name="T2" fmla="*/ 62 w 13"/>
                  <a:gd name="T3" fmla="*/ 232 h 13"/>
                  <a:gd name="T4" fmla="*/ 30 w 13"/>
                  <a:gd name="T5" fmla="*/ 81 h 13"/>
                  <a:gd name="T6" fmla="*/ 133 w 13"/>
                  <a:gd name="T7" fmla="*/ 35 h 13"/>
                  <a:gd name="T8" fmla="*/ 182 w 13"/>
                  <a:gd name="T9" fmla="*/ 17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9"/>
                    </a:moveTo>
                    <a:cubicBezTo>
                      <a:pt x="10" y="12"/>
                      <a:pt x="7" y="13"/>
                      <a:pt x="4" y="12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12" y="3"/>
                      <a:pt x="13" y="7"/>
                      <a:pt x="12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490">
                <a:extLst>
                  <a:ext uri="{FF2B5EF4-FFF2-40B4-BE49-F238E27FC236}">
                    <a16:creationId xmlns:a16="http://schemas.microsoft.com/office/drawing/2014/main" id="{7B3DD1AD-86FA-6AB6-1B0C-F657A6971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1555"/>
                <a:ext cx="33" cy="34"/>
              </a:xfrm>
              <a:custGeom>
                <a:avLst/>
                <a:gdLst>
                  <a:gd name="T0" fmla="*/ 180 w 13"/>
                  <a:gd name="T1" fmla="*/ 165 h 13"/>
                  <a:gd name="T2" fmla="*/ 63 w 13"/>
                  <a:gd name="T3" fmla="*/ 199 h 13"/>
                  <a:gd name="T4" fmla="*/ 20 w 13"/>
                  <a:gd name="T5" fmla="*/ 55 h 13"/>
                  <a:gd name="T6" fmla="*/ 147 w 13"/>
                  <a:gd name="T7" fmla="*/ 21 h 13"/>
                  <a:gd name="T8" fmla="*/ 180 w 13"/>
                  <a:gd name="T9" fmla="*/ 1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7" y="13"/>
                      <a:pt x="4" y="11"/>
                    </a:cubicBezTo>
                    <a:cubicBezTo>
                      <a:pt x="1" y="10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3"/>
                      <a:pt x="13" y="6"/>
                      <a:pt x="11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Freeform 491">
                <a:extLst>
                  <a:ext uri="{FF2B5EF4-FFF2-40B4-BE49-F238E27FC236}">
                    <a16:creationId xmlns:a16="http://schemas.microsoft.com/office/drawing/2014/main" id="{2CF0DFE5-C4B6-43E9-1D84-BC3F4C90F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035"/>
                <a:ext cx="42" cy="45"/>
              </a:xfrm>
              <a:custGeom>
                <a:avLst/>
                <a:gdLst>
                  <a:gd name="T0" fmla="*/ 225 w 17"/>
                  <a:gd name="T1" fmla="*/ 204 h 17"/>
                  <a:gd name="T2" fmla="*/ 74 w 17"/>
                  <a:gd name="T3" fmla="*/ 281 h 17"/>
                  <a:gd name="T4" fmla="*/ 12 w 17"/>
                  <a:gd name="T5" fmla="*/ 111 h 17"/>
                  <a:gd name="T6" fmla="*/ 166 w 17"/>
                  <a:gd name="T7" fmla="*/ 21 h 17"/>
                  <a:gd name="T8" fmla="*/ 225 w 17"/>
                  <a:gd name="T9" fmla="*/ 20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5"/>
                    </a:cubicBezTo>
                    <a:cubicBezTo>
                      <a:pt x="2" y="14"/>
                      <a:pt x="0" y="9"/>
                      <a:pt x="1" y="6"/>
                    </a:cubicBezTo>
                    <a:cubicBezTo>
                      <a:pt x="3" y="2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492">
                <a:extLst>
                  <a:ext uri="{FF2B5EF4-FFF2-40B4-BE49-F238E27FC236}">
                    <a16:creationId xmlns:a16="http://schemas.microsoft.com/office/drawing/2014/main" id="{331F3657-23EC-47F6-58A7-CFFA45A5A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2107"/>
                <a:ext cx="42" cy="45"/>
              </a:xfrm>
              <a:custGeom>
                <a:avLst/>
                <a:gdLst>
                  <a:gd name="T0" fmla="*/ 225 w 17"/>
                  <a:gd name="T1" fmla="*/ 204 h 17"/>
                  <a:gd name="T2" fmla="*/ 74 w 17"/>
                  <a:gd name="T3" fmla="*/ 294 h 17"/>
                  <a:gd name="T4" fmla="*/ 12 w 17"/>
                  <a:gd name="T5" fmla="*/ 111 h 17"/>
                  <a:gd name="T6" fmla="*/ 166 w 17"/>
                  <a:gd name="T7" fmla="*/ 34 h 17"/>
                  <a:gd name="T8" fmla="*/ 225 w 17"/>
                  <a:gd name="T9" fmla="*/ 20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6"/>
                    </a:cubicBezTo>
                    <a:cubicBezTo>
                      <a:pt x="2" y="14"/>
                      <a:pt x="0" y="10"/>
                      <a:pt x="1" y="6"/>
                    </a:cubicBezTo>
                    <a:cubicBezTo>
                      <a:pt x="3" y="2"/>
                      <a:pt x="7" y="0"/>
                      <a:pt x="11" y="2"/>
                    </a:cubicBezTo>
                    <a:cubicBezTo>
                      <a:pt x="15" y="3"/>
                      <a:pt x="17" y="8"/>
                      <a:pt x="15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493">
                <a:extLst>
                  <a:ext uri="{FF2B5EF4-FFF2-40B4-BE49-F238E27FC236}">
                    <a16:creationId xmlns:a16="http://schemas.microsoft.com/office/drawing/2014/main" id="{CC9EA208-4683-513B-C08E-43EE2B6E8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2096"/>
                <a:ext cx="45" cy="45"/>
              </a:xfrm>
              <a:custGeom>
                <a:avLst/>
                <a:gdLst>
                  <a:gd name="T0" fmla="*/ 250 w 18"/>
                  <a:gd name="T1" fmla="*/ 204 h 17"/>
                  <a:gd name="T2" fmla="*/ 95 w 18"/>
                  <a:gd name="T3" fmla="*/ 294 h 17"/>
                  <a:gd name="T4" fmla="*/ 33 w 18"/>
                  <a:gd name="T5" fmla="*/ 111 h 17"/>
                  <a:gd name="T6" fmla="*/ 188 w 18"/>
                  <a:gd name="T7" fmla="*/ 21 h 17"/>
                  <a:gd name="T8" fmla="*/ 250 w 18"/>
                  <a:gd name="T9" fmla="*/ 20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6" y="11"/>
                    </a:moveTo>
                    <a:cubicBezTo>
                      <a:pt x="14" y="15"/>
                      <a:pt x="10" y="17"/>
                      <a:pt x="6" y="16"/>
                    </a:cubicBezTo>
                    <a:cubicBezTo>
                      <a:pt x="2" y="14"/>
                      <a:pt x="0" y="10"/>
                      <a:pt x="2" y="6"/>
                    </a:cubicBezTo>
                    <a:cubicBezTo>
                      <a:pt x="4" y="2"/>
                      <a:pt x="8" y="0"/>
                      <a:pt x="12" y="1"/>
                    </a:cubicBezTo>
                    <a:cubicBezTo>
                      <a:pt x="16" y="3"/>
                      <a:pt x="18" y="7"/>
                      <a:pt x="16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Freeform 494">
                <a:extLst>
                  <a:ext uri="{FF2B5EF4-FFF2-40B4-BE49-F238E27FC236}">
                    <a16:creationId xmlns:a16="http://schemas.microsoft.com/office/drawing/2014/main" id="{071AEAE7-79CF-7D6E-8CB9-0F17E9B54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6" y="1997"/>
                <a:ext cx="42" cy="46"/>
              </a:xfrm>
              <a:custGeom>
                <a:avLst/>
                <a:gdLst>
                  <a:gd name="T0" fmla="*/ 225 w 17"/>
                  <a:gd name="T1" fmla="*/ 235 h 17"/>
                  <a:gd name="T2" fmla="*/ 74 w 17"/>
                  <a:gd name="T3" fmla="*/ 314 h 17"/>
                  <a:gd name="T4" fmla="*/ 12 w 17"/>
                  <a:gd name="T5" fmla="*/ 116 h 17"/>
                  <a:gd name="T6" fmla="*/ 166 w 17"/>
                  <a:gd name="T7" fmla="*/ 38 h 17"/>
                  <a:gd name="T8" fmla="*/ 225 w 17"/>
                  <a:gd name="T9" fmla="*/ 235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2"/>
                    </a:moveTo>
                    <a:cubicBezTo>
                      <a:pt x="14" y="16"/>
                      <a:pt x="9" y="17"/>
                      <a:pt x="5" y="16"/>
                    </a:cubicBezTo>
                    <a:cubicBezTo>
                      <a:pt x="1" y="14"/>
                      <a:pt x="0" y="10"/>
                      <a:pt x="1" y="6"/>
                    </a:cubicBezTo>
                    <a:cubicBezTo>
                      <a:pt x="3" y="2"/>
                      <a:pt x="7" y="0"/>
                      <a:pt x="11" y="2"/>
                    </a:cubicBezTo>
                    <a:cubicBezTo>
                      <a:pt x="15" y="3"/>
                      <a:pt x="17" y="8"/>
                      <a:pt x="15" y="1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Freeform 495">
                <a:extLst>
                  <a:ext uri="{FF2B5EF4-FFF2-40B4-BE49-F238E27FC236}">
                    <a16:creationId xmlns:a16="http://schemas.microsoft.com/office/drawing/2014/main" id="{0A32009B-154B-EEED-8F4C-631BC302D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" y="1904"/>
                <a:ext cx="42" cy="45"/>
              </a:xfrm>
              <a:custGeom>
                <a:avLst/>
                <a:gdLst>
                  <a:gd name="T0" fmla="*/ 245 w 17"/>
                  <a:gd name="T1" fmla="*/ 204 h 17"/>
                  <a:gd name="T2" fmla="*/ 91 w 17"/>
                  <a:gd name="T3" fmla="*/ 281 h 17"/>
                  <a:gd name="T4" fmla="*/ 12 w 17"/>
                  <a:gd name="T5" fmla="*/ 90 h 17"/>
                  <a:gd name="T6" fmla="*/ 166 w 17"/>
                  <a:gd name="T7" fmla="*/ 21 h 17"/>
                  <a:gd name="T8" fmla="*/ 245 w 17"/>
                  <a:gd name="T9" fmla="*/ 20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1"/>
                    </a:moveTo>
                    <a:cubicBezTo>
                      <a:pt x="14" y="15"/>
                      <a:pt x="10" y="17"/>
                      <a:pt x="6" y="15"/>
                    </a:cubicBezTo>
                    <a:cubicBezTo>
                      <a:pt x="2" y="14"/>
                      <a:pt x="0" y="9"/>
                      <a:pt x="1" y="5"/>
                    </a:cubicBezTo>
                    <a:cubicBezTo>
                      <a:pt x="3" y="1"/>
                      <a:pt x="7" y="0"/>
                      <a:pt x="11" y="1"/>
                    </a:cubicBezTo>
                    <a:cubicBezTo>
                      <a:pt x="15" y="3"/>
                      <a:pt x="17" y="7"/>
                      <a:pt x="16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Freeform 496">
                <a:extLst>
                  <a:ext uri="{FF2B5EF4-FFF2-40B4-BE49-F238E27FC236}">
                    <a16:creationId xmlns:a16="http://schemas.microsoft.com/office/drawing/2014/main" id="{24A8043C-3EDD-458C-C3D0-1D13D900A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1848"/>
                <a:ext cx="42" cy="45"/>
              </a:xfrm>
              <a:custGeom>
                <a:avLst/>
                <a:gdLst>
                  <a:gd name="T0" fmla="*/ 225 w 17"/>
                  <a:gd name="T1" fmla="*/ 204 h 17"/>
                  <a:gd name="T2" fmla="*/ 91 w 17"/>
                  <a:gd name="T3" fmla="*/ 281 h 17"/>
                  <a:gd name="T4" fmla="*/ 12 w 17"/>
                  <a:gd name="T5" fmla="*/ 111 h 17"/>
                  <a:gd name="T6" fmla="*/ 166 w 17"/>
                  <a:gd name="T7" fmla="*/ 21 h 17"/>
                  <a:gd name="T8" fmla="*/ 225 w 17"/>
                  <a:gd name="T9" fmla="*/ 20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6" y="15"/>
                    </a:cubicBezTo>
                    <a:cubicBezTo>
                      <a:pt x="2" y="14"/>
                      <a:pt x="0" y="9"/>
                      <a:pt x="1" y="6"/>
                    </a:cubicBezTo>
                    <a:cubicBezTo>
                      <a:pt x="3" y="2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Freeform 497">
                <a:extLst>
                  <a:ext uri="{FF2B5EF4-FFF2-40B4-BE49-F238E27FC236}">
                    <a16:creationId xmlns:a16="http://schemas.microsoft.com/office/drawing/2014/main" id="{21157B0B-F430-86BD-40FA-BA0E991EA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1861"/>
                <a:ext cx="42" cy="46"/>
              </a:xfrm>
              <a:custGeom>
                <a:avLst/>
                <a:gdLst>
                  <a:gd name="T0" fmla="*/ 225 w 17"/>
                  <a:gd name="T1" fmla="*/ 219 h 17"/>
                  <a:gd name="T2" fmla="*/ 74 w 17"/>
                  <a:gd name="T3" fmla="*/ 300 h 17"/>
                  <a:gd name="T4" fmla="*/ 12 w 17"/>
                  <a:gd name="T5" fmla="*/ 103 h 17"/>
                  <a:gd name="T6" fmla="*/ 166 w 17"/>
                  <a:gd name="T7" fmla="*/ 22 h 17"/>
                  <a:gd name="T8" fmla="*/ 225 w 17"/>
                  <a:gd name="T9" fmla="*/ 21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5"/>
                    </a:cubicBezTo>
                    <a:cubicBezTo>
                      <a:pt x="2" y="14"/>
                      <a:pt x="0" y="9"/>
                      <a:pt x="1" y="5"/>
                    </a:cubicBezTo>
                    <a:cubicBezTo>
                      <a:pt x="3" y="1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498">
                <a:extLst>
                  <a:ext uri="{FF2B5EF4-FFF2-40B4-BE49-F238E27FC236}">
                    <a16:creationId xmlns:a16="http://schemas.microsoft.com/office/drawing/2014/main" id="{FC70842D-AFBF-E12D-9E2E-DADE338CD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1928"/>
                <a:ext cx="42" cy="45"/>
              </a:xfrm>
              <a:custGeom>
                <a:avLst/>
                <a:gdLst>
                  <a:gd name="T0" fmla="*/ 225 w 17"/>
                  <a:gd name="T1" fmla="*/ 204 h 17"/>
                  <a:gd name="T2" fmla="*/ 74 w 17"/>
                  <a:gd name="T3" fmla="*/ 281 h 17"/>
                  <a:gd name="T4" fmla="*/ 12 w 17"/>
                  <a:gd name="T5" fmla="*/ 90 h 17"/>
                  <a:gd name="T6" fmla="*/ 166 w 17"/>
                  <a:gd name="T7" fmla="*/ 21 h 17"/>
                  <a:gd name="T8" fmla="*/ 225 w 17"/>
                  <a:gd name="T9" fmla="*/ 20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5"/>
                    </a:cubicBezTo>
                    <a:cubicBezTo>
                      <a:pt x="1" y="14"/>
                      <a:pt x="0" y="9"/>
                      <a:pt x="1" y="5"/>
                    </a:cubicBezTo>
                    <a:cubicBezTo>
                      <a:pt x="3" y="2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499">
                <a:extLst>
                  <a:ext uri="{FF2B5EF4-FFF2-40B4-BE49-F238E27FC236}">
                    <a16:creationId xmlns:a16="http://schemas.microsoft.com/office/drawing/2014/main" id="{1CB55FE8-0C5F-ED18-5B30-3AF9494E9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2696"/>
                <a:ext cx="47" cy="51"/>
              </a:xfrm>
              <a:custGeom>
                <a:avLst/>
                <a:gdLst>
                  <a:gd name="T0" fmla="*/ 257 w 19"/>
                  <a:gd name="T1" fmla="*/ 274 h 19"/>
                  <a:gd name="T2" fmla="*/ 92 w 19"/>
                  <a:gd name="T3" fmla="*/ 330 h 19"/>
                  <a:gd name="T4" fmla="*/ 30 w 19"/>
                  <a:gd name="T5" fmla="*/ 115 h 19"/>
                  <a:gd name="T6" fmla="*/ 215 w 19"/>
                  <a:gd name="T7" fmla="*/ 35 h 19"/>
                  <a:gd name="T8" fmla="*/ 257 w 19"/>
                  <a:gd name="T9" fmla="*/ 27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6" y="17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4" y="2"/>
                      <a:pt x="10" y="0"/>
                      <a:pt x="14" y="2"/>
                    </a:cubicBezTo>
                    <a:cubicBezTo>
                      <a:pt x="18" y="5"/>
                      <a:pt x="19" y="10"/>
                      <a:pt x="17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500">
                <a:extLst>
                  <a:ext uri="{FF2B5EF4-FFF2-40B4-BE49-F238E27FC236}">
                    <a16:creationId xmlns:a16="http://schemas.microsoft.com/office/drawing/2014/main" id="{64B2AD5E-A35C-7EF4-4E5F-2A64F08F3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2805"/>
                <a:ext cx="47" cy="51"/>
              </a:xfrm>
              <a:custGeom>
                <a:avLst/>
                <a:gdLst>
                  <a:gd name="T0" fmla="*/ 257 w 19"/>
                  <a:gd name="T1" fmla="*/ 252 h 19"/>
                  <a:gd name="T2" fmla="*/ 74 w 19"/>
                  <a:gd name="T3" fmla="*/ 330 h 19"/>
                  <a:gd name="T4" fmla="*/ 30 w 19"/>
                  <a:gd name="T5" fmla="*/ 94 h 19"/>
                  <a:gd name="T6" fmla="*/ 195 w 19"/>
                  <a:gd name="T7" fmla="*/ 35 h 19"/>
                  <a:gd name="T8" fmla="*/ 257 w 19"/>
                  <a:gd name="T9" fmla="*/ 25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3"/>
                    </a:moveTo>
                    <a:cubicBezTo>
                      <a:pt x="15" y="17"/>
                      <a:pt x="9" y="19"/>
                      <a:pt x="5" y="17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7" y="4"/>
                      <a:pt x="19" y="9"/>
                      <a:pt x="17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501">
                <a:extLst>
                  <a:ext uri="{FF2B5EF4-FFF2-40B4-BE49-F238E27FC236}">
                    <a16:creationId xmlns:a16="http://schemas.microsoft.com/office/drawing/2014/main" id="{86625100-750D-5438-5B9C-EA5773159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2920"/>
                <a:ext cx="48" cy="51"/>
              </a:xfrm>
              <a:custGeom>
                <a:avLst/>
                <a:gdLst>
                  <a:gd name="T0" fmla="*/ 275 w 19"/>
                  <a:gd name="T1" fmla="*/ 274 h 19"/>
                  <a:gd name="T2" fmla="*/ 83 w 19"/>
                  <a:gd name="T3" fmla="*/ 330 h 19"/>
                  <a:gd name="T4" fmla="*/ 33 w 19"/>
                  <a:gd name="T5" fmla="*/ 115 h 19"/>
                  <a:gd name="T6" fmla="*/ 210 w 19"/>
                  <a:gd name="T7" fmla="*/ 35 h 19"/>
                  <a:gd name="T8" fmla="*/ 275 w 19"/>
                  <a:gd name="T9" fmla="*/ 27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4" y="18"/>
                      <a:pt x="9" y="19"/>
                      <a:pt x="5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7" y="5"/>
                      <a:pt x="19" y="10"/>
                      <a:pt x="17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Freeform 502">
                <a:extLst>
                  <a:ext uri="{FF2B5EF4-FFF2-40B4-BE49-F238E27FC236}">
                    <a16:creationId xmlns:a16="http://schemas.microsoft.com/office/drawing/2014/main" id="{6D4D2B2F-923E-67A8-A6F6-69EBCD2F9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2976"/>
                <a:ext cx="47" cy="51"/>
              </a:xfrm>
              <a:custGeom>
                <a:avLst/>
                <a:gdLst>
                  <a:gd name="T0" fmla="*/ 257 w 19"/>
                  <a:gd name="T1" fmla="*/ 274 h 19"/>
                  <a:gd name="T2" fmla="*/ 92 w 19"/>
                  <a:gd name="T3" fmla="*/ 330 h 19"/>
                  <a:gd name="T4" fmla="*/ 30 w 19"/>
                  <a:gd name="T5" fmla="*/ 115 h 19"/>
                  <a:gd name="T6" fmla="*/ 215 w 19"/>
                  <a:gd name="T7" fmla="*/ 35 h 19"/>
                  <a:gd name="T8" fmla="*/ 257 w 19"/>
                  <a:gd name="T9" fmla="*/ 27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6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4" y="2"/>
                      <a:pt x="9" y="0"/>
                      <a:pt x="14" y="2"/>
                    </a:cubicBezTo>
                    <a:cubicBezTo>
                      <a:pt x="18" y="5"/>
                      <a:pt x="19" y="10"/>
                      <a:pt x="17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Freeform 503">
                <a:extLst>
                  <a:ext uri="{FF2B5EF4-FFF2-40B4-BE49-F238E27FC236}">
                    <a16:creationId xmlns:a16="http://schemas.microsoft.com/office/drawing/2014/main" id="{5F3F4851-B596-0F28-3CB6-A55A7C795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2949"/>
                <a:ext cx="47" cy="54"/>
              </a:xfrm>
              <a:custGeom>
                <a:avLst/>
                <a:gdLst>
                  <a:gd name="T0" fmla="*/ 257 w 19"/>
                  <a:gd name="T1" fmla="*/ 278 h 20"/>
                  <a:gd name="T2" fmla="*/ 74 w 19"/>
                  <a:gd name="T3" fmla="*/ 335 h 20"/>
                  <a:gd name="T4" fmla="*/ 30 w 19"/>
                  <a:gd name="T5" fmla="*/ 116 h 20"/>
                  <a:gd name="T6" fmla="*/ 195 w 19"/>
                  <a:gd name="T7" fmla="*/ 59 h 20"/>
                  <a:gd name="T8" fmla="*/ 257 w 19"/>
                  <a:gd name="T9" fmla="*/ 27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7" y="14"/>
                    </a:moveTo>
                    <a:cubicBezTo>
                      <a:pt x="14" y="18"/>
                      <a:pt x="9" y="20"/>
                      <a:pt x="5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4" y="2"/>
                      <a:pt x="9" y="0"/>
                      <a:pt x="13" y="3"/>
                    </a:cubicBezTo>
                    <a:cubicBezTo>
                      <a:pt x="17" y="5"/>
                      <a:pt x="19" y="10"/>
                      <a:pt x="17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Freeform 504">
                <a:extLst>
                  <a:ext uri="{FF2B5EF4-FFF2-40B4-BE49-F238E27FC236}">
                    <a16:creationId xmlns:a16="http://schemas.microsoft.com/office/drawing/2014/main" id="{DE325571-B5B7-A21F-91E3-E58975CD0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880"/>
                <a:ext cx="48" cy="51"/>
              </a:xfrm>
              <a:custGeom>
                <a:avLst/>
                <a:gdLst>
                  <a:gd name="T0" fmla="*/ 275 w 19"/>
                  <a:gd name="T1" fmla="*/ 252 h 19"/>
                  <a:gd name="T2" fmla="*/ 83 w 19"/>
                  <a:gd name="T3" fmla="*/ 330 h 19"/>
                  <a:gd name="T4" fmla="*/ 33 w 19"/>
                  <a:gd name="T5" fmla="*/ 94 h 19"/>
                  <a:gd name="T6" fmla="*/ 210 w 19"/>
                  <a:gd name="T7" fmla="*/ 35 h 19"/>
                  <a:gd name="T8" fmla="*/ 275 w 19"/>
                  <a:gd name="T9" fmla="*/ 25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3"/>
                    </a:moveTo>
                    <a:cubicBezTo>
                      <a:pt x="15" y="17"/>
                      <a:pt x="9" y="19"/>
                      <a:pt x="5" y="17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8" y="4"/>
                      <a:pt x="19" y="9"/>
                      <a:pt x="17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505">
                <a:extLst>
                  <a:ext uri="{FF2B5EF4-FFF2-40B4-BE49-F238E27FC236}">
                    <a16:creationId xmlns:a16="http://schemas.microsoft.com/office/drawing/2014/main" id="{C88F79FB-C47D-F1B8-06F8-1A3659549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2768"/>
                <a:ext cx="47" cy="51"/>
              </a:xfrm>
              <a:custGeom>
                <a:avLst/>
                <a:gdLst>
                  <a:gd name="T0" fmla="*/ 257 w 19"/>
                  <a:gd name="T1" fmla="*/ 274 h 19"/>
                  <a:gd name="T2" fmla="*/ 92 w 19"/>
                  <a:gd name="T3" fmla="*/ 330 h 19"/>
                  <a:gd name="T4" fmla="*/ 30 w 19"/>
                  <a:gd name="T5" fmla="*/ 115 h 19"/>
                  <a:gd name="T6" fmla="*/ 215 w 19"/>
                  <a:gd name="T7" fmla="*/ 35 h 19"/>
                  <a:gd name="T8" fmla="*/ 257 w 19"/>
                  <a:gd name="T9" fmla="*/ 27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6" y="17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5" y="2"/>
                      <a:pt x="10" y="0"/>
                      <a:pt x="14" y="2"/>
                    </a:cubicBezTo>
                    <a:cubicBezTo>
                      <a:pt x="18" y="5"/>
                      <a:pt x="19" y="10"/>
                      <a:pt x="17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506">
                <a:extLst>
                  <a:ext uri="{FF2B5EF4-FFF2-40B4-BE49-F238E27FC236}">
                    <a16:creationId xmlns:a16="http://schemas.microsoft.com/office/drawing/2014/main" id="{C4BDF388-976B-8D41-C8B1-8BE14019A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2685"/>
                <a:ext cx="48" cy="51"/>
              </a:xfrm>
              <a:custGeom>
                <a:avLst/>
                <a:gdLst>
                  <a:gd name="T0" fmla="*/ 275 w 19"/>
                  <a:gd name="T1" fmla="*/ 252 h 19"/>
                  <a:gd name="T2" fmla="*/ 83 w 19"/>
                  <a:gd name="T3" fmla="*/ 330 h 19"/>
                  <a:gd name="T4" fmla="*/ 33 w 19"/>
                  <a:gd name="T5" fmla="*/ 94 h 19"/>
                  <a:gd name="T6" fmla="*/ 210 w 19"/>
                  <a:gd name="T7" fmla="*/ 35 h 19"/>
                  <a:gd name="T8" fmla="*/ 275 w 19"/>
                  <a:gd name="T9" fmla="*/ 25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3"/>
                    </a:moveTo>
                    <a:cubicBezTo>
                      <a:pt x="15" y="17"/>
                      <a:pt x="9" y="19"/>
                      <a:pt x="5" y="17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7" y="4"/>
                      <a:pt x="19" y="9"/>
                      <a:pt x="17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507">
                <a:extLst>
                  <a:ext uri="{FF2B5EF4-FFF2-40B4-BE49-F238E27FC236}">
                    <a16:creationId xmlns:a16="http://schemas.microsoft.com/office/drawing/2014/main" id="{F2F39093-BE1C-8586-38FD-BF2B5D8AC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2699"/>
                <a:ext cx="18" cy="18"/>
              </a:xfrm>
              <a:custGeom>
                <a:avLst/>
                <a:gdLst>
                  <a:gd name="T0" fmla="*/ 100 w 7"/>
                  <a:gd name="T1" fmla="*/ 85 h 7"/>
                  <a:gd name="T2" fmla="*/ 33 w 7"/>
                  <a:gd name="T3" fmla="*/ 100 h 7"/>
                  <a:gd name="T4" fmla="*/ 21 w 7"/>
                  <a:gd name="T5" fmla="*/ 33 h 7"/>
                  <a:gd name="T6" fmla="*/ 85 w 7"/>
                  <a:gd name="T7" fmla="*/ 21 h 7"/>
                  <a:gd name="T8" fmla="*/ 100 w 7"/>
                  <a:gd name="T9" fmla="*/ 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508">
                <a:extLst>
                  <a:ext uri="{FF2B5EF4-FFF2-40B4-BE49-F238E27FC236}">
                    <a16:creationId xmlns:a16="http://schemas.microsoft.com/office/drawing/2014/main" id="{9751469E-C629-26DB-C4E6-2C0DB9664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781"/>
                <a:ext cx="18" cy="19"/>
              </a:xfrm>
              <a:custGeom>
                <a:avLst/>
                <a:gdLst>
                  <a:gd name="T0" fmla="*/ 100 w 7"/>
                  <a:gd name="T1" fmla="*/ 103 h 7"/>
                  <a:gd name="T2" fmla="*/ 33 w 7"/>
                  <a:gd name="T3" fmla="*/ 117 h 7"/>
                  <a:gd name="T4" fmla="*/ 0 w 7"/>
                  <a:gd name="T5" fmla="*/ 38 h 7"/>
                  <a:gd name="T6" fmla="*/ 85 w 7"/>
                  <a:gd name="T7" fmla="*/ 22 h 7"/>
                  <a:gd name="T8" fmla="*/ 100 w 7"/>
                  <a:gd name="T9" fmla="*/ 10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509">
                <a:extLst>
                  <a:ext uri="{FF2B5EF4-FFF2-40B4-BE49-F238E27FC236}">
                    <a16:creationId xmlns:a16="http://schemas.microsoft.com/office/drawing/2014/main" id="{0100EA04-C5CA-4716-5371-22CBF8732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888"/>
                <a:ext cx="18" cy="19"/>
              </a:xfrm>
              <a:custGeom>
                <a:avLst/>
                <a:gdLst>
                  <a:gd name="T0" fmla="*/ 100 w 7"/>
                  <a:gd name="T1" fmla="*/ 103 h 7"/>
                  <a:gd name="T2" fmla="*/ 33 w 7"/>
                  <a:gd name="T3" fmla="*/ 117 h 7"/>
                  <a:gd name="T4" fmla="*/ 21 w 7"/>
                  <a:gd name="T5" fmla="*/ 38 h 7"/>
                  <a:gd name="T6" fmla="*/ 85 w 7"/>
                  <a:gd name="T7" fmla="*/ 22 h 7"/>
                  <a:gd name="T8" fmla="*/ 100 w 7"/>
                  <a:gd name="T9" fmla="*/ 10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510">
                <a:extLst>
                  <a:ext uri="{FF2B5EF4-FFF2-40B4-BE49-F238E27FC236}">
                    <a16:creationId xmlns:a16="http://schemas.microsoft.com/office/drawing/2014/main" id="{2792A150-49FA-DC07-6A18-9C6836927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2960"/>
                <a:ext cx="18" cy="19"/>
              </a:xfrm>
              <a:custGeom>
                <a:avLst/>
                <a:gdLst>
                  <a:gd name="T0" fmla="*/ 100 w 7"/>
                  <a:gd name="T1" fmla="*/ 103 h 7"/>
                  <a:gd name="T2" fmla="*/ 33 w 7"/>
                  <a:gd name="T3" fmla="*/ 117 h 7"/>
                  <a:gd name="T4" fmla="*/ 21 w 7"/>
                  <a:gd name="T5" fmla="*/ 38 h 7"/>
                  <a:gd name="T6" fmla="*/ 85 w 7"/>
                  <a:gd name="T7" fmla="*/ 0 h 7"/>
                  <a:gd name="T8" fmla="*/ 100 w 7"/>
                  <a:gd name="T9" fmla="*/ 10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511">
                <a:extLst>
                  <a:ext uri="{FF2B5EF4-FFF2-40B4-BE49-F238E27FC236}">
                    <a16:creationId xmlns:a16="http://schemas.microsoft.com/office/drawing/2014/main" id="{324817AB-9C74-F178-86A2-2429DFD68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2989"/>
                <a:ext cx="17" cy="19"/>
              </a:xfrm>
              <a:custGeom>
                <a:avLst/>
                <a:gdLst>
                  <a:gd name="T0" fmla="*/ 87 w 7"/>
                  <a:gd name="T1" fmla="*/ 103 h 7"/>
                  <a:gd name="T2" fmla="*/ 29 w 7"/>
                  <a:gd name="T3" fmla="*/ 117 h 7"/>
                  <a:gd name="T4" fmla="*/ 12 w 7"/>
                  <a:gd name="T5" fmla="*/ 38 h 7"/>
                  <a:gd name="T6" fmla="*/ 70 w 7"/>
                  <a:gd name="T7" fmla="*/ 0 h 7"/>
                  <a:gd name="T8" fmla="*/ 87 w 7"/>
                  <a:gd name="T9" fmla="*/ 10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512">
                <a:extLst>
                  <a:ext uri="{FF2B5EF4-FFF2-40B4-BE49-F238E27FC236}">
                    <a16:creationId xmlns:a16="http://schemas.microsoft.com/office/drawing/2014/main" id="{57D6CFE8-23FA-88A5-5F0C-13B44B5FD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" y="2933"/>
                <a:ext cx="18" cy="19"/>
              </a:xfrm>
              <a:custGeom>
                <a:avLst/>
                <a:gdLst>
                  <a:gd name="T0" fmla="*/ 100 w 7"/>
                  <a:gd name="T1" fmla="*/ 103 h 7"/>
                  <a:gd name="T2" fmla="*/ 33 w 7"/>
                  <a:gd name="T3" fmla="*/ 117 h 7"/>
                  <a:gd name="T4" fmla="*/ 21 w 7"/>
                  <a:gd name="T5" fmla="*/ 38 h 7"/>
                  <a:gd name="T6" fmla="*/ 85 w 7"/>
                  <a:gd name="T7" fmla="*/ 22 h 7"/>
                  <a:gd name="T8" fmla="*/ 100 w 7"/>
                  <a:gd name="T9" fmla="*/ 10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5" y="1"/>
                    </a:cubicBezTo>
                    <a:cubicBezTo>
                      <a:pt x="6" y="2"/>
                      <a:pt x="7" y="3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513">
                <a:extLst>
                  <a:ext uri="{FF2B5EF4-FFF2-40B4-BE49-F238E27FC236}">
                    <a16:creationId xmlns:a16="http://schemas.microsoft.com/office/drawing/2014/main" id="{23F0A3F3-1593-7D53-45D5-42E3CBFF1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2813"/>
                <a:ext cx="17" cy="19"/>
              </a:xfrm>
              <a:custGeom>
                <a:avLst/>
                <a:gdLst>
                  <a:gd name="T0" fmla="*/ 100 w 7"/>
                  <a:gd name="T1" fmla="*/ 103 h 7"/>
                  <a:gd name="T2" fmla="*/ 29 w 7"/>
                  <a:gd name="T3" fmla="*/ 117 h 7"/>
                  <a:gd name="T4" fmla="*/ 12 w 7"/>
                  <a:gd name="T5" fmla="*/ 38 h 7"/>
                  <a:gd name="T6" fmla="*/ 70 w 7"/>
                  <a:gd name="T7" fmla="*/ 22 h 7"/>
                  <a:gd name="T8" fmla="*/ 100 w 7"/>
                  <a:gd name="T9" fmla="*/ 10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7" y="3"/>
                      <a:pt x="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514">
                <a:extLst>
                  <a:ext uri="{FF2B5EF4-FFF2-40B4-BE49-F238E27FC236}">
                    <a16:creationId xmlns:a16="http://schemas.microsoft.com/office/drawing/2014/main" id="{14C89C4C-7E9E-666A-FA66-8B15F45D1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712"/>
                <a:ext cx="17" cy="19"/>
              </a:xfrm>
              <a:custGeom>
                <a:avLst/>
                <a:gdLst>
                  <a:gd name="T0" fmla="*/ 87 w 7"/>
                  <a:gd name="T1" fmla="*/ 103 h 7"/>
                  <a:gd name="T2" fmla="*/ 29 w 7"/>
                  <a:gd name="T3" fmla="*/ 117 h 7"/>
                  <a:gd name="T4" fmla="*/ 12 w 7"/>
                  <a:gd name="T5" fmla="*/ 38 h 7"/>
                  <a:gd name="T6" fmla="*/ 70 w 7"/>
                  <a:gd name="T7" fmla="*/ 0 h 7"/>
                  <a:gd name="T8" fmla="*/ 87 w 7"/>
                  <a:gd name="T9" fmla="*/ 10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515">
                <a:extLst>
                  <a:ext uri="{FF2B5EF4-FFF2-40B4-BE49-F238E27FC236}">
                    <a16:creationId xmlns:a16="http://schemas.microsoft.com/office/drawing/2014/main" id="{774736E8-36CE-F9EC-5260-8CFE772D7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2389"/>
                <a:ext cx="17" cy="19"/>
              </a:xfrm>
              <a:custGeom>
                <a:avLst/>
                <a:gdLst>
                  <a:gd name="T0" fmla="*/ 87 w 7"/>
                  <a:gd name="T1" fmla="*/ 103 h 7"/>
                  <a:gd name="T2" fmla="*/ 29 w 7"/>
                  <a:gd name="T3" fmla="*/ 117 h 7"/>
                  <a:gd name="T4" fmla="*/ 12 w 7"/>
                  <a:gd name="T5" fmla="*/ 38 h 7"/>
                  <a:gd name="T6" fmla="*/ 70 w 7"/>
                  <a:gd name="T7" fmla="*/ 22 h 7"/>
                  <a:gd name="T8" fmla="*/ 87 w 7"/>
                  <a:gd name="T9" fmla="*/ 10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6"/>
                      <a:pt x="4" y="7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516">
                <a:extLst>
                  <a:ext uri="{FF2B5EF4-FFF2-40B4-BE49-F238E27FC236}">
                    <a16:creationId xmlns:a16="http://schemas.microsoft.com/office/drawing/2014/main" id="{CF4C4914-2CA8-5C51-2D78-2DCC2B0BC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" y="2528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20 w 6"/>
                  <a:gd name="T3" fmla="*/ 115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6"/>
                      <a:pt x="3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6" y="1"/>
                      <a:pt x="6" y="3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517">
                <a:extLst>
                  <a:ext uri="{FF2B5EF4-FFF2-40B4-BE49-F238E27FC236}">
                    <a16:creationId xmlns:a16="http://schemas.microsoft.com/office/drawing/2014/main" id="{E0F40653-9A54-7B19-11AD-C08F8E1D3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2648"/>
                <a:ext cx="18" cy="19"/>
              </a:xfrm>
              <a:custGeom>
                <a:avLst/>
                <a:gdLst>
                  <a:gd name="T0" fmla="*/ 100 w 7"/>
                  <a:gd name="T1" fmla="*/ 103 h 7"/>
                  <a:gd name="T2" fmla="*/ 33 w 7"/>
                  <a:gd name="T3" fmla="*/ 117 h 7"/>
                  <a:gd name="T4" fmla="*/ 21 w 7"/>
                  <a:gd name="T5" fmla="*/ 38 h 7"/>
                  <a:gd name="T6" fmla="*/ 85 w 7"/>
                  <a:gd name="T7" fmla="*/ 22 h 7"/>
                  <a:gd name="T8" fmla="*/ 100 w 7"/>
                  <a:gd name="T9" fmla="*/ 10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18">
                <a:extLst>
                  <a:ext uri="{FF2B5EF4-FFF2-40B4-BE49-F238E27FC236}">
                    <a16:creationId xmlns:a16="http://schemas.microsoft.com/office/drawing/2014/main" id="{4AB472F8-ABBD-3FB4-7130-B1C2A031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621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20 w 6"/>
                  <a:gd name="T3" fmla="*/ 93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19">
                <a:extLst>
                  <a:ext uri="{FF2B5EF4-FFF2-40B4-BE49-F238E27FC236}">
                    <a16:creationId xmlns:a16="http://schemas.microsoft.com/office/drawing/2014/main" id="{BCB92306-60E3-1FE8-1624-15CCED3E1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04"/>
                <a:ext cx="15" cy="16"/>
              </a:xfrm>
              <a:custGeom>
                <a:avLst/>
                <a:gdLst>
                  <a:gd name="T0" fmla="*/ 83 w 6"/>
                  <a:gd name="T1" fmla="*/ 93 h 6"/>
                  <a:gd name="T2" fmla="*/ 33 w 6"/>
                  <a:gd name="T3" fmla="*/ 115 h 6"/>
                  <a:gd name="T4" fmla="*/ 20 w 6"/>
                  <a:gd name="T5" fmla="*/ 35 h 6"/>
                  <a:gd name="T6" fmla="*/ 63 w 6"/>
                  <a:gd name="T7" fmla="*/ 21 h 6"/>
                  <a:gd name="T8" fmla="*/ 83 w 6"/>
                  <a:gd name="T9" fmla="*/ 9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2"/>
                      <a:pt x="6" y="3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20">
                <a:extLst>
                  <a:ext uri="{FF2B5EF4-FFF2-40B4-BE49-F238E27FC236}">
                    <a16:creationId xmlns:a16="http://schemas.microsoft.com/office/drawing/2014/main" id="{AF99379B-94B8-5C9C-596B-E022DB47A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2400"/>
                <a:ext cx="17" cy="16"/>
              </a:xfrm>
              <a:custGeom>
                <a:avLst/>
                <a:gdLst>
                  <a:gd name="T0" fmla="*/ 87 w 7"/>
                  <a:gd name="T1" fmla="*/ 93 h 6"/>
                  <a:gd name="T2" fmla="*/ 29 w 7"/>
                  <a:gd name="T3" fmla="*/ 115 h 6"/>
                  <a:gd name="T4" fmla="*/ 12 w 7"/>
                  <a:gd name="T5" fmla="*/ 35 h 6"/>
                  <a:gd name="T6" fmla="*/ 70 w 7"/>
                  <a:gd name="T7" fmla="*/ 21 h 6"/>
                  <a:gd name="T8" fmla="*/ 87 w 7"/>
                  <a:gd name="T9" fmla="*/ 9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5"/>
                    </a:move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7" y="3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21">
                <a:extLst>
                  <a:ext uri="{FF2B5EF4-FFF2-40B4-BE49-F238E27FC236}">
                    <a16:creationId xmlns:a16="http://schemas.microsoft.com/office/drawing/2014/main" id="{DC82ECF0-F7D0-9F48-EE79-E13078663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" y="2005"/>
                <a:ext cx="18" cy="19"/>
              </a:xfrm>
              <a:custGeom>
                <a:avLst/>
                <a:gdLst>
                  <a:gd name="T0" fmla="*/ 100 w 7"/>
                  <a:gd name="T1" fmla="*/ 81 h 7"/>
                  <a:gd name="T2" fmla="*/ 54 w 7"/>
                  <a:gd name="T3" fmla="*/ 117 h 7"/>
                  <a:gd name="T4" fmla="*/ 21 w 7"/>
                  <a:gd name="T5" fmla="*/ 38 h 7"/>
                  <a:gd name="T6" fmla="*/ 85 w 7"/>
                  <a:gd name="T7" fmla="*/ 22 h 7"/>
                  <a:gd name="T8" fmla="*/ 100 w 7"/>
                  <a:gd name="T9" fmla="*/ 8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6" y="6"/>
                      <a:pt x="4" y="7"/>
                      <a:pt x="3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522">
                <a:extLst>
                  <a:ext uri="{FF2B5EF4-FFF2-40B4-BE49-F238E27FC236}">
                    <a16:creationId xmlns:a16="http://schemas.microsoft.com/office/drawing/2014/main" id="{13BF1259-381A-3703-7645-6D3C11162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1912"/>
                <a:ext cx="15" cy="19"/>
              </a:xfrm>
              <a:custGeom>
                <a:avLst/>
                <a:gdLst>
                  <a:gd name="T0" fmla="*/ 83 w 6"/>
                  <a:gd name="T1" fmla="*/ 103 h 7"/>
                  <a:gd name="T2" fmla="*/ 33 w 6"/>
                  <a:gd name="T3" fmla="*/ 117 h 7"/>
                  <a:gd name="T4" fmla="*/ 0 w 6"/>
                  <a:gd name="T5" fmla="*/ 60 h 7"/>
                  <a:gd name="T6" fmla="*/ 63 w 6"/>
                  <a:gd name="T7" fmla="*/ 22 h 7"/>
                  <a:gd name="T8" fmla="*/ 83 w 6"/>
                  <a:gd name="T9" fmla="*/ 10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523">
                <a:extLst>
                  <a:ext uri="{FF2B5EF4-FFF2-40B4-BE49-F238E27FC236}">
                    <a16:creationId xmlns:a16="http://schemas.microsoft.com/office/drawing/2014/main" id="{A1DD3C5F-D9A4-50C5-3DBB-6FA5D63BB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1872"/>
                <a:ext cx="15" cy="16"/>
              </a:xfrm>
              <a:custGeom>
                <a:avLst/>
                <a:gdLst>
                  <a:gd name="T0" fmla="*/ 95 w 6"/>
                  <a:gd name="T1" fmla="*/ 77 h 6"/>
                  <a:gd name="T2" fmla="*/ 33 w 6"/>
                  <a:gd name="T3" fmla="*/ 93 h 6"/>
                  <a:gd name="T4" fmla="*/ 20 w 6"/>
                  <a:gd name="T5" fmla="*/ 35 h 6"/>
                  <a:gd name="T6" fmla="*/ 63 w 6"/>
                  <a:gd name="T7" fmla="*/ 0 h 6"/>
                  <a:gd name="T8" fmla="*/ 95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6" y="1"/>
                      <a:pt x="6" y="2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524">
                <a:extLst>
                  <a:ext uri="{FF2B5EF4-FFF2-40B4-BE49-F238E27FC236}">
                    <a16:creationId xmlns:a16="http://schemas.microsoft.com/office/drawing/2014/main" id="{9ECD1F33-B425-B385-37EB-020308BB3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1859"/>
                <a:ext cx="15" cy="16"/>
              </a:xfrm>
              <a:custGeom>
                <a:avLst/>
                <a:gdLst>
                  <a:gd name="T0" fmla="*/ 95 w 6"/>
                  <a:gd name="T1" fmla="*/ 77 h 6"/>
                  <a:gd name="T2" fmla="*/ 33 w 6"/>
                  <a:gd name="T3" fmla="*/ 93 h 6"/>
                  <a:gd name="T4" fmla="*/ 20 w 6"/>
                  <a:gd name="T5" fmla="*/ 35 h 6"/>
                  <a:gd name="T6" fmla="*/ 63 w 6"/>
                  <a:gd name="T7" fmla="*/ 0 h 6"/>
                  <a:gd name="T8" fmla="*/ 95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525">
                <a:extLst>
                  <a:ext uri="{FF2B5EF4-FFF2-40B4-BE49-F238E27FC236}">
                    <a16:creationId xmlns:a16="http://schemas.microsoft.com/office/drawing/2014/main" id="{7CCFDD16-B5E3-7E4E-5B0B-6B6A90BDB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1939"/>
                <a:ext cx="15" cy="16"/>
              </a:xfrm>
              <a:custGeom>
                <a:avLst/>
                <a:gdLst>
                  <a:gd name="T0" fmla="*/ 95 w 6"/>
                  <a:gd name="T1" fmla="*/ 77 h 6"/>
                  <a:gd name="T2" fmla="*/ 33 w 6"/>
                  <a:gd name="T3" fmla="*/ 115 h 6"/>
                  <a:gd name="T4" fmla="*/ 20 w 6"/>
                  <a:gd name="T5" fmla="*/ 35 h 6"/>
                  <a:gd name="T6" fmla="*/ 63 w 6"/>
                  <a:gd name="T7" fmla="*/ 21 h 6"/>
                  <a:gd name="T8" fmla="*/ 95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526">
                <a:extLst>
                  <a:ext uri="{FF2B5EF4-FFF2-40B4-BE49-F238E27FC236}">
                    <a16:creationId xmlns:a16="http://schemas.microsoft.com/office/drawing/2014/main" id="{CBF47410-20AB-B0FD-A42D-1A77A3118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" y="1533"/>
                <a:ext cx="13" cy="11"/>
              </a:xfrm>
              <a:custGeom>
                <a:avLst/>
                <a:gdLst>
                  <a:gd name="T0" fmla="*/ 68 w 5"/>
                  <a:gd name="T1" fmla="*/ 61 h 4"/>
                  <a:gd name="T2" fmla="*/ 21 w 5"/>
                  <a:gd name="T3" fmla="*/ 83 h 4"/>
                  <a:gd name="T4" fmla="*/ 21 w 5"/>
                  <a:gd name="T5" fmla="*/ 22 h 4"/>
                  <a:gd name="T6" fmla="*/ 55 w 5"/>
                  <a:gd name="T7" fmla="*/ 0 h 4"/>
                  <a:gd name="T8" fmla="*/ 68 w 5"/>
                  <a:gd name="T9" fmla="*/ 6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cubicBezTo>
                      <a:pt x="4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527">
                <a:extLst>
                  <a:ext uri="{FF2B5EF4-FFF2-40B4-BE49-F238E27FC236}">
                    <a16:creationId xmlns:a16="http://schemas.microsoft.com/office/drawing/2014/main" id="{616A9D35-5C6E-D7A2-CC23-75D485214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1424"/>
                <a:ext cx="12" cy="13"/>
              </a:xfrm>
              <a:custGeom>
                <a:avLst/>
                <a:gdLst>
                  <a:gd name="T0" fmla="*/ 58 w 5"/>
                  <a:gd name="T1" fmla="*/ 55 h 5"/>
                  <a:gd name="T2" fmla="*/ 12 w 5"/>
                  <a:gd name="T3" fmla="*/ 68 h 5"/>
                  <a:gd name="T4" fmla="*/ 12 w 5"/>
                  <a:gd name="T5" fmla="*/ 21 h 5"/>
                  <a:gd name="T6" fmla="*/ 41 w 5"/>
                  <a:gd name="T7" fmla="*/ 0 h 5"/>
                  <a:gd name="T8" fmla="*/ 58 w 5"/>
                  <a:gd name="T9" fmla="*/ 5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4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528">
                <a:extLst>
                  <a:ext uri="{FF2B5EF4-FFF2-40B4-BE49-F238E27FC236}">
                    <a16:creationId xmlns:a16="http://schemas.microsoft.com/office/drawing/2014/main" id="{452FB00B-974B-477E-C385-93CFE36E3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1376"/>
                <a:ext cx="12" cy="13"/>
              </a:xfrm>
              <a:custGeom>
                <a:avLst/>
                <a:gdLst>
                  <a:gd name="T0" fmla="*/ 58 w 5"/>
                  <a:gd name="T1" fmla="*/ 55 h 5"/>
                  <a:gd name="T2" fmla="*/ 12 w 5"/>
                  <a:gd name="T3" fmla="*/ 68 h 5"/>
                  <a:gd name="T4" fmla="*/ 0 w 5"/>
                  <a:gd name="T5" fmla="*/ 21 h 5"/>
                  <a:gd name="T6" fmla="*/ 41 w 5"/>
                  <a:gd name="T7" fmla="*/ 21 h 5"/>
                  <a:gd name="T8" fmla="*/ 58 w 5"/>
                  <a:gd name="T9" fmla="*/ 5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4"/>
                      <a:pt x="2" y="5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529">
                <a:extLst>
                  <a:ext uri="{FF2B5EF4-FFF2-40B4-BE49-F238E27FC236}">
                    <a16:creationId xmlns:a16="http://schemas.microsoft.com/office/drawing/2014/main" id="{DF4825F0-5117-0E0B-1464-FB89ED68A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1440"/>
                <a:ext cx="12" cy="13"/>
              </a:xfrm>
              <a:custGeom>
                <a:avLst/>
                <a:gdLst>
                  <a:gd name="T0" fmla="*/ 70 w 5"/>
                  <a:gd name="T1" fmla="*/ 55 h 5"/>
                  <a:gd name="T2" fmla="*/ 29 w 5"/>
                  <a:gd name="T3" fmla="*/ 68 h 5"/>
                  <a:gd name="T4" fmla="*/ 12 w 5"/>
                  <a:gd name="T5" fmla="*/ 21 h 5"/>
                  <a:gd name="T6" fmla="*/ 58 w 5"/>
                  <a:gd name="T7" fmla="*/ 21 h 5"/>
                  <a:gd name="T8" fmla="*/ 70 w 5"/>
                  <a:gd name="T9" fmla="*/ 5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530">
                <a:extLst>
                  <a:ext uri="{FF2B5EF4-FFF2-40B4-BE49-F238E27FC236}">
                    <a16:creationId xmlns:a16="http://schemas.microsoft.com/office/drawing/2014/main" id="{58BC6653-D5C0-27AB-9159-27151E69C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" y="1563"/>
                <a:ext cx="12" cy="13"/>
              </a:xfrm>
              <a:custGeom>
                <a:avLst/>
                <a:gdLst>
                  <a:gd name="T0" fmla="*/ 58 w 5"/>
                  <a:gd name="T1" fmla="*/ 55 h 5"/>
                  <a:gd name="T2" fmla="*/ 12 w 5"/>
                  <a:gd name="T3" fmla="*/ 68 h 5"/>
                  <a:gd name="T4" fmla="*/ 0 w 5"/>
                  <a:gd name="T5" fmla="*/ 21 h 5"/>
                  <a:gd name="T6" fmla="*/ 41 w 5"/>
                  <a:gd name="T7" fmla="*/ 21 h 5"/>
                  <a:gd name="T8" fmla="*/ 58 w 5"/>
                  <a:gd name="T9" fmla="*/ 5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3" y="4"/>
                      <a:pt x="2" y="5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531">
                <a:extLst>
                  <a:ext uri="{FF2B5EF4-FFF2-40B4-BE49-F238E27FC236}">
                    <a16:creationId xmlns:a16="http://schemas.microsoft.com/office/drawing/2014/main" id="{CB317D06-6F7D-BA97-6E74-1BAA4101F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97"/>
                <a:ext cx="12" cy="11"/>
              </a:xfrm>
              <a:custGeom>
                <a:avLst/>
                <a:gdLst>
                  <a:gd name="T0" fmla="*/ 58 w 5"/>
                  <a:gd name="T1" fmla="*/ 61 h 4"/>
                  <a:gd name="T2" fmla="*/ 12 w 5"/>
                  <a:gd name="T3" fmla="*/ 83 h 4"/>
                  <a:gd name="T4" fmla="*/ 0 w 5"/>
                  <a:gd name="T5" fmla="*/ 22 h 4"/>
                  <a:gd name="T6" fmla="*/ 41 w 5"/>
                  <a:gd name="T7" fmla="*/ 0 h 4"/>
                  <a:gd name="T8" fmla="*/ 58 w 5"/>
                  <a:gd name="T9" fmla="*/ 6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cubicBezTo>
                      <a:pt x="3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532">
                <a:extLst>
                  <a:ext uri="{FF2B5EF4-FFF2-40B4-BE49-F238E27FC236}">
                    <a16:creationId xmlns:a16="http://schemas.microsoft.com/office/drawing/2014/main" id="{658F6E18-AA31-7132-822B-2D7CC1347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1925"/>
                <a:ext cx="12" cy="14"/>
              </a:xfrm>
              <a:custGeom>
                <a:avLst/>
                <a:gdLst>
                  <a:gd name="T0" fmla="*/ 70 w 5"/>
                  <a:gd name="T1" fmla="*/ 48 h 5"/>
                  <a:gd name="T2" fmla="*/ 29 w 5"/>
                  <a:gd name="T3" fmla="*/ 109 h 5"/>
                  <a:gd name="T4" fmla="*/ 0 w 5"/>
                  <a:gd name="T5" fmla="*/ 62 h 5"/>
                  <a:gd name="T6" fmla="*/ 29 w 5"/>
                  <a:gd name="T7" fmla="*/ 0 h 5"/>
                  <a:gd name="T8" fmla="*/ 70 w 5"/>
                  <a:gd name="T9" fmla="*/ 4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Oval 533">
                <a:extLst>
                  <a:ext uri="{FF2B5EF4-FFF2-40B4-BE49-F238E27FC236}">
                    <a16:creationId xmlns:a16="http://schemas.microsoft.com/office/drawing/2014/main" id="{111D27A1-FEC5-4011-244F-8B8EA996B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" y="1776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solidFill>
                    <a:srgbClr val="0070C0"/>
                  </a:solidFill>
                </a:endParaRPr>
              </a:p>
            </p:txBody>
          </p:sp>
          <p:sp>
            <p:nvSpPr>
              <p:cNvPr id="1055" name="Freeform 534">
                <a:extLst>
                  <a:ext uri="{FF2B5EF4-FFF2-40B4-BE49-F238E27FC236}">
                    <a16:creationId xmlns:a16="http://schemas.microsoft.com/office/drawing/2014/main" id="{7B22696C-DB11-C239-9FB2-05D71913E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1693"/>
                <a:ext cx="12" cy="14"/>
              </a:xfrm>
              <a:custGeom>
                <a:avLst/>
                <a:gdLst>
                  <a:gd name="T0" fmla="*/ 70 w 5"/>
                  <a:gd name="T1" fmla="*/ 62 h 5"/>
                  <a:gd name="T2" fmla="*/ 41 w 5"/>
                  <a:gd name="T3" fmla="*/ 109 h 5"/>
                  <a:gd name="T4" fmla="*/ 0 w 5"/>
                  <a:gd name="T5" fmla="*/ 62 h 5"/>
                  <a:gd name="T6" fmla="*/ 29 w 5"/>
                  <a:gd name="T7" fmla="*/ 0 h 5"/>
                  <a:gd name="T8" fmla="*/ 70 w 5"/>
                  <a:gd name="T9" fmla="*/ 6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535">
                <a:extLst>
                  <a:ext uri="{FF2B5EF4-FFF2-40B4-BE49-F238E27FC236}">
                    <a16:creationId xmlns:a16="http://schemas.microsoft.com/office/drawing/2014/main" id="{665AD045-39E3-A997-DACA-FB6C3B416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728"/>
                <a:ext cx="13" cy="13"/>
              </a:xfrm>
              <a:custGeom>
                <a:avLst/>
                <a:gdLst>
                  <a:gd name="T0" fmla="*/ 88 w 5"/>
                  <a:gd name="T1" fmla="*/ 34 h 5"/>
                  <a:gd name="T2" fmla="*/ 55 w 5"/>
                  <a:gd name="T3" fmla="*/ 88 h 5"/>
                  <a:gd name="T4" fmla="*/ 0 w 5"/>
                  <a:gd name="T5" fmla="*/ 34 h 5"/>
                  <a:gd name="T6" fmla="*/ 34 w 5"/>
                  <a:gd name="T7" fmla="*/ 0 h 5"/>
                  <a:gd name="T8" fmla="*/ 88 w 5"/>
                  <a:gd name="T9" fmla="*/ 3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536">
                <a:extLst>
                  <a:ext uri="{FF2B5EF4-FFF2-40B4-BE49-F238E27FC236}">
                    <a16:creationId xmlns:a16="http://schemas.microsoft.com/office/drawing/2014/main" id="{A8079E41-9124-1DAB-EDF1-20E0CBAFF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1848"/>
                <a:ext cx="15" cy="16"/>
              </a:xfrm>
              <a:custGeom>
                <a:avLst/>
                <a:gdLst>
                  <a:gd name="T0" fmla="*/ 95 w 6"/>
                  <a:gd name="T1" fmla="*/ 56 h 6"/>
                  <a:gd name="T2" fmla="*/ 50 w 6"/>
                  <a:gd name="T3" fmla="*/ 115 h 6"/>
                  <a:gd name="T4" fmla="*/ 20 w 6"/>
                  <a:gd name="T5" fmla="*/ 56 h 6"/>
                  <a:gd name="T6" fmla="*/ 50 w 6"/>
                  <a:gd name="T7" fmla="*/ 0 h 6"/>
                  <a:gd name="T8" fmla="*/ 95 w 6"/>
                  <a:gd name="T9" fmla="*/ 5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4"/>
                      <a:pt x="5" y="6"/>
                      <a:pt x="3" y="6"/>
                    </a:cubicBezTo>
                    <a:cubicBezTo>
                      <a:pt x="2" y="6"/>
                      <a:pt x="1" y="5"/>
                      <a:pt x="1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537">
                <a:extLst>
                  <a:ext uri="{FF2B5EF4-FFF2-40B4-BE49-F238E27FC236}">
                    <a16:creationId xmlns:a16="http://schemas.microsoft.com/office/drawing/2014/main" id="{FBE3BCDF-DE82-34CE-DD19-25D7EAA10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8" y="1965"/>
                <a:ext cx="13" cy="14"/>
              </a:xfrm>
              <a:custGeom>
                <a:avLst/>
                <a:gdLst>
                  <a:gd name="T0" fmla="*/ 88 w 5"/>
                  <a:gd name="T1" fmla="*/ 62 h 5"/>
                  <a:gd name="T2" fmla="*/ 55 w 5"/>
                  <a:gd name="T3" fmla="*/ 109 h 5"/>
                  <a:gd name="T4" fmla="*/ 0 w 5"/>
                  <a:gd name="T5" fmla="*/ 62 h 5"/>
                  <a:gd name="T6" fmla="*/ 34 w 5"/>
                  <a:gd name="T7" fmla="*/ 0 h 5"/>
                  <a:gd name="T8" fmla="*/ 88 w 5"/>
                  <a:gd name="T9" fmla="*/ 6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538">
                <a:extLst>
                  <a:ext uri="{FF2B5EF4-FFF2-40B4-BE49-F238E27FC236}">
                    <a16:creationId xmlns:a16="http://schemas.microsoft.com/office/drawing/2014/main" id="{BE5F5F5F-02E2-BD0B-FF99-541908955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2045"/>
                <a:ext cx="15" cy="16"/>
              </a:xfrm>
              <a:custGeom>
                <a:avLst/>
                <a:gdLst>
                  <a:gd name="T0" fmla="*/ 83 w 6"/>
                  <a:gd name="T1" fmla="*/ 77 h 6"/>
                  <a:gd name="T2" fmla="*/ 33 w 6"/>
                  <a:gd name="T3" fmla="*/ 115 h 6"/>
                  <a:gd name="T4" fmla="*/ 0 w 6"/>
                  <a:gd name="T5" fmla="*/ 35 h 6"/>
                  <a:gd name="T6" fmla="*/ 63 w 6"/>
                  <a:gd name="T7" fmla="*/ 21 h 6"/>
                  <a:gd name="T8" fmla="*/ 83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539">
                <a:extLst>
                  <a:ext uri="{FF2B5EF4-FFF2-40B4-BE49-F238E27FC236}">
                    <a16:creationId xmlns:a16="http://schemas.microsoft.com/office/drawing/2014/main" id="{5F3E7674-19B5-ACB9-FFAF-479868ABB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2117"/>
                <a:ext cx="15" cy="16"/>
              </a:xfrm>
              <a:custGeom>
                <a:avLst/>
                <a:gdLst>
                  <a:gd name="T0" fmla="*/ 95 w 6"/>
                  <a:gd name="T1" fmla="*/ 77 h 6"/>
                  <a:gd name="T2" fmla="*/ 33 w 6"/>
                  <a:gd name="T3" fmla="*/ 115 h 6"/>
                  <a:gd name="T4" fmla="*/ 20 w 6"/>
                  <a:gd name="T5" fmla="*/ 35 h 6"/>
                  <a:gd name="T6" fmla="*/ 63 w 6"/>
                  <a:gd name="T7" fmla="*/ 21 h 6"/>
                  <a:gd name="T8" fmla="*/ 95 w 6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540">
                <a:extLst>
                  <a:ext uri="{FF2B5EF4-FFF2-40B4-BE49-F238E27FC236}">
                    <a16:creationId xmlns:a16="http://schemas.microsoft.com/office/drawing/2014/main" id="{0957BE7F-8C9A-2054-AB17-2ED82ED51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2104"/>
                <a:ext cx="18" cy="16"/>
              </a:xfrm>
              <a:custGeom>
                <a:avLst/>
                <a:gdLst>
                  <a:gd name="T0" fmla="*/ 100 w 7"/>
                  <a:gd name="T1" fmla="*/ 77 h 6"/>
                  <a:gd name="T2" fmla="*/ 33 w 7"/>
                  <a:gd name="T3" fmla="*/ 115 h 6"/>
                  <a:gd name="T4" fmla="*/ 21 w 7"/>
                  <a:gd name="T5" fmla="*/ 35 h 6"/>
                  <a:gd name="T6" fmla="*/ 67 w 7"/>
                  <a:gd name="T7" fmla="*/ 21 h 6"/>
                  <a:gd name="T8" fmla="*/ 100 w 7"/>
                  <a:gd name="T9" fmla="*/ 7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4"/>
                    </a:move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1"/>
                      <a:pt x="7" y="3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541">
                <a:extLst>
                  <a:ext uri="{FF2B5EF4-FFF2-40B4-BE49-F238E27FC236}">
                    <a16:creationId xmlns:a16="http://schemas.microsoft.com/office/drawing/2014/main" id="{4636C690-86DB-6013-43C6-E610F614D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2389"/>
                <a:ext cx="43" cy="48"/>
              </a:xfrm>
              <a:custGeom>
                <a:avLst/>
                <a:gdLst>
                  <a:gd name="T0" fmla="*/ 243 w 17"/>
                  <a:gd name="T1" fmla="*/ 248 h 18"/>
                  <a:gd name="T2" fmla="*/ 83 w 17"/>
                  <a:gd name="T3" fmla="*/ 307 h 18"/>
                  <a:gd name="T4" fmla="*/ 33 w 17"/>
                  <a:gd name="T5" fmla="*/ 115 h 18"/>
                  <a:gd name="T6" fmla="*/ 192 w 17"/>
                  <a:gd name="T7" fmla="*/ 35 h 18"/>
                  <a:gd name="T8" fmla="*/ 243 w 17"/>
                  <a:gd name="T9" fmla="*/ 24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5" y="13"/>
                    </a:moveTo>
                    <a:cubicBezTo>
                      <a:pt x="13" y="17"/>
                      <a:pt x="9" y="18"/>
                      <a:pt x="5" y="16"/>
                    </a:cubicBezTo>
                    <a:cubicBezTo>
                      <a:pt x="1" y="14"/>
                      <a:pt x="0" y="9"/>
                      <a:pt x="2" y="6"/>
                    </a:cubicBezTo>
                    <a:cubicBezTo>
                      <a:pt x="4" y="2"/>
                      <a:pt x="8" y="0"/>
                      <a:pt x="12" y="2"/>
                    </a:cubicBezTo>
                    <a:cubicBezTo>
                      <a:pt x="16" y="4"/>
                      <a:pt x="17" y="9"/>
                      <a:pt x="15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542">
                <a:extLst>
                  <a:ext uri="{FF2B5EF4-FFF2-40B4-BE49-F238E27FC236}">
                    <a16:creationId xmlns:a16="http://schemas.microsoft.com/office/drawing/2014/main" id="{22EAFB93-A34B-0A2C-5431-CD0765E56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2493"/>
                <a:ext cx="45" cy="46"/>
              </a:xfrm>
              <a:custGeom>
                <a:avLst/>
                <a:gdLst>
                  <a:gd name="T0" fmla="*/ 250 w 18"/>
                  <a:gd name="T1" fmla="*/ 235 h 17"/>
                  <a:gd name="T2" fmla="*/ 83 w 18"/>
                  <a:gd name="T3" fmla="*/ 300 h 17"/>
                  <a:gd name="T4" fmla="*/ 33 w 18"/>
                  <a:gd name="T5" fmla="*/ 103 h 17"/>
                  <a:gd name="T6" fmla="*/ 208 w 18"/>
                  <a:gd name="T7" fmla="*/ 38 h 17"/>
                  <a:gd name="T8" fmla="*/ 250 w 18"/>
                  <a:gd name="T9" fmla="*/ 235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6" y="12"/>
                    </a:moveTo>
                    <a:cubicBezTo>
                      <a:pt x="14" y="16"/>
                      <a:pt x="9" y="17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6" y="4"/>
                      <a:pt x="18" y="8"/>
                      <a:pt x="16" y="1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543">
                <a:extLst>
                  <a:ext uri="{FF2B5EF4-FFF2-40B4-BE49-F238E27FC236}">
                    <a16:creationId xmlns:a16="http://schemas.microsoft.com/office/drawing/2014/main" id="{2AF8B4D3-910A-2B50-6EF9-A829DE4A7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2611"/>
                <a:ext cx="45" cy="48"/>
              </a:xfrm>
              <a:custGeom>
                <a:avLst/>
                <a:gdLst>
                  <a:gd name="T0" fmla="*/ 250 w 18"/>
                  <a:gd name="T1" fmla="*/ 248 h 18"/>
                  <a:gd name="T2" fmla="*/ 83 w 18"/>
                  <a:gd name="T3" fmla="*/ 307 h 18"/>
                  <a:gd name="T4" fmla="*/ 33 w 18"/>
                  <a:gd name="T5" fmla="*/ 93 h 18"/>
                  <a:gd name="T6" fmla="*/ 208 w 18"/>
                  <a:gd name="T7" fmla="*/ 35 h 18"/>
                  <a:gd name="T8" fmla="*/ 250 w 18"/>
                  <a:gd name="T9" fmla="*/ 24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6" y="13"/>
                    </a:moveTo>
                    <a:cubicBezTo>
                      <a:pt x="14" y="16"/>
                      <a:pt x="9" y="18"/>
                      <a:pt x="5" y="16"/>
                    </a:cubicBezTo>
                    <a:cubicBezTo>
                      <a:pt x="2" y="14"/>
                      <a:pt x="0" y="9"/>
                      <a:pt x="2" y="5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6" y="4"/>
                      <a:pt x="18" y="9"/>
                      <a:pt x="16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544">
                <a:extLst>
                  <a:ext uri="{FF2B5EF4-FFF2-40B4-BE49-F238E27FC236}">
                    <a16:creationId xmlns:a16="http://schemas.microsoft.com/office/drawing/2014/main" id="{691BF63D-AE2B-7DA6-7481-2EFEA8999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637"/>
                <a:ext cx="45" cy="48"/>
              </a:xfrm>
              <a:custGeom>
                <a:avLst/>
                <a:gdLst>
                  <a:gd name="T0" fmla="*/ 250 w 18"/>
                  <a:gd name="T1" fmla="*/ 248 h 18"/>
                  <a:gd name="T2" fmla="*/ 83 w 18"/>
                  <a:gd name="T3" fmla="*/ 307 h 18"/>
                  <a:gd name="T4" fmla="*/ 33 w 18"/>
                  <a:gd name="T5" fmla="*/ 93 h 18"/>
                  <a:gd name="T6" fmla="*/ 208 w 18"/>
                  <a:gd name="T7" fmla="*/ 35 h 18"/>
                  <a:gd name="T8" fmla="*/ 250 w 18"/>
                  <a:gd name="T9" fmla="*/ 24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6" y="13"/>
                    </a:moveTo>
                    <a:cubicBezTo>
                      <a:pt x="14" y="16"/>
                      <a:pt x="9" y="18"/>
                      <a:pt x="5" y="16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6" y="4"/>
                      <a:pt x="18" y="9"/>
                      <a:pt x="16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545">
                <a:extLst>
                  <a:ext uri="{FF2B5EF4-FFF2-40B4-BE49-F238E27FC236}">
                    <a16:creationId xmlns:a16="http://schemas.microsoft.com/office/drawing/2014/main" id="{F9B09FA2-CB8D-DF68-6E4F-4C5B114E4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2515"/>
                <a:ext cx="42" cy="45"/>
              </a:xfrm>
              <a:custGeom>
                <a:avLst/>
                <a:gdLst>
                  <a:gd name="T0" fmla="*/ 225 w 17"/>
                  <a:gd name="T1" fmla="*/ 225 h 17"/>
                  <a:gd name="T2" fmla="*/ 74 w 17"/>
                  <a:gd name="T3" fmla="*/ 281 h 17"/>
                  <a:gd name="T4" fmla="*/ 30 w 17"/>
                  <a:gd name="T5" fmla="*/ 90 h 17"/>
                  <a:gd name="T6" fmla="*/ 183 w 17"/>
                  <a:gd name="T7" fmla="*/ 34 h 17"/>
                  <a:gd name="T8" fmla="*/ 225 w 17"/>
                  <a:gd name="T9" fmla="*/ 225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2"/>
                    </a:moveTo>
                    <a:cubicBezTo>
                      <a:pt x="13" y="16"/>
                      <a:pt x="8" y="17"/>
                      <a:pt x="5" y="15"/>
                    </a:cubicBezTo>
                    <a:cubicBezTo>
                      <a:pt x="1" y="13"/>
                      <a:pt x="0" y="9"/>
                      <a:pt x="2" y="5"/>
                    </a:cubicBezTo>
                    <a:cubicBezTo>
                      <a:pt x="4" y="1"/>
                      <a:pt x="8" y="0"/>
                      <a:pt x="12" y="2"/>
                    </a:cubicBezTo>
                    <a:cubicBezTo>
                      <a:pt x="16" y="4"/>
                      <a:pt x="17" y="9"/>
                      <a:pt x="15" y="1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546">
                <a:extLst>
                  <a:ext uri="{FF2B5EF4-FFF2-40B4-BE49-F238E27FC236}">
                    <a16:creationId xmlns:a16="http://schemas.microsoft.com/office/drawing/2014/main" id="{7B0003C0-CB36-FF37-1279-25C0949D5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2376"/>
                <a:ext cx="45" cy="48"/>
              </a:xfrm>
              <a:custGeom>
                <a:avLst/>
                <a:gdLst>
                  <a:gd name="T0" fmla="*/ 250 w 18"/>
                  <a:gd name="T1" fmla="*/ 248 h 18"/>
                  <a:gd name="T2" fmla="*/ 83 w 18"/>
                  <a:gd name="T3" fmla="*/ 307 h 18"/>
                  <a:gd name="T4" fmla="*/ 33 w 18"/>
                  <a:gd name="T5" fmla="*/ 115 h 18"/>
                  <a:gd name="T6" fmla="*/ 208 w 18"/>
                  <a:gd name="T7" fmla="*/ 35 h 18"/>
                  <a:gd name="T8" fmla="*/ 250 w 18"/>
                  <a:gd name="T9" fmla="*/ 24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6" y="13"/>
                    </a:moveTo>
                    <a:cubicBezTo>
                      <a:pt x="14" y="17"/>
                      <a:pt x="9" y="18"/>
                      <a:pt x="5" y="16"/>
                    </a:cubicBezTo>
                    <a:cubicBezTo>
                      <a:pt x="2" y="14"/>
                      <a:pt x="0" y="9"/>
                      <a:pt x="2" y="6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6" y="4"/>
                      <a:pt x="18" y="9"/>
                      <a:pt x="16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547">
                <a:extLst>
                  <a:ext uri="{FF2B5EF4-FFF2-40B4-BE49-F238E27FC236}">
                    <a16:creationId xmlns:a16="http://schemas.microsoft.com/office/drawing/2014/main" id="{CC97F99F-5E97-8329-46F3-24484721D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469"/>
                <a:ext cx="473" cy="443"/>
              </a:xfrm>
              <a:custGeom>
                <a:avLst/>
                <a:gdLst>
                  <a:gd name="T0" fmla="*/ 0 w 189"/>
                  <a:gd name="T1" fmla="*/ 3154 h 166"/>
                  <a:gd name="T2" fmla="*/ 333 w 189"/>
                  <a:gd name="T3" fmla="*/ 2906 h 166"/>
                  <a:gd name="T4" fmla="*/ 771 w 189"/>
                  <a:gd name="T5" fmla="*/ 2565 h 166"/>
                  <a:gd name="T6" fmla="*/ 1709 w 189"/>
                  <a:gd name="T7" fmla="*/ 1865 h 166"/>
                  <a:gd name="T8" fmla="*/ 2368 w 189"/>
                  <a:gd name="T9" fmla="*/ 1118 h 166"/>
                  <a:gd name="T10" fmla="*/ 2963 w 189"/>
                  <a:gd name="T11" fmla="*/ 0 h 1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9" h="166">
                    <a:moveTo>
                      <a:pt x="0" y="166"/>
                    </a:moveTo>
                    <a:cubicBezTo>
                      <a:pt x="8" y="166"/>
                      <a:pt x="15" y="157"/>
                      <a:pt x="21" y="153"/>
                    </a:cubicBezTo>
                    <a:cubicBezTo>
                      <a:pt x="30" y="146"/>
                      <a:pt x="39" y="140"/>
                      <a:pt x="49" y="135"/>
                    </a:cubicBezTo>
                    <a:cubicBezTo>
                      <a:pt x="70" y="125"/>
                      <a:pt x="90" y="112"/>
                      <a:pt x="109" y="98"/>
                    </a:cubicBezTo>
                    <a:cubicBezTo>
                      <a:pt x="125" y="87"/>
                      <a:pt x="137" y="72"/>
                      <a:pt x="151" y="59"/>
                    </a:cubicBezTo>
                    <a:cubicBezTo>
                      <a:pt x="167" y="45"/>
                      <a:pt x="182" y="19"/>
                      <a:pt x="189" y="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548">
                <a:extLst>
                  <a:ext uri="{FF2B5EF4-FFF2-40B4-BE49-F238E27FC236}">
                    <a16:creationId xmlns:a16="http://schemas.microsoft.com/office/drawing/2014/main" id="{5C4AE6D8-4175-DFA2-ED73-FC5F9D6D6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" y="2136"/>
                <a:ext cx="83" cy="349"/>
              </a:xfrm>
              <a:custGeom>
                <a:avLst/>
                <a:gdLst>
                  <a:gd name="T0" fmla="*/ 304 w 33"/>
                  <a:gd name="T1" fmla="*/ 2478 h 131"/>
                  <a:gd name="T2" fmla="*/ 443 w 33"/>
                  <a:gd name="T3" fmla="*/ 1249 h 131"/>
                  <a:gd name="T4" fmla="*/ 347 w 33"/>
                  <a:gd name="T5" fmla="*/ 703 h 131"/>
                  <a:gd name="T6" fmla="*/ 0 w 33"/>
                  <a:gd name="T7" fmla="*/ 0 h 1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131">
                    <a:moveTo>
                      <a:pt x="19" y="131"/>
                    </a:moveTo>
                    <a:cubicBezTo>
                      <a:pt x="33" y="121"/>
                      <a:pt x="28" y="80"/>
                      <a:pt x="28" y="66"/>
                    </a:cubicBezTo>
                    <a:cubicBezTo>
                      <a:pt x="28" y="55"/>
                      <a:pt x="27" y="48"/>
                      <a:pt x="22" y="37"/>
                    </a:cubicBezTo>
                    <a:cubicBezTo>
                      <a:pt x="16" y="24"/>
                      <a:pt x="5" y="13"/>
                      <a:pt x="0" y="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549">
                <a:extLst>
                  <a:ext uri="{FF2B5EF4-FFF2-40B4-BE49-F238E27FC236}">
                    <a16:creationId xmlns:a16="http://schemas.microsoft.com/office/drawing/2014/main" id="{19A83C58-4DA8-99F8-74BD-5C201ADAC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1912"/>
                <a:ext cx="90" cy="405"/>
              </a:xfrm>
              <a:custGeom>
                <a:avLst/>
                <a:gdLst>
                  <a:gd name="T0" fmla="*/ 0 w 36"/>
                  <a:gd name="T1" fmla="*/ 0 h 152"/>
                  <a:gd name="T2" fmla="*/ 300 w 36"/>
                  <a:gd name="T3" fmla="*/ 1852 h 152"/>
                  <a:gd name="T4" fmla="*/ 563 w 36"/>
                  <a:gd name="T5" fmla="*/ 2875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152">
                    <a:moveTo>
                      <a:pt x="0" y="0"/>
                    </a:moveTo>
                    <a:cubicBezTo>
                      <a:pt x="0" y="39"/>
                      <a:pt x="3" y="71"/>
                      <a:pt x="19" y="98"/>
                    </a:cubicBezTo>
                    <a:cubicBezTo>
                      <a:pt x="35" y="125"/>
                      <a:pt x="36" y="138"/>
                      <a:pt x="36" y="152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550">
                <a:extLst>
                  <a:ext uri="{FF2B5EF4-FFF2-40B4-BE49-F238E27FC236}">
                    <a16:creationId xmlns:a16="http://schemas.microsoft.com/office/drawing/2014/main" id="{495DF246-B737-3F63-7C12-FBDF0DB87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1901"/>
                <a:ext cx="168" cy="230"/>
              </a:xfrm>
              <a:custGeom>
                <a:avLst/>
                <a:gdLst>
                  <a:gd name="T0" fmla="*/ 0 w 67"/>
                  <a:gd name="T1" fmla="*/ 1645 h 86"/>
                  <a:gd name="T2" fmla="*/ 1056 w 67"/>
                  <a:gd name="T3" fmla="*/ 0 h 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7" h="86">
                    <a:moveTo>
                      <a:pt x="0" y="86"/>
                    </a:moveTo>
                    <a:cubicBezTo>
                      <a:pt x="30" y="76"/>
                      <a:pt x="63" y="55"/>
                      <a:pt x="67" y="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551">
                <a:extLst>
                  <a:ext uri="{FF2B5EF4-FFF2-40B4-BE49-F238E27FC236}">
                    <a16:creationId xmlns:a16="http://schemas.microsoft.com/office/drawing/2014/main" id="{6CB297B9-F5C1-4D9A-BDB9-E3383E75B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240"/>
                <a:ext cx="280" cy="203"/>
              </a:xfrm>
              <a:custGeom>
                <a:avLst/>
                <a:gdLst>
                  <a:gd name="T0" fmla="*/ 0 w 112"/>
                  <a:gd name="T1" fmla="*/ 1448 h 76"/>
                  <a:gd name="T2" fmla="*/ 1750 w 112"/>
                  <a:gd name="T3" fmla="*/ 93 h 7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2" h="76">
                    <a:moveTo>
                      <a:pt x="0" y="76"/>
                    </a:moveTo>
                    <a:cubicBezTo>
                      <a:pt x="31" y="19"/>
                      <a:pt x="60" y="0"/>
                      <a:pt x="112" y="5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552">
                <a:extLst>
                  <a:ext uri="{FF2B5EF4-FFF2-40B4-BE49-F238E27FC236}">
                    <a16:creationId xmlns:a16="http://schemas.microsoft.com/office/drawing/2014/main" id="{DD5843F7-0BF4-146F-3E64-34037D3E6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" y="2216"/>
                <a:ext cx="247" cy="203"/>
              </a:xfrm>
              <a:custGeom>
                <a:avLst/>
                <a:gdLst>
                  <a:gd name="T0" fmla="*/ 0 w 99"/>
                  <a:gd name="T1" fmla="*/ 0 h 76"/>
                  <a:gd name="T2" fmla="*/ 1537 w 99"/>
                  <a:gd name="T3" fmla="*/ 1448 h 7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9" h="76">
                    <a:moveTo>
                      <a:pt x="0" y="0"/>
                    </a:moveTo>
                    <a:cubicBezTo>
                      <a:pt x="30" y="3"/>
                      <a:pt x="97" y="9"/>
                      <a:pt x="99" y="76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553">
                <a:extLst>
                  <a:ext uri="{FF2B5EF4-FFF2-40B4-BE49-F238E27FC236}">
                    <a16:creationId xmlns:a16="http://schemas.microsoft.com/office/drawing/2014/main" id="{6DE4C696-D923-FB36-57C8-C2EAD0357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277"/>
                <a:ext cx="100" cy="88"/>
              </a:xfrm>
              <a:custGeom>
                <a:avLst/>
                <a:gdLst>
                  <a:gd name="T0" fmla="*/ 0 w 40"/>
                  <a:gd name="T1" fmla="*/ 0 h 33"/>
                  <a:gd name="T2" fmla="*/ 625 w 40"/>
                  <a:gd name="T3" fmla="*/ 627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" h="33">
                    <a:moveTo>
                      <a:pt x="0" y="0"/>
                    </a:moveTo>
                    <a:cubicBezTo>
                      <a:pt x="22" y="6"/>
                      <a:pt x="32" y="18"/>
                      <a:pt x="40" y="33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554">
                <a:extLst>
                  <a:ext uri="{FF2B5EF4-FFF2-40B4-BE49-F238E27FC236}">
                    <a16:creationId xmlns:a16="http://schemas.microsoft.com/office/drawing/2014/main" id="{59DF893C-4FB9-F56D-3DFB-0FDBAB55D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" y="1792"/>
                <a:ext cx="78" cy="304"/>
              </a:xfrm>
              <a:custGeom>
                <a:avLst/>
                <a:gdLst>
                  <a:gd name="T0" fmla="*/ 0 w 31"/>
                  <a:gd name="T1" fmla="*/ 2163 h 114"/>
                  <a:gd name="T2" fmla="*/ 430 w 31"/>
                  <a:gd name="T3" fmla="*/ 0 h 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1" h="114">
                    <a:moveTo>
                      <a:pt x="0" y="114"/>
                    </a:moveTo>
                    <a:cubicBezTo>
                      <a:pt x="20" y="88"/>
                      <a:pt x="31" y="72"/>
                      <a:pt x="27" y="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555">
                <a:extLst>
                  <a:ext uri="{FF2B5EF4-FFF2-40B4-BE49-F238E27FC236}">
                    <a16:creationId xmlns:a16="http://schemas.microsoft.com/office/drawing/2014/main" id="{7B3E2DF4-A4D3-022A-94C6-3BD0DF5BD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" y="1952"/>
                <a:ext cx="120" cy="224"/>
              </a:xfrm>
              <a:custGeom>
                <a:avLst/>
                <a:gdLst>
                  <a:gd name="T0" fmla="*/ 738 w 48"/>
                  <a:gd name="T1" fmla="*/ 0 h 84"/>
                  <a:gd name="T2" fmla="*/ 0 w 48"/>
                  <a:gd name="T3" fmla="*/ 1592 h 8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84">
                    <a:moveTo>
                      <a:pt x="47" y="0"/>
                    </a:moveTo>
                    <a:cubicBezTo>
                      <a:pt x="48" y="34"/>
                      <a:pt x="28" y="70"/>
                      <a:pt x="0" y="84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556">
                <a:extLst>
                  <a:ext uri="{FF2B5EF4-FFF2-40B4-BE49-F238E27FC236}">
                    <a16:creationId xmlns:a16="http://schemas.microsoft.com/office/drawing/2014/main" id="{F8642531-CE1F-E227-1729-03DE2C712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088"/>
                <a:ext cx="50" cy="139"/>
              </a:xfrm>
              <a:custGeom>
                <a:avLst/>
                <a:gdLst>
                  <a:gd name="T0" fmla="*/ 83 w 20"/>
                  <a:gd name="T1" fmla="*/ 0 h 52"/>
                  <a:gd name="T2" fmla="*/ 313 w 20"/>
                  <a:gd name="T3" fmla="*/ 994 h 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52">
                    <a:moveTo>
                      <a:pt x="5" y="0"/>
                    </a:moveTo>
                    <a:cubicBezTo>
                      <a:pt x="0" y="33"/>
                      <a:pt x="13" y="35"/>
                      <a:pt x="20" y="52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557">
                <a:extLst>
                  <a:ext uri="{FF2B5EF4-FFF2-40B4-BE49-F238E27FC236}">
                    <a16:creationId xmlns:a16="http://schemas.microsoft.com/office/drawing/2014/main" id="{11BECC8D-3DA5-B192-66DA-2AE25F001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2027"/>
                <a:ext cx="50" cy="224"/>
              </a:xfrm>
              <a:custGeom>
                <a:avLst/>
                <a:gdLst>
                  <a:gd name="T0" fmla="*/ 0 w 20"/>
                  <a:gd name="T1" fmla="*/ 0 h 84"/>
                  <a:gd name="T2" fmla="*/ 220 w 20"/>
                  <a:gd name="T3" fmla="*/ 568 h 84"/>
                  <a:gd name="T4" fmla="*/ 313 w 20"/>
                  <a:gd name="T5" fmla="*/ 1592 h 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84">
                    <a:moveTo>
                      <a:pt x="0" y="0"/>
                    </a:moveTo>
                    <a:cubicBezTo>
                      <a:pt x="10" y="10"/>
                      <a:pt x="13" y="17"/>
                      <a:pt x="14" y="30"/>
                    </a:cubicBezTo>
                    <a:cubicBezTo>
                      <a:pt x="15" y="48"/>
                      <a:pt x="18" y="66"/>
                      <a:pt x="20" y="84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558">
                <a:extLst>
                  <a:ext uri="{FF2B5EF4-FFF2-40B4-BE49-F238E27FC236}">
                    <a16:creationId xmlns:a16="http://schemas.microsoft.com/office/drawing/2014/main" id="{22956FB0-D411-B654-79E0-1B86A3C22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2496"/>
                <a:ext cx="20" cy="221"/>
              </a:xfrm>
              <a:custGeom>
                <a:avLst/>
                <a:gdLst>
                  <a:gd name="T0" fmla="*/ 83 w 8"/>
                  <a:gd name="T1" fmla="*/ 0 h 83"/>
                  <a:gd name="T2" fmla="*/ 20 w 8"/>
                  <a:gd name="T3" fmla="*/ 703 h 83"/>
                  <a:gd name="T4" fmla="*/ 125 w 8"/>
                  <a:gd name="T5" fmla="*/ 1566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83">
                    <a:moveTo>
                      <a:pt x="5" y="0"/>
                    </a:moveTo>
                    <a:cubicBezTo>
                      <a:pt x="4" y="13"/>
                      <a:pt x="0" y="25"/>
                      <a:pt x="1" y="37"/>
                    </a:cubicBezTo>
                    <a:cubicBezTo>
                      <a:pt x="2" y="52"/>
                      <a:pt x="4" y="69"/>
                      <a:pt x="8" y="83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559">
                <a:extLst>
                  <a:ext uri="{FF2B5EF4-FFF2-40B4-BE49-F238E27FC236}">
                    <a16:creationId xmlns:a16="http://schemas.microsoft.com/office/drawing/2014/main" id="{685679F9-33D3-97C8-AE9C-2DBA6D81F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2656"/>
                <a:ext cx="297" cy="131"/>
              </a:xfrm>
              <a:custGeom>
                <a:avLst/>
                <a:gdLst>
                  <a:gd name="T0" fmla="*/ 1849 w 119"/>
                  <a:gd name="T1" fmla="*/ 650 h 49"/>
                  <a:gd name="T2" fmla="*/ 779 w 119"/>
                  <a:gd name="T3" fmla="*/ 730 h 49"/>
                  <a:gd name="T4" fmla="*/ 0 w 119"/>
                  <a:gd name="T5" fmla="*/ 0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9" h="49">
                    <a:moveTo>
                      <a:pt x="119" y="34"/>
                    </a:moveTo>
                    <a:cubicBezTo>
                      <a:pt x="96" y="45"/>
                      <a:pt x="73" y="49"/>
                      <a:pt x="50" y="38"/>
                    </a:cubicBezTo>
                    <a:cubicBezTo>
                      <a:pt x="32" y="29"/>
                      <a:pt x="12" y="16"/>
                      <a:pt x="0" y="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560">
                <a:extLst>
                  <a:ext uri="{FF2B5EF4-FFF2-40B4-BE49-F238E27FC236}">
                    <a16:creationId xmlns:a16="http://schemas.microsoft.com/office/drawing/2014/main" id="{D0A77A1F-7DE9-7BDE-8464-AED6618BD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2800"/>
                <a:ext cx="182" cy="179"/>
              </a:xfrm>
              <a:custGeom>
                <a:avLst/>
                <a:gdLst>
                  <a:gd name="T0" fmla="*/ 0 w 73"/>
                  <a:gd name="T1" fmla="*/ 1277 h 67"/>
                  <a:gd name="T2" fmla="*/ 436 w 73"/>
                  <a:gd name="T3" fmla="*/ 513 h 67"/>
                  <a:gd name="T4" fmla="*/ 1132 w 73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67">
                    <a:moveTo>
                      <a:pt x="0" y="67"/>
                    </a:moveTo>
                    <a:cubicBezTo>
                      <a:pt x="5" y="51"/>
                      <a:pt x="13" y="38"/>
                      <a:pt x="28" y="27"/>
                    </a:cubicBezTo>
                    <a:cubicBezTo>
                      <a:pt x="42" y="16"/>
                      <a:pt x="58" y="10"/>
                      <a:pt x="73" y="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561">
                <a:extLst>
                  <a:ext uri="{FF2B5EF4-FFF2-40B4-BE49-F238E27FC236}">
                    <a16:creationId xmlns:a16="http://schemas.microsoft.com/office/drawing/2014/main" id="{4B1DB335-D294-90AD-FBB1-487DA692F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2749"/>
                <a:ext cx="68" cy="150"/>
              </a:xfrm>
              <a:custGeom>
                <a:avLst/>
                <a:gdLst>
                  <a:gd name="T0" fmla="*/ 254 w 27"/>
                  <a:gd name="T1" fmla="*/ 0 h 56"/>
                  <a:gd name="T2" fmla="*/ 0 w 27"/>
                  <a:gd name="T3" fmla="*/ 1077 h 5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56">
                    <a:moveTo>
                      <a:pt x="16" y="0"/>
                    </a:moveTo>
                    <a:cubicBezTo>
                      <a:pt x="27" y="22"/>
                      <a:pt x="10" y="37"/>
                      <a:pt x="0" y="56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562">
                <a:extLst>
                  <a:ext uri="{FF2B5EF4-FFF2-40B4-BE49-F238E27FC236}">
                    <a16:creationId xmlns:a16="http://schemas.microsoft.com/office/drawing/2014/main" id="{9D1722A9-B9B2-A21B-3BC2-7BA98DAF7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1835"/>
                <a:ext cx="143" cy="186"/>
              </a:xfrm>
              <a:custGeom>
                <a:avLst/>
                <a:gdLst>
                  <a:gd name="T0" fmla="*/ 901 w 57"/>
                  <a:gd name="T1" fmla="*/ 0 h 70"/>
                  <a:gd name="T2" fmla="*/ 33 w 57"/>
                  <a:gd name="T3" fmla="*/ 1313 h 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7" h="70">
                    <a:moveTo>
                      <a:pt x="57" y="0"/>
                    </a:moveTo>
                    <a:cubicBezTo>
                      <a:pt x="31" y="16"/>
                      <a:pt x="0" y="34"/>
                      <a:pt x="2" y="7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563">
                <a:extLst>
                  <a:ext uri="{FF2B5EF4-FFF2-40B4-BE49-F238E27FC236}">
                    <a16:creationId xmlns:a16="http://schemas.microsoft.com/office/drawing/2014/main" id="{6F16A457-601D-2AC1-A62C-9F1B01A6F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1851"/>
                <a:ext cx="47" cy="248"/>
              </a:xfrm>
              <a:custGeom>
                <a:avLst/>
                <a:gdLst>
                  <a:gd name="T0" fmla="*/ 0 w 19"/>
                  <a:gd name="T1" fmla="*/ 0 h 93"/>
                  <a:gd name="T2" fmla="*/ 104 w 19"/>
                  <a:gd name="T3" fmla="*/ 1763 h 9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93">
                    <a:moveTo>
                      <a:pt x="0" y="0"/>
                    </a:moveTo>
                    <a:cubicBezTo>
                      <a:pt x="19" y="22"/>
                      <a:pt x="18" y="67"/>
                      <a:pt x="7" y="93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564">
                <a:extLst>
                  <a:ext uri="{FF2B5EF4-FFF2-40B4-BE49-F238E27FC236}">
                    <a16:creationId xmlns:a16="http://schemas.microsoft.com/office/drawing/2014/main" id="{0E8635FD-C5F7-4F0E-7450-19CB3E75B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1779"/>
                <a:ext cx="25" cy="53"/>
              </a:xfrm>
              <a:custGeom>
                <a:avLst/>
                <a:gdLst>
                  <a:gd name="T0" fmla="*/ 158 w 10"/>
                  <a:gd name="T1" fmla="*/ 0 h 20"/>
                  <a:gd name="T2" fmla="*/ 0 w 10"/>
                  <a:gd name="T3" fmla="*/ 37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cubicBezTo>
                      <a:pt x="4" y="4"/>
                      <a:pt x="1" y="13"/>
                      <a:pt x="0" y="2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565">
                <a:extLst>
                  <a:ext uri="{FF2B5EF4-FFF2-40B4-BE49-F238E27FC236}">
                    <a16:creationId xmlns:a16="http://schemas.microsoft.com/office/drawing/2014/main" id="{4A840575-0B91-8FBE-2551-764A1E7C8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1611"/>
                <a:ext cx="230" cy="106"/>
              </a:xfrm>
              <a:custGeom>
                <a:avLst/>
                <a:gdLst>
                  <a:gd name="T0" fmla="*/ 0 w 92"/>
                  <a:gd name="T1" fmla="*/ 652 h 40"/>
                  <a:gd name="T2" fmla="*/ 738 w 92"/>
                  <a:gd name="T3" fmla="*/ 596 h 40"/>
                  <a:gd name="T4" fmla="*/ 1020 w 92"/>
                  <a:gd name="T5" fmla="*/ 392 h 40"/>
                  <a:gd name="T6" fmla="*/ 1220 w 92"/>
                  <a:gd name="T7" fmla="*/ 281 h 40"/>
                  <a:gd name="T8" fmla="*/ 1438 w 9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40">
                    <a:moveTo>
                      <a:pt x="0" y="35"/>
                    </a:moveTo>
                    <a:cubicBezTo>
                      <a:pt x="15" y="40"/>
                      <a:pt x="32" y="37"/>
                      <a:pt x="47" y="32"/>
                    </a:cubicBezTo>
                    <a:cubicBezTo>
                      <a:pt x="55" y="30"/>
                      <a:pt x="59" y="25"/>
                      <a:pt x="65" y="21"/>
                    </a:cubicBezTo>
                    <a:cubicBezTo>
                      <a:pt x="69" y="18"/>
                      <a:pt x="74" y="17"/>
                      <a:pt x="78" y="15"/>
                    </a:cubicBezTo>
                    <a:cubicBezTo>
                      <a:pt x="84" y="11"/>
                      <a:pt x="87" y="5"/>
                      <a:pt x="92" y="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566">
                <a:extLst>
                  <a:ext uri="{FF2B5EF4-FFF2-40B4-BE49-F238E27FC236}">
                    <a16:creationId xmlns:a16="http://schemas.microsoft.com/office/drawing/2014/main" id="{69C098DE-BE53-AE33-CA75-D34689F6D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763"/>
                <a:ext cx="285" cy="202"/>
              </a:xfrm>
              <a:custGeom>
                <a:avLst/>
                <a:gdLst>
                  <a:gd name="T0" fmla="*/ 0 w 114"/>
                  <a:gd name="T1" fmla="*/ 21 h 76"/>
                  <a:gd name="T2" fmla="*/ 875 w 114"/>
                  <a:gd name="T3" fmla="*/ 508 h 76"/>
                  <a:gd name="T4" fmla="*/ 1395 w 114"/>
                  <a:gd name="T5" fmla="*/ 827 h 76"/>
                  <a:gd name="T6" fmla="*/ 1783 w 114"/>
                  <a:gd name="T7" fmla="*/ 1427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4" h="76">
                    <a:moveTo>
                      <a:pt x="0" y="1"/>
                    </a:moveTo>
                    <a:cubicBezTo>
                      <a:pt x="21" y="0"/>
                      <a:pt x="38" y="19"/>
                      <a:pt x="56" y="27"/>
                    </a:cubicBezTo>
                    <a:cubicBezTo>
                      <a:pt x="67" y="32"/>
                      <a:pt x="79" y="36"/>
                      <a:pt x="89" y="44"/>
                    </a:cubicBezTo>
                    <a:cubicBezTo>
                      <a:pt x="99" y="53"/>
                      <a:pt x="102" y="69"/>
                      <a:pt x="114" y="76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567">
                <a:extLst>
                  <a:ext uri="{FF2B5EF4-FFF2-40B4-BE49-F238E27FC236}">
                    <a16:creationId xmlns:a16="http://schemas.microsoft.com/office/drawing/2014/main" id="{64EF36E8-9D0E-B524-825E-D11416FEA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1669"/>
                <a:ext cx="50" cy="307"/>
              </a:xfrm>
              <a:custGeom>
                <a:avLst/>
                <a:gdLst>
                  <a:gd name="T0" fmla="*/ 175 w 20"/>
                  <a:gd name="T1" fmla="*/ 0 h 115"/>
                  <a:gd name="T2" fmla="*/ 33 w 20"/>
                  <a:gd name="T3" fmla="*/ 1062 h 115"/>
                  <a:gd name="T4" fmla="*/ 313 w 20"/>
                  <a:gd name="T5" fmla="*/ 2189 h 1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15">
                    <a:moveTo>
                      <a:pt x="11" y="0"/>
                    </a:moveTo>
                    <a:cubicBezTo>
                      <a:pt x="9" y="16"/>
                      <a:pt x="0" y="40"/>
                      <a:pt x="2" y="56"/>
                    </a:cubicBezTo>
                    <a:cubicBezTo>
                      <a:pt x="4" y="78"/>
                      <a:pt x="6" y="97"/>
                      <a:pt x="20" y="115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568">
                <a:extLst>
                  <a:ext uri="{FF2B5EF4-FFF2-40B4-BE49-F238E27FC236}">
                    <a16:creationId xmlns:a16="http://schemas.microsoft.com/office/drawing/2014/main" id="{6E9BAD60-8324-3D77-81F3-3A146355D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512"/>
                <a:ext cx="60" cy="184"/>
              </a:xfrm>
              <a:custGeom>
                <a:avLst/>
                <a:gdLst>
                  <a:gd name="T0" fmla="*/ 375 w 24"/>
                  <a:gd name="T1" fmla="*/ 0 h 69"/>
                  <a:gd name="T2" fmla="*/ 83 w 24"/>
                  <a:gd name="T3" fmla="*/ 1309 h 6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cubicBezTo>
                      <a:pt x="14" y="19"/>
                      <a:pt x="0" y="47"/>
                      <a:pt x="5" y="69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569">
                <a:extLst>
                  <a:ext uri="{FF2B5EF4-FFF2-40B4-BE49-F238E27FC236}">
                    <a16:creationId xmlns:a16="http://schemas.microsoft.com/office/drawing/2014/main" id="{6274206A-6992-B4F8-BFC7-DE7285A3B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1381"/>
                <a:ext cx="55" cy="123"/>
              </a:xfrm>
              <a:custGeom>
                <a:avLst/>
                <a:gdLst>
                  <a:gd name="T0" fmla="*/ 345 w 22"/>
                  <a:gd name="T1" fmla="*/ 0 h 46"/>
                  <a:gd name="T2" fmla="*/ 0 w 22"/>
                  <a:gd name="T3" fmla="*/ 880 h 4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46">
                    <a:moveTo>
                      <a:pt x="22" y="0"/>
                    </a:moveTo>
                    <a:cubicBezTo>
                      <a:pt x="22" y="18"/>
                      <a:pt x="6" y="30"/>
                      <a:pt x="0" y="46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570">
                <a:extLst>
                  <a:ext uri="{FF2B5EF4-FFF2-40B4-BE49-F238E27FC236}">
                    <a16:creationId xmlns:a16="http://schemas.microsoft.com/office/drawing/2014/main" id="{F239C2D5-D5F1-DF98-C9EA-D36AD6CFE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440"/>
                <a:ext cx="113" cy="288"/>
              </a:xfrm>
              <a:custGeom>
                <a:avLst/>
                <a:gdLst>
                  <a:gd name="T0" fmla="*/ 188 w 45"/>
                  <a:gd name="T1" fmla="*/ 0 h 108"/>
                  <a:gd name="T2" fmla="*/ 713 w 45"/>
                  <a:gd name="T3" fmla="*/ 2048 h 10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108">
                    <a:moveTo>
                      <a:pt x="12" y="0"/>
                    </a:moveTo>
                    <a:cubicBezTo>
                      <a:pt x="0" y="35"/>
                      <a:pt x="3" y="96"/>
                      <a:pt x="45" y="108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571">
                <a:extLst>
                  <a:ext uri="{FF2B5EF4-FFF2-40B4-BE49-F238E27FC236}">
                    <a16:creationId xmlns:a16="http://schemas.microsoft.com/office/drawing/2014/main" id="{BF1671DD-640E-7D3C-4769-53B7E9FD2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501"/>
                <a:ext cx="30" cy="118"/>
              </a:xfrm>
              <a:custGeom>
                <a:avLst/>
                <a:gdLst>
                  <a:gd name="T0" fmla="*/ 188 w 12"/>
                  <a:gd name="T1" fmla="*/ 0 h 44"/>
                  <a:gd name="T2" fmla="*/ 50 w 12"/>
                  <a:gd name="T3" fmla="*/ 847 h 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cubicBezTo>
                      <a:pt x="7" y="14"/>
                      <a:pt x="0" y="29"/>
                      <a:pt x="3" y="44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572">
                <a:extLst>
                  <a:ext uri="{FF2B5EF4-FFF2-40B4-BE49-F238E27FC236}">
                    <a16:creationId xmlns:a16="http://schemas.microsoft.com/office/drawing/2014/main" id="{44E94345-8306-6DB0-D28D-432C0251D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" y="1589"/>
                <a:ext cx="68" cy="75"/>
              </a:xfrm>
              <a:custGeom>
                <a:avLst/>
                <a:gdLst>
                  <a:gd name="T0" fmla="*/ 431 w 27"/>
                  <a:gd name="T1" fmla="*/ 0 h 28"/>
                  <a:gd name="T2" fmla="*/ 0 w 27"/>
                  <a:gd name="T3" fmla="*/ 538 h 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28">
                    <a:moveTo>
                      <a:pt x="27" y="0"/>
                    </a:moveTo>
                    <a:cubicBezTo>
                      <a:pt x="25" y="14"/>
                      <a:pt x="10" y="20"/>
                      <a:pt x="0" y="28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573">
                <a:extLst>
                  <a:ext uri="{FF2B5EF4-FFF2-40B4-BE49-F238E27FC236}">
                    <a16:creationId xmlns:a16="http://schemas.microsoft.com/office/drawing/2014/main" id="{5985173B-202B-A6BB-E818-81925315B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" y="1203"/>
                <a:ext cx="423" cy="85"/>
              </a:xfrm>
              <a:custGeom>
                <a:avLst/>
                <a:gdLst>
                  <a:gd name="T0" fmla="*/ 0 w 169"/>
                  <a:gd name="T1" fmla="*/ 600 h 32"/>
                  <a:gd name="T2" fmla="*/ 1116 w 169"/>
                  <a:gd name="T3" fmla="*/ 191 h 32"/>
                  <a:gd name="T4" fmla="*/ 2651 w 169"/>
                  <a:gd name="T5" fmla="*/ 545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9" h="32">
                    <a:moveTo>
                      <a:pt x="0" y="32"/>
                    </a:moveTo>
                    <a:cubicBezTo>
                      <a:pt x="23" y="24"/>
                      <a:pt x="47" y="18"/>
                      <a:pt x="71" y="10"/>
                    </a:cubicBezTo>
                    <a:cubicBezTo>
                      <a:pt x="104" y="0"/>
                      <a:pt x="141" y="8"/>
                      <a:pt x="169" y="29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574">
                <a:extLst>
                  <a:ext uri="{FF2B5EF4-FFF2-40B4-BE49-F238E27FC236}">
                    <a16:creationId xmlns:a16="http://schemas.microsoft.com/office/drawing/2014/main" id="{2CA9C6A3-51EE-A492-D343-1A3DD330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1320"/>
                <a:ext cx="120" cy="136"/>
              </a:xfrm>
              <a:custGeom>
                <a:avLst/>
                <a:gdLst>
                  <a:gd name="T0" fmla="*/ 0 w 48"/>
                  <a:gd name="T1" fmla="*/ 0 h 51"/>
                  <a:gd name="T2" fmla="*/ 270 w 48"/>
                  <a:gd name="T3" fmla="*/ 93 h 51"/>
                  <a:gd name="T4" fmla="*/ 470 w 48"/>
                  <a:gd name="T5" fmla="*/ 227 h 51"/>
                  <a:gd name="T6" fmla="*/ 750 w 48"/>
                  <a:gd name="T7" fmla="*/ 968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51">
                    <a:moveTo>
                      <a:pt x="0" y="0"/>
                    </a:moveTo>
                    <a:cubicBezTo>
                      <a:pt x="6" y="2"/>
                      <a:pt x="11" y="3"/>
                      <a:pt x="17" y="5"/>
                    </a:cubicBezTo>
                    <a:cubicBezTo>
                      <a:pt x="22" y="7"/>
                      <a:pt x="26" y="9"/>
                      <a:pt x="30" y="12"/>
                    </a:cubicBezTo>
                    <a:cubicBezTo>
                      <a:pt x="42" y="20"/>
                      <a:pt x="47" y="38"/>
                      <a:pt x="48" y="51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575">
                <a:extLst>
                  <a:ext uri="{FF2B5EF4-FFF2-40B4-BE49-F238E27FC236}">
                    <a16:creationId xmlns:a16="http://schemas.microsoft.com/office/drawing/2014/main" id="{1ACFFE8D-3ADC-C65D-182E-841CCC774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1267"/>
                <a:ext cx="287" cy="56"/>
              </a:xfrm>
              <a:custGeom>
                <a:avLst/>
                <a:gdLst>
                  <a:gd name="T0" fmla="*/ 0 w 115"/>
                  <a:gd name="T1" fmla="*/ 205 h 21"/>
                  <a:gd name="T2" fmla="*/ 1787 w 115"/>
                  <a:gd name="T3" fmla="*/ 397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5" h="21">
                    <a:moveTo>
                      <a:pt x="0" y="11"/>
                    </a:moveTo>
                    <a:cubicBezTo>
                      <a:pt x="35" y="1"/>
                      <a:pt x="84" y="0"/>
                      <a:pt x="115" y="21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576">
                <a:extLst>
                  <a:ext uri="{FF2B5EF4-FFF2-40B4-BE49-F238E27FC236}">
                    <a16:creationId xmlns:a16="http://schemas.microsoft.com/office/drawing/2014/main" id="{4BA821E7-4107-D5E3-3D31-B1450A328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1288"/>
                <a:ext cx="243" cy="213"/>
              </a:xfrm>
              <a:custGeom>
                <a:avLst/>
                <a:gdLst>
                  <a:gd name="T0" fmla="*/ 0 w 97"/>
                  <a:gd name="T1" fmla="*/ 0 h 80"/>
                  <a:gd name="T2" fmla="*/ 489 w 97"/>
                  <a:gd name="T3" fmla="*/ 474 h 80"/>
                  <a:gd name="T4" fmla="*/ 847 w 97"/>
                  <a:gd name="T5" fmla="*/ 943 h 80"/>
                  <a:gd name="T6" fmla="*/ 1526 w 97"/>
                  <a:gd name="T7" fmla="*/ 1510 h 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7" h="80">
                    <a:moveTo>
                      <a:pt x="0" y="0"/>
                    </a:moveTo>
                    <a:cubicBezTo>
                      <a:pt x="12" y="5"/>
                      <a:pt x="21" y="16"/>
                      <a:pt x="31" y="25"/>
                    </a:cubicBezTo>
                    <a:cubicBezTo>
                      <a:pt x="39" y="33"/>
                      <a:pt x="46" y="41"/>
                      <a:pt x="54" y="50"/>
                    </a:cubicBezTo>
                    <a:cubicBezTo>
                      <a:pt x="67" y="65"/>
                      <a:pt x="78" y="72"/>
                      <a:pt x="97" y="8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577">
                <a:extLst>
                  <a:ext uri="{FF2B5EF4-FFF2-40B4-BE49-F238E27FC236}">
                    <a16:creationId xmlns:a16="http://schemas.microsoft.com/office/drawing/2014/main" id="{EA8888C3-8D23-134B-8729-FFA9D3A9E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1309"/>
                <a:ext cx="365" cy="224"/>
              </a:xfrm>
              <a:custGeom>
                <a:avLst/>
                <a:gdLst>
                  <a:gd name="T0" fmla="*/ 0 w 146"/>
                  <a:gd name="T1" fmla="*/ 0 h 84"/>
                  <a:gd name="T2" fmla="*/ 925 w 146"/>
                  <a:gd name="T3" fmla="*/ 832 h 84"/>
                  <a:gd name="T4" fmla="*/ 1533 w 146"/>
                  <a:gd name="T5" fmla="*/ 1101 h 84"/>
                  <a:gd name="T6" fmla="*/ 2283 w 146"/>
                  <a:gd name="T7" fmla="*/ 1592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6" h="84">
                    <a:moveTo>
                      <a:pt x="0" y="0"/>
                    </a:moveTo>
                    <a:cubicBezTo>
                      <a:pt x="19" y="17"/>
                      <a:pt x="37" y="31"/>
                      <a:pt x="59" y="44"/>
                    </a:cubicBezTo>
                    <a:cubicBezTo>
                      <a:pt x="71" y="51"/>
                      <a:pt x="84" y="54"/>
                      <a:pt x="98" y="58"/>
                    </a:cubicBezTo>
                    <a:cubicBezTo>
                      <a:pt x="117" y="63"/>
                      <a:pt x="130" y="73"/>
                      <a:pt x="146" y="84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578">
                <a:extLst>
                  <a:ext uri="{FF2B5EF4-FFF2-40B4-BE49-F238E27FC236}">
                    <a16:creationId xmlns:a16="http://schemas.microsoft.com/office/drawing/2014/main" id="{01B27A17-591C-A423-45A5-D48FC674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1571"/>
                <a:ext cx="333" cy="208"/>
              </a:xfrm>
              <a:custGeom>
                <a:avLst/>
                <a:gdLst>
                  <a:gd name="T0" fmla="*/ 0 w 133"/>
                  <a:gd name="T1" fmla="*/ 205 h 78"/>
                  <a:gd name="T2" fmla="*/ 709 w 133"/>
                  <a:gd name="T3" fmla="*/ 21 h 78"/>
                  <a:gd name="T4" fmla="*/ 1397 w 133"/>
                  <a:gd name="T5" fmla="*/ 227 h 78"/>
                  <a:gd name="T6" fmla="*/ 2088 w 133"/>
                  <a:gd name="T7" fmla="*/ 1480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3" h="78">
                    <a:moveTo>
                      <a:pt x="0" y="11"/>
                    </a:moveTo>
                    <a:cubicBezTo>
                      <a:pt x="15" y="8"/>
                      <a:pt x="30" y="0"/>
                      <a:pt x="45" y="1"/>
                    </a:cubicBezTo>
                    <a:cubicBezTo>
                      <a:pt x="59" y="1"/>
                      <a:pt x="76" y="6"/>
                      <a:pt x="89" y="12"/>
                    </a:cubicBezTo>
                    <a:cubicBezTo>
                      <a:pt x="118" y="25"/>
                      <a:pt x="117" y="52"/>
                      <a:pt x="133" y="78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579">
                <a:extLst>
                  <a:ext uri="{FF2B5EF4-FFF2-40B4-BE49-F238E27FC236}">
                    <a16:creationId xmlns:a16="http://schemas.microsoft.com/office/drawing/2014/main" id="{9662659E-12AC-D416-CC89-7B175D5EE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1523"/>
                <a:ext cx="267" cy="357"/>
              </a:xfrm>
              <a:custGeom>
                <a:avLst/>
                <a:gdLst>
                  <a:gd name="T0" fmla="*/ 0 w 107"/>
                  <a:gd name="T1" fmla="*/ 0 h 134"/>
                  <a:gd name="T2" fmla="*/ 791 w 107"/>
                  <a:gd name="T3" fmla="*/ 376 h 134"/>
                  <a:gd name="T4" fmla="*/ 1337 w 107"/>
                  <a:gd name="T5" fmla="*/ 853 h 134"/>
                  <a:gd name="T6" fmla="*/ 1557 w 107"/>
                  <a:gd name="T7" fmla="*/ 1532 h 134"/>
                  <a:gd name="T8" fmla="*/ 1619 w 107"/>
                  <a:gd name="T9" fmla="*/ 2534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134">
                    <a:moveTo>
                      <a:pt x="0" y="0"/>
                    </a:moveTo>
                    <a:cubicBezTo>
                      <a:pt x="19" y="5"/>
                      <a:pt x="33" y="12"/>
                      <a:pt x="51" y="20"/>
                    </a:cubicBezTo>
                    <a:cubicBezTo>
                      <a:pt x="64" y="26"/>
                      <a:pt x="77" y="33"/>
                      <a:pt x="86" y="45"/>
                    </a:cubicBezTo>
                    <a:cubicBezTo>
                      <a:pt x="92" y="55"/>
                      <a:pt x="96" y="70"/>
                      <a:pt x="100" y="81"/>
                    </a:cubicBezTo>
                    <a:cubicBezTo>
                      <a:pt x="107" y="100"/>
                      <a:pt x="103" y="115"/>
                      <a:pt x="104" y="134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580">
                <a:extLst>
                  <a:ext uri="{FF2B5EF4-FFF2-40B4-BE49-F238E27FC236}">
                    <a16:creationId xmlns:a16="http://schemas.microsoft.com/office/drawing/2014/main" id="{1A034ED7-8107-448E-576B-F3BC6B3F3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1464"/>
                <a:ext cx="200" cy="88"/>
              </a:xfrm>
              <a:custGeom>
                <a:avLst/>
                <a:gdLst>
                  <a:gd name="T0" fmla="*/ 0 w 80"/>
                  <a:gd name="T1" fmla="*/ 0 h 33"/>
                  <a:gd name="T2" fmla="*/ 625 w 80"/>
                  <a:gd name="T3" fmla="*/ 533 h 33"/>
                  <a:gd name="T4" fmla="*/ 1250 w 80"/>
                  <a:gd name="T5" fmla="*/ 605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3">
                    <a:moveTo>
                      <a:pt x="0" y="0"/>
                    </a:moveTo>
                    <a:cubicBezTo>
                      <a:pt x="14" y="9"/>
                      <a:pt x="24" y="21"/>
                      <a:pt x="40" y="28"/>
                    </a:cubicBezTo>
                    <a:cubicBezTo>
                      <a:pt x="53" y="33"/>
                      <a:pt x="66" y="32"/>
                      <a:pt x="80" y="32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581">
                <a:extLst>
                  <a:ext uri="{FF2B5EF4-FFF2-40B4-BE49-F238E27FC236}">
                    <a16:creationId xmlns:a16="http://schemas.microsoft.com/office/drawing/2014/main" id="{D7E510D1-6A92-D37A-3049-9D210F041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1459"/>
                <a:ext cx="33" cy="106"/>
              </a:xfrm>
              <a:custGeom>
                <a:avLst/>
                <a:gdLst>
                  <a:gd name="T0" fmla="*/ 0 w 13"/>
                  <a:gd name="T1" fmla="*/ 0 h 40"/>
                  <a:gd name="T2" fmla="*/ 129 w 13"/>
                  <a:gd name="T3" fmla="*/ 745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40">
                    <a:moveTo>
                      <a:pt x="0" y="0"/>
                    </a:moveTo>
                    <a:cubicBezTo>
                      <a:pt x="10" y="15"/>
                      <a:pt x="13" y="22"/>
                      <a:pt x="8" y="4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582">
                <a:extLst>
                  <a:ext uri="{FF2B5EF4-FFF2-40B4-BE49-F238E27FC236}">
                    <a16:creationId xmlns:a16="http://schemas.microsoft.com/office/drawing/2014/main" id="{64A29CEA-25A9-A1CD-2402-D1DCDD40C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189"/>
                <a:ext cx="80" cy="35"/>
              </a:xfrm>
              <a:custGeom>
                <a:avLst/>
                <a:gdLst>
                  <a:gd name="T0" fmla="*/ 0 w 32"/>
                  <a:gd name="T1" fmla="*/ 22 h 13"/>
                  <a:gd name="T2" fmla="*/ 500 w 32"/>
                  <a:gd name="T3" fmla="*/ 253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13">
                    <a:moveTo>
                      <a:pt x="0" y="1"/>
                    </a:moveTo>
                    <a:cubicBezTo>
                      <a:pt x="13" y="0"/>
                      <a:pt x="21" y="8"/>
                      <a:pt x="32" y="13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583">
                <a:extLst>
                  <a:ext uri="{FF2B5EF4-FFF2-40B4-BE49-F238E27FC236}">
                    <a16:creationId xmlns:a16="http://schemas.microsoft.com/office/drawing/2014/main" id="{FB7AB6A1-2D62-F2BD-4155-7E407C98E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2755"/>
                <a:ext cx="35" cy="24"/>
              </a:xfrm>
              <a:custGeom>
                <a:avLst/>
                <a:gdLst>
                  <a:gd name="T0" fmla="*/ 33 w 14"/>
                  <a:gd name="T1" fmla="*/ 0 h 9"/>
                  <a:gd name="T2" fmla="*/ 20 w 14"/>
                  <a:gd name="T3" fmla="*/ 21 h 9"/>
                  <a:gd name="T4" fmla="*/ 220 w 14"/>
                  <a:gd name="T5" fmla="*/ 93 h 9"/>
                  <a:gd name="T6" fmla="*/ 0 w 14"/>
                  <a:gd name="T7" fmla="*/ 171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6" y="2"/>
                      <a:pt x="12" y="1"/>
                      <a:pt x="14" y="5"/>
                    </a:cubicBezTo>
                    <a:cubicBezTo>
                      <a:pt x="11" y="8"/>
                      <a:pt x="4" y="8"/>
                      <a:pt x="0" y="9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584">
                <a:extLst>
                  <a:ext uri="{FF2B5EF4-FFF2-40B4-BE49-F238E27FC236}">
                    <a16:creationId xmlns:a16="http://schemas.microsoft.com/office/drawing/2014/main" id="{97D9DFD3-06A8-E05C-6150-C4ECF0274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795"/>
                <a:ext cx="40" cy="32"/>
              </a:xfrm>
              <a:custGeom>
                <a:avLst/>
                <a:gdLst>
                  <a:gd name="T0" fmla="*/ 208 w 16"/>
                  <a:gd name="T1" fmla="*/ 136 h 12"/>
                  <a:gd name="T2" fmla="*/ 125 w 16"/>
                  <a:gd name="T3" fmla="*/ 0 h 12"/>
                  <a:gd name="T4" fmla="*/ 95 w 16"/>
                  <a:gd name="T5" fmla="*/ 227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3" y="7"/>
                    </a:moveTo>
                    <a:cubicBezTo>
                      <a:pt x="16" y="4"/>
                      <a:pt x="11" y="0"/>
                      <a:pt x="8" y="0"/>
                    </a:cubicBezTo>
                    <a:cubicBezTo>
                      <a:pt x="0" y="1"/>
                      <a:pt x="1" y="8"/>
                      <a:pt x="6" y="12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585">
                <a:extLst>
                  <a:ext uri="{FF2B5EF4-FFF2-40B4-BE49-F238E27FC236}">
                    <a16:creationId xmlns:a16="http://schemas.microsoft.com/office/drawing/2014/main" id="{59D9EF81-3C74-A4FC-AF62-59BC833F2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2869"/>
                <a:ext cx="40" cy="54"/>
              </a:xfrm>
              <a:custGeom>
                <a:avLst/>
                <a:gdLst>
                  <a:gd name="T0" fmla="*/ 20 w 16"/>
                  <a:gd name="T1" fmla="*/ 257 h 20"/>
                  <a:gd name="T2" fmla="*/ 95 w 16"/>
                  <a:gd name="T3" fmla="*/ 373 h 20"/>
                  <a:gd name="T4" fmla="*/ 145 w 16"/>
                  <a:gd name="T5" fmla="*/ 138 h 20"/>
                  <a:gd name="T6" fmla="*/ 145 w 16"/>
                  <a:gd name="T7" fmla="*/ 22 h 20"/>
                  <a:gd name="T8" fmla="*/ 250 w 16"/>
                  <a:gd name="T9" fmla="*/ 2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1" y="13"/>
                    </a:moveTo>
                    <a:cubicBezTo>
                      <a:pt x="0" y="16"/>
                      <a:pt x="2" y="20"/>
                      <a:pt x="6" y="19"/>
                    </a:cubicBezTo>
                    <a:cubicBezTo>
                      <a:pt x="10" y="17"/>
                      <a:pt x="9" y="11"/>
                      <a:pt x="9" y="7"/>
                    </a:cubicBezTo>
                    <a:cubicBezTo>
                      <a:pt x="9" y="5"/>
                      <a:pt x="6" y="1"/>
                      <a:pt x="9" y="1"/>
                    </a:cubicBezTo>
                    <a:cubicBezTo>
                      <a:pt x="12" y="0"/>
                      <a:pt x="16" y="9"/>
                      <a:pt x="16" y="11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586">
                <a:extLst>
                  <a:ext uri="{FF2B5EF4-FFF2-40B4-BE49-F238E27FC236}">
                    <a16:creationId xmlns:a16="http://schemas.microsoft.com/office/drawing/2014/main" id="{6FDA16FE-B03B-2B1F-6613-A7369D89F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" y="2936"/>
                <a:ext cx="38" cy="48"/>
              </a:xfrm>
              <a:custGeom>
                <a:avLst/>
                <a:gdLst>
                  <a:gd name="T0" fmla="*/ 0 w 15"/>
                  <a:gd name="T1" fmla="*/ 192 h 18"/>
                  <a:gd name="T2" fmla="*/ 20 w 15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8">
                    <a:moveTo>
                      <a:pt x="0" y="10"/>
                    </a:moveTo>
                    <a:cubicBezTo>
                      <a:pt x="5" y="18"/>
                      <a:pt x="15" y="4"/>
                      <a:pt x="1" y="0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587">
                <a:extLst>
                  <a:ext uri="{FF2B5EF4-FFF2-40B4-BE49-F238E27FC236}">
                    <a16:creationId xmlns:a16="http://schemas.microsoft.com/office/drawing/2014/main" id="{998725C4-AF68-3CA0-DB51-7EC636D5C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2861"/>
                <a:ext cx="32" cy="38"/>
              </a:xfrm>
              <a:custGeom>
                <a:avLst/>
                <a:gdLst>
                  <a:gd name="T0" fmla="*/ 0 w 13"/>
                  <a:gd name="T1" fmla="*/ 163 h 14"/>
                  <a:gd name="T2" fmla="*/ 62 w 13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4">
                    <a:moveTo>
                      <a:pt x="0" y="8"/>
                    </a:moveTo>
                    <a:cubicBezTo>
                      <a:pt x="11" y="14"/>
                      <a:pt x="13" y="3"/>
                      <a:pt x="4" y="0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588">
                <a:extLst>
                  <a:ext uri="{FF2B5EF4-FFF2-40B4-BE49-F238E27FC236}">
                    <a16:creationId xmlns:a16="http://schemas.microsoft.com/office/drawing/2014/main" id="{433AE129-ACA3-3269-F57A-1098E3DEB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2659"/>
                <a:ext cx="40" cy="32"/>
              </a:xfrm>
              <a:custGeom>
                <a:avLst/>
                <a:gdLst>
                  <a:gd name="T0" fmla="*/ 175 w 16"/>
                  <a:gd name="T1" fmla="*/ 0 h 12"/>
                  <a:gd name="T2" fmla="*/ 220 w 16"/>
                  <a:gd name="T3" fmla="*/ 115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2">
                    <a:moveTo>
                      <a:pt x="11" y="0"/>
                    </a:moveTo>
                    <a:cubicBezTo>
                      <a:pt x="0" y="12"/>
                      <a:pt x="16" y="10"/>
                      <a:pt x="14" y="6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589">
                <a:extLst>
                  <a:ext uri="{FF2B5EF4-FFF2-40B4-BE49-F238E27FC236}">
                    <a16:creationId xmlns:a16="http://schemas.microsoft.com/office/drawing/2014/main" id="{2DCB6930-0930-4682-8D68-C09F22F0F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2685"/>
                <a:ext cx="23" cy="30"/>
              </a:xfrm>
              <a:custGeom>
                <a:avLst/>
                <a:gdLst>
                  <a:gd name="T0" fmla="*/ 51 w 9"/>
                  <a:gd name="T1" fmla="*/ 224 h 11"/>
                  <a:gd name="T2" fmla="*/ 130 w 9"/>
                  <a:gd name="T3" fmla="*/ 82 h 11"/>
                  <a:gd name="T4" fmla="*/ 0 w 9"/>
                  <a:gd name="T5" fmla="*/ 6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3" y="11"/>
                    </a:moveTo>
                    <a:cubicBezTo>
                      <a:pt x="6" y="10"/>
                      <a:pt x="9" y="8"/>
                      <a:pt x="8" y="4"/>
                    </a:cubicBezTo>
                    <a:cubicBezTo>
                      <a:pt x="6" y="1"/>
                      <a:pt x="0" y="0"/>
                      <a:pt x="0" y="3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590">
                <a:extLst>
                  <a:ext uri="{FF2B5EF4-FFF2-40B4-BE49-F238E27FC236}">
                    <a16:creationId xmlns:a16="http://schemas.microsoft.com/office/drawing/2014/main" id="{2AC846A6-E5DD-2148-1077-E51C0A9FE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2741"/>
                <a:ext cx="30" cy="27"/>
              </a:xfrm>
              <a:custGeom>
                <a:avLst/>
                <a:gdLst>
                  <a:gd name="T0" fmla="*/ 158 w 12"/>
                  <a:gd name="T1" fmla="*/ 0 h 10"/>
                  <a:gd name="T2" fmla="*/ 0 w 12"/>
                  <a:gd name="T3" fmla="*/ 59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0">
                    <a:moveTo>
                      <a:pt x="10" y="0"/>
                    </a:moveTo>
                    <a:cubicBezTo>
                      <a:pt x="12" y="9"/>
                      <a:pt x="0" y="10"/>
                      <a:pt x="0" y="3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591">
                <a:extLst>
                  <a:ext uri="{FF2B5EF4-FFF2-40B4-BE49-F238E27FC236}">
                    <a16:creationId xmlns:a16="http://schemas.microsoft.com/office/drawing/2014/main" id="{F8E0C516-587C-C2B5-4B73-D52C5F170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2493"/>
                <a:ext cx="28" cy="46"/>
              </a:xfrm>
              <a:custGeom>
                <a:avLst/>
                <a:gdLst>
                  <a:gd name="T0" fmla="*/ 181 w 11"/>
                  <a:gd name="T1" fmla="*/ 103 h 17"/>
                  <a:gd name="T2" fmla="*/ 20 w 11"/>
                  <a:gd name="T3" fmla="*/ 138 h 17"/>
                  <a:gd name="T4" fmla="*/ 150 w 11"/>
                  <a:gd name="T5" fmla="*/ 219 h 17"/>
                  <a:gd name="T6" fmla="*/ 0 w 11"/>
                  <a:gd name="T7" fmla="*/ 336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11" y="5"/>
                    </a:moveTo>
                    <a:cubicBezTo>
                      <a:pt x="11" y="0"/>
                      <a:pt x="3" y="5"/>
                      <a:pt x="1" y="7"/>
                    </a:cubicBezTo>
                    <a:cubicBezTo>
                      <a:pt x="3" y="9"/>
                      <a:pt x="9" y="9"/>
                      <a:pt x="9" y="11"/>
                    </a:cubicBezTo>
                    <a:cubicBezTo>
                      <a:pt x="11" y="16"/>
                      <a:pt x="4" y="17"/>
                      <a:pt x="0" y="17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592">
                <a:extLst>
                  <a:ext uri="{FF2B5EF4-FFF2-40B4-BE49-F238E27FC236}">
                    <a16:creationId xmlns:a16="http://schemas.microsoft.com/office/drawing/2014/main" id="{2D9ED3C8-48FC-7480-B599-DF58DC5D5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2221"/>
                <a:ext cx="23" cy="24"/>
              </a:xfrm>
              <a:custGeom>
                <a:avLst/>
                <a:gdLst>
                  <a:gd name="T0" fmla="*/ 33 w 9"/>
                  <a:gd name="T1" fmla="*/ 149 h 9"/>
                  <a:gd name="T2" fmla="*/ 151 w 9"/>
                  <a:gd name="T3" fmla="*/ 56 h 9"/>
                  <a:gd name="T4" fmla="*/ 0 w 9"/>
                  <a:gd name="T5" fmla="*/ 35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2" y="8"/>
                    </a:moveTo>
                    <a:cubicBezTo>
                      <a:pt x="5" y="9"/>
                      <a:pt x="9" y="5"/>
                      <a:pt x="9" y="3"/>
                    </a:cubicBezTo>
                    <a:cubicBezTo>
                      <a:pt x="7" y="0"/>
                      <a:pt x="2" y="1"/>
                      <a:pt x="0" y="2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593">
                <a:extLst>
                  <a:ext uri="{FF2B5EF4-FFF2-40B4-BE49-F238E27FC236}">
                    <a16:creationId xmlns:a16="http://schemas.microsoft.com/office/drawing/2014/main" id="{F7E7FE4C-23AF-5B48-1BD4-F22D67450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2203"/>
                <a:ext cx="27" cy="34"/>
              </a:xfrm>
              <a:custGeom>
                <a:avLst/>
                <a:gdLst>
                  <a:gd name="T0" fmla="*/ 0 w 11"/>
                  <a:gd name="T1" fmla="*/ 144 h 13"/>
                  <a:gd name="T2" fmla="*/ 61 w 11"/>
                  <a:gd name="T3" fmla="*/ 21 h 13"/>
                  <a:gd name="T4" fmla="*/ 150 w 11"/>
                  <a:gd name="T5" fmla="*/ 23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0" y="8"/>
                    </a:moveTo>
                    <a:cubicBezTo>
                      <a:pt x="1" y="8"/>
                      <a:pt x="2" y="2"/>
                      <a:pt x="4" y="1"/>
                    </a:cubicBezTo>
                    <a:cubicBezTo>
                      <a:pt x="10" y="0"/>
                      <a:pt x="11" y="9"/>
                      <a:pt x="10" y="13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594">
                <a:extLst>
                  <a:ext uri="{FF2B5EF4-FFF2-40B4-BE49-F238E27FC236}">
                    <a16:creationId xmlns:a16="http://schemas.microsoft.com/office/drawing/2014/main" id="{46459664-DA7A-B2A3-DBB4-EEE28F4EB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" y="2232"/>
                <a:ext cx="25" cy="24"/>
              </a:xfrm>
              <a:custGeom>
                <a:avLst/>
                <a:gdLst>
                  <a:gd name="T0" fmla="*/ 158 w 10"/>
                  <a:gd name="T1" fmla="*/ 171 h 9"/>
                  <a:gd name="T2" fmla="*/ 20 w 10"/>
                  <a:gd name="T3" fmla="*/ 171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9">
                    <a:moveTo>
                      <a:pt x="10" y="9"/>
                    </a:moveTo>
                    <a:cubicBezTo>
                      <a:pt x="10" y="1"/>
                      <a:pt x="0" y="0"/>
                      <a:pt x="1" y="9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595">
                <a:extLst>
                  <a:ext uri="{FF2B5EF4-FFF2-40B4-BE49-F238E27FC236}">
                    <a16:creationId xmlns:a16="http://schemas.microsoft.com/office/drawing/2014/main" id="{F915656F-6A55-C0EA-D92C-E5289258B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2408"/>
                <a:ext cx="30" cy="32"/>
              </a:xfrm>
              <a:custGeom>
                <a:avLst/>
                <a:gdLst>
                  <a:gd name="T0" fmla="*/ 83 w 12"/>
                  <a:gd name="T1" fmla="*/ 227 h 12"/>
                  <a:gd name="T2" fmla="*/ 33 w 12"/>
                  <a:gd name="T3" fmla="*/ 56 h 12"/>
                  <a:gd name="T4" fmla="*/ 188 w 12"/>
                  <a:gd name="T5" fmla="*/ 56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5" y="12"/>
                    </a:moveTo>
                    <a:cubicBezTo>
                      <a:pt x="4" y="10"/>
                      <a:pt x="0" y="5"/>
                      <a:pt x="2" y="3"/>
                    </a:cubicBezTo>
                    <a:cubicBezTo>
                      <a:pt x="3" y="0"/>
                      <a:pt x="9" y="1"/>
                      <a:pt x="12" y="3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596">
                <a:extLst>
                  <a:ext uri="{FF2B5EF4-FFF2-40B4-BE49-F238E27FC236}">
                    <a16:creationId xmlns:a16="http://schemas.microsoft.com/office/drawing/2014/main" id="{60EC1F39-8AB3-9AE9-A3DC-A8B893129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269"/>
                <a:ext cx="35" cy="59"/>
              </a:xfrm>
              <a:custGeom>
                <a:avLst/>
                <a:gdLst>
                  <a:gd name="T0" fmla="*/ 0 w 14"/>
                  <a:gd name="T1" fmla="*/ 137 h 22"/>
                  <a:gd name="T2" fmla="*/ 63 w 14"/>
                  <a:gd name="T3" fmla="*/ 21 h 22"/>
                  <a:gd name="T4" fmla="*/ 63 w 14"/>
                  <a:gd name="T5" fmla="*/ 231 h 22"/>
                  <a:gd name="T6" fmla="*/ 220 w 14"/>
                  <a:gd name="T7" fmla="*/ 15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2">
                    <a:moveTo>
                      <a:pt x="0" y="7"/>
                    </a:moveTo>
                    <a:cubicBezTo>
                      <a:pt x="0" y="5"/>
                      <a:pt x="2" y="0"/>
                      <a:pt x="4" y="1"/>
                    </a:cubicBezTo>
                    <a:cubicBezTo>
                      <a:pt x="8" y="2"/>
                      <a:pt x="3" y="9"/>
                      <a:pt x="4" y="12"/>
                    </a:cubicBezTo>
                    <a:cubicBezTo>
                      <a:pt x="5" y="22"/>
                      <a:pt x="12" y="10"/>
                      <a:pt x="14" y="8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597">
                <a:extLst>
                  <a:ext uri="{FF2B5EF4-FFF2-40B4-BE49-F238E27FC236}">
                    <a16:creationId xmlns:a16="http://schemas.microsoft.com/office/drawing/2014/main" id="{8F5355D3-375E-4AC7-1E44-A6A4CE050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2328"/>
                <a:ext cx="25" cy="40"/>
              </a:xfrm>
              <a:custGeom>
                <a:avLst/>
                <a:gdLst>
                  <a:gd name="T0" fmla="*/ 33 w 10"/>
                  <a:gd name="T1" fmla="*/ 285 h 15"/>
                  <a:gd name="T2" fmla="*/ 125 w 10"/>
                  <a:gd name="T3" fmla="*/ 77 h 15"/>
                  <a:gd name="T4" fmla="*/ 0 w 10"/>
                  <a:gd name="T5" fmla="*/ 149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5">
                    <a:moveTo>
                      <a:pt x="2" y="15"/>
                    </a:moveTo>
                    <a:cubicBezTo>
                      <a:pt x="4" y="13"/>
                      <a:pt x="10" y="7"/>
                      <a:pt x="8" y="4"/>
                    </a:cubicBezTo>
                    <a:cubicBezTo>
                      <a:pt x="5" y="0"/>
                      <a:pt x="1" y="6"/>
                      <a:pt x="0" y="8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598">
                <a:extLst>
                  <a:ext uri="{FF2B5EF4-FFF2-40B4-BE49-F238E27FC236}">
                    <a16:creationId xmlns:a16="http://schemas.microsoft.com/office/drawing/2014/main" id="{AEC83E6F-49F8-B849-7C91-98EED621C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2376"/>
                <a:ext cx="38" cy="37"/>
              </a:xfrm>
              <a:custGeom>
                <a:avLst/>
                <a:gdLst>
                  <a:gd name="T0" fmla="*/ 51 w 15"/>
                  <a:gd name="T1" fmla="*/ 238 h 14"/>
                  <a:gd name="T2" fmla="*/ 0 w 15"/>
                  <a:gd name="T3" fmla="*/ 56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4">
                    <a:moveTo>
                      <a:pt x="3" y="13"/>
                    </a:moveTo>
                    <a:cubicBezTo>
                      <a:pt x="15" y="14"/>
                      <a:pt x="10" y="0"/>
                      <a:pt x="0" y="3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599">
                <a:extLst>
                  <a:ext uri="{FF2B5EF4-FFF2-40B4-BE49-F238E27FC236}">
                    <a16:creationId xmlns:a16="http://schemas.microsoft.com/office/drawing/2014/main" id="{871814FD-6460-0114-C5C9-E30ECABAF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2272"/>
                <a:ext cx="43" cy="40"/>
              </a:xfrm>
              <a:custGeom>
                <a:avLst/>
                <a:gdLst>
                  <a:gd name="T0" fmla="*/ 83 w 17"/>
                  <a:gd name="T1" fmla="*/ 264 h 15"/>
                  <a:gd name="T2" fmla="*/ 243 w 17"/>
                  <a:gd name="T3" fmla="*/ 171 h 15"/>
                  <a:gd name="T4" fmla="*/ 0 w 17"/>
                  <a:gd name="T5" fmla="*/ 35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5">
                    <a:moveTo>
                      <a:pt x="5" y="14"/>
                    </a:moveTo>
                    <a:cubicBezTo>
                      <a:pt x="9" y="15"/>
                      <a:pt x="14" y="14"/>
                      <a:pt x="15" y="9"/>
                    </a:cubicBezTo>
                    <a:cubicBezTo>
                      <a:pt x="17" y="0"/>
                      <a:pt x="6" y="1"/>
                      <a:pt x="0" y="2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600">
                <a:extLst>
                  <a:ext uri="{FF2B5EF4-FFF2-40B4-BE49-F238E27FC236}">
                    <a16:creationId xmlns:a16="http://schemas.microsoft.com/office/drawing/2014/main" id="{76BA7301-270D-7469-830E-8E71A7131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453"/>
                <a:ext cx="35" cy="43"/>
              </a:xfrm>
              <a:custGeom>
                <a:avLst/>
                <a:gdLst>
                  <a:gd name="T0" fmla="*/ 0 w 14"/>
                  <a:gd name="T1" fmla="*/ 175 h 16"/>
                  <a:gd name="T2" fmla="*/ 33 w 14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6">
                    <a:moveTo>
                      <a:pt x="0" y="9"/>
                    </a:moveTo>
                    <a:cubicBezTo>
                      <a:pt x="8" y="16"/>
                      <a:pt x="14" y="1"/>
                      <a:pt x="2" y="0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601">
                <a:extLst>
                  <a:ext uri="{FF2B5EF4-FFF2-40B4-BE49-F238E27FC236}">
                    <a16:creationId xmlns:a16="http://schemas.microsoft.com/office/drawing/2014/main" id="{AD1DFE43-38B5-772E-240F-ED51E6495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472"/>
                <a:ext cx="35" cy="51"/>
              </a:xfrm>
              <a:custGeom>
                <a:avLst/>
                <a:gdLst>
                  <a:gd name="T0" fmla="*/ 220 w 14"/>
                  <a:gd name="T1" fmla="*/ 94 h 19"/>
                  <a:gd name="T2" fmla="*/ 125 w 14"/>
                  <a:gd name="T3" fmla="*/ 150 h 19"/>
                  <a:gd name="T4" fmla="*/ 208 w 14"/>
                  <a:gd name="T5" fmla="*/ 274 h 19"/>
                  <a:gd name="T6" fmla="*/ 0 w 14"/>
                  <a:gd name="T7" fmla="*/ 274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9">
                    <a:moveTo>
                      <a:pt x="14" y="5"/>
                    </a:moveTo>
                    <a:cubicBezTo>
                      <a:pt x="13" y="2"/>
                      <a:pt x="2" y="0"/>
                      <a:pt x="8" y="8"/>
                    </a:cubicBezTo>
                    <a:cubicBezTo>
                      <a:pt x="10" y="10"/>
                      <a:pt x="14" y="11"/>
                      <a:pt x="13" y="14"/>
                    </a:cubicBezTo>
                    <a:cubicBezTo>
                      <a:pt x="10" y="19"/>
                      <a:pt x="2" y="15"/>
                      <a:pt x="0" y="14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602">
                <a:extLst>
                  <a:ext uri="{FF2B5EF4-FFF2-40B4-BE49-F238E27FC236}">
                    <a16:creationId xmlns:a16="http://schemas.microsoft.com/office/drawing/2014/main" id="{58BD05B1-F829-333F-AE14-769A35EC5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088"/>
                <a:ext cx="30" cy="40"/>
              </a:xfrm>
              <a:custGeom>
                <a:avLst/>
                <a:gdLst>
                  <a:gd name="T0" fmla="*/ 188 w 12"/>
                  <a:gd name="T1" fmla="*/ 21 h 15"/>
                  <a:gd name="T2" fmla="*/ 33 w 12"/>
                  <a:gd name="T3" fmla="*/ 56 h 15"/>
                  <a:gd name="T4" fmla="*/ 175 w 12"/>
                  <a:gd name="T5" fmla="*/ 171 h 15"/>
                  <a:gd name="T6" fmla="*/ 0 w 12"/>
                  <a:gd name="T7" fmla="*/ 28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12" y="1"/>
                    </a:moveTo>
                    <a:cubicBezTo>
                      <a:pt x="10" y="1"/>
                      <a:pt x="3" y="0"/>
                      <a:pt x="2" y="3"/>
                    </a:cubicBezTo>
                    <a:cubicBezTo>
                      <a:pt x="0" y="8"/>
                      <a:pt x="8" y="7"/>
                      <a:pt x="11" y="9"/>
                    </a:cubicBezTo>
                    <a:cubicBezTo>
                      <a:pt x="11" y="13"/>
                      <a:pt x="4" y="15"/>
                      <a:pt x="0" y="15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603">
                <a:extLst>
                  <a:ext uri="{FF2B5EF4-FFF2-40B4-BE49-F238E27FC236}">
                    <a16:creationId xmlns:a16="http://schemas.microsoft.com/office/drawing/2014/main" id="{188F6AC5-9A17-D220-8A3A-6EF46BE1A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" y="2144"/>
                <a:ext cx="30" cy="24"/>
              </a:xfrm>
              <a:custGeom>
                <a:avLst/>
                <a:gdLst>
                  <a:gd name="T0" fmla="*/ 0 w 12"/>
                  <a:gd name="T1" fmla="*/ 35 h 9"/>
                  <a:gd name="T2" fmla="*/ 145 w 12"/>
                  <a:gd name="T3" fmla="*/ 35 h 9"/>
                  <a:gd name="T4" fmla="*/ 50 w 12"/>
                  <a:gd name="T5" fmla="*/ 171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0" y="2"/>
                    </a:moveTo>
                    <a:cubicBezTo>
                      <a:pt x="2" y="1"/>
                      <a:pt x="8" y="0"/>
                      <a:pt x="9" y="2"/>
                    </a:cubicBezTo>
                    <a:cubicBezTo>
                      <a:pt x="12" y="6"/>
                      <a:pt x="6" y="8"/>
                      <a:pt x="3" y="9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604">
                <a:extLst>
                  <a:ext uri="{FF2B5EF4-FFF2-40B4-BE49-F238E27FC236}">
                    <a16:creationId xmlns:a16="http://schemas.microsoft.com/office/drawing/2014/main" id="{574039AD-BBF6-D7D7-D85E-952A4FE27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2176"/>
                <a:ext cx="28" cy="48"/>
              </a:xfrm>
              <a:custGeom>
                <a:avLst/>
                <a:gdLst>
                  <a:gd name="T0" fmla="*/ 84 w 11"/>
                  <a:gd name="T1" fmla="*/ 307 h 18"/>
                  <a:gd name="T2" fmla="*/ 0 w 11"/>
                  <a:gd name="T3" fmla="*/ 227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8">
                    <a:moveTo>
                      <a:pt x="5" y="16"/>
                    </a:moveTo>
                    <a:cubicBezTo>
                      <a:pt x="11" y="18"/>
                      <a:pt x="11" y="0"/>
                      <a:pt x="0" y="12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8" name="Freeform 605">
              <a:extLst>
                <a:ext uri="{FF2B5EF4-FFF2-40B4-BE49-F238E27FC236}">
                  <a16:creationId xmlns:a16="http://schemas.microsoft.com/office/drawing/2014/main" id="{430F6A57-73A9-075D-5D5E-FED027749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2205"/>
              <a:ext cx="10" cy="22"/>
            </a:xfrm>
            <a:custGeom>
              <a:avLst/>
              <a:gdLst>
                <a:gd name="T0" fmla="*/ 0 w 4"/>
                <a:gd name="T1" fmla="*/ 168 h 8"/>
                <a:gd name="T2" fmla="*/ 33 w 4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3" y="7"/>
                    <a:pt x="4" y="2"/>
                    <a:pt x="2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Freeform 606">
              <a:extLst>
                <a:ext uri="{FF2B5EF4-FFF2-40B4-BE49-F238E27FC236}">
                  <a16:creationId xmlns:a16="http://schemas.microsoft.com/office/drawing/2014/main" id="{D581CFED-2FCE-7705-B9B8-0EDEA091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176"/>
              <a:ext cx="25" cy="32"/>
            </a:xfrm>
            <a:custGeom>
              <a:avLst/>
              <a:gdLst>
                <a:gd name="T0" fmla="*/ 0 w 10"/>
                <a:gd name="T1" fmla="*/ 192 h 12"/>
                <a:gd name="T2" fmla="*/ 63 w 10"/>
                <a:gd name="T3" fmla="*/ 35 h 12"/>
                <a:gd name="T4" fmla="*/ 95 w 10"/>
                <a:gd name="T5" fmla="*/ 22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2">
                  <a:moveTo>
                    <a:pt x="0" y="10"/>
                  </a:moveTo>
                  <a:cubicBezTo>
                    <a:pt x="0" y="8"/>
                    <a:pt x="1" y="3"/>
                    <a:pt x="4" y="2"/>
                  </a:cubicBezTo>
                  <a:cubicBezTo>
                    <a:pt x="10" y="0"/>
                    <a:pt x="7" y="9"/>
                    <a:pt x="6" y="1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Freeform 607">
              <a:extLst>
                <a:ext uri="{FF2B5EF4-FFF2-40B4-BE49-F238E27FC236}">
                  <a16:creationId xmlns:a16="http://schemas.microsoft.com/office/drawing/2014/main" id="{6791540C-CC0A-61C4-66E2-ED1C76E66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2136"/>
              <a:ext cx="47" cy="51"/>
            </a:xfrm>
            <a:custGeom>
              <a:avLst/>
              <a:gdLst>
                <a:gd name="T0" fmla="*/ 0 w 19"/>
                <a:gd name="T1" fmla="*/ 231 h 19"/>
                <a:gd name="T2" fmla="*/ 104 w 19"/>
                <a:gd name="T3" fmla="*/ 330 h 19"/>
                <a:gd name="T4" fmla="*/ 74 w 19"/>
                <a:gd name="T5" fmla="*/ 81 h 19"/>
                <a:gd name="T6" fmla="*/ 287 w 19"/>
                <a:gd name="T7" fmla="*/ 172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9">
                  <a:moveTo>
                    <a:pt x="0" y="12"/>
                  </a:moveTo>
                  <a:cubicBezTo>
                    <a:pt x="0" y="15"/>
                    <a:pt x="4" y="19"/>
                    <a:pt x="7" y="17"/>
                  </a:cubicBezTo>
                  <a:cubicBezTo>
                    <a:pt x="10" y="14"/>
                    <a:pt x="5" y="6"/>
                    <a:pt x="5" y="4"/>
                  </a:cubicBezTo>
                  <a:cubicBezTo>
                    <a:pt x="11" y="0"/>
                    <a:pt x="14" y="8"/>
                    <a:pt x="19" y="9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Freeform 608">
              <a:extLst>
                <a:ext uri="{FF2B5EF4-FFF2-40B4-BE49-F238E27FC236}">
                  <a16:creationId xmlns:a16="http://schemas.microsoft.com/office/drawing/2014/main" id="{760C20C2-987F-25A8-C3CE-3D79D2B62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1952"/>
              <a:ext cx="30" cy="53"/>
            </a:xfrm>
            <a:custGeom>
              <a:avLst/>
              <a:gdLst>
                <a:gd name="T0" fmla="*/ 125 w 12"/>
                <a:gd name="T1" fmla="*/ 34 h 20"/>
                <a:gd name="T2" fmla="*/ 125 w 12"/>
                <a:gd name="T3" fmla="*/ 21 h 20"/>
                <a:gd name="T4" fmla="*/ 33 w 12"/>
                <a:gd name="T5" fmla="*/ 56 h 20"/>
                <a:gd name="T6" fmla="*/ 125 w 12"/>
                <a:gd name="T7" fmla="*/ 191 h 20"/>
                <a:gd name="T8" fmla="*/ 20 w 12"/>
                <a:gd name="T9" fmla="*/ 35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8" y="2"/>
                  </a:moveTo>
                  <a:cubicBezTo>
                    <a:pt x="9" y="2"/>
                    <a:pt x="9" y="1"/>
                    <a:pt x="8" y="1"/>
                  </a:cubicBezTo>
                  <a:cubicBezTo>
                    <a:pt x="6" y="0"/>
                    <a:pt x="2" y="1"/>
                    <a:pt x="2" y="3"/>
                  </a:cubicBezTo>
                  <a:cubicBezTo>
                    <a:pt x="0" y="8"/>
                    <a:pt x="5" y="8"/>
                    <a:pt x="8" y="10"/>
                  </a:cubicBezTo>
                  <a:cubicBezTo>
                    <a:pt x="12" y="15"/>
                    <a:pt x="6" y="20"/>
                    <a:pt x="1" y="19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Freeform 609">
              <a:extLst>
                <a:ext uri="{FF2B5EF4-FFF2-40B4-BE49-F238E27FC236}">
                  <a16:creationId xmlns:a16="http://schemas.microsoft.com/office/drawing/2014/main" id="{A6087560-F098-E9F3-C76D-9C3FE43FA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909"/>
              <a:ext cx="20" cy="40"/>
            </a:xfrm>
            <a:custGeom>
              <a:avLst/>
              <a:gdLst>
                <a:gd name="T0" fmla="*/ 125 w 8"/>
                <a:gd name="T1" fmla="*/ 0 h 15"/>
                <a:gd name="T2" fmla="*/ 0 w 8"/>
                <a:gd name="T3" fmla="*/ 77 h 15"/>
                <a:gd name="T4" fmla="*/ 125 w 8"/>
                <a:gd name="T5" fmla="*/ 205 h 15"/>
                <a:gd name="T6" fmla="*/ 33 w 8"/>
                <a:gd name="T7" fmla="*/ 285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cubicBezTo>
                    <a:pt x="6" y="1"/>
                    <a:pt x="1" y="1"/>
                    <a:pt x="0" y="4"/>
                  </a:cubicBezTo>
                  <a:cubicBezTo>
                    <a:pt x="0" y="9"/>
                    <a:pt x="6" y="8"/>
                    <a:pt x="8" y="11"/>
                  </a:cubicBezTo>
                  <a:cubicBezTo>
                    <a:pt x="6" y="13"/>
                    <a:pt x="4" y="15"/>
                    <a:pt x="2" y="15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Freeform 610">
              <a:extLst>
                <a:ext uri="{FF2B5EF4-FFF2-40B4-BE49-F238E27FC236}">
                  <a16:creationId xmlns:a16="http://schemas.microsoft.com/office/drawing/2014/main" id="{F590B67D-2A7F-3112-4D49-CFD0E4C83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1843"/>
              <a:ext cx="35" cy="40"/>
            </a:xfrm>
            <a:custGeom>
              <a:avLst/>
              <a:gdLst>
                <a:gd name="T0" fmla="*/ 0 w 14"/>
                <a:gd name="T1" fmla="*/ 149 h 15"/>
                <a:gd name="T2" fmla="*/ 20 w 14"/>
                <a:gd name="T3" fmla="*/ 21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5">
                  <a:moveTo>
                    <a:pt x="0" y="8"/>
                  </a:moveTo>
                  <a:cubicBezTo>
                    <a:pt x="4" y="15"/>
                    <a:pt x="14" y="0"/>
                    <a:pt x="1" y="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Freeform 611">
              <a:extLst>
                <a:ext uri="{FF2B5EF4-FFF2-40B4-BE49-F238E27FC236}">
                  <a16:creationId xmlns:a16="http://schemas.microsoft.com/office/drawing/2014/main" id="{577E1B27-E6B0-61A2-3EEE-D82763E1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1803"/>
              <a:ext cx="22" cy="40"/>
            </a:xfrm>
            <a:custGeom>
              <a:avLst/>
              <a:gdLst>
                <a:gd name="T0" fmla="*/ 90 w 9"/>
                <a:gd name="T1" fmla="*/ 21 h 15"/>
                <a:gd name="T2" fmla="*/ 12 w 9"/>
                <a:gd name="T3" fmla="*/ 35 h 15"/>
                <a:gd name="T4" fmla="*/ 71 w 9"/>
                <a:gd name="T5" fmla="*/ 115 h 15"/>
                <a:gd name="T6" fmla="*/ 132 w 9"/>
                <a:gd name="T7" fmla="*/ 205 h 15"/>
                <a:gd name="T8" fmla="*/ 42 w 9"/>
                <a:gd name="T9" fmla="*/ 28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5">
                  <a:moveTo>
                    <a:pt x="6" y="1"/>
                  </a:moveTo>
                  <a:cubicBezTo>
                    <a:pt x="5" y="0"/>
                    <a:pt x="1" y="1"/>
                    <a:pt x="1" y="2"/>
                  </a:cubicBezTo>
                  <a:cubicBezTo>
                    <a:pt x="0" y="5"/>
                    <a:pt x="3" y="5"/>
                    <a:pt x="5" y="6"/>
                  </a:cubicBezTo>
                  <a:cubicBezTo>
                    <a:pt x="7" y="8"/>
                    <a:pt x="9" y="8"/>
                    <a:pt x="9" y="11"/>
                  </a:cubicBezTo>
                  <a:cubicBezTo>
                    <a:pt x="9" y="13"/>
                    <a:pt x="5" y="15"/>
                    <a:pt x="3" y="15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 612">
              <a:extLst>
                <a:ext uri="{FF2B5EF4-FFF2-40B4-BE49-F238E27FC236}">
                  <a16:creationId xmlns:a16="http://schemas.microsoft.com/office/drawing/2014/main" id="{45C026DF-B613-A691-A56B-5AA21742C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1909"/>
              <a:ext cx="25" cy="54"/>
            </a:xfrm>
            <a:custGeom>
              <a:avLst/>
              <a:gdLst>
                <a:gd name="T0" fmla="*/ 158 w 10"/>
                <a:gd name="T1" fmla="*/ 38 h 20"/>
                <a:gd name="T2" fmla="*/ 50 w 10"/>
                <a:gd name="T3" fmla="*/ 38 h 20"/>
                <a:gd name="T4" fmla="*/ 113 w 10"/>
                <a:gd name="T5" fmla="*/ 138 h 20"/>
                <a:gd name="T6" fmla="*/ 20 w 10"/>
                <a:gd name="T7" fmla="*/ 31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0">
                  <a:moveTo>
                    <a:pt x="10" y="2"/>
                  </a:moveTo>
                  <a:cubicBezTo>
                    <a:pt x="8" y="1"/>
                    <a:pt x="4" y="0"/>
                    <a:pt x="3" y="2"/>
                  </a:cubicBezTo>
                  <a:cubicBezTo>
                    <a:pt x="0" y="4"/>
                    <a:pt x="6" y="5"/>
                    <a:pt x="7" y="7"/>
                  </a:cubicBezTo>
                  <a:cubicBezTo>
                    <a:pt x="10" y="12"/>
                    <a:pt x="7" y="20"/>
                    <a:pt x="1" y="16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Freeform 613">
              <a:extLst>
                <a:ext uri="{FF2B5EF4-FFF2-40B4-BE49-F238E27FC236}">
                  <a16:creationId xmlns:a16="http://schemas.microsoft.com/office/drawing/2014/main" id="{C6376E7D-2D9B-81AA-37BB-2AC720CAD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053"/>
              <a:ext cx="38" cy="51"/>
            </a:xfrm>
            <a:custGeom>
              <a:avLst/>
              <a:gdLst>
                <a:gd name="T0" fmla="*/ 51 w 15"/>
                <a:gd name="T1" fmla="*/ 368 h 19"/>
                <a:gd name="T2" fmla="*/ 20 w 15"/>
                <a:gd name="T3" fmla="*/ 172 h 19"/>
                <a:gd name="T4" fmla="*/ 180 w 15"/>
                <a:gd name="T5" fmla="*/ 217 h 19"/>
                <a:gd name="T6" fmla="*/ 84 w 15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9">
                  <a:moveTo>
                    <a:pt x="3" y="19"/>
                  </a:moveTo>
                  <a:cubicBezTo>
                    <a:pt x="1" y="16"/>
                    <a:pt x="0" y="12"/>
                    <a:pt x="1" y="9"/>
                  </a:cubicBezTo>
                  <a:cubicBezTo>
                    <a:pt x="4" y="9"/>
                    <a:pt x="8" y="14"/>
                    <a:pt x="11" y="11"/>
                  </a:cubicBezTo>
                  <a:cubicBezTo>
                    <a:pt x="15" y="7"/>
                    <a:pt x="7" y="2"/>
                    <a:pt x="5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Freeform 614">
              <a:extLst>
                <a:ext uri="{FF2B5EF4-FFF2-40B4-BE49-F238E27FC236}">
                  <a16:creationId xmlns:a16="http://schemas.microsoft.com/office/drawing/2014/main" id="{284C6C79-1DDD-4166-4FC6-472D2379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2115"/>
              <a:ext cx="30" cy="26"/>
            </a:xfrm>
            <a:custGeom>
              <a:avLst/>
              <a:gdLst>
                <a:gd name="T0" fmla="*/ 0 w 12"/>
                <a:gd name="T1" fmla="*/ 55 h 10"/>
                <a:gd name="T2" fmla="*/ 113 w 12"/>
                <a:gd name="T3" fmla="*/ 156 h 10"/>
                <a:gd name="T4" fmla="*/ 113 w 12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0">
                  <a:moveTo>
                    <a:pt x="0" y="3"/>
                  </a:moveTo>
                  <a:cubicBezTo>
                    <a:pt x="2" y="4"/>
                    <a:pt x="2" y="10"/>
                    <a:pt x="7" y="9"/>
                  </a:cubicBezTo>
                  <a:cubicBezTo>
                    <a:pt x="12" y="8"/>
                    <a:pt x="10" y="3"/>
                    <a:pt x="7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Freeform 615">
              <a:extLst>
                <a:ext uri="{FF2B5EF4-FFF2-40B4-BE49-F238E27FC236}">
                  <a16:creationId xmlns:a16="http://schemas.microsoft.com/office/drawing/2014/main" id="{5C26547C-7F3E-0035-B041-F61FBEDB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029"/>
              <a:ext cx="30" cy="35"/>
            </a:xfrm>
            <a:custGeom>
              <a:avLst/>
              <a:gdLst>
                <a:gd name="T0" fmla="*/ 95 w 12"/>
                <a:gd name="T1" fmla="*/ 22 h 13"/>
                <a:gd name="T2" fmla="*/ 20 w 12"/>
                <a:gd name="T3" fmla="*/ 116 h 13"/>
                <a:gd name="T4" fmla="*/ 145 w 12"/>
                <a:gd name="T5" fmla="*/ 94 h 13"/>
                <a:gd name="T6" fmla="*/ 83 w 12"/>
                <a:gd name="T7" fmla="*/ 253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3">
                  <a:moveTo>
                    <a:pt x="6" y="1"/>
                  </a:moveTo>
                  <a:cubicBezTo>
                    <a:pt x="2" y="0"/>
                    <a:pt x="0" y="3"/>
                    <a:pt x="1" y="6"/>
                  </a:cubicBezTo>
                  <a:cubicBezTo>
                    <a:pt x="3" y="6"/>
                    <a:pt x="8" y="3"/>
                    <a:pt x="9" y="5"/>
                  </a:cubicBezTo>
                  <a:cubicBezTo>
                    <a:pt x="12" y="8"/>
                    <a:pt x="7" y="12"/>
                    <a:pt x="5" y="1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Freeform 616">
              <a:extLst>
                <a:ext uri="{FF2B5EF4-FFF2-40B4-BE49-F238E27FC236}">
                  <a16:creationId xmlns:a16="http://schemas.microsoft.com/office/drawing/2014/main" id="{305ECC86-43E5-A890-08D5-5E8CF03C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1939"/>
              <a:ext cx="30" cy="26"/>
            </a:xfrm>
            <a:custGeom>
              <a:avLst/>
              <a:gdLst>
                <a:gd name="T0" fmla="*/ 113 w 12"/>
                <a:gd name="T1" fmla="*/ 177 h 10"/>
                <a:gd name="T2" fmla="*/ 175 w 12"/>
                <a:gd name="T3" fmla="*/ 0 h 10"/>
                <a:gd name="T4" fmla="*/ 0 w 12"/>
                <a:gd name="T5" fmla="*/ 55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0">
                  <a:moveTo>
                    <a:pt x="7" y="10"/>
                  </a:moveTo>
                  <a:cubicBezTo>
                    <a:pt x="10" y="8"/>
                    <a:pt x="12" y="4"/>
                    <a:pt x="11" y="0"/>
                  </a:cubicBezTo>
                  <a:cubicBezTo>
                    <a:pt x="7" y="0"/>
                    <a:pt x="3" y="2"/>
                    <a:pt x="0" y="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Freeform 617">
              <a:extLst>
                <a:ext uri="{FF2B5EF4-FFF2-40B4-BE49-F238E27FC236}">
                  <a16:creationId xmlns:a16="http://schemas.microsoft.com/office/drawing/2014/main" id="{AD279D50-1A01-8091-587D-FD4EA239D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912"/>
              <a:ext cx="40" cy="61"/>
            </a:xfrm>
            <a:custGeom>
              <a:avLst/>
              <a:gdLst>
                <a:gd name="T0" fmla="*/ 188 w 16"/>
                <a:gd name="T1" fmla="*/ 430 h 23"/>
                <a:gd name="T2" fmla="*/ 250 w 16"/>
                <a:gd name="T3" fmla="*/ 337 h 23"/>
                <a:gd name="T4" fmla="*/ 83 w 16"/>
                <a:gd name="T5" fmla="*/ 281 h 23"/>
                <a:gd name="T6" fmla="*/ 208 w 16"/>
                <a:gd name="T7" fmla="*/ 90 h 23"/>
                <a:gd name="T8" fmla="*/ 0 w 16"/>
                <a:gd name="T9" fmla="*/ 2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12" y="23"/>
                  </a:moveTo>
                  <a:cubicBezTo>
                    <a:pt x="14" y="23"/>
                    <a:pt x="16" y="20"/>
                    <a:pt x="16" y="18"/>
                  </a:cubicBezTo>
                  <a:cubicBezTo>
                    <a:pt x="15" y="13"/>
                    <a:pt x="9" y="15"/>
                    <a:pt x="5" y="15"/>
                  </a:cubicBezTo>
                  <a:cubicBezTo>
                    <a:pt x="8" y="13"/>
                    <a:pt x="14" y="9"/>
                    <a:pt x="13" y="5"/>
                  </a:cubicBezTo>
                  <a:cubicBezTo>
                    <a:pt x="12" y="0"/>
                    <a:pt x="4" y="1"/>
                    <a:pt x="0" y="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Freeform 618">
              <a:extLst>
                <a:ext uri="{FF2B5EF4-FFF2-40B4-BE49-F238E27FC236}">
                  <a16:creationId xmlns:a16="http://schemas.microsoft.com/office/drawing/2014/main" id="{483EF8F3-F2DD-E85E-2892-BBB31B3BF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1763"/>
              <a:ext cx="47" cy="26"/>
            </a:xfrm>
            <a:custGeom>
              <a:avLst/>
              <a:gdLst>
                <a:gd name="T0" fmla="*/ 0 w 19"/>
                <a:gd name="T1" fmla="*/ 88 h 10"/>
                <a:gd name="T2" fmla="*/ 42 w 19"/>
                <a:gd name="T3" fmla="*/ 0 h 10"/>
                <a:gd name="T4" fmla="*/ 195 w 19"/>
                <a:gd name="T5" fmla="*/ 88 h 10"/>
                <a:gd name="T6" fmla="*/ 275 w 19"/>
                <a:gd name="T7" fmla="*/ 0 h 10"/>
                <a:gd name="T8" fmla="*/ 287 w 19"/>
                <a:gd name="T9" fmla="*/ 17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0">
                  <a:moveTo>
                    <a:pt x="0" y="5"/>
                  </a:moveTo>
                  <a:cubicBezTo>
                    <a:pt x="1" y="3"/>
                    <a:pt x="2" y="1"/>
                    <a:pt x="3" y="0"/>
                  </a:cubicBezTo>
                  <a:cubicBezTo>
                    <a:pt x="6" y="4"/>
                    <a:pt x="6" y="10"/>
                    <a:pt x="13" y="5"/>
                  </a:cubicBezTo>
                  <a:cubicBezTo>
                    <a:pt x="15" y="3"/>
                    <a:pt x="15" y="0"/>
                    <a:pt x="18" y="0"/>
                  </a:cubicBezTo>
                  <a:cubicBezTo>
                    <a:pt x="19" y="4"/>
                    <a:pt x="18" y="8"/>
                    <a:pt x="19" y="1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Freeform 619">
              <a:extLst>
                <a:ext uri="{FF2B5EF4-FFF2-40B4-BE49-F238E27FC236}">
                  <a16:creationId xmlns:a16="http://schemas.microsoft.com/office/drawing/2014/main" id="{CAA46398-36B0-D931-BB97-701D8B1D4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1608"/>
              <a:ext cx="15" cy="21"/>
            </a:xfrm>
            <a:custGeom>
              <a:avLst/>
              <a:gdLst>
                <a:gd name="T0" fmla="*/ 83 w 6"/>
                <a:gd name="T1" fmla="*/ 89 h 8"/>
                <a:gd name="T2" fmla="*/ 33 w 6"/>
                <a:gd name="T3" fmla="*/ 0 h 8"/>
                <a:gd name="T4" fmla="*/ 50 w 6"/>
                <a:gd name="T5" fmla="*/ 144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5" y="5"/>
                  </a:moveTo>
                  <a:cubicBezTo>
                    <a:pt x="6" y="2"/>
                    <a:pt x="4" y="0"/>
                    <a:pt x="2" y="0"/>
                  </a:cubicBezTo>
                  <a:cubicBezTo>
                    <a:pt x="0" y="3"/>
                    <a:pt x="2" y="6"/>
                    <a:pt x="3" y="8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Freeform 620">
              <a:extLst>
                <a:ext uri="{FF2B5EF4-FFF2-40B4-BE49-F238E27FC236}">
                  <a16:creationId xmlns:a16="http://schemas.microsoft.com/office/drawing/2014/main" id="{B10951E9-BE25-7B9E-E8EA-5482D51EE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29"/>
              <a:ext cx="30" cy="59"/>
            </a:xfrm>
            <a:custGeom>
              <a:avLst/>
              <a:gdLst>
                <a:gd name="T0" fmla="*/ 33 w 12"/>
                <a:gd name="T1" fmla="*/ 424 h 22"/>
                <a:gd name="T2" fmla="*/ 158 w 12"/>
                <a:gd name="T3" fmla="*/ 330 h 22"/>
                <a:gd name="T4" fmla="*/ 20 w 12"/>
                <a:gd name="T5" fmla="*/ 287 h 22"/>
                <a:gd name="T6" fmla="*/ 188 w 12"/>
                <a:gd name="T7" fmla="*/ 94 h 22"/>
                <a:gd name="T8" fmla="*/ 0 w 12"/>
                <a:gd name="T9" fmla="*/ 5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2">
                  <a:moveTo>
                    <a:pt x="2" y="22"/>
                  </a:moveTo>
                  <a:cubicBezTo>
                    <a:pt x="5" y="21"/>
                    <a:pt x="8" y="20"/>
                    <a:pt x="10" y="17"/>
                  </a:cubicBezTo>
                  <a:cubicBezTo>
                    <a:pt x="8" y="14"/>
                    <a:pt x="4" y="14"/>
                    <a:pt x="1" y="15"/>
                  </a:cubicBezTo>
                  <a:cubicBezTo>
                    <a:pt x="4" y="14"/>
                    <a:pt x="12" y="8"/>
                    <a:pt x="12" y="5"/>
                  </a:cubicBezTo>
                  <a:cubicBezTo>
                    <a:pt x="12" y="0"/>
                    <a:pt x="3" y="2"/>
                    <a:pt x="0" y="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Freeform 621">
              <a:extLst>
                <a:ext uri="{FF2B5EF4-FFF2-40B4-BE49-F238E27FC236}">
                  <a16:creationId xmlns:a16="http://schemas.microsoft.com/office/drawing/2014/main" id="{4E959753-F6F0-6FCA-06A8-67E945947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675"/>
              <a:ext cx="25" cy="34"/>
            </a:xfrm>
            <a:custGeom>
              <a:avLst/>
              <a:gdLst>
                <a:gd name="T0" fmla="*/ 158 w 10"/>
                <a:gd name="T1" fmla="*/ 21 h 13"/>
                <a:gd name="T2" fmla="*/ 33 w 10"/>
                <a:gd name="T3" fmla="*/ 89 h 13"/>
                <a:gd name="T4" fmla="*/ 145 w 10"/>
                <a:gd name="T5" fmla="*/ 144 h 13"/>
                <a:gd name="T6" fmla="*/ 83 w 10"/>
                <a:gd name="T7" fmla="*/ 233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">
                  <a:moveTo>
                    <a:pt x="10" y="1"/>
                  </a:moveTo>
                  <a:cubicBezTo>
                    <a:pt x="7" y="0"/>
                    <a:pt x="0" y="1"/>
                    <a:pt x="2" y="5"/>
                  </a:cubicBezTo>
                  <a:cubicBezTo>
                    <a:pt x="3" y="7"/>
                    <a:pt x="8" y="6"/>
                    <a:pt x="9" y="8"/>
                  </a:cubicBezTo>
                  <a:cubicBezTo>
                    <a:pt x="10" y="11"/>
                    <a:pt x="7" y="13"/>
                    <a:pt x="5" y="1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 622">
              <a:extLst>
                <a:ext uri="{FF2B5EF4-FFF2-40B4-BE49-F238E27FC236}">
                  <a16:creationId xmlns:a16="http://schemas.microsoft.com/office/drawing/2014/main" id="{A851FF64-9522-FC1C-68EB-0485B62B0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507"/>
              <a:ext cx="25" cy="34"/>
            </a:xfrm>
            <a:custGeom>
              <a:avLst/>
              <a:gdLst>
                <a:gd name="T0" fmla="*/ 158 w 10"/>
                <a:gd name="T1" fmla="*/ 123 h 13"/>
                <a:gd name="T2" fmla="*/ 20 w 10"/>
                <a:gd name="T3" fmla="*/ 68 h 13"/>
                <a:gd name="T4" fmla="*/ 145 w 10"/>
                <a:gd name="T5" fmla="*/ 23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10" y="7"/>
                  </a:moveTo>
                  <a:cubicBezTo>
                    <a:pt x="8" y="4"/>
                    <a:pt x="3" y="0"/>
                    <a:pt x="1" y="4"/>
                  </a:cubicBezTo>
                  <a:cubicBezTo>
                    <a:pt x="0" y="8"/>
                    <a:pt x="7" y="11"/>
                    <a:pt x="9" y="1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Freeform 623">
              <a:extLst>
                <a:ext uri="{FF2B5EF4-FFF2-40B4-BE49-F238E27FC236}">
                  <a16:creationId xmlns:a16="http://schemas.microsoft.com/office/drawing/2014/main" id="{C960027F-589A-DEF4-F211-D794312D1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1528"/>
              <a:ext cx="25" cy="35"/>
            </a:xfrm>
            <a:custGeom>
              <a:avLst/>
              <a:gdLst>
                <a:gd name="T0" fmla="*/ 20 w 10"/>
                <a:gd name="T1" fmla="*/ 159 h 13"/>
                <a:gd name="T2" fmla="*/ 145 w 10"/>
                <a:gd name="T3" fmla="*/ 175 h 13"/>
                <a:gd name="T4" fmla="*/ 0 w 10"/>
                <a:gd name="T5" fmla="*/ 35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1" y="8"/>
                  </a:moveTo>
                  <a:cubicBezTo>
                    <a:pt x="2" y="12"/>
                    <a:pt x="8" y="13"/>
                    <a:pt x="9" y="9"/>
                  </a:cubicBezTo>
                  <a:cubicBezTo>
                    <a:pt x="10" y="6"/>
                    <a:pt x="2" y="0"/>
                    <a:pt x="0" y="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Freeform 624">
              <a:extLst>
                <a:ext uri="{FF2B5EF4-FFF2-40B4-BE49-F238E27FC236}">
                  <a16:creationId xmlns:a16="http://schemas.microsoft.com/office/drawing/2014/main" id="{571285C8-027C-44DF-EAEA-CBDE3C522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1581"/>
              <a:ext cx="35" cy="27"/>
            </a:xfrm>
            <a:custGeom>
              <a:avLst/>
              <a:gdLst>
                <a:gd name="T0" fmla="*/ 20 w 14"/>
                <a:gd name="T1" fmla="*/ 197 h 10"/>
                <a:gd name="T2" fmla="*/ 63 w 14"/>
                <a:gd name="T3" fmla="*/ 22 h 10"/>
                <a:gd name="T4" fmla="*/ 188 w 14"/>
                <a:gd name="T5" fmla="*/ 176 h 10"/>
                <a:gd name="T6" fmla="*/ 188 w 14"/>
                <a:gd name="T7" fmla="*/ 103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2" y="8"/>
                    <a:pt x="0" y="1"/>
                    <a:pt x="4" y="1"/>
                  </a:cubicBezTo>
                  <a:cubicBezTo>
                    <a:pt x="7" y="0"/>
                    <a:pt x="8" y="9"/>
                    <a:pt x="12" y="9"/>
                  </a:cubicBezTo>
                  <a:cubicBezTo>
                    <a:pt x="14" y="8"/>
                    <a:pt x="13" y="7"/>
                    <a:pt x="12" y="5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Freeform 625">
              <a:extLst>
                <a:ext uri="{FF2B5EF4-FFF2-40B4-BE49-F238E27FC236}">
                  <a16:creationId xmlns:a16="http://schemas.microsoft.com/office/drawing/2014/main" id="{E64087FD-7048-4196-4110-777E3A072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701"/>
              <a:ext cx="20" cy="19"/>
            </a:xfrm>
            <a:custGeom>
              <a:avLst/>
              <a:gdLst>
                <a:gd name="T0" fmla="*/ 33 w 8"/>
                <a:gd name="T1" fmla="*/ 0 h 7"/>
                <a:gd name="T2" fmla="*/ 83 w 8"/>
                <a:gd name="T3" fmla="*/ 103 h 7"/>
                <a:gd name="T4" fmla="*/ 125 w 8"/>
                <a:gd name="T5" fmla="*/ 2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0" y="3"/>
                    <a:pt x="1" y="7"/>
                    <a:pt x="5" y="5"/>
                  </a:cubicBezTo>
                  <a:cubicBezTo>
                    <a:pt x="6" y="4"/>
                    <a:pt x="8" y="1"/>
                    <a:pt x="8" y="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 626">
              <a:extLst>
                <a:ext uri="{FF2B5EF4-FFF2-40B4-BE49-F238E27FC236}">
                  <a16:creationId xmlns:a16="http://schemas.microsoft.com/office/drawing/2014/main" id="{FC7A0CB9-41C2-975F-9A2B-856E485C8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776"/>
              <a:ext cx="17" cy="16"/>
            </a:xfrm>
            <a:custGeom>
              <a:avLst/>
              <a:gdLst>
                <a:gd name="T0" fmla="*/ 100 w 7"/>
                <a:gd name="T1" fmla="*/ 115 h 6"/>
                <a:gd name="T2" fmla="*/ 0 w 7"/>
                <a:gd name="T3" fmla="*/ 21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cubicBezTo>
                    <a:pt x="5" y="4"/>
                    <a:pt x="2" y="0"/>
                    <a:pt x="0" y="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Freeform 627">
              <a:extLst>
                <a:ext uri="{FF2B5EF4-FFF2-40B4-BE49-F238E27FC236}">
                  <a16:creationId xmlns:a16="http://schemas.microsoft.com/office/drawing/2014/main" id="{A3D28017-E3C0-3C50-478D-C2DFE192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819"/>
              <a:ext cx="10" cy="2"/>
            </a:xfrm>
            <a:custGeom>
              <a:avLst/>
              <a:gdLst>
                <a:gd name="T0" fmla="*/ 0 w 4"/>
                <a:gd name="T1" fmla="*/ 0 h 1"/>
                <a:gd name="T2" fmla="*/ 63 w 4"/>
                <a:gd name="T3" fmla="*/ 8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Freeform 628">
              <a:extLst>
                <a:ext uri="{FF2B5EF4-FFF2-40B4-BE49-F238E27FC236}">
                  <a16:creationId xmlns:a16="http://schemas.microsoft.com/office/drawing/2014/main" id="{C86244CA-0392-9961-6F65-9A1084127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1984"/>
              <a:ext cx="28" cy="29"/>
            </a:xfrm>
            <a:custGeom>
              <a:avLst/>
              <a:gdLst>
                <a:gd name="T0" fmla="*/ 163 w 11"/>
                <a:gd name="T1" fmla="*/ 200 h 11"/>
                <a:gd name="T2" fmla="*/ 181 w 11"/>
                <a:gd name="T3" fmla="*/ 7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1">
                  <a:moveTo>
                    <a:pt x="10" y="11"/>
                  </a:moveTo>
                  <a:cubicBezTo>
                    <a:pt x="4" y="7"/>
                    <a:pt x="0" y="0"/>
                    <a:pt x="11" y="4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Freeform 629">
              <a:extLst>
                <a:ext uri="{FF2B5EF4-FFF2-40B4-BE49-F238E27FC236}">
                  <a16:creationId xmlns:a16="http://schemas.microsoft.com/office/drawing/2014/main" id="{3DE3D872-012C-C7EE-0A0F-8BFAD965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819"/>
              <a:ext cx="22" cy="32"/>
            </a:xfrm>
            <a:custGeom>
              <a:avLst/>
              <a:gdLst>
                <a:gd name="T0" fmla="*/ 120 w 9"/>
                <a:gd name="T1" fmla="*/ 149 h 12"/>
                <a:gd name="T2" fmla="*/ 42 w 9"/>
                <a:gd name="T3" fmla="*/ 35 h 12"/>
                <a:gd name="T4" fmla="*/ 42 w 9"/>
                <a:gd name="T5" fmla="*/ 22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9" y="6"/>
                    <a:pt x="5" y="0"/>
                    <a:pt x="3" y="2"/>
                  </a:cubicBezTo>
                  <a:cubicBezTo>
                    <a:pt x="0" y="3"/>
                    <a:pt x="1" y="10"/>
                    <a:pt x="3" y="1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 630">
              <a:extLst>
                <a:ext uri="{FF2B5EF4-FFF2-40B4-BE49-F238E27FC236}">
                  <a16:creationId xmlns:a16="http://schemas.microsoft.com/office/drawing/2014/main" id="{9DA5D592-C1C0-A753-9474-65BAFCD39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064"/>
              <a:ext cx="17" cy="29"/>
            </a:xfrm>
            <a:custGeom>
              <a:avLst/>
              <a:gdLst>
                <a:gd name="T0" fmla="*/ 0 w 7"/>
                <a:gd name="T1" fmla="*/ 166 h 11"/>
                <a:gd name="T2" fmla="*/ 100 w 7"/>
                <a:gd name="T3" fmla="*/ 111 h 11"/>
                <a:gd name="T4" fmla="*/ 29 w 7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cubicBezTo>
                    <a:pt x="3" y="11"/>
                    <a:pt x="7" y="9"/>
                    <a:pt x="7" y="6"/>
                  </a:cubicBezTo>
                  <a:cubicBezTo>
                    <a:pt x="7" y="3"/>
                    <a:pt x="3" y="1"/>
                    <a:pt x="2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Freeform 631">
              <a:extLst>
                <a:ext uri="{FF2B5EF4-FFF2-40B4-BE49-F238E27FC236}">
                  <a16:creationId xmlns:a16="http://schemas.microsoft.com/office/drawing/2014/main" id="{70BE38F1-D7C2-E669-E1F2-CDDDE4386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848"/>
              <a:ext cx="23" cy="32"/>
            </a:xfrm>
            <a:custGeom>
              <a:avLst/>
              <a:gdLst>
                <a:gd name="T0" fmla="*/ 0 w 9"/>
                <a:gd name="T1" fmla="*/ 77 h 12"/>
                <a:gd name="T2" fmla="*/ 151 w 9"/>
                <a:gd name="T3" fmla="*/ 56 h 12"/>
                <a:gd name="T4" fmla="*/ 51 w 9"/>
                <a:gd name="T5" fmla="*/ 22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2" y="2"/>
                    <a:pt x="7" y="0"/>
                    <a:pt x="9" y="3"/>
                  </a:cubicBezTo>
                  <a:cubicBezTo>
                    <a:pt x="9" y="5"/>
                    <a:pt x="4" y="11"/>
                    <a:pt x="3" y="1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Freeform 632">
              <a:extLst>
                <a:ext uri="{FF2B5EF4-FFF2-40B4-BE49-F238E27FC236}">
                  <a16:creationId xmlns:a16="http://schemas.microsoft.com/office/drawing/2014/main" id="{C66F2F70-5AA1-7C33-7B58-113B12C2A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" y="1664"/>
              <a:ext cx="65" cy="61"/>
            </a:xfrm>
            <a:custGeom>
              <a:avLst/>
              <a:gdLst>
                <a:gd name="T0" fmla="*/ 333 w 26"/>
                <a:gd name="T1" fmla="*/ 430 h 23"/>
                <a:gd name="T2" fmla="*/ 188 w 26"/>
                <a:gd name="T3" fmla="*/ 395 h 23"/>
                <a:gd name="T4" fmla="*/ 238 w 26"/>
                <a:gd name="T5" fmla="*/ 170 h 23"/>
                <a:gd name="T6" fmla="*/ 0 w 26"/>
                <a:gd name="T7" fmla="*/ 337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21" y="23"/>
                  </a:moveTo>
                  <a:cubicBezTo>
                    <a:pt x="26" y="17"/>
                    <a:pt x="16" y="14"/>
                    <a:pt x="12" y="21"/>
                  </a:cubicBezTo>
                  <a:cubicBezTo>
                    <a:pt x="14" y="17"/>
                    <a:pt x="17" y="14"/>
                    <a:pt x="15" y="9"/>
                  </a:cubicBezTo>
                  <a:cubicBezTo>
                    <a:pt x="10" y="0"/>
                    <a:pt x="2" y="13"/>
                    <a:pt x="0" y="18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Freeform 633">
              <a:extLst>
                <a:ext uri="{FF2B5EF4-FFF2-40B4-BE49-F238E27FC236}">
                  <a16:creationId xmlns:a16="http://schemas.microsoft.com/office/drawing/2014/main" id="{9835B8C6-5F8A-D057-67D2-E22CFABB1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" y="1597"/>
              <a:ext cx="25" cy="30"/>
            </a:xfrm>
            <a:custGeom>
              <a:avLst/>
              <a:gdLst>
                <a:gd name="T0" fmla="*/ 145 w 10"/>
                <a:gd name="T1" fmla="*/ 82 h 11"/>
                <a:gd name="T2" fmla="*/ 158 w 10"/>
                <a:gd name="T3" fmla="*/ 60 h 11"/>
                <a:gd name="T4" fmla="*/ 0 w 10"/>
                <a:gd name="T5" fmla="*/ 0 h 11"/>
                <a:gd name="T6" fmla="*/ 145 w 10"/>
                <a:gd name="T7" fmla="*/ 224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9" y="4"/>
                  </a:moveTo>
                  <a:cubicBezTo>
                    <a:pt x="9" y="4"/>
                    <a:pt x="10" y="3"/>
                    <a:pt x="10" y="3"/>
                  </a:cubicBezTo>
                  <a:cubicBezTo>
                    <a:pt x="7" y="1"/>
                    <a:pt x="3" y="0"/>
                    <a:pt x="0" y="0"/>
                  </a:cubicBezTo>
                  <a:cubicBezTo>
                    <a:pt x="0" y="5"/>
                    <a:pt x="4" y="10"/>
                    <a:pt x="9" y="1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 634">
              <a:extLst>
                <a:ext uri="{FF2B5EF4-FFF2-40B4-BE49-F238E27FC236}">
                  <a16:creationId xmlns:a16="http://schemas.microsoft.com/office/drawing/2014/main" id="{B5B7256B-FBEC-7524-F94A-482C26D9C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645"/>
              <a:ext cx="8" cy="14"/>
            </a:xfrm>
            <a:custGeom>
              <a:avLst/>
              <a:gdLst>
                <a:gd name="T0" fmla="*/ 56 w 3"/>
                <a:gd name="T1" fmla="*/ 109 h 5"/>
                <a:gd name="T2" fmla="*/ 0 w 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0" y="5"/>
                    <a:pt x="0" y="2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Freeform 635">
              <a:extLst>
                <a:ext uri="{FF2B5EF4-FFF2-40B4-BE49-F238E27FC236}">
                  <a16:creationId xmlns:a16="http://schemas.microsoft.com/office/drawing/2014/main" id="{1EF54BDD-F9CC-4390-85DD-29578B335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1587"/>
              <a:ext cx="28" cy="24"/>
            </a:xfrm>
            <a:custGeom>
              <a:avLst/>
              <a:gdLst>
                <a:gd name="T0" fmla="*/ 33 w 11"/>
                <a:gd name="T1" fmla="*/ 171 h 9"/>
                <a:gd name="T2" fmla="*/ 150 w 11"/>
                <a:gd name="T3" fmla="*/ 35 h 9"/>
                <a:gd name="T4" fmla="*/ 0 w 11"/>
                <a:gd name="T5" fmla="*/ 5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2" y="9"/>
                  </a:moveTo>
                  <a:cubicBezTo>
                    <a:pt x="5" y="9"/>
                    <a:pt x="11" y="6"/>
                    <a:pt x="9" y="2"/>
                  </a:cubicBezTo>
                  <a:cubicBezTo>
                    <a:pt x="7" y="0"/>
                    <a:pt x="0" y="2"/>
                    <a:pt x="0" y="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 636">
              <a:extLst>
                <a:ext uri="{FF2B5EF4-FFF2-40B4-BE49-F238E27FC236}">
                  <a16:creationId xmlns:a16="http://schemas.microsoft.com/office/drawing/2014/main" id="{3AB0CB9B-12E6-D59B-E88F-DFFC9AD00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469"/>
              <a:ext cx="25" cy="32"/>
            </a:xfrm>
            <a:custGeom>
              <a:avLst/>
              <a:gdLst>
                <a:gd name="T0" fmla="*/ 0 w 10"/>
                <a:gd name="T1" fmla="*/ 171 h 12"/>
                <a:gd name="T2" fmla="*/ 125 w 10"/>
                <a:gd name="T3" fmla="*/ 171 h 12"/>
                <a:gd name="T4" fmla="*/ 50 w 10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2">
                  <a:moveTo>
                    <a:pt x="0" y="9"/>
                  </a:moveTo>
                  <a:cubicBezTo>
                    <a:pt x="2" y="10"/>
                    <a:pt x="7" y="12"/>
                    <a:pt x="8" y="9"/>
                  </a:cubicBezTo>
                  <a:cubicBezTo>
                    <a:pt x="10" y="7"/>
                    <a:pt x="4" y="2"/>
                    <a:pt x="3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Freeform 637">
              <a:extLst>
                <a:ext uri="{FF2B5EF4-FFF2-40B4-BE49-F238E27FC236}">
                  <a16:creationId xmlns:a16="http://schemas.microsoft.com/office/drawing/2014/main" id="{54C0C3C8-4F98-5607-854C-EFD7BBCAC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387"/>
              <a:ext cx="28" cy="34"/>
            </a:xfrm>
            <a:custGeom>
              <a:avLst/>
              <a:gdLst>
                <a:gd name="T0" fmla="*/ 130 w 11"/>
                <a:gd name="T1" fmla="*/ 21 h 13"/>
                <a:gd name="T2" fmla="*/ 0 w 11"/>
                <a:gd name="T3" fmla="*/ 68 h 13"/>
                <a:gd name="T4" fmla="*/ 181 w 11"/>
                <a:gd name="T5" fmla="*/ 178 h 13"/>
                <a:gd name="T6" fmla="*/ 20 w 11"/>
                <a:gd name="T7" fmla="*/ 233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8" y="1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0" y="8"/>
                    <a:pt x="9" y="7"/>
                    <a:pt x="11" y="10"/>
                  </a:cubicBezTo>
                  <a:cubicBezTo>
                    <a:pt x="10" y="13"/>
                    <a:pt x="4" y="13"/>
                    <a:pt x="1" y="1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Freeform 638">
              <a:extLst>
                <a:ext uri="{FF2B5EF4-FFF2-40B4-BE49-F238E27FC236}">
                  <a16:creationId xmlns:a16="http://schemas.microsoft.com/office/drawing/2014/main" id="{D8C6723A-3107-EA71-67F5-EE85F366B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1448"/>
              <a:ext cx="20" cy="11"/>
            </a:xfrm>
            <a:custGeom>
              <a:avLst/>
              <a:gdLst>
                <a:gd name="T0" fmla="*/ 125 w 8"/>
                <a:gd name="T1" fmla="*/ 83 h 4"/>
                <a:gd name="T2" fmla="*/ 0 w 8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cubicBezTo>
                    <a:pt x="7" y="0"/>
                    <a:pt x="3" y="1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 639">
              <a:extLst>
                <a:ext uri="{FF2B5EF4-FFF2-40B4-BE49-F238E27FC236}">
                  <a16:creationId xmlns:a16="http://schemas.microsoft.com/office/drawing/2014/main" id="{93D930B7-C3C0-CA1E-CC95-DEE5BD601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1267"/>
              <a:ext cx="65" cy="40"/>
            </a:xfrm>
            <a:custGeom>
              <a:avLst/>
              <a:gdLst>
                <a:gd name="T0" fmla="*/ 33 w 26"/>
                <a:gd name="T1" fmla="*/ 149 h 15"/>
                <a:gd name="T2" fmla="*/ 20 w 26"/>
                <a:gd name="T3" fmla="*/ 285 h 15"/>
                <a:gd name="T4" fmla="*/ 145 w 26"/>
                <a:gd name="T5" fmla="*/ 93 h 15"/>
                <a:gd name="T6" fmla="*/ 283 w 26"/>
                <a:gd name="T7" fmla="*/ 171 h 15"/>
                <a:gd name="T8" fmla="*/ 408 w 26"/>
                <a:gd name="T9" fmla="*/ 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5">
                  <a:moveTo>
                    <a:pt x="2" y="8"/>
                  </a:moveTo>
                  <a:cubicBezTo>
                    <a:pt x="1" y="11"/>
                    <a:pt x="0" y="13"/>
                    <a:pt x="1" y="15"/>
                  </a:cubicBezTo>
                  <a:cubicBezTo>
                    <a:pt x="6" y="14"/>
                    <a:pt x="5" y="7"/>
                    <a:pt x="9" y="5"/>
                  </a:cubicBezTo>
                  <a:cubicBezTo>
                    <a:pt x="12" y="9"/>
                    <a:pt x="13" y="13"/>
                    <a:pt x="18" y="9"/>
                  </a:cubicBezTo>
                  <a:cubicBezTo>
                    <a:pt x="21" y="7"/>
                    <a:pt x="21" y="0"/>
                    <a:pt x="26" y="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Freeform 640">
              <a:extLst>
                <a:ext uri="{FF2B5EF4-FFF2-40B4-BE49-F238E27FC236}">
                  <a16:creationId xmlns:a16="http://schemas.microsoft.com/office/drawing/2014/main" id="{5010F40A-246B-EB2B-1614-0103EBE55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1317"/>
              <a:ext cx="25" cy="16"/>
            </a:xfrm>
            <a:custGeom>
              <a:avLst/>
              <a:gdLst>
                <a:gd name="T0" fmla="*/ 0 w 10"/>
                <a:gd name="T1" fmla="*/ 56 h 6"/>
                <a:gd name="T2" fmla="*/ 50 w 10"/>
                <a:gd name="T3" fmla="*/ 0 h 6"/>
                <a:gd name="T4" fmla="*/ 63 w 10"/>
                <a:gd name="T5" fmla="*/ 77 h 6"/>
                <a:gd name="T6" fmla="*/ 158 w 10"/>
                <a:gd name="T7" fmla="*/ 2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3" y="3"/>
                    <a:pt x="4" y="4"/>
                  </a:cubicBezTo>
                  <a:cubicBezTo>
                    <a:pt x="6" y="6"/>
                    <a:pt x="9" y="3"/>
                    <a:pt x="10" y="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 641">
              <a:extLst>
                <a:ext uri="{FF2B5EF4-FFF2-40B4-BE49-F238E27FC236}">
                  <a16:creationId xmlns:a16="http://schemas.microsoft.com/office/drawing/2014/main" id="{7F3D74BA-2BB8-E80C-11D7-C43911CD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1291"/>
              <a:ext cx="62" cy="37"/>
            </a:xfrm>
            <a:custGeom>
              <a:avLst/>
              <a:gdLst>
                <a:gd name="T0" fmla="*/ 278 w 25"/>
                <a:gd name="T1" fmla="*/ 259 h 14"/>
                <a:gd name="T2" fmla="*/ 154 w 25"/>
                <a:gd name="T3" fmla="*/ 225 h 14"/>
                <a:gd name="T4" fmla="*/ 154 w 25"/>
                <a:gd name="T5" fmla="*/ 56 h 14"/>
                <a:gd name="T6" fmla="*/ 0 w 25"/>
                <a:gd name="T7" fmla="*/ 111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4">
                  <a:moveTo>
                    <a:pt x="18" y="14"/>
                  </a:moveTo>
                  <a:cubicBezTo>
                    <a:pt x="25" y="4"/>
                    <a:pt x="11" y="2"/>
                    <a:pt x="10" y="12"/>
                  </a:cubicBezTo>
                  <a:cubicBezTo>
                    <a:pt x="13" y="10"/>
                    <a:pt x="13" y="5"/>
                    <a:pt x="10" y="3"/>
                  </a:cubicBezTo>
                  <a:cubicBezTo>
                    <a:pt x="7" y="0"/>
                    <a:pt x="4" y="5"/>
                    <a:pt x="0" y="6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Freeform 642">
              <a:extLst>
                <a:ext uri="{FF2B5EF4-FFF2-40B4-BE49-F238E27FC236}">
                  <a16:creationId xmlns:a16="http://schemas.microsoft.com/office/drawing/2014/main" id="{4D2774EB-8073-5EF0-81F9-53D48C3C9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288"/>
              <a:ext cx="35" cy="37"/>
            </a:xfrm>
            <a:custGeom>
              <a:avLst/>
              <a:gdLst>
                <a:gd name="T0" fmla="*/ 0 w 14"/>
                <a:gd name="T1" fmla="*/ 90 h 14"/>
                <a:gd name="T2" fmla="*/ 63 w 14"/>
                <a:gd name="T3" fmla="*/ 0 h 14"/>
                <a:gd name="T4" fmla="*/ 95 w 14"/>
                <a:gd name="T5" fmla="*/ 238 h 14"/>
                <a:gd name="T6" fmla="*/ 220 w 14"/>
                <a:gd name="T7" fmla="*/ 7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4">
                  <a:moveTo>
                    <a:pt x="0" y="5"/>
                  </a:moveTo>
                  <a:cubicBezTo>
                    <a:pt x="0" y="3"/>
                    <a:pt x="2" y="0"/>
                    <a:pt x="4" y="0"/>
                  </a:cubicBezTo>
                  <a:cubicBezTo>
                    <a:pt x="5" y="4"/>
                    <a:pt x="2" y="11"/>
                    <a:pt x="6" y="13"/>
                  </a:cubicBezTo>
                  <a:cubicBezTo>
                    <a:pt x="10" y="14"/>
                    <a:pt x="13" y="6"/>
                    <a:pt x="14" y="4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 643">
              <a:extLst>
                <a:ext uri="{FF2B5EF4-FFF2-40B4-BE49-F238E27FC236}">
                  <a16:creationId xmlns:a16="http://schemas.microsoft.com/office/drawing/2014/main" id="{9F697F74-036F-3846-A8FC-8C5D9FD1D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1227"/>
              <a:ext cx="65" cy="58"/>
            </a:xfrm>
            <a:custGeom>
              <a:avLst/>
              <a:gdLst>
                <a:gd name="T0" fmla="*/ 313 w 26"/>
                <a:gd name="T1" fmla="*/ 403 h 22"/>
                <a:gd name="T2" fmla="*/ 375 w 26"/>
                <a:gd name="T3" fmla="*/ 182 h 22"/>
                <a:gd name="T4" fmla="*/ 188 w 26"/>
                <a:gd name="T5" fmla="*/ 258 h 22"/>
                <a:gd name="T6" fmla="*/ 220 w 26"/>
                <a:gd name="T7" fmla="*/ 111 h 22"/>
                <a:gd name="T8" fmla="*/ 0 w 26"/>
                <a:gd name="T9" fmla="*/ 22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2">
                  <a:moveTo>
                    <a:pt x="20" y="22"/>
                  </a:moveTo>
                  <a:cubicBezTo>
                    <a:pt x="22" y="19"/>
                    <a:pt x="26" y="13"/>
                    <a:pt x="24" y="10"/>
                  </a:cubicBezTo>
                  <a:cubicBezTo>
                    <a:pt x="21" y="5"/>
                    <a:pt x="13" y="11"/>
                    <a:pt x="12" y="14"/>
                  </a:cubicBezTo>
                  <a:cubicBezTo>
                    <a:pt x="15" y="14"/>
                    <a:pt x="15" y="8"/>
                    <a:pt x="14" y="6"/>
                  </a:cubicBezTo>
                  <a:cubicBezTo>
                    <a:pt x="11" y="0"/>
                    <a:pt x="2" y="8"/>
                    <a:pt x="0" y="1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Freeform 644">
              <a:extLst>
                <a:ext uri="{FF2B5EF4-FFF2-40B4-BE49-F238E27FC236}">
                  <a16:creationId xmlns:a16="http://schemas.microsoft.com/office/drawing/2014/main" id="{388F93E0-BEAB-91D3-3D76-BADE26866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1312"/>
              <a:ext cx="60" cy="51"/>
            </a:xfrm>
            <a:custGeom>
              <a:avLst/>
              <a:gdLst>
                <a:gd name="T0" fmla="*/ 113 w 24"/>
                <a:gd name="T1" fmla="*/ 0 h 19"/>
                <a:gd name="T2" fmla="*/ 0 w 24"/>
                <a:gd name="T3" fmla="*/ 137 h 19"/>
                <a:gd name="T4" fmla="*/ 175 w 24"/>
                <a:gd name="T5" fmla="*/ 115 h 19"/>
                <a:gd name="T6" fmla="*/ 188 w 24"/>
                <a:gd name="T7" fmla="*/ 330 h 19"/>
                <a:gd name="T8" fmla="*/ 375 w 24"/>
                <a:gd name="T9" fmla="*/ 23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9">
                  <a:moveTo>
                    <a:pt x="7" y="0"/>
                  </a:moveTo>
                  <a:cubicBezTo>
                    <a:pt x="5" y="0"/>
                    <a:pt x="0" y="5"/>
                    <a:pt x="0" y="7"/>
                  </a:cubicBezTo>
                  <a:cubicBezTo>
                    <a:pt x="1" y="12"/>
                    <a:pt x="9" y="7"/>
                    <a:pt x="11" y="6"/>
                  </a:cubicBezTo>
                  <a:cubicBezTo>
                    <a:pt x="10" y="10"/>
                    <a:pt x="8" y="14"/>
                    <a:pt x="12" y="17"/>
                  </a:cubicBezTo>
                  <a:cubicBezTo>
                    <a:pt x="16" y="19"/>
                    <a:pt x="24" y="17"/>
                    <a:pt x="24" y="1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 645">
              <a:extLst>
                <a:ext uri="{FF2B5EF4-FFF2-40B4-BE49-F238E27FC236}">
                  <a16:creationId xmlns:a16="http://schemas.microsoft.com/office/drawing/2014/main" id="{D56AF802-BE8D-3D66-F199-9847279AF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467"/>
              <a:ext cx="43" cy="42"/>
            </a:xfrm>
            <a:custGeom>
              <a:avLst/>
              <a:gdLst>
                <a:gd name="T0" fmla="*/ 243 w 17"/>
                <a:gd name="T1" fmla="*/ 289 h 16"/>
                <a:gd name="T2" fmla="*/ 225 w 17"/>
                <a:gd name="T3" fmla="*/ 89 h 16"/>
                <a:gd name="T4" fmla="*/ 147 w 17"/>
                <a:gd name="T5" fmla="*/ 221 h 16"/>
                <a:gd name="T6" fmla="*/ 147 w 17"/>
                <a:gd name="T7" fmla="*/ 55 h 16"/>
                <a:gd name="T8" fmla="*/ 0 w 17"/>
                <a:gd name="T9" fmla="*/ 16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6">
                  <a:moveTo>
                    <a:pt x="15" y="16"/>
                  </a:moveTo>
                  <a:cubicBezTo>
                    <a:pt x="17" y="13"/>
                    <a:pt x="17" y="8"/>
                    <a:pt x="14" y="5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11" y="10"/>
                    <a:pt x="11" y="5"/>
                    <a:pt x="9" y="3"/>
                  </a:cubicBezTo>
                  <a:cubicBezTo>
                    <a:pt x="6" y="0"/>
                    <a:pt x="2" y="7"/>
                    <a:pt x="0" y="9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Freeform 646">
              <a:extLst>
                <a:ext uri="{FF2B5EF4-FFF2-40B4-BE49-F238E27FC236}">
                  <a16:creationId xmlns:a16="http://schemas.microsoft.com/office/drawing/2014/main" id="{44C09562-564C-5C3D-7A03-3EAA30A7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1461"/>
              <a:ext cx="35" cy="43"/>
            </a:xfrm>
            <a:custGeom>
              <a:avLst/>
              <a:gdLst>
                <a:gd name="T0" fmla="*/ 20 w 14"/>
                <a:gd name="T1" fmla="*/ 94 h 16"/>
                <a:gd name="T2" fmla="*/ 83 w 14"/>
                <a:gd name="T3" fmla="*/ 22 h 16"/>
                <a:gd name="T4" fmla="*/ 83 w 14"/>
                <a:gd name="T5" fmla="*/ 159 h 16"/>
                <a:gd name="T6" fmla="*/ 220 w 14"/>
                <a:gd name="T7" fmla="*/ 5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6">
                  <a:moveTo>
                    <a:pt x="1" y="5"/>
                  </a:moveTo>
                  <a:cubicBezTo>
                    <a:pt x="0" y="3"/>
                    <a:pt x="2" y="0"/>
                    <a:pt x="5" y="1"/>
                  </a:cubicBezTo>
                  <a:cubicBezTo>
                    <a:pt x="8" y="2"/>
                    <a:pt x="4" y="6"/>
                    <a:pt x="5" y="8"/>
                  </a:cubicBezTo>
                  <a:cubicBezTo>
                    <a:pt x="6" y="16"/>
                    <a:pt x="14" y="9"/>
                    <a:pt x="14" y="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 647">
              <a:extLst>
                <a:ext uri="{FF2B5EF4-FFF2-40B4-BE49-F238E27FC236}">
                  <a16:creationId xmlns:a16="http://schemas.microsoft.com/office/drawing/2014/main" id="{768F69BB-D27B-AB36-B95D-3B558DA8B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1432"/>
              <a:ext cx="15" cy="19"/>
            </a:xfrm>
            <a:custGeom>
              <a:avLst/>
              <a:gdLst>
                <a:gd name="T0" fmla="*/ 20 w 6"/>
                <a:gd name="T1" fmla="*/ 141 h 7"/>
                <a:gd name="T2" fmla="*/ 0 w 6"/>
                <a:gd name="T3" fmla="*/ 6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7">
                  <a:moveTo>
                    <a:pt x="1" y="7"/>
                  </a:moveTo>
                  <a:cubicBezTo>
                    <a:pt x="6" y="7"/>
                    <a:pt x="5" y="0"/>
                    <a:pt x="0" y="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Freeform 648">
              <a:extLst>
                <a:ext uri="{FF2B5EF4-FFF2-40B4-BE49-F238E27FC236}">
                  <a16:creationId xmlns:a16="http://schemas.microsoft.com/office/drawing/2014/main" id="{9E444BCF-7D86-AC11-B6DA-713F36854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1467"/>
              <a:ext cx="25" cy="10"/>
            </a:xfrm>
            <a:custGeom>
              <a:avLst/>
              <a:gdLst>
                <a:gd name="T0" fmla="*/ 20 w 10"/>
                <a:gd name="T1" fmla="*/ 63 h 4"/>
                <a:gd name="T2" fmla="*/ 0 w 10"/>
                <a:gd name="T3" fmla="*/ 63 h 4"/>
                <a:gd name="T4" fmla="*/ 158 w 10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4"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3" y="3"/>
                    <a:pt x="7" y="1"/>
                    <a:pt x="10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649">
              <a:extLst>
                <a:ext uri="{FF2B5EF4-FFF2-40B4-BE49-F238E27FC236}">
                  <a16:creationId xmlns:a16="http://schemas.microsoft.com/office/drawing/2014/main" id="{A003240B-3451-0C37-B0E0-F703BEB47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1531"/>
              <a:ext cx="32" cy="34"/>
            </a:xfrm>
            <a:custGeom>
              <a:avLst/>
              <a:gdLst>
                <a:gd name="T0" fmla="*/ 133 w 13"/>
                <a:gd name="T1" fmla="*/ 199 h 13"/>
                <a:gd name="T2" fmla="*/ 0 w 13"/>
                <a:gd name="T3" fmla="*/ 233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3">
                  <a:moveTo>
                    <a:pt x="9" y="11"/>
                  </a:moveTo>
                  <a:cubicBezTo>
                    <a:pt x="13" y="0"/>
                    <a:pt x="0" y="2"/>
                    <a:pt x="0" y="1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 650">
              <a:extLst>
                <a:ext uri="{FF2B5EF4-FFF2-40B4-BE49-F238E27FC236}">
                  <a16:creationId xmlns:a16="http://schemas.microsoft.com/office/drawing/2014/main" id="{60CF3F1B-FF85-9CA2-A766-A90F07287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1512"/>
              <a:ext cx="43" cy="32"/>
            </a:xfrm>
            <a:custGeom>
              <a:avLst/>
              <a:gdLst>
                <a:gd name="T0" fmla="*/ 0 w 17"/>
                <a:gd name="T1" fmla="*/ 192 h 12"/>
                <a:gd name="T2" fmla="*/ 83 w 17"/>
                <a:gd name="T3" fmla="*/ 0 h 12"/>
                <a:gd name="T4" fmla="*/ 159 w 17"/>
                <a:gd name="T5" fmla="*/ 205 h 12"/>
                <a:gd name="T6" fmla="*/ 276 w 1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2">
                  <a:moveTo>
                    <a:pt x="0" y="10"/>
                  </a:moveTo>
                  <a:cubicBezTo>
                    <a:pt x="1" y="6"/>
                    <a:pt x="3" y="3"/>
                    <a:pt x="5" y="0"/>
                  </a:cubicBezTo>
                  <a:cubicBezTo>
                    <a:pt x="6" y="3"/>
                    <a:pt x="6" y="10"/>
                    <a:pt x="10" y="11"/>
                  </a:cubicBezTo>
                  <a:cubicBezTo>
                    <a:pt x="16" y="12"/>
                    <a:pt x="17" y="4"/>
                    <a:pt x="17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651">
              <a:extLst>
                <a:ext uri="{FF2B5EF4-FFF2-40B4-BE49-F238E27FC236}">
                  <a16:creationId xmlns:a16="http://schemas.microsoft.com/office/drawing/2014/main" id="{D86201EA-D0FA-CFBD-8FCF-0522D034A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1491"/>
              <a:ext cx="30" cy="42"/>
            </a:xfrm>
            <a:custGeom>
              <a:avLst/>
              <a:gdLst>
                <a:gd name="T0" fmla="*/ 188 w 12"/>
                <a:gd name="T1" fmla="*/ 179 h 16"/>
                <a:gd name="T2" fmla="*/ 83 w 12"/>
                <a:gd name="T3" fmla="*/ 289 h 16"/>
                <a:gd name="T4" fmla="*/ 63 w 12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12" y="10"/>
                  </a:moveTo>
                  <a:cubicBezTo>
                    <a:pt x="9" y="11"/>
                    <a:pt x="7" y="14"/>
                    <a:pt x="5" y="16"/>
                  </a:cubicBezTo>
                  <a:cubicBezTo>
                    <a:pt x="0" y="12"/>
                    <a:pt x="3" y="5"/>
                    <a:pt x="4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652">
              <a:extLst>
                <a:ext uri="{FF2B5EF4-FFF2-40B4-BE49-F238E27FC236}">
                  <a16:creationId xmlns:a16="http://schemas.microsoft.com/office/drawing/2014/main" id="{0D9D00AC-A173-B2D9-61C3-1D182AF32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261"/>
              <a:ext cx="67" cy="43"/>
            </a:xfrm>
            <a:custGeom>
              <a:avLst/>
              <a:gdLst>
                <a:gd name="T0" fmla="*/ 0 w 27"/>
                <a:gd name="T1" fmla="*/ 137 h 16"/>
                <a:gd name="T2" fmla="*/ 124 w 27"/>
                <a:gd name="T3" fmla="*/ 253 h 16"/>
                <a:gd name="T4" fmla="*/ 136 w 27"/>
                <a:gd name="T5" fmla="*/ 81 h 16"/>
                <a:gd name="T6" fmla="*/ 370 w 27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6">
                  <a:moveTo>
                    <a:pt x="0" y="7"/>
                  </a:moveTo>
                  <a:cubicBezTo>
                    <a:pt x="2" y="10"/>
                    <a:pt x="4" y="16"/>
                    <a:pt x="8" y="13"/>
                  </a:cubicBezTo>
                  <a:cubicBezTo>
                    <a:pt x="10" y="11"/>
                    <a:pt x="9" y="7"/>
                    <a:pt x="9" y="4"/>
                  </a:cubicBezTo>
                  <a:cubicBezTo>
                    <a:pt x="16" y="10"/>
                    <a:pt x="27" y="13"/>
                    <a:pt x="24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653">
              <a:extLst>
                <a:ext uri="{FF2B5EF4-FFF2-40B4-BE49-F238E27FC236}">
                  <a16:creationId xmlns:a16="http://schemas.microsoft.com/office/drawing/2014/main" id="{E667E56D-C3EF-6755-8126-05C3FBB9D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2149"/>
              <a:ext cx="297" cy="763"/>
            </a:xfrm>
            <a:custGeom>
              <a:avLst/>
              <a:gdLst>
                <a:gd name="T0" fmla="*/ 0 w 119"/>
                <a:gd name="T1" fmla="*/ 0 h 286"/>
                <a:gd name="T2" fmla="*/ 30 w 119"/>
                <a:gd name="T3" fmla="*/ 512 h 286"/>
                <a:gd name="T4" fmla="*/ 187 w 119"/>
                <a:gd name="T5" fmla="*/ 1254 h 286"/>
                <a:gd name="T6" fmla="*/ 512 w 119"/>
                <a:gd name="T7" fmla="*/ 2961 h 286"/>
                <a:gd name="T8" fmla="*/ 1121 w 119"/>
                <a:gd name="T9" fmla="*/ 4426 h 286"/>
                <a:gd name="T10" fmla="*/ 1849 w 119"/>
                <a:gd name="T11" fmla="*/ 5432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9" h="286">
                  <a:moveTo>
                    <a:pt x="0" y="0"/>
                  </a:moveTo>
                  <a:cubicBezTo>
                    <a:pt x="3" y="9"/>
                    <a:pt x="1" y="19"/>
                    <a:pt x="2" y="27"/>
                  </a:cubicBezTo>
                  <a:cubicBezTo>
                    <a:pt x="3" y="41"/>
                    <a:pt x="7" y="53"/>
                    <a:pt x="12" y="66"/>
                  </a:cubicBezTo>
                  <a:cubicBezTo>
                    <a:pt x="23" y="96"/>
                    <a:pt x="24" y="126"/>
                    <a:pt x="33" y="156"/>
                  </a:cubicBezTo>
                  <a:cubicBezTo>
                    <a:pt x="42" y="185"/>
                    <a:pt x="58" y="207"/>
                    <a:pt x="72" y="233"/>
                  </a:cubicBezTo>
                  <a:cubicBezTo>
                    <a:pt x="85" y="256"/>
                    <a:pt x="98" y="270"/>
                    <a:pt x="119" y="286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Freeform 654">
              <a:extLst>
                <a:ext uri="{FF2B5EF4-FFF2-40B4-BE49-F238E27FC236}">
                  <a16:creationId xmlns:a16="http://schemas.microsoft.com/office/drawing/2014/main" id="{98E921B2-6B28-10C5-4FDE-11CFBFE13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275"/>
              <a:ext cx="55" cy="317"/>
            </a:xfrm>
            <a:custGeom>
              <a:avLst/>
              <a:gdLst>
                <a:gd name="T0" fmla="*/ 0 w 22"/>
                <a:gd name="T1" fmla="*/ 0 h 119"/>
                <a:gd name="T2" fmla="*/ 83 w 22"/>
                <a:gd name="T3" fmla="*/ 887 h 119"/>
                <a:gd name="T4" fmla="*/ 345 w 22"/>
                <a:gd name="T5" fmla="*/ 2248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9">
                  <a:moveTo>
                    <a:pt x="0" y="0"/>
                  </a:moveTo>
                  <a:cubicBezTo>
                    <a:pt x="7" y="17"/>
                    <a:pt x="7" y="30"/>
                    <a:pt x="5" y="47"/>
                  </a:cubicBezTo>
                  <a:cubicBezTo>
                    <a:pt x="2" y="73"/>
                    <a:pt x="7" y="98"/>
                    <a:pt x="22" y="119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Freeform 655">
              <a:extLst>
                <a:ext uri="{FF2B5EF4-FFF2-40B4-BE49-F238E27FC236}">
                  <a16:creationId xmlns:a16="http://schemas.microsoft.com/office/drawing/2014/main" id="{E93DF20B-F3FC-20F8-4A6A-79D9DF6EB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2149"/>
              <a:ext cx="228" cy="155"/>
            </a:xfrm>
            <a:custGeom>
              <a:avLst/>
              <a:gdLst>
                <a:gd name="T0" fmla="*/ 1431 w 91"/>
                <a:gd name="T1" fmla="*/ 0 h 58"/>
                <a:gd name="T2" fmla="*/ 784 w 91"/>
                <a:gd name="T3" fmla="*/ 572 h 58"/>
                <a:gd name="T4" fmla="*/ 0 w 91"/>
                <a:gd name="T5" fmla="*/ 1106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58">
                  <a:moveTo>
                    <a:pt x="91" y="0"/>
                  </a:moveTo>
                  <a:cubicBezTo>
                    <a:pt x="80" y="15"/>
                    <a:pt x="67" y="23"/>
                    <a:pt x="50" y="30"/>
                  </a:cubicBezTo>
                  <a:cubicBezTo>
                    <a:pt x="28" y="37"/>
                    <a:pt x="10" y="32"/>
                    <a:pt x="0" y="58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Freeform 656">
              <a:extLst>
                <a:ext uri="{FF2B5EF4-FFF2-40B4-BE49-F238E27FC236}">
                  <a16:creationId xmlns:a16="http://schemas.microsoft.com/office/drawing/2014/main" id="{D05B8CAD-E1FA-AE6D-3D67-B350D96D9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195"/>
              <a:ext cx="105" cy="208"/>
            </a:xfrm>
            <a:custGeom>
              <a:avLst/>
              <a:gdLst>
                <a:gd name="T0" fmla="*/ 658 w 42"/>
                <a:gd name="T1" fmla="*/ 0 h 78"/>
                <a:gd name="T2" fmla="*/ 283 w 42"/>
                <a:gd name="T3" fmla="*/ 456 h 78"/>
                <a:gd name="T4" fmla="*/ 33 w 42"/>
                <a:gd name="T5" fmla="*/ 1480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78">
                  <a:moveTo>
                    <a:pt x="42" y="0"/>
                  </a:moveTo>
                  <a:cubicBezTo>
                    <a:pt x="36" y="11"/>
                    <a:pt x="27" y="17"/>
                    <a:pt x="18" y="24"/>
                  </a:cubicBezTo>
                  <a:cubicBezTo>
                    <a:pt x="0" y="37"/>
                    <a:pt x="2" y="57"/>
                    <a:pt x="2" y="78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 657">
              <a:extLst>
                <a:ext uri="{FF2B5EF4-FFF2-40B4-BE49-F238E27FC236}">
                  <a16:creationId xmlns:a16="http://schemas.microsoft.com/office/drawing/2014/main" id="{31F0A194-FCD0-F205-7989-F4EE3B497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2509"/>
              <a:ext cx="253" cy="179"/>
            </a:xfrm>
            <a:custGeom>
              <a:avLst/>
              <a:gdLst>
                <a:gd name="T0" fmla="*/ 0 w 101"/>
                <a:gd name="T1" fmla="*/ 0 h 67"/>
                <a:gd name="T2" fmla="*/ 175 w 101"/>
                <a:gd name="T3" fmla="*/ 422 h 67"/>
                <a:gd name="T4" fmla="*/ 614 w 101"/>
                <a:gd name="T5" fmla="*/ 970 h 67"/>
                <a:gd name="T6" fmla="*/ 1588 w 101"/>
                <a:gd name="T7" fmla="*/ 1277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" h="67">
                  <a:moveTo>
                    <a:pt x="0" y="0"/>
                  </a:moveTo>
                  <a:cubicBezTo>
                    <a:pt x="8" y="4"/>
                    <a:pt x="8" y="15"/>
                    <a:pt x="11" y="22"/>
                  </a:cubicBezTo>
                  <a:cubicBezTo>
                    <a:pt x="17" y="34"/>
                    <a:pt x="28" y="44"/>
                    <a:pt x="39" y="51"/>
                  </a:cubicBezTo>
                  <a:cubicBezTo>
                    <a:pt x="58" y="63"/>
                    <a:pt x="80" y="65"/>
                    <a:pt x="101" y="67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658">
              <a:extLst>
                <a:ext uri="{FF2B5EF4-FFF2-40B4-BE49-F238E27FC236}">
                  <a16:creationId xmlns:a16="http://schemas.microsoft.com/office/drawing/2014/main" id="{6412FD0B-6139-1066-6CF6-57258E966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2715"/>
              <a:ext cx="60" cy="312"/>
            </a:xfrm>
            <a:custGeom>
              <a:avLst/>
              <a:gdLst>
                <a:gd name="T0" fmla="*/ 113 w 24"/>
                <a:gd name="T1" fmla="*/ 0 h 117"/>
                <a:gd name="T2" fmla="*/ 375 w 24"/>
                <a:gd name="T3" fmla="*/ 1216 h 117"/>
                <a:gd name="T4" fmla="*/ 300 w 24"/>
                <a:gd name="T5" fmla="*/ 1784 h 117"/>
                <a:gd name="T6" fmla="*/ 0 w 24"/>
                <a:gd name="T7" fmla="*/ 2219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17">
                  <a:moveTo>
                    <a:pt x="7" y="0"/>
                  </a:moveTo>
                  <a:cubicBezTo>
                    <a:pt x="22" y="14"/>
                    <a:pt x="24" y="45"/>
                    <a:pt x="24" y="64"/>
                  </a:cubicBezTo>
                  <a:cubicBezTo>
                    <a:pt x="24" y="74"/>
                    <a:pt x="24" y="85"/>
                    <a:pt x="19" y="94"/>
                  </a:cubicBezTo>
                  <a:cubicBezTo>
                    <a:pt x="14" y="103"/>
                    <a:pt x="5" y="108"/>
                    <a:pt x="0" y="117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Freeform 659">
              <a:extLst>
                <a:ext uri="{FF2B5EF4-FFF2-40B4-BE49-F238E27FC236}">
                  <a16:creationId xmlns:a16="http://schemas.microsoft.com/office/drawing/2014/main" id="{A024532E-A65B-2007-E529-BBDF709F1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3000"/>
              <a:ext cx="330" cy="72"/>
            </a:xfrm>
            <a:custGeom>
              <a:avLst/>
              <a:gdLst>
                <a:gd name="T0" fmla="*/ 0 w 132"/>
                <a:gd name="T1" fmla="*/ 512 h 27"/>
                <a:gd name="T2" fmla="*/ 770 w 132"/>
                <a:gd name="T3" fmla="*/ 456 h 27"/>
                <a:gd name="T4" fmla="*/ 1395 w 132"/>
                <a:gd name="T5" fmla="*/ 435 h 27"/>
                <a:gd name="T6" fmla="*/ 2063 w 132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27">
                  <a:moveTo>
                    <a:pt x="0" y="27"/>
                  </a:moveTo>
                  <a:cubicBezTo>
                    <a:pt x="16" y="27"/>
                    <a:pt x="32" y="24"/>
                    <a:pt x="49" y="24"/>
                  </a:cubicBezTo>
                  <a:cubicBezTo>
                    <a:pt x="62" y="24"/>
                    <a:pt x="76" y="24"/>
                    <a:pt x="89" y="23"/>
                  </a:cubicBezTo>
                  <a:cubicBezTo>
                    <a:pt x="109" y="22"/>
                    <a:pt x="117" y="13"/>
                    <a:pt x="132" y="0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660">
              <a:extLst>
                <a:ext uri="{FF2B5EF4-FFF2-40B4-BE49-F238E27FC236}">
                  <a16:creationId xmlns:a16="http://schemas.microsoft.com/office/drawing/2014/main" id="{1397B08C-F6C8-1B0D-C62A-8A1891A7C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776"/>
              <a:ext cx="178" cy="253"/>
            </a:xfrm>
            <a:custGeom>
              <a:avLst/>
              <a:gdLst>
                <a:gd name="T0" fmla="*/ 0 w 71"/>
                <a:gd name="T1" fmla="*/ 1680 h 95"/>
                <a:gd name="T2" fmla="*/ 755 w 71"/>
                <a:gd name="T3" fmla="*/ 1190 h 95"/>
                <a:gd name="T4" fmla="*/ 1118 w 71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95">
                  <a:moveTo>
                    <a:pt x="0" y="89"/>
                  </a:moveTo>
                  <a:cubicBezTo>
                    <a:pt x="15" y="95"/>
                    <a:pt x="38" y="72"/>
                    <a:pt x="48" y="63"/>
                  </a:cubicBezTo>
                  <a:cubicBezTo>
                    <a:pt x="65" y="47"/>
                    <a:pt x="67" y="22"/>
                    <a:pt x="71" y="0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661">
              <a:extLst>
                <a:ext uri="{FF2B5EF4-FFF2-40B4-BE49-F238E27FC236}">
                  <a16:creationId xmlns:a16="http://schemas.microsoft.com/office/drawing/2014/main" id="{60964C0E-1F2B-2A0D-3A7D-994ED152B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2683"/>
              <a:ext cx="205" cy="325"/>
            </a:xfrm>
            <a:custGeom>
              <a:avLst/>
              <a:gdLst>
                <a:gd name="T0" fmla="*/ 1220 w 82"/>
                <a:gd name="T1" fmla="*/ 0 h 122"/>
                <a:gd name="T2" fmla="*/ 875 w 82"/>
                <a:gd name="T3" fmla="*/ 1284 h 122"/>
                <a:gd name="T4" fmla="*/ 0 w 82"/>
                <a:gd name="T5" fmla="*/ 2307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122">
                  <a:moveTo>
                    <a:pt x="78" y="0"/>
                  </a:moveTo>
                  <a:cubicBezTo>
                    <a:pt x="82" y="26"/>
                    <a:pt x="82" y="54"/>
                    <a:pt x="56" y="68"/>
                  </a:cubicBezTo>
                  <a:cubicBezTo>
                    <a:pt x="33" y="80"/>
                    <a:pt x="11" y="98"/>
                    <a:pt x="0" y="122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662">
              <a:extLst>
                <a:ext uri="{FF2B5EF4-FFF2-40B4-BE49-F238E27FC236}">
                  <a16:creationId xmlns:a16="http://schemas.microsoft.com/office/drawing/2014/main" id="{182CBA1B-87E4-CCD2-F467-BD182A143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709"/>
              <a:ext cx="182" cy="70"/>
            </a:xfrm>
            <a:custGeom>
              <a:avLst/>
              <a:gdLst>
                <a:gd name="T0" fmla="*/ 0 w 73"/>
                <a:gd name="T1" fmla="*/ 312 h 26"/>
                <a:gd name="T2" fmla="*/ 666 w 73"/>
                <a:gd name="T3" fmla="*/ 291 h 26"/>
                <a:gd name="T4" fmla="*/ 1132 w 73"/>
                <a:gd name="T5" fmla="*/ 22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26">
                  <a:moveTo>
                    <a:pt x="0" y="16"/>
                  </a:moveTo>
                  <a:cubicBezTo>
                    <a:pt x="12" y="26"/>
                    <a:pt x="30" y="20"/>
                    <a:pt x="43" y="15"/>
                  </a:cubicBezTo>
                  <a:cubicBezTo>
                    <a:pt x="52" y="12"/>
                    <a:pt x="64" y="0"/>
                    <a:pt x="73" y="1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663">
              <a:extLst>
                <a:ext uri="{FF2B5EF4-FFF2-40B4-BE49-F238E27FC236}">
                  <a16:creationId xmlns:a16="http://schemas.microsoft.com/office/drawing/2014/main" id="{964CEFE0-0181-1CC0-B7D7-F768D7137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763"/>
              <a:ext cx="163" cy="176"/>
            </a:xfrm>
            <a:custGeom>
              <a:avLst/>
              <a:gdLst>
                <a:gd name="T0" fmla="*/ 1026 w 65"/>
                <a:gd name="T1" fmla="*/ 0 h 66"/>
                <a:gd name="T2" fmla="*/ 492 w 65"/>
                <a:gd name="T3" fmla="*/ 397 h 66"/>
                <a:gd name="T4" fmla="*/ 0 w 65"/>
                <a:gd name="T5" fmla="*/ 1251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66">
                  <a:moveTo>
                    <a:pt x="65" y="0"/>
                  </a:moveTo>
                  <a:cubicBezTo>
                    <a:pt x="56" y="11"/>
                    <a:pt x="43" y="15"/>
                    <a:pt x="31" y="21"/>
                  </a:cubicBezTo>
                  <a:cubicBezTo>
                    <a:pt x="14" y="30"/>
                    <a:pt x="7" y="49"/>
                    <a:pt x="0" y="66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 664">
              <a:extLst>
                <a:ext uri="{FF2B5EF4-FFF2-40B4-BE49-F238E27FC236}">
                  <a16:creationId xmlns:a16="http://schemas.microsoft.com/office/drawing/2014/main" id="{6DCC51D1-2ED1-EDFF-9B4E-1F7BFE13A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32"/>
              <a:ext cx="155" cy="181"/>
            </a:xfrm>
            <a:custGeom>
              <a:avLst/>
              <a:gdLst>
                <a:gd name="T0" fmla="*/ 158 w 62"/>
                <a:gd name="T1" fmla="*/ 0 h 68"/>
                <a:gd name="T2" fmla="*/ 188 w 62"/>
                <a:gd name="T3" fmla="*/ 1091 h 68"/>
                <a:gd name="T4" fmla="*/ 500 w 62"/>
                <a:gd name="T5" fmla="*/ 1262 h 68"/>
                <a:gd name="T6" fmla="*/ 970 w 62"/>
                <a:gd name="T7" fmla="*/ 1246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68">
                  <a:moveTo>
                    <a:pt x="10" y="0"/>
                  </a:moveTo>
                  <a:cubicBezTo>
                    <a:pt x="6" y="22"/>
                    <a:pt x="0" y="37"/>
                    <a:pt x="12" y="58"/>
                  </a:cubicBezTo>
                  <a:cubicBezTo>
                    <a:pt x="17" y="67"/>
                    <a:pt x="22" y="67"/>
                    <a:pt x="32" y="67"/>
                  </a:cubicBezTo>
                  <a:cubicBezTo>
                    <a:pt x="42" y="68"/>
                    <a:pt x="53" y="60"/>
                    <a:pt x="62" y="66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Freeform 665">
              <a:extLst>
                <a:ext uri="{FF2B5EF4-FFF2-40B4-BE49-F238E27FC236}">
                  <a16:creationId xmlns:a16="http://schemas.microsoft.com/office/drawing/2014/main" id="{578349D1-E828-52A0-1E04-675C75179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2424"/>
              <a:ext cx="98" cy="381"/>
            </a:xfrm>
            <a:custGeom>
              <a:avLst/>
              <a:gdLst>
                <a:gd name="T0" fmla="*/ 430 w 39"/>
                <a:gd name="T1" fmla="*/ 0 h 143"/>
                <a:gd name="T2" fmla="*/ 493 w 39"/>
                <a:gd name="T3" fmla="*/ 1250 h 143"/>
                <a:gd name="T4" fmla="*/ 33 w 39"/>
                <a:gd name="T5" fmla="*/ 2704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143">
                  <a:moveTo>
                    <a:pt x="27" y="0"/>
                  </a:moveTo>
                  <a:cubicBezTo>
                    <a:pt x="37" y="20"/>
                    <a:pt x="39" y="45"/>
                    <a:pt x="31" y="66"/>
                  </a:cubicBezTo>
                  <a:cubicBezTo>
                    <a:pt x="22" y="91"/>
                    <a:pt x="0" y="114"/>
                    <a:pt x="2" y="143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Freeform 666">
              <a:extLst>
                <a:ext uri="{FF2B5EF4-FFF2-40B4-BE49-F238E27FC236}">
                  <a16:creationId xmlns:a16="http://schemas.microsoft.com/office/drawing/2014/main" id="{86E1B9B4-5B7D-3297-8010-541F706C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" y="2312"/>
              <a:ext cx="77" cy="408"/>
            </a:xfrm>
            <a:custGeom>
              <a:avLst/>
              <a:gdLst>
                <a:gd name="T0" fmla="*/ 166 w 31"/>
                <a:gd name="T1" fmla="*/ 0 h 153"/>
                <a:gd name="T2" fmla="*/ 42 w 31"/>
                <a:gd name="T3" fmla="*/ 477 h 153"/>
                <a:gd name="T4" fmla="*/ 229 w 31"/>
                <a:gd name="T5" fmla="*/ 1139 h 153"/>
                <a:gd name="T6" fmla="*/ 196 w 31"/>
                <a:gd name="T7" fmla="*/ 2901 h 1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53">
                  <a:moveTo>
                    <a:pt x="11" y="0"/>
                  </a:moveTo>
                  <a:cubicBezTo>
                    <a:pt x="8" y="8"/>
                    <a:pt x="5" y="16"/>
                    <a:pt x="3" y="25"/>
                  </a:cubicBezTo>
                  <a:cubicBezTo>
                    <a:pt x="0" y="41"/>
                    <a:pt x="7" y="47"/>
                    <a:pt x="15" y="60"/>
                  </a:cubicBezTo>
                  <a:cubicBezTo>
                    <a:pt x="31" y="88"/>
                    <a:pt x="20" y="124"/>
                    <a:pt x="13" y="153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Freeform 667">
              <a:extLst>
                <a:ext uri="{FF2B5EF4-FFF2-40B4-BE49-F238E27FC236}">
                  <a16:creationId xmlns:a16="http://schemas.microsoft.com/office/drawing/2014/main" id="{7006F46D-F324-A8D3-12F8-3B56CE7B1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451"/>
              <a:ext cx="52" cy="144"/>
            </a:xfrm>
            <a:custGeom>
              <a:avLst/>
              <a:gdLst>
                <a:gd name="T0" fmla="*/ 0 w 21"/>
                <a:gd name="T1" fmla="*/ 0 h 54"/>
                <a:gd name="T2" fmla="*/ 196 w 21"/>
                <a:gd name="T3" fmla="*/ 419 h 54"/>
                <a:gd name="T4" fmla="*/ 319 w 21"/>
                <a:gd name="T5" fmla="*/ 1024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54">
                  <a:moveTo>
                    <a:pt x="0" y="0"/>
                  </a:moveTo>
                  <a:cubicBezTo>
                    <a:pt x="3" y="9"/>
                    <a:pt x="9" y="14"/>
                    <a:pt x="13" y="22"/>
                  </a:cubicBezTo>
                  <a:cubicBezTo>
                    <a:pt x="19" y="33"/>
                    <a:pt x="17" y="43"/>
                    <a:pt x="21" y="54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Freeform 668">
              <a:extLst>
                <a:ext uri="{FF2B5EF4-FFF2-40B4-BE49-F238E27FC236}">
                  <a16:creationId xmlns:a16="http://schemas.microsoft.com/office/drawing/2014/main" id="{49D9C56D-1EBB-9411-1E7A-AF1E2F73E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1675"/>
              <a:ext cx="140" cy="88"/>
            </a:xfrm>
            <a:custGeom>
              <a:avLst/>
              <a:gdLst>
                <a:gd name="T0" fmla="*/ 0 w 56"/>
                <a:gd name="T1" fmla="*/ 568 h 33"/>
                <a:gd name="T2" fmla="*/ 595 w 56"/>
                <a:gd name="T3" fmla="*/ 589 h 33"/>
                <a:gd name="T4" fmla="*/ 875 w 56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33">
                  <a:moveTo>
                    <a:pt x="0" y="30"/>
                  </a:moveTo>
                  <a:cubicBezTo>
                    <a:pt x="12" y="30"/>
                    <a:pt x="27" y="33"/>
                    <a:pt x="38" y="31"/>
                  </a:cubicBezTo>
                  <a:cubicBezTo>
                    <a:pt x="54" y="27"/>
                    <a:pt x="52" y="14"/>
                    <a:pt x="56" y="0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Freeform 669">
              <a:extLst>
                <a:ext uri="{FF2B5EF4-FFF2-40B4-BE49-F238E27FC236}">
                  <a16:creationId xmlns:a16="http://schemas.microsoft.com/office/drawing/2014/main" id="{5944DE9B-644B-93D3-FC77-68B897FEC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384"/>
              <a:ext cx="113" cy="309"/>
            </a:xfrm>
            <a:custGeom>
              <a:avLst/>
              <a:gdLst>
                <a:gd name="T0" fmla="*/ 442 w 45"/>
                <a:gd name="T1" fmla="*/ 0 h 116"/>
                <a:gd name="T2" fmla="*/ 713 w 45"/>
                <a:gd name="T3" fmla="*/ 2192 h 1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16">
                  <a:moveTo>
                    <a:pt x="28" y="0"/>
                  </a:moveTo>
                  <a:cubicBezTo>
                    <a:pt x="0" y="35"/>
                    <a:pt x="5" y="93"/>
                    <a:pt x="45" y="116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Freeform 670">
              <a:extLst>
                <a:ext uri="{FF2B5EF4-FFF2-40B4-BE49-F238E27FC236}">
                  <a16:creationId xmlns:a16="http://schemas.microsoft.com/office/drawing/2014/main" id="{4670183F-96A9-6915-134F-312421A17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2328"/>
              <a:ext cx="100" cy="291"/>
            </a:xfrm>
            <a:custGeom>
              <a:avLst/>
              <a:gdLst>
                <a:gd name="T0" fmla="*/ 0 w 40"/>
                <a:gd name="T1" fmla="*/ 0 h 109"/>
                <a:gd name="T2" fmla="*/ 313 w 40"/>
                <a:gd name="T3" fmla="*/ 286 h 109"/>
                <a:gd name="T4" fmla="*/ 500 w 40"/>
                <a:gd name="T5" fmla="*/ 742 h 109"/>
                <a:gd name="T6" fmla="*/ 613 w 40"/>
                <a:gd name="T7" fmla="*/ 1311 h 109"/>
                <a:gd name="T8" fmla="*/ 488 w 40"/>
                <a:gd name="T9" fmla="*/ 2074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109">
                  <a:moveTo>
                    <a:pt x="0" y="0"/>
                  </a:moveTo>
                  <a:cubicBezTo>
                    <a:pt x="3" y="9"/>
                    <a:pt x="14" y="9"/>
                    <a:pt x="20" y="15"/>
                  </a:cubicBezTo>
                  <a:cubicBezTo>
                    <a:pt x="27" y="21"/>
                    <a:pt x="29" y="31"/>
                    <a:pt x="32" y="39"/>
                  </a:cubicBezTo>
                  <a:cubicBezTo>
                    <a:pt x="36" y="49"/>
                    <a:pt x="40" y="58"/>
                    <a:pt x="39" y="69"/>
                  </a:cubicBezTo>
                  <a:cubicBezTo>
                    <a:pt x="38" y="82"/>
                    <a:pt x="32" y="95"/>
                    <a:pt x="31" y="109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Freeform 671">
              <a:extLst>
                <a:ext uri="{FF2B5EF4-FFF2-40B4-BE49-F238E27FC236}">
                  <a16:creationId xmlns:a16="http://schemas.microsoft.com/office/drawing/2014/main" id="{60AED906-1538-02D4-285A-6CA6DA163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2520"/>
              <a:ext cx="40" cy="88"/>
            </a:xfrm>
            <a:custGeom>
              <a:avLst/>
              <a:gdLst>
                <a:gd name="T0" fmla="*/ 50 w 16"/>
                <a:gd name="T1" fmla="*/ 605 h 33"/>
                <a:gd name="T2" fmla="*/ 33 w 16"/>
                <a:gd name="T3" fmla="*/ 627 h 33"/>
                <a:gd name="T4" fmla="*/ 158 w 16"/>
                <a:gd name="T5" fmla="*/ 547 h 33"/>
                <a:gd name="T6" fmla="*/ 20 w 16"/>
                <a:gd name="T7" fmla="*/ 456 h 33"/>
                <a:gd name="T8" fmla="*/ 158 w 16"/>
                <a:gd name="T9" fmla="*/ 341 h 33"/>
                <a:gd name="T10" fmla="*/ 63 w 16"/>
                <a:gd name="T11" fmla="*/ 264 h 33"/>
                <a:gd name="T12" fmla="*/ 250 w 16"/>
                <a:gd name="T13" fmla="*/ 115 h 33"/>
                <a:gd name="T14" fmla="*/ 20 w 16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33">
                  <a:moveTo>
                    <a:pt x="3" y="32"/>
                  </a:moveTo>
                  <a:cubicBezTo>
                    <a:pt x="0" y="33"/>
                    <a:pt x="0" y="33"/>
                    <a:pt x="2" y="33"/>
                  </a:cubicBezTo>
                  <a:cubicBezTo>
                    <a:pt x="5" y="33"/>
                    <a:pt x="7" y="31"/>
                    <a:pt x="10" y="29"/>
                  </a:cubicBezTo>
                  <a:cubicBezTo>
                    <a:pt x="8" y="26"/>
                    <a:pt x="4" y="24"/>
                    <a:pt x="1" y="24"/>
                  </a:cubicBezTo>
                  <a:cubicBezTo>
                    <a:pt x="4" y="22"/>
                    <a:pt x="7" y="20"/>
                    <a:pt x="10" y="18"/>
                  </a:cubicBezTo>
                  <a:cubicBezTo>
                    <a:pt x="8" y="17"/>
                    <a:pt x="5" y="14"/>
                    <a:pt x="4" y="14"/>
                  </a:cubicBezTo>
                  <a:cubicBezTo>
                    <a:pt x="8" y="11"/>
                    <a:pt x="13" y="10"/>
                    <a:pt x="16" y="6"/>
                  </a:cubicBezTo>
                  <a:cubicBezTo>
                    <a:pt x="13" y="1"/>
                    <a:pt x="6" y="0"/>
                    <a:pt x="1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Freeform 672">
              <a:extLst>
                <a:ext uri="{FF2B5EF4-FFF2-40B4-BE49-F238E27FC236}">
                  <a16:creationId xmlns:a16="http://schemas.microsoft.com/office/drawing/2014/main" id="{A11EE1DF-8FEC-7408-1511-4F34A073B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333"/>
              <a:ext cx="83" cy="43"/>
            </a:xfrm>
            <a:custGeom>
              <a:avLst/>
              <a:gdLst>
                <a:gd name="T0" fmla="*/ 0 w 33"/>
                <a:gd name="T1" fmla="*/ 137 h 16"/>
                <a:gd name="T2" fmla="*/ 189 w 33"/>
                <a:gd name="T3" fmla="*/ 0 h 16"/>
                <a:gd name="T4" fmla="*/ 176 w 33"/>
                <a:gd name="T5" fmla="*/ 175 h 16"/>
                <a:gd name="T6" fmla="*/ 304 w 33"/>
                <a:gd name="T7" fmla="*/ 116 h 16"/>
                <a:gd name="T8" fmla="*/ 304 w 33"/>
                <a:gd name="T9" fmla="*/ 312 h 16"/>
                <a:gd name="T10" fmla="*/ 526 w 33"/>
                <a:gd name="T11" fmla="*/ 196 h 16"/>
                <a:gd name="T12" fmla="*/ 526 w 33"/>
                <a:gd name="T13" fmla="*/ 253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16">
                  <a:moveTo>
                    <a:pt x="0" y="7"/>
                  </a:moveTo>
                  <a:cubicBezTo>
                    <a:pt x="4" y="4"/>
                    <a:pt x="8" y="0"/>
                    <a:pt x="12" y="0"/>
                  </a:cubicBezTo>
                  <a:cubicBezTo>
                    <a:pt x="11" y="3"/>
                    <a:pt x="12" y="6"/>
                    <a:pt x="11" y="9"/>
                  </a:cubicBezTo>
                  <a:cubicBezTo>
                    <a:pt x="14" y="8"/>
                    <a:pt x="16" y="9"/>
                    <a:pt x="19" y="6"/>
                  </a:cubicBezTo>
                  <a:cubicBezTo>
                    <a:pt x="18" y="9"/>
                    <a:pt x="18" y="13"/>
                    <a:pt x="19" y="16"/>
                  </a:cubicBezTo>
                  <a:cubicBezTo>
                    <a:pt x="25" y="15"/>
                    <a:pt x="27" y="9"/>
                    <a:pt x="33" y="10"/>
                  </a:cubicBezTo>
                  <a:cubicBezTo>
                    <a:pt x="33" y="11"/>
                    <a:pt x="33" y="12"/>
                    <a:pt x="33" y="1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Freeform 673">
              <a:extLst>
                <a:ext uri="{FF2B5EF4-FFF2-40B4-BE49-F238E27FC236}">
                  <a16:creationId xmlns:a16="http://schemas.microsoft.com/office/drawing/2014/main" id="{AB0F1C0C-03B2-590A-3F9D-00832C53D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2627"/>
              <a:ext cx="70" cy="72"/>
            </a:xfrm>
            <a:custGeom>
              <a:avLst/>
              <a:gdLst>
                <a:gd name="T0" fmla="*/ 363 w 28"/>
                <a:gd name="T1" fmla="*/ 512 h 27"/>
                <a:gd name="T2" fmla="*/ 438 w 28"/>
                <a:gd name="T3" fmla="*/ 363 h 27"/>
                <a:gd name="T4" fmla="*/ 313 w 28"/>
                <a:gd name="T5" fmla="*/ 435 h 27"/>
                <a:gd name="T6" fmla="*/ 345 w 28"/>
                <a:gd name="T7" fmla="*/ 307 h 27"/>
                <a:gd name="T8" fmla="*/ 188 w 28"/>
                <a:gd name="T9" fmla="*/ 341 h 27"/>
                <a:gd name="T10" fmla="*/ 270 w 28"/>
                <a:gd name="T11" fmla="*/ 171 h 27"/>
                <a:gd name="T12" fmla="*/ 0 w 28"/>
                <a:gd name="T13" fmla="*/ 115 h 27"/>
                <a:gd name="T14" fmla="*/ 83 w 28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27">
                  <a:moveTo>
                    <a:pt x="23" y="27"/>
                  </a:moveTo>
                  <a:cubicBezTo>
                    <a:pt x="27" y="26"/>
                    <a:pt x="28" y="23"/>
                    <a:pt x="28" y="19"/>
                  </a:cubicBezTo>
                  <a:cubicBezTo>
                    <a:pt x="26" y="20"/>
                    <a:pt x="22" y="21"/>
                    <a:pt x="20" y="23"/>
                  </a:cubicBezTo>
                  <a:cubicBezTo>
                    <a:pt x="22" y="21"/>
                    <a:pt x="21" y="18"/>
                    <a:pt x="22" y="16"/>
                  </a:cubicBezTo>
                  <a:cubicBezTo>
                    <a:pt x="18" y="16"/>
                    <a:pt x="15" y="17"/>
                    <a:pt x="12" y="18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1" y="7"/>
                    <a:pt x="5" y="9"/>
                    <a:pt x="0" y="6"/>
                  </a:cubicBezTo>
                  <a:cubicBezTo>
                    <a:pt x="1" y="4"/>
                    <a:pt x="2" y="1"/>
                    <a:pt x="5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Freeform 674">
              <a:extLst>
                <a:ext uri="{FF2B5EF4-FFF2-40B4-BE49-F238E27FC236}">
                  <a16:creationId xmlns:a16="http://schemas.microsoft.com/office/drawing/2014/main" id="{82F33212-5845-CA3E-A58B-D7AAFF570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2389"/>
              <a:ext cx="52" cy="72"/>
            </a:xfrm>
            <a:custGeom>
              <a:avLst/>
              <a:gdLst>
                <a:gd name="T0" fmla="*/ 215 w 21"/>
                <a:gd name="T1" fmla="*/ 0 h 27"/>
                <a:gd name="T2" fmla="*/ 319 w 21"/>
                <a:gd name="T3" fmla="*/ 136 h 27"/>
                <a:gd name="T4" fmla="*/ 124 w 21"/>
                <a:gd name="T5" fmla="*/ 93 h 27"/>
                <a:gd name="T6" fmla="*/ 228 w 21"/>
                <a:gd name="T7" fmla="*/ 248 h 27"/>
                <a:gd name="T8" fmla="*/ 42 w 21"/>
                <a:gd name="T9" fmla="*/ 264 h 27"/>
                <a:gd name="T10" fmla="*/ 196 w 21"/>
                <a:gd name="T11" fmla="*/ 456 h 27"/>
                <a:gd name="T12" fmla="*/ 0 w 21"/>
                <a:gd name="T13" fmla="*/ 47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7">
                  <a:moveTo>
                    <a:pt x="14" y="0"/>
                  </a:moveTo>
                  <a:cubicBezTo>
                    <a:pt x="16" y="2"/>
                    <a:pt x="19" y="5"/>
                    <a:pt x="21" y="7"/>
                  </a:cubicBezTo>
                  <a:cubicBezTo>
                    <a:pt x="17" y="7"/>
                    <a:pt x="13" y="6"/>
                    <a:pt x="8" y="5"/>
                  </a:cubicBezTo>
                  <a:cubicBezTo>
                    <a:pt x="11" y="7"/>
                    <a:pt x="14" y="10"/>
                    <a:pt x="15" y="13"/>
                  </a:cubicBezTo>
                  <a:cubicBezTo>
                    <a:pt x="12" y="14"/>
                    <a:pt x="7" y="14"/>
                    <a:pt x="3" y="14"/>
                  </a:cubicBezTo>
                  <a:cubicBezTo>
                    <a:pt x="8" y="16"/>
                    <a:pt x="12" y="19"/>
                    <a:pt x="13" y="24"/>
                  </a:cubicBezTo>
                  <a:cubicBezTo>
                    <a:pt x="9" y="27"/>
                    <a:pt x="4" y="26"/>
                    <a:pt x="0" y="25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Freeform 675">
              <a:extLst>
                <a:ext uri="{FF2B5EF4-FFF2-40B4-BE49-F238E27FC236}">
                  <a16:creationId xmlns:a16="http://schemas.microsoft.com/office/drawing/2014/main" id="{4958FC31-6175-C02A-326E-DE89DE984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853"/>
              <a:ext cx="62" cy="91"/>
            </a:xfrm>
            <a:custGeom>
              <a:avLst/>
              <a:gdLst>
                <a:gd name="T0" fmla="*/ 124 w 25"/>
                <a:gd name="T1" fmla="*/ 632 h 34"/>
                <a:gd name="T2" fmla="*/ 0 w 25"/>
                <a:gd name="T3" fmla="*/ 479 h 34"/>
                <a:gd name="T4" fmla="*/ 184 w 25"/>
                <a:gd name="T5" fmla="*/ 559 h 34"/>
                <a:gd name="T6" fmla="*/ 124 w 25"/>
                <a:gd name="T7" fmla="*/ 401 h 34"/>
                <a:gd name="T8" fmla="*/ 350 w 25"/>
                <a:gd name="T9" fmla="*/ 423 h 34"/>
                <a:gd name="T10" fmla="*/ 184 w 25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34">
                  <a:moveTo>
                    <a:pt x="8" y="33"/>
                  </a:moveTo>
                  <a:cubicBezTo>
                    <a:pt x="6" y="34"/>
                    <a:pt x="2" y="30"/>
                    <a:pt x="0" y="25"/>
                  </a:cubicBezTo>
                  <a:cubicBezTo>
                    <a:pt x="4" y="26"/>
                    <a:pt x="8" y="28"/>
                    <a:pt x="12" y="29"/>
                  </a:cubicBezTo>
                  <a:cubicBezTo>
                    <a:pt x="10" y="27"/>
                    <a:pt x="9" y="24"/>
                    <a:pt x="8" y="21"/>
                  </a:cubicBezTo>
                  <a:cubicBezTo>
                    <a:pt x="12" y="21"/>
                    <a:pt x="18" y="23"/>
                    <a:pt x="23" y="22"/>
                  </a:cubicBezTo>
                  <a:cubicBezTo>
                    <a:pt x="25" y="14"/>
                    <a:pt x="10" y="9"/>
                    <a:pt x="12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Freeform 676">
              <a:extLst>
                <a:ext uri="{FF2B5EF4-FFF2-40B4-BE49-F238E27FC236}">
                  <a16:creationId xmlns:a16="http://schemas.microsoft.com/office/drawing/2014/main" id="{633BB9A7-1C94-31EA-A31F-A48CBF0D7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741"/>
              <a:ext cx="82" cy="54"/>
            </a:xfrm>
            <a:custGeom>
              <a:avLst/>
              <a:gdLst>
                <a:gd name="T0" fmla="*/ 92 w 33"/>
                <a:gd name="T1" fmla="*/ 0 h 20"/>
                <a:gd name="T2" fmla="*/ 30 w 33"/>
                <a:gd name="T3" fmla="*/ 278 h 20"/>
                <a:gd name="T4" fmla="*/ 166 w 33"/>
                <a:gd name="T5" fmla="*/ 103 h 20"/>
                <a:gd name="T6" fmla="*/ 370 w 33"/>
                <a:gd name="T7" fmla="*/ 103 h 20"/>
                <a:gd name="T8" fmla="*/ 507 w 33"/>
                <a:gd name="T9" fmla="*/ 31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0">
                  <a:moveTo>
                    <a:pt x="6" y="0"/>
                  </a:moveTo>
                  <a:cubicBezTo>
                    <a:pt x="3" y="4"/>
                    <a:pt x="0" y="9"/>
                    <a:pt x="2" y="14"/>
                  </a:cubicBezTo>
                  <a:cubicBezTo>
                    <a:pt x="6" y="13"/>
                    <a:pt x="9" y="9"/>
                    <a:pt x="11" y="5"/>
                  </a:cubicBezTo>
                  <a:cubicBezTo>
                    <a:pt x="8" y="20"/>
                    <a:pt x="20" y="10"/>
                    <a:pt x="24" y="5"/>
                  </a:cubicBezTo>
                  <a:cubicBezTo>
                    <a:pt x="28" y="8"/>
                    <a:pt x="26" y="16"/>
                    <a:pt x="33" y="16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" name="Freeform 677">
              <a:extLst>
                <a:ext uri="{FF2B5EF4-FFF2-40B4-BE49-F238E27FC236}">
                  <a16:creationId xmlns:a16="http://schemas.microsoft.com/office/drawing/2014/main" id="{C10802FB-FF7A-2C94-8D48-566E54FB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704"/>
              <a:ext cx="40" cy="27"/>
            </a:xfrm>
            <a:custGeom>
              <a:avLst/>
              <a:gdLst>
                <a:gd name="T0" fmla="*/ 250 w 16"/>
                <a:gd name="T1" fmla="*/ 0 h 10"/>
                <a:gd name="T2" fmla="*/ 188 w 16"/>
                <a:gd name="T3" fmla="*/ 197 h 10"/>
                <a:gd name="T4" fmla="*/ 63 w 16"/>
                <a:gd name="T5" fmla="*/ 22 h 10"/>
                <a:gd name="T6" fmla="*/ 50 w 16"/>
                <a:gd name="T7" fmla="*/ 176 h 10"/>
                <a:gd name="T8" fmla="*/ 0 w 16"/>
                <a:gd name="T9" fmla="*/ 11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cubicBezTo>
                    <a:pt x="14" y="3"/>
                    <a:pt x="12" y="7"/>
                    <a:pt x="12" y="10"/>
                  </a:cubicBezTo>
                  <a:cubicBezTo>
                    <a:pt x="9" y="7"/>
                    <a:pt x="7" y="4"/>
                    <a:pt x="4" y="1"/>
                  </a:cubicBezTo>
                  <a:cubicBezTo>
                    <a:pt x="4" y="3"/>
                    <a:pt x="2" y="6"/>
                    <a:pt x="3" y="9"/>
                  </a:cubicBezTo>
                  <a:cubicBezTo>
                    <a:pt x="2" y="9"/>
                    <a:pt x="1" y="8"/>
                    <a:pt x="0" y="6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Freeform 678">
              <a:extLst>
                <a:ext uri="{FF2B5EF4-FFF2-40B4-BE49-F238E27FC236}">
                  <a16:creationId xmlns:a16="http://schemas.microsoft.com/office/drawing/2014/main" id="{A231C0B1-CDC5-3C95-166A-3EF8C377B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2685"/>
              <a:ext cx="40" cy="96"/>
            </a:xfrm>
            <a:custGeom>
              <a:avLst/>
              <a:gdLst>
                <a:gd name="T0" fmla="*/ 83 w 16"/>
                <a:gd name="T1" fmla="*/ 35 h 36"/>
                <a:gd name="T2" fmla="*/ 250 w 16"/>
                <a:gd name="T3" fmla="*/ 0 h 36"/>
                <a:gd name="T4" fmla="*/ 113 w 16"/>
                <a:gd name="T5" fmla="*/ 192 h 36"/>
                <a:gd name="T6" fmla="*/ 188 w 16"/>
                <a:gd name="T7" fmla="*/ 285 h 36"/>
                <a:gd name="T8" fmla="*/ 50 w 16"/>
                <a:gd name="T9" fmla="*/ 435 h 36"/>
                <a:gd name="T10" fmla="*/ 220 w 16"/>
                <a:gd name="T11" fmla="*/ 547 h 36"/>
                <a:gd name="T12" fmla="*/ 0 w 16"/>
                <a:gd name="T13" fmla="*/ 683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36">
                  <a:moveTo>
                    <a:pt x="5" y="2"/>
                  </a:moveTo>
                  <a:cubicBezTo>
                    <a:pt x="8" y="1"/>
                    <a:pt x="12" y="0"/>
                    <a:pt x="16" y="0"/>
                  </a:cubicBezTo>
                  <a:cubicBezTo>
                    <a:pt x="15" y="4"/>
                    <a:pt x="10" y="7"/>
                    <a:pt x="7" y="10"/>
                  </a:cubicBezTo>
                  <a:cubicBezTo>
                    <a:pt x="8" y="11"/>
                    <a:pt x="11" y="15"/>
                    <a:pt x="12" y="15"/>
                  </a:cubicBezTo>
                  <a:cubicBezTo>
                    <a:pt x="10" y="19"/>
                    <a:pt x="7" y="20"/>
                    <a:pt x="3" y="23"/>
                  </a:cubicBezTo>
                  <a:cubicBezTo>
                    <a:pt x="8" y="24"/>
                    <a:pt x="12" y="25"/>
                    <a:pt x="14" y="29"/>
                  </a:cubicBezTo>
                  <a:cubicBezTo>
                    <a:pt x="11" y="34"/>
                    <a:pt x="5" y="34"/>
                    <a:pt x="0" y="36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Freeform 679">
              <a:extLst>
                <a:ext uri="{FF2B5EF4-FFF2-40B4-BE49-F238E27FC236}">
                  <a16:creationId xmlns:a16="http://schemas.microsoft.com/office/drawing/2014/main" id="{687DAC5E-825A-04F5-339C-1F58189C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781"/>
              <a:ext cx="50" cy="88"/>
            </a:xfrm>
            <a:custGeom>
              <a:avLst/>
              <a:gdLst>
                <a:gd name="T0" fmla="*/ 283 w 20"/>
                <a:gd name="T1" fmla="*/ 21 h 33"/>
                <a:gd name="T2" fmla="*/ 83 w 20"/>
                <a:gd name="T3" fmla="*/ 56 h 33"/>
                <a:gd name="T4" fmla="*/ 220 w 20"/>
                <a:gd name="T5" fmla="*/ 136 h 33"/>
                <a:gd name="T6" fmla="*/ 125 w 20"/>
                <a:gd name="T7" fmla="*/ 285 h 33"/>
                <a:gd name="T8" fmla="*/ 0 w 20"/>
                <a:gd name="T9" fmla="*/ 62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3">
                  <a:moveTo>
                    <a:pt x="18" y="1"/>
                  </a:moveTo>
                  <a:cubicBezTo>
                    <a:pt x="14" y="0"/>
                    <a:pt x="9" y="0"/>
                    <a:pt x="5" y="3"/>
                  </a:cubicBezTo>
                  <a:cubicBezTo>
                    <a:pt x="9" y="3"/>
                    <a:pt x="12" y="5"/>
                    <a:pt x="14" y="7"/>
                  </a:cubicBezTo>
                  <a:cubicBezTo>
                    <a:pt x="12" y="10"/>
                    <a:pt x="9" y="12"/>
                    <a:pt x="8" y="15"/>
                  </a:cubicBezTo>
                  <a:cubicBezTo>
                    <a:pt x="20" y="20"/>
                    <a:pt x="8" y="32"/>
                    <a:pt x="0" y="3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Freeform 680">
              <a:extLst>
                <a:ext uri="{FF2B5EF4-FFF2-40B4-BE49-F238E27FC236}">
                  <a16:creationId xmlns:a16="http://schemas.microsoft.com/office/drawing/2014/main" id="{CDD29ADB-C749-C3CA-CF95-615378C3B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2976"/>
              <a:ext cx="55" cy="75"/>
            </a:xfrm>
            <a:custGeom>
              <a:avLst/>
              <a:gdLst>
                <a:gd name="T0" fmla="*/ 345 w 22"/>
                <a:gd name="T1" fmla="*/ 273 h 28"/>
                <a:gd name="T2" fmla="*/ 270 w 22"/>
                <a:gd name="T3" fmla="*/ 329 h 28"/>
                <a:gd name="T4" fmla="*/ 208 w 22"/>
                <a:gd name="T5" fmla="*/ 273 h 28"/>
                <a:gd name="T6" fmla="*/ 188 w 22"/>
                <a:gd name="T7" fmla="*/ 479 h 28"/>
                <a:gd name="T8" fmla="*/ 50 w 22"/>
                <a:gd name="T9" fmla="*/ 329 h 28"/>
                <a:gd name="T10" fmla="*/ 20 w 22"/>
                <a:gd name="T11" fmla="*/ 53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8">
                  <a:moveTo>
                    <a:pt x="22" y="14"/>
                  </a:moveTo>
                  <a:cubicBezTo>
                    <a:pt x="17" y="0"/>
                    <a:pt x="7" y="17"/>
                    <a:pt x="17" y="17"/>
                  </a:cubicBezTo>
                  <a:cubicBezTo>
                    <a:pt x="15" y="15"/>
                    <a:pt x="15" y="15"/>
                    <a:pt x="13" y="14"/>
                  </a:cubicBezTo>
                  <a:cubicBezTo>
                    <a:pt x="10" y="17"/>
                    <a:pt x="10" y="21"/>
                    <a:pt x="12" y="25"/>
                  </a:cubicBezTo>
                  <a:cubicBezTo>
                    <a:pt x="9" y="22"/>
                    <a:pt x="6" y="19"/>
                    <a:pt x="3" y="17"/>
                  </a:cubicBezTo>
                  <a:cubicBezTo>
                    <a:pt x="0" y="20"/>
                    <a:pt x="1" y="24"/>
                    <a:pt x="1" y="28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Freeform 681">
              <a:extLst>
                <a:ext uri="{FF2B5EF4-FFF2-40B4-BE49-F238E27FC236}">
                  <a16:creationId xmlns:a16="http://schemas.microsoft.com/office/drawing/2014/main" id="{031201E5-973B-673E-E04B-69F12B905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968"/>
              <a:ext cx="72" cy="77"/>
            </a:xfrm>
            <a:custGeom>
              <a:avLst/>
              <a:gdLst>
                <a:gd name="T0" fmla="*/ 0 w 29"/>
                <a:gd name="T1" fmla="*/ 396 h 29"/>
                <a:gd name="T2" fmla="*/ 104 w 29"/>
                <a:gd name="T3" fmla="*/ 226 h 29"/>
                <a:gd name="T4" fmla="*/ 184 w 29"/>
                <a:gd name="T5" fmla="*/ 337 h 29"/>
                <a:gd name="T6" fmla="*/ 216 w 29"/>
                <a:gd name="T7" fmla="*/ 226 h 29"/>
                <a:gd name="T8" fmla="*/ 444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9">
                  <a:moveTo>
                    <a:pt x="0" y="21"/>
                  </a:moveTo>
                  <a:cubicBezTo>
                    <a:pt x="3" y="18"/>
                    <a:pt x="5" y="14"/>
                    <a:pt x="7" y="12"/>
                  </a:cubicBezTo>
                  <a:cubicBezTo>
                    <a:pt x="8" y="15"/>
                    <a:pt x="11" y="17"/>
                    <a:pt x="12" y="18"/>
                  </a:cubicBezTo>
                  <a:cubicBezTo>
                    <a:pt x="12" y="16"/>
                    <a:pt x="14" y="14"/>
                    <a:pt x="14" y="12"/>
                  </a:cubicBezTo>
                  <a:cubicBezTo>
                    <a:pt x="25" y="29"/>
                    <a:pt x="27" y="13"/>
                    <a:pt x="29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Freeform 682">
              <a:extLst>
                <a:ext uri="{FF2B5EF4-FFF2-40B4-BE49-F238E27FC236}">
                  <a16:creationId xmlns:a16="http://schemas.microsoft.com/office/drawing/2014/main" id="{4AFD7CCA-38C3-27B0-50DD-8063A2AC2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2936"/>
              <a:ext cx="60" cy="67"/>
            </a:xfrm>
            <a:custGeom>
              <a:avLst/>
              <a:gdLst>
                <a:gd name="T0" fmla="*/ 0 w 24"/>
                <a:gd name="T1" fmla="*/ 445 h 25"/>
                <a:gd name="T2" fmla="*/ 188 w 24"/>
                <a:gd name="T3" fmla="*/ 482 h 25"/>
                <a:gd name="T4" fmla="*/ 95 w 24"/>
                <a:gd name="T5" fmla="*/ 330 h 25"/>
                <a:gd name="T6" fmla="*/ 333 w 24"/>
                <a:gd name="T7" fmla="*/ 273 h 25"/>
                <a:gd name="T8" fmla="*/ 188 w 24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5">
                  <a:moveTo>
                    <a:pt x="0" y="23"/>
                  </a:moveTo>
                  <a:cubicBezTo>
                    <a:pt x="4" y="24"/>
                    <a:pt x="8" y="25"/>
                    <a:pt x="12" y="25"/>
                  </a:cubicBezTo>
                  <a:cubicBezTo>
                    <a:pt x="11" y="22"/>
                    <a:pt x="8" y="19"/>
                    <a:pt x="6" y="17"/>
                  </a:cubicBezTo>
                  <a:cubicBezTo>
                    <a:pt x="10" y="15"/>
                    <a:pt x="19" y="19"/>
                    <a:pt x="21" y="14"/>
                  </a:cubicBezTo>
                  <a:cubicBezTo>
                    <a:pt x="24" y="8"/>
                    <a:pt x="16" y="2"/>
                    <a:pt x="12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Freeform 683">
              <a:extLst>
                <a:ext uri="{FF2B5EF4-FFF2-40B4-BE49-F238E27FC236}">
                  <a16:creationId xmlns:a16="http://schemas.microsoft.com/office/drawing/2014/main" id="{65238268-DDF5-5C6C-5073-F2CE92E2A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931"/>
              <a:ext cx="80" cy="90"/>
            </a:xfrm>
            <a:custGeom>
              <a:avLst/>
              <a:gdLst>
                <a:gd name="T0" fmla="*/ 0 w 32"/>
                <a:gd name="T1" fmla="*/ 574 h 34"/>
                <a:gd name="T2" fmla="*/ 175 w 32"/>
                <a:gd name="T3" fmla="*/ 574 h 34"/>
                <a:gd name="T4" fmla="*/ 113 w 32"/>
                <a:gd name="T5" fmla="*/ 484 h 34"/>
                <a:gd name="T6" fmla="*/ 220 w 32"/>
                <a:gd name="T7" fmla="*/ 259 h 34"/>
                <a:gd name="T8" fmla="*/ 345 w 32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4">
                  <a:moveTo>
                    <a:pt x="0" y="31"/>
                  </a:moveTo>
                  <a:cubicBezTo>
                    <a:pt x="4" y="34"/>
                    <a:pt x="8" y="34"/>
                    <a:pt x="11" y="31"/>
                  </a:cubicBezTo>
                  <a:cubicBezTo>
                    <a:pt x="10" y="30"/>
                    <a:pt x="9" y="27"/>
                    <a:pt x="7" y="26"/>
                  </a:cubicBezTo>
                  <a:cubicBezTo>
                    <a:pt x="20" y="33"/>
                    <a:pt x="16" y="20"/>
                    <a:pt x="14" y="14"/>
                  </a:cubicBezTo>
                  <a:cubicBezTo>
                    <a:pt x="22" y="13"/>
                    <a:pt x="32" y="7"/>
                    <a:pt x="22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Freeform 684">
              <a:extLst>
                <a:ext uri="{FF2B5EF4-FFF2-40B4-BE49-F238E27FC236}">
                  <a16:creationId xmlns:a16="http://schemas.microsoft.com/office/drawing/2014/main" id="{EAF51871-565F-DA52-33C9-D91106DD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2712"/>
              <a:ext cx="40" cy="75"/>
            </a:xfrm>
            <a:custGeom>
              <a:avLst/>
              <a:gdLst>
                <a:gd name="T0" fmla="*/ 0 w 16"/>
                <a:gd name="T1" fmla="*/ 78 h 28"/>
                <a:gd name="T2" fmla="*/ 175 w 16"/>
                <a:gd name="T3" fmla="*/ 0 h 28"/>
                <a:gd name="T4" fmla="*/ 83 w 16"/>
                <a:gd name="T5" fmla="*/ 287 h 28"/>
                <a:gd name="T6" fmla="*/ 220 w 16"/>
                <a:gd name="T7" fmla="*/ 252 h 28"/>
                <a:gd name="T8" fmla="*/ 83 w 16"/>
                <a:gd name="T9" fmla="*/ 53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8">
                  <a:moveTo>
                    <a:pt x="0" y="4"/>
                  </a:moveTo>
                  <a:cubicBezTo>
                    <a:pt x="4" y="4"/>
                    <a:pt x="8" y="2"/>
                    <a:pt x="11" y="0"/>
                  </a:cubicBezTo>
                  <a:cubicBezTo>
                    <a:pt x="8" y="4"/>
                    <a:pt x="5" y="10"/>
                    <a:pt x="5" y="15"/>
                  </a:cubicBezTo>
                  <a:cubicBezTo>
                    <a:pt x="8" y="13"/>
                    <a:pt x="11" y="14"/>
                    <a:pt x="14" y="13"/>
                  </a:cubicBezTo>
                  <a:cubicBezTo>
                    <a:pt x="16" y="19"/>
                    <a:pt x="11" y="26"/>
                    <a:pt x="5" y="28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8" name="Freeform 685">
              <a:extLst>
                <a:ext uri="{FF2B5EF4-FFF2-40B4-BE49-F238E27FC236}">
                  <a16:creationId xmlns:a16="http://schemas.microsoft.com/office/drawing/2014/main" id="{DD3F4AC3-1890-B0F5-694E-E5C275433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2653"/>
              <a:ext cx="102" cy="46"/>
            </a:xfrm>
            <a:custGeom>
              <a:avLst/>
              <a:gdLst>
                <a:gd name="T0" fmla="*/ 508 w 41"/>
                <a:gd name="T1" fmla="*/ 336 h 17"/>
                <a:gd name="T2" fmla="*/ 341 w 41"/>
                <a:gd name="T3" fmla="*/ 279 h 17"/>
                <a:gd name="T4" fmla="*/ 353 w 41"/>
                <a:gd name="T5" fmla="*/ 138 h 17"/>
                <a:gd name="T6" fmla="*/ 187 w 41"/>
                <a:gd name="T7" fmla="*/ 235 h 17"/>
                <a:gd name="T8" fmla="*/ 199 w 41"/>
                <a:gd name="T9" fmla="*/ 103 h 17"/>
                <a:gd name="T10" fmla="*/ 0 w 41"/>
                <a:gd name="T11" fmla="*/ 30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7">
                  <a:moveTo>
                    <a:pt x="33" y="17"/>
                  </a:moveTo>
                  <a:cubicBezTo>
                    <a:pt x="41" y="7"/>
                    <a:pt x="23" y="0"/>
                    <a:pt x="22" y="14"/>
                  </a:cubicBezTo>
                  <a:cubicBezTo>
                    <a:pt x="23" y="11"/>
                    <a:pt x="23" y="10"/>
                    <a:pt x="23" y="7"/>
                  </a:cubicBezTo>
                  <a:cubicBezTo>
                    <a:pt x="19" y="7"/>
                    <a:pt x="15" y="10"/>
                    <a:pt x="12" y="12"/>
                  </a:cubicBezTo>
                  <a:cubicBezTo>
                    <a:pt x="13" y="9"/>
                    <a:pt x="12" y="7"/>
                    <a:pt x="13" y="5"/>
                  </a:cubicBezTo>
                  <a:cubicBezTo>
                    <a:pt x="6" y="4"/>
                    <a:pt x="2" y="10"/>
                    <a:pt x="0" y="15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Freeform 686">
              <a:extLst>
                <a:ext uri="{FF2B5EF4-FFF2-40B4-BE49-F238E27FC236}">
                  <a16:creationId xmlns:a16="http://schemas.microsoft.com/office/drawing/2014/main" id="{0C7BE8DC-EBC2-2900-E392-BCC27B963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2515"/>
              <a:ext cx="52" cy="90"/>
            </a:xfrm>
            <a:custGeom>
              <a:avLst/>
              <a:gdLst>
                <a:gd name="T0" fmla="*/ 12 w 21"/>
                <a:gd name="T1" fmla="*/ 34 h 34"/>
                <a:gd name="T2" fmla="*/ 124 w 21"/>
                <a:gd name="T3" fmla="*/ 0 h 34"/>
                <a:gd name="T4" fmla="*/ 92 w 21"/>
                <a:gd name="T5" fmla="*/ 225 h 34"/>
                <a:gd name="T6" fmla="*/ 228 w 21"/>
                <a:gd name="T7" fmla="*/ 183 h 34"/>
                <a:gd name="T8" fmla="*/ 166 w 21"/>
                <a:gd name="T9" fmla="*/ 349 h 34"/>
                <a:gd name="T10" fmla="*/ 258 w 21"/>
                <a:gd name="T11" fmla="*/ 63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34">
                  <a:moveTo>
                    <a:pt x="1" y="2"/>
                  </a:moveTo>
                  <a:cubicBezTo>
                    <a:pt x="0" y="3"/>
                    <a:pt x="6" y="1"/>
                    <a:pt x="8" y="0"/>
                  </a:cubicBezTo>
                  <a:cubicBezTo>
                    <a:pt x="9" y="3"/>
                    <a:pt x="7" y="8"/>
                    <a:pt x="6" y="12"/>
                  </a:cubicBezTo>
                  <a:cubicBezTo>
                    <a:pt x="9" y="10"/>
                    <a:pt x="12" y="10"/>
                    <a:pt x="15" y="10"/>
                  </a:cubicBezTo>
                  <a:cubicBezTo>
                    <a:pt x="15" y="13"/>
                    <a:pt x="13" y="17"/>
                    <a:pt x="11" y="19"/>
                  </a:cubicBezTo>
                  <a:cubicBezTo>
                    <a:pt x="19" y="19"/>
                    <a:pt x="21" y="27"/>
                    <a:pt x="17" y="34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Freeform 687">
              <a:extLst>
                <a:ext uri="{FF2B5EF4-FFF2-40B4-BE49-F238E27FC236}">
                  <a16:creationId xmlns:a16="http://schemas.microsoft.com/office/drawing/2014/main" id="{9C4B97EB-B880-23A1-C44A-E3C23499F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2592"/>
              <a:ext cx="73" cy="32"/>
            </a:xfrm>
            <a:custGeom>
              <a:avLst/>
              <a:gdLst>
                <a:gd name="T0" fmla="*/ 430 w 29"/>
                <a:gd name="T1" fmla="*/ 136 h 12"/>
                <a:gd name="T2" fmla="*/ 400 w 29"/>
                <a:gd name="T3" fmla="*/ 0 h 12"/>
                <a:gd name="T4" fmla="*/ 305 w 29"/>
                <a:gd name="T5" fmla="*/ 192 h 12"/>
                <a:gd name="T6" fmla="*/ 317 w 29"/>
                <a:gd name="T7" fmla="*/ 35 h 12"/>
                <a:gd name="T8" fmla="*/ 209 w 29"/>
                <a:gd name="T9" fmla="*/ 171 h 12"/>
                <a:gd name="T10" fmla="*/ 222 w 29"/>
                <a:gd name="T11" fmla="*/ 21 h 12"/>
                <a:gd name="T12" fmla="*/ 0 w 29"/>
                <a:gd name="T13" fmla="*/ 22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2">
                  <a:moveTo>
                    <a:pt x="27" y="7"/>
                  </a:moveTo>
                  <a:cubicBezTo>
                    <a:pt x="28" y="4"/>
                    <a:pt x="29" y="1"/>
                    <a:pt x="25" y="0"/>
                  </a:cubicBezTo>
                  <a:cubicBezTo>
                    <a:pt x="22" y="2"/>
                    <a:pt x="20" y="6"/>
                    <a:pt x="19" y="10"/>
                  </a:cubicBezTo>
                  <a:cubicBezTo>
                    <a:pt x="20" y="7"/>
                    <a:pt x="19" y="5"/>
                    <a:pt x="20" y="2"/>
                  </a:cubicBezTo>
                  <a:cubicBezTo>
                    <a:pt x="16" y="2"/>
                    <a:pt x="14" y="5"/>
                    <a:pt x="13" y="9"/>
                  </a:cubicBezTo>
                  <a:cubicBezTo>
                    <a:pt x="14" y="8"/>
                    <a:pt x="18" y="2"/>
                    <a:pt x="14" y="1"/>
                  </a:cubicBezTo>
                  <a:cubicBezTo>
                    <a:pt x="7" y="0"/>
                    <a:pt x="4" y="7"/>
                    <a:pt x="0" y="1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" name="Freeform 688">
              <a:extLst>
                <a:ext uri="{FF2B5EF4-FFF2-40B4-BE49-F238E27FC236}">
                  <a16:creationId xmlns:a16="http://schemas.microsoft.com/office/drawing/2014/main" id="{F19CDC66-749C-50DA-E65F-F6B64B94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2437"/>
              <a:ext cx="33" cy="56"/>
            </a:xfrm>
            <a:custGeom>
              <a:avLst/>
              <a:gdLst>
                <a:gd name="T0" fmla="*/ 0 w 13"/>
                <a:gd name="T1" fmla="*/ 0 h 21"/>
                <a:gd name="T2" fmla="*/ 193 w 13"/>
                <a:gd name="T3" fmla="*/ 21 h 21"/>
                <a:gd name="T4" fmla="*/ 33 w 13"/>
                <a:gd name="T5" fmla="*/ 205 h 21"/>
                <a:gd name="T6" fmla="*/ 213 w 13"/>
                <a:gd name="T7" fmla="*/ 307 h 21"/>
                <a:gd name="T8" fmla="*/ 33 w 13"/>
                <a:gd name="T9" fmla="*/ 37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cubicBezTo>
                    <a:pt x="3" y="2"/>
                    <a:pt x="8" y="2"/>
                    <a:pt x="12" y="1"/>
                  </a:cubicBezTo>
                  <a:cubicBezTo>
                    <a:pt x="11" y="6"/>
                    <a:pt x="7" y="9"/>
                    <a:pt x="2" y="11"/>
                  </a:cubicBezTo>
                  <a:cubicBezTo>
                    <a:pt x="6" y="11"/>
                    <a:pt x="10" y="13"/>
                    <a:pt x="13" y="16"/>
                  </a:cubicBezTo>
                  <a:cubicBezTo>
                    <a:pt x="11" y="20"/>
                    <a:pt x="6" y="21"/>
                    <a:pt x="2" y="2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" name="Freeform 689">
              <a:extLst>
                <a:ext uri="{FF2B5EF4-FFF2-40B4-BE49-F238E27FC236}">
                  <a16:creationId xmlns:a16="http://schemas.microsoft.com/office/drawing/2014/main" id="{69F7D78D-285F-F676-98CC-F936BB147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424"/>
              <a:ext cx="45" cy="91"/>
            </a:xfrm>
            <a:custGeom>
              <a:avLst/>
              <a:gdLst>
                <a:gd name="T0" fmla="*/ 208 w 18"/>
                <a:gd name="T1" fmla="*/ 0 h 34"/>
                <a:gd name="T2" fmla="*/ 0 w 18"/>
                <a:gd name="T3" fmla="*/ 150 h 34"/>
                <a:gd name="T4" fmla="*/ 175 w 18"/>
                <a:gd name="T5" fmla="*/ 150 h 34"/>
                <a:gd name="T6" fmla="*/ 63 w 18"/>
                <a:gd name="T7" fmla="*/ 329 h 34"/>
                <a:gd name="T8" fmla="*/ 283 w 18"/>
                <a:gd name="T9" fmla="*/ 388 h 34"/>
                <a:gd name="T10" fmla="*/ 83 w 18"/>
                <a:gd name="T11" fmla="*/ 653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34">
                  <a:moveTo>
                    <a:pt x="13" y="0"/>
                  </a:moveTo>
                  <a:cubicBezTo>
                    <a:pt x="9" y="3"/>
                    <a:pt x="4" y="4"/>
                    <a:pt x="0" y="8"/>
                  </a:cubicBezTo>
                  <a:cubicBezTo>
                    <a:pt x="4" y="8"/>
                    <a:pt x="8" y="8"/>
                    <a:pt x="11" y="8"/>
                  </a:cubicBezTo>
                  <a:cubicBezTo>
                    <a:pt x="9" y="11"/>
                    <a:pt x="6" y="14"/>
                    <a:pt x="4" y="17"/>
                  </a:cubicBezTo>
                  <a:cubicBezTo>
                    <a:pt x="9" y="16"/>
                    <a:pt x="15" y="16"/>
                    <a:pt x="18" y="20"/>
                  </a:cubicBezTo>
                  <a:cubicBezTo>
                    <a:pt x="16" y="26"/>
                    <a:pt x="10" y="30"/>
                    <a:pt x="5" y="34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" name="Freeform 690">
              <a:extLst>
                <a:ext uri="{FF2B5EF4-FFF2-40B4-BE49-F238E27FC236}">
                  <a16:creationId xmlns:a16="http://schemas.microsoft.com/office/drawing/2014/main" id="{76B97670-760E-A45B-B3BD-02368192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621"/>
              <a:ext cx="40" cy="51"/>
            </a:xfrm>
            <a:custGeom>
              <a:avLst/>
              <a:gdLst>
                <a:gd name="T0" fmla="*/ 250 w 16"/>
                <a:gd name="T1" fmla="*/ 172 h 19"/>
                <a:gd name="T2" fmla="*/ 145 w 16"/>
                <a:gd name="T3" fmla="*/ 0 h 19"/>
                <a:gd name="T4" fmla="*/ 145 w 16"/>
                <a:gd name="T5" fmla="*/ 274 h 19"/>
                <a:gd name="T6" fmla="*/ 33 w 16"/>
                <a:gd name="T7" fmla="*/ 115 h 19"/>
                <a:gd name="T8" fmla="*/ 50 w 16"/>
                <a:gd name="T9" fmla="*/ 36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9">
                  <a:moveTo>
                    <a:pt x="16" y="9"/>
                  </a:moveTo>
                  <a:cubicBezTo>
                    <a:pt x="16" y="10"/>
                    <a:pt x="13" y="1"/>
                    <a:pt x="9" y="0"/>
                  </a:cubicBezTo>
                  <a:cubicBezTo>
                    <a:pt x="5" y="3"/>
                    <a:pt x="6" y="10"/>
                    <a:pt x="9" y="14"/>
                  </a:cubicBezTo>
                  <a:cubicBezTo>
                    <a:pt x="8" y="10"/>
                    <a:pt x="5" y="7"/>
                    <a:pt x="2" y="6"/>
                  </a:cubicBezTo>
                  <a:cubicBezTo>
                    <a:pt x="0" y="10"/>
                    <a:pt x="0" y="15"/>
                    <a:pt x="3" y="19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Freeform 691">
              <a:extLst>
                <a:ext uri="{FF2B5EF4-FFF2-40B4-BE49-F238E27FC236}">
                  <a16:creationId xmlns:a16="http://schemas.microsoft.com/office/drawing/2014/main" id="{F21A94CE-AA30-FDB5-3460-E118E9F32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2683"/>
              <a:ext cx="65" cy="120"/>
            </a:xfrm>
            <a:custGeom>
              <a:avLst/>
              <a:gdLst>
                <a:gd name="T0" fmla="*/ 158 w 26"/>
                <a:gd name="T1" fmla="*/ 853 h 45"/>
                <a:gd name="T2" fmla="*/ 0 w 26"/>
                <a:gd name="T3" fmla="*/ 739 h 45"/>
                <a:gd name="T4" fmla="*/ 220 w 26"/>
                <a:gd name="T5" fmla="*/ 605 h 45"/>
                <a:gd name="T6" fmla="*/ 50 w 26"/>
                <a:gd name="T7" fmla="*/ 491 h 45"/>
                <a:gd name="T8" fmla="*/ 238 w 26"/>
                <a:gd name="T9" fmla="*/ 376 h 45"/>
                <a:gd name="T10" fmla="*/ 208 w 26"/>
                <a:gd name="T11" fmla="*/ 0 h 45"/>
                <a:gd name="T12" fmla="*/ 408 w 26"/>
                <a:gd name="T13" fmla="*/ 35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5">
                  <a:moveTo>
                    <a:pt x="10" y="45"/>
                  </a:moveTo>
                  <a:cubicBezTo>
                    <a:pt x="6" y="44"/>
                    <a:pt x="3" y="42"/>
                    <a:pt x="0" y="39"/>
                  </a:cubicBezTo>
                  <a:cubicBezTo>
                    <a:pt x="2" y="33"/>
                    <a:pt x="11" y="37"/>
                    <a:pt x="14" y="32"/>
                  </a:cubicBezTo>
                  <a:cubicBezTo>
                    <a:pt x="11" y="29"/>
                    <a:pt x="7" y="28"/>
                    <a:pt x="3" y="26"/>
                  </a:cubicBezTo>
                  <a:cubicBezTo>
                    <a:pt x="6" y="23"/>
                    <a:pt x="11" y="22"/>
                    <a:pt x="15" y="20"/>
                  </a:cubicBezTo>
                  <a:cubicBezTo>
                    <a:pt x="13" y="14"/>
                    <a:pt x="8" y="6"/>
                    <a:pt x="13" y="0"/>
                  </a:cubicBezTo>
                  <a:cubicBezTo>
                    <a:pt x="17" y="1"/>
                    <a:pt x="22" y="4"/>
                    <a:pt x="26" y="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Freeform 692">
              <a:extLst>
                <a:ext uri="{FF2B5EF4-FFF2-40B4-BE49-F238E27FC236}">
                  <a16:creationId xmlns:a16="http://schemas.microsoft.com/office/drawing/2014/main" id="{3E654E64-EB18-6DC6-57EB-7AC5891A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2632"/>
              <a:ext cx="47" cy="85"/>
            </a:xfrm>
            <a:custGeom>
              <a:avLst/>
              <a:gdLst>
                <a:gd name="T0" fmla="*/ 0 w 19"/>
                <a:gd name="T1" fmla="*/ 523 h 32"/>
                <a:gd name="T2" fmla="*/ 0 w 19"/>
                <a:gd name="T3" fmla="*/ 579 h 32"/>
                <a:gd name="T4" fmla="*/ 153 w 19"/>
                <a:gd name="T5" fmla="*/ 486 h 32"/>
                <a:gd name="T6" fmla="*/ 12 w 19"/>
                <a:gd name="T7" fmla="*/ 396 h 32"/>
                <a:gd name="T8" fmla="*/ 287 w 19"/>
                <a:gd name="T9" fmla="*/ 114 h 32"/>
                <a:gd name="T10" fmla="*/ 104 w 19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32">
                  <a:moveTo>
                    <a:pt x="0" y="28"/>
                  </a:moveTo>
                  <a:cubicBezTo>
                    <a:pt x="0" y="29"/>
                    <a:pt x="0" y="30"/>
                    <a:pt x="0" y="31"/>
                  </a:cubicBezTo>
                  <a:cubicBezTo>
                    <a:pt x="4" y="32"/>
                    <a:pt x="8" y="30"/>
                    <a:pt x="10" y="26"/>
                  </a:cubicBezTo>
                  <a:cubicBezTo>
                    <a:pt x="8" y="22"/>
                    <a:pt x="5" y="21"/>
                    <a:pt x="1" y="21"/>
                  </a:cubicBezTo>
                  <a:cubicBezTo>
                    <a:pt x="6" y="15"/>
                    <a:pt x="14" y="12"/>
                    <a:pt x="19" y="6"/>
                  </a:cubicBezTo>
                  <a:cubicBezTo>
                    <a:pt x="16" y="3"/>
                    <a:pt x="11" y="2"/>
                    <a:pt x="7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Freeform 693">
              <a:extLst>
                <a:ext uri="{FF2B5EF4-FFF2-40B4-BE49-F238E27FC236}">
                  <a16:creationId xmlns:a16="http://schemas.microsoft.com/office/drawing/2014/main" id="{D2AE8EA3-0C95-98E9-AADF-BEB862B8C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2325"/>
              <a:ext cx="43" cy="35"/>
            </a:xfrm>
            <a:custGeom>
              <a:avLst/>
              <a:gdLst>
                <a:gd name="T0" fmla="*/ 225 w 17"/>
                <a:gd name="T1" fmla="*/ 59 h 13"/>
                <a:gd name="T2" fmla="*/ 225 w 17"/>
                <a:gd name="T3" fmla="*/ 22 h 13"/>
                <a:gd name="T4" fmla="*/ 83 w 17"/>
                <a:gd name="T5" fmla="*/ 81 h 13"/>
                <a:gd name="T6" fmla="*/ 276 w 17"/>
                <a:gd name="T7" fmla="*/ 175 h 13"/>
                <a:gd name="T8" fmla="*/ 0 w 17"/>
                <a:gd name="T9" fmla="*/ 25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cubicBezTo>
                    <a:pt x="15" y="3"/>
                    <a:pt x="15" y="2"/>
                    <a:pt x="14" y="1"/>
                  </a:cubicBezTo>
                  <a:cubicBezTo>
                    <a:pt x="11" y="0"/>
                    <a:pt x="7" y="1"/>
                    <a:pt x="5" y="4"/>
                  </a:cubicBezTo>
                  <a:cubicBezTo>
                    <a:pt x="8" y="8"/>
                    <a:pt x="12" y="8"/>
                    <a:pt x="17" y="9"/>
                  </a:cubicBezTo>
                  <a:cubicBezTo>
                    <a:pt x="12" y="12"/>
                    <a:pt x="6" y="13"/>
                    <a:pt x="0" y="1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Freeform 694">
              <a:extLst>
                <a:ext uri="{FF2B5EF4-FFF2-40B4-BE49-F238E27FC236}">
                  <a16:creationId xmlns:a16="http://schemas.microsoft.com/office/drawing/2014/main" id="{4C993651-C170-AC68-3CFD-21A8D28E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320"/>
              <a:ext cx="45" cy="69"/>
            </a:xfrm>
            <a:custGeom>
              <a:avLst/>
              <a:gdLst>
                <a:gd name="T0" fmla="*/ 188 w 18"/>
                <a:gd name="T1" fmla="*/ 486 h 26"/>
                <a:gd name="T2" fmla="*/ 283 w 18"/>
                <a:gd name="T3" fmla="*/ 409 h 26"/>
                <a:gd name="T4" fmla="*/ 95 w 18"/>
                <a:gd name="T5" fmla="*/ 353 h 26"/>
                <a:gd name="T6" fmla="*/ 0 w 18"/>
                <a:gd name="T7" fmla="*/ 93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6">
                  <a:moveTo>
                    <a:pt x="12" y="26"/>
                  </a:moveTo>
                  <a:cubicBezTo>
                    <a:pt x="15" y="26"/>
                    <a:pt x="17" y="25"/>
                    <a:pt x="18" y="22"/>
                  </a:cubicBezTo>
                  <a:cubicBezTo>
                    <a:pt x="14" y="19"/>
                    <a:pt x="11" y="19"/>
                    <a:pt x="6" y="19"/>
                  </a:cubicBezTo>
                  <a:cubicBezTo>
                    <a:pt x="17" y="12"/>
                    <a:pt x="16" y="0"/>
                    <a:pt x="0" y="5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Freeform 695">
              <a:extLst>
                <a:ext uri="{FF2B5EF4-FFF2-40B4-BE49-F238E27FC236}">
                  <a16:creationId xmlns:a16="http://schemas.microsoft.com/office/drawing/2014/main" id="{FF54BD69-7FDC-3196-6E66-21332A2EE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2197"/>
              <a:ext cx="30" cy="30"/>
            </a:xfrm>
            <a:custGeom>
              <a:avLst/>
              <a:gdLst>
                <a:gd name="T0" fmla="*/ 63 w 12"/>
                <a:gd name="T1" fmla="*/ 0 h 11"/>
                <a:gd name="T2" fmla="*/ 188 w 12"/>
                <a:gd name="T3" fmla="*/ 202 h 11"/>
                <a:gd name="T4" fmla="*/ 0 w 12"/>
                <a:gd name="T5" fmla="*/ 12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8" y="3"/>
                    <a:pt x="11" y="6"/>
                    <a:pt x="12" y="10"/>
                  </a:cubicBezTo>
                  <a:cubicBezTo>
                    <a:pt x="7" y="11"/>
                    <a:pt x="3" y="10"/>
                    <a:pt x="0" y="6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Freeform 696">
              <a:extLst>
                <a:ext uri="{FF2B5EF4-FFF2-40B4-BE49-F238E27FC236}">
                  <a16:creationId xmlns:a16="http://schemas.microsoft.com/office/drawing/2014/main" id="{23AC127A-3D18-7B7D-511A-90D6216E8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2155"/>
              <a:ext cx="77" cy="72"/>
            </a:xfrm>
            <a:custGeom>
              <a:avLst/>
              <a:gdLst>
                <a:gd name="T0" fmla="*/ 474 w 31"/>
                <a:gd name="T1" fmla="*/ 93 h 27"/>
                <a:gd name="T2" fmla="*/ 291 w 31"/>
                <a:gd name="T3" fmla="*/ 21 h 27"/>
                <a:gd name="T4" fmla="*/ 320 w 31"/>
                <a:gd name="T5" fmla="*/ 149 h 27"/>
                <a:gd name="T6" fmla="*/ 186 w 31"/>
                <a:gd name="T7" fmla="*/ 93 h 27"/>
                <a:gd name="T8" fmla="*/ 216 w 31"/>
                <a:gd name="T9" fmla="*/ 307 h 27"/>
                <a:gd name="T10" fmla="*/ 30 w 31"/>
                <a:gd name="T11" fmla="*/ 205 h 27"/>
                <a:gd name="T12" fmla="*/ 12 w 31"/>
                <a:gd name="T13" fmla="*/ 512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7">
                  <a:moveTo>
                    <a:pt x="31" y="5"/>
                  </a:moveTo>
                  <a:cubicBezTo>
                    <a:pt x="27" y="3"/>
                    <a:pt x="23" y="0"/>
                    <a:pt x="19" y="1"/>
                  </a:cubicBezTo>
                  <a:cubicBezTo>
                    <a:pt x="20" y="4"/>
                    <a:pt x="19" y="5"/>
                    <a:pt x="21" y="8"/>
                  </a:cubicBezTo>
                  <a:cubicBezTo>
                    <a:pt x="19" y="6"/>
                    <a:pt x="15" y="6"/>
                    <a:pt x="12" y="5"/>
                  </a:cubicBezTo>
                  <a:cubicBezTo>
                    <a:pt x="11" y="9"/>
                    <a:pt x="12" y="12"/>
                    <a:pt x="14" y="16"/>
                  </a:cubicBezTo>
                  <a:cubicBezTo>
                    <a:pt x="11" y="13"/>
                    <a:pt x="7" y="11"/>
                    <a:pt x="2" y="11"/>
                  </a:cubicBezTo>
                  <a:cubicBezTo>
                    <a:pt x="0" y="16"/>
                    <a:pt x="1" y="22"/>
                    <a:pt x="1" y="27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Freeform 697">
              <a:extLst>
                <a:ext uri="{FF2B5EF4-FFF2-40B4-BE49-F238E27FC236}">
                  <a16:creationId xmlns:a16="http://schemas.microsoft.com/office/drawing/2014/main" id="{94906387-B91B-2132-050E-703AF67AA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2221"/>
              <a:ext cx="80" cy="78"/>
            </a:xfrm>
            <a:custGeom>
              <a:avLst/>
              <a:gdLst>
                <a:gd name="T0" fmla="*/ 0 w 32"/>
                <a:gd name="T1" fmla="*/ 449 h 29"/>
                <a:gd name="T2" fmla="*/ 113 w 32"/>
                <a:gd name="T3" fmla="*/ 565 h 29"/>
                <a:gd name="T4" fmla="*/ 83 w 32"/>
                <a:gd name="T5" fmla="*/ 368 h 29"/>
                <a:gd name="T6" fmla="*/ 250 w 32"/>
                <a:gd name="T7" fmla="*/ 406 h 29"/>
                <a:gd name="T8" fmla="*/ 300 w 3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">
                  <a:moveTo>
                    <a:pt x="0" y="23"/>
                  </a:moveTo>
                  <a:cubicBezTo>
                    <a:pt x="1" y="26"/>
                    <a:pt x="4" y="28"/>
                    <a:pt x="7" y="29"/>
                  </a:cubicBezTo>
                  <a:cubicBezTo>
                    <a:pt x="10" y="26"/>
                    <a:pt x="8" y="22"/>
                    <a:pt x="5" y="19"/>
                  </a:cubicBezTo>
                  <a:cubicBezTo>
                    <a:pt x="8" y="22"/>
                    <a:pt x="12" y="23"/>
                    <a:pt x="16" y="21"/>
                  </a:cubicBezTo>
                  <a:cubicBezTo>
                    <a:pt x="14" y="12"/>
                    <a:pt x="32" y="8"/>
                    <a:pt x="19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Freeform 698">
              <a:extLst>
                <a:ext uri="{FF2B5EF4-FFF2-40B4-BE49-F238E27FC236}">
                  <a16:creationId xmlns:a16="http://schemas.microsoft.com/office/drawing/2014/main" id="{2F7A05CD-2D11-F2E6-2BC0-3633C2B65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2267"/>
              <a:ext cx="55" cy="93"/>
            </a:xfrm>
            <a:custGeom>
              <a:avLst/>
              <a:gdLst>
                <a:gd name="T0" fmla="*/ 208 w 22"/>
                <a:gd name="T1" fmla="*/ 0 h 35"/>
                <a:gd name="T2" fmla="*/ 0 w 22"/>
                <a:gd name="T3" fmla="*/ 205 h 35"/>
                <a:gd name="T4" fmla="*/ 208 w 22"/>
                <a:gd name="T5" fmla="*/ 191 h 35"/>
                <a:gd name="T6" fmla="*/ 63 w 22"/>
                <a:gd name="T7" fmla="*/ 375 h 35"/>
                <a:gd name="T8" fmla="*/ 20 w 22"/>
                <a:gd name="T9" fmla="*/ 6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5">
                  <a:moveTo>
                    <a:pt x="13" y="0"/>
                  </a:moveTo>
                  <a:cubicBezTo>
                    <a:pt x="8" y="4"/>
                    <a:pt x="3" y="6"/>
                    <a:pt x="0" y="11"/>
                  </a:cubicBezTo>
                  <a:cubicBezTo>
                    <a:pt x="4" y="11"/>
                    <a:pt x="9" y="9"/>
                    <a:pt x="13" y="10"/>
                  </a:cubicBezTo>
                  <a:cubicBezTo>
                    <a:pt x="10" y="13"/>
                    <a:pt x="6" y="16"/>
                    <a:pt x="4" y="20"/>
                  </a:cubicBezTo>
                  <a:cubicBezTo>
                    <a:pt x="22" y="20"/>
                    <a:pt x="13" y="35"/>
                    <a:pt x="1" y="34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Freeform 699">
              <a:extLst>
                <a:ext uri="{FF2B5EF4-FFF2-40B4-BE49-F238E27FC236}">
                  <a16:creationId xmlns:a16="http://schemas.microsoft.com/office/drawing/2014/main" id="{730D94CE-DCCC-DF34-6A5E-36949737E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2451"/>
              <a:ext cx="38" cy="53"/>
            </a:xfrm>
            <a:custGeom>
              <a:avLst/>
              <a:gdLst>
                <a:gd name="T0" fmla="*/ 0 w 15"/>
                <a:gd name="T1" fmla="*/ 111 h 20"/>
                <a:gd name="T2" fmla="*/ 180 w 15"/>
                <a:gd name="T3" fmla="*/ 0 h 20"/>
                <a:gd name="T4" fmla="*/ 96 w 15"/>
                <a:gd name="T5" fmla="*/ 239 h 20"/>
                <a:gd name="T6" fmla="*/ 243 w 15"/>
                <a:gd name="T7" fmla="*/ 225 h 20"/>
                <a:gd name="T8" fmla="*/ 193 w 15"/>
                <a:gd name="T9" fmla="*/ 37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0">
                  <a:moveTo>
                    <a:pt x="0" y="6"/>
                  </a:moveTo>
                  <a:cubicBezTo>
                    <a:pt x="4" y="5"/>
                    <a:pt x="8" y="3"/>
                    <a:pt x="11" y="0"/>
                  </a:cubicBezTo>
                  <a:cubicBezTo>
                    <a:pt x="10" y="5"/>
                    <a:pt x="8" y="9"/>
                    <a:pt x="6" y="13"/>
                  </a:cubicBezTo>
                  <a:cubicBezTo>
                    <a:pt x="9" y="11"/>
                    <a:pt x="12" y="12"/>
                    <a:pt x="15" y="12"/>
                  </a:cubicBezTo>
                  <a:cubicBezTo>
                    <a:pt x="14" y="14"/>
                    <a:pt x="13" y="18"/>
                    <a:pt x="12" y="2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Freeform 700">
              <a:extLst>
                <a:ext uri="{FF2B5EF4-FFF2-40B4-BE49-F238E27FC236}">
                  <a16:creationId xmlns:a16="http://schemas.microsoft.com/office/drawing/2014/main" id="{D472F123-CD20-1773-10FD-17F768B87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568"/>
              <a:ext cx="35" cy="29"/>
            </a:xfrm>
            <a:custGeom>
              <a:avLst/>
              <a:gdLst>
                <a:gd name="T0" fmla="*/ 95 w 14"/>
                <a:gd name="T1" fmla="*/ 200 h 11"/>
                <a:gd name="T2" fmla="*/ 220 w 14"/>
                <a:gd name="T3" fmla="*/ 55 h 11"/>
                <a:gd name="T4" fmla="*/ 0 w 14"/>
                <a:gd name="T5" fmla="*/ 76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1">
                  <a:moveTo>
                    <a:pt x="6" y="11"/>
                  </a:moveTo>
                  <a:cubicBezTo>
                    <a:pt x="10" y="9"/>
                    <a:pt x="13" y="7"/>
                    <a:pt x="14" y="3"/>
                  </a:cubicBezTo>
                  <a:cubicBezTo>
                    <a:pt x="9" y="0"/>
                    <a:pt x="4" y="1"/>
                    <a:pt x="0" y="4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Freeform 701">
              <a:extLst>
                <a:ext uri="{FF2B5EF4-FFF2-40B4-BE49-F238E27FC236}">
                  <a16:creationId xmlns:a16="http://schemas.microsoft.com/office/drawing/2014/main" id="{6436492D-9879-C35B-FE84-4EEFD54A9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2525"/>
              <a:ext cx="50" cy="62"/>
            </a:xfrm>
            <a:custGeom>
              <a:avLst/>
              <a:gdLst>
                <a:gd name="T0" fmla="*/ 188 w 20"/>
                <a:gd name="T1" fmla="*/ 450 h 23"/>
                <a:gd name="T2" fmla="*/ 313 w 20"/>
                <a:gd name="T3" fmla="*/ 253 h 23"/>
                <a:gd name="T4" fmla="*/ 125 w 20"/>
                <a:gd name="T5" fmla="*/ 313 h 23"/>
                <a:gd name="T6" fmla="*/ 220 w 20"/>
                <a:gd name="T7" fmla="*/ 35 h 23"/>
                <a:gd name="T8" fmla="*/ 0 w 20"/>
                <a:gd name="T9" fmla="*/ 59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3">
                  <a:moveTo>
                    <a:pt x="12" y="23"/>
                  </a:moveTo>
                  <a:cubicBezTo>
                    <a:pt x="16" y="21"/>
                    <a:pt x="20" y="17"/>
                    <a:pt x="20" y="13"/>
                  </a:cubicBezTo>
                  <a:cubicBezTo>
                    <a:pt x="16" y="11"/>
                    <a:pt x="12" y="14"/>
                    <a:pt x="8" y="16"/>
                  </a:cubicBezTo>
                  <a:cubicBezTo>
                    <a:pt x="11" y="12"/>
                    <a:pt x="13" y="7"/>
                    <a:pt x="14" y="2"/>
                  </a:cubicBezTo>
                  <a:cubicBezTo>
                    <a:pt x="9" y="0"/>
                    <a:pt x="4" y="1"/>
                    <a:pt x="0" y="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Freeform 702">
              <a:extLst>
                <a:ext uri="{FF2B5EF4-FFF2-40B4-BE49-F238E27FC236}">
                  <a16:creationId xmlns:a16="http://schemas.microsoft.com/office/drawing/2014/main" id="{BA159236-2871-542F-DA26-2DFECC2A2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155"/>
              <a:ext cx="58" cy="128"/>
            </a:xfrm>
            <a:custGeom>
              <a:avLst/>
              <a:gdLst>
                <a:gd name="T0" fmla="*/ 126 w 23"/>
                <a:gd name="T1" fmla="*/ 0 h 48"/>
                <a:gd name="T2" fmla="*/ 33 w 23"/>
                <a:gd name="T3" fmla="*/ 115 h 48"/>
                <a:gd name="T4" fmla="*/ 159 w 23"/>
                <a:gd name="T5" fmla="*/ 136 h 48"/>
                <a:gd name="T6" fmla="*/ 0 w 23"/>
                <a:gd name="T7" fmla="*/ 307 h 48"/>
                <a:gd name="T8" fmla="*/ 192 w 23"/>
                <a:gd name="T9" fmla="*/ 341 h 48"/>
                <a:gd name="T10" fmla="*/ 33 w 23"/>
                <a:gd name="T11" fmla="*/ 533 h 48"/>
                <a:gd name="T12" fmla="*/ 305 w 23"/>
                <a:gd name="T13" fmla="*/ 589 h 48"/>
                <a:gd name="T14" fmla="*/ 146 w 23"/>
                <a:gd name="T15" fmla="*/ 909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48">
                  <a:moveTo>
                    <a:pt x="8" y="0"/>
                  </a:moveTo>
                  <a:cubicBezTo>
                    <a:pt x="5" y="2"/>
                    <a:pt x="3" y="4"/>
                    <a:pt x="2" y="6"/>
                  </a:cubicBezTo>
                  <a:cubicBezTo>
                    <a:pt x="4" y="6"/>
                    <a:pt x="8" y="7"/>
                    <a:pt x="10" y="7"/>
                  </a:cubicBezTo>
                  <a:cubicBezTo>
                    <a:pt x="7" y="11"/>
                    <a:pt x="4" y="13"/>
                    <a:pt x="0" y="16"/>
                  </a:cubicBezTo>
                  <a:cubicBezTo>
                    <a:pt x="4" y="17"/>
                    <a:pt x="8" y="16"/>
                    <a:pt x="12" y="18"/>
                  </a:cubicBezTo>
                  <a:cubicBezTo>
                    <a:pt x="11" y="23"/>
                    <a:pt x="6" y="26"/>
                    <a:pt x="2" y="28"/>
                  </a:cubicBezTo>
                  <a:cubicBezTo>
                    <a:pt x="5" y="29"/>
                    <a:pt x="17" y="28"/>
                    <a:pt x="19" y="31"/>
                  </a:cubicBezTo>
                  <a:cubicBezTo>
                    <a:pt x="23" y="38"/>
                    <a:pt x="13" y="44"/>
                    <a:pt x="9" y="48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Freeform 703">
              <a:extLst>
                <a:ext uri="{FF2B5EF4-FFF2-40B4-BE49-F238E27FC236}">
                  <a16:creationId xmlns:a16="http://schemas.microsoft.com/office/drawing/2014/main" id="{508905C2-5808-E03C-6A1C-4373F8522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832"/>
              <a:ext cx="90" cy="77"/>
            </a:xfrm>
            <a:custGeom>
              <a:avLst/>
              <a:gdLst>
                <a:gd name="T0" fmla="*/ 550 w 36"/>
                <a:gd name="T1" fmla="*/ 542 h 29"/>
                <a:gd name="T2" fmla="*/ 550 w 36"/>
                <a:gd name="T3" fmla="*/ 396 h 29"/>
                <a:gd name="T4" fmla="*/ 375 w 36"/>
                <a:gd name="T5" fmla="*/ 507 h 29"/>
                <a:gd name="T6" fmla="*/ 425 w 36"/>
                <a:gd name="T7" fmla="*/ 374 h 29"/>
                <a:gd name="T8" fmla="*/ 313 w 36"/>
                <a:gd name="T9" fmla="*/ 409 h 29"/>
                <a:gd name="T10" fmla="*/ 333 w 36"/>
                <a:gd name="T11" fmla="*/ 204 h 29"/>
                <a:gd name="T12" fmla="*/ 125 w 36"/>
                <a:gd name="T13" fmla="*/ 337 h 29"/>
                <a:gd name="T14" fmla="*/ 208 w 36"/>
                <a:gd name="T15" fmla="*/ 56 h 29"/>
                <a:gd name="T16" fmla="*/ 0 w 36"/>
                <a:gd name="T17" fmla="*/ 93 h 29"/>
                <a:gd name="T18" fmla="*/ 33 w 36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9">
                  <a:moveTo>
                    <a:pt x="35" y="29"/>
                  </a:moveTo>
                  <a:cubicBezTo>
                    <a:pt x="36" y="27"/>
                    <a:pt x="35" y="23"/>
                    <a:pt x="35" y="21"/>
                  </a:cubicBezTo>
                  <a:cubicBezTo>
                    <a:pt x="31" y="21"/>
                    <a:pt x="27" y="24"/>
                    <a:pt x="24" y="27"/>
                  </a:cubicBezTo>
                  <a:cubicBezTo>
                    <a:pt x="27" y="24"/>
                    <a:pt x="26" y="23"/>
                    <a:pt x="27" y="20"/>
                  </a:cubicBezTo>
                  <a:cubicBezTo>
                    <a:pt x="25" y="21"/>
                    <a:pt x="22" y="21"/>
                    <a:pt x="20" y="22"/>
                  </a:cubicBezTo>
                  <a:cubicBezTo>
                    <a:pt x="21" y="19"/>
                    <a:pt x="21" y="15"/>
                    <a:pt x="21" y="11"/>
                  </a:cubicBezTo>
                  <a:cubicBezTo>
                    <a:pt x="16" y="12"/>
                    <a:pt x="13" y="16"/>
                    <a:pt x="8" y="18"/>
                  </a:cubicBezTo>
                  <a:cubicBezTo>
                    <a:pt x="12" y="14"/>
                    <a:pt x="17" y="8"/>
                    <a:pt x="13" y="3"/>
                  </a:cubicBezTo>
                  <a:cubicBezTo>
                    <a:pt x="9" y="4"/>
                    <a:pt x="5" y="6"/>
                    <a:pt x="0" y="5"/>
                  </a:cubicBezTo>
                  <a:cubicBezTo>
                    <a:pt x="0" y="3"/>
                    <a:pt x="1" y="2"/>
                    <a:pt x="2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Freeform 704">
              <a:extLst>
                <a:ext uri="{FF2B5EF4-FFF2-40B4-BE49-F238E27FC236}">
                  <a16:creationId xmlns:a16="http://schemas.microsoft.com/office/drawing/2014/main" id="{FBD692C4-0775-D347-7583-7BC80507D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3056"/>
              <a:ext cx="105" cy="40"/>
            </a:xfrm>
            <a:custGeom>
              <a:avLst/>
              <a:gdLst>
                <a:gd name="T0" fmla="*/ 0 w 42"/>
                <a:gd name="T1" fmla="*/ 77 h 15"/>
                <a:gd name="T2" fmla="*/ 158 w 42"/>
                <a:gd name="T3" fmla="*/ 0 h 15"/>
                <a:gd name="T4" fmla="*/ 158 w 42"/>
                <a:gd name="T5" fmla="*/ 205 h 15"/>
                <a:gd name="T6" fmla="*/ 333 w 42"/>
                <a:gd name="T7" fmla="*/ 93 h 15"/>
                <a:gd name="T8" fmla="*/ 363 w 42"/>
                <a:gd name="T9" fmla="*/ 192 h 15"/>
                <a:gd name="T10" fmla="*/ 595 w 42"/>
                <a:gd name="T11" fmla="*/ 93 h 15"/>
                <a:gd name="T12" fmla="*/ 658 w 42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15">
                  <a:moveTo>
                    <a:pt x="0" y="4"/>
                  </a:moveTo>
                  <a:cubicBezTo>
                    <a:pt x="4" y="4"/>
                    <a:pt x="7" y="2"/>
                    <a:pt x="10" y="0"/>
                  </a:cubicBezTo>
                  <a:cubicBezTo>
                    <a:pt x="9" y="4"/>
                    <a:pt x="8" y="8"/>
                    <a:pt x="10" y="11"/>
                  </a:cubicBezTo>
                  <a:cubicBezTo>
                    <a:pt x="14" y="10"/>
                    <a:pt x="18" y="7"/>
                    <a:pt x="21" y="5"/>
                  </a:cubicBezTo>
                  <a:cubicBezTo>
                    <a:pt x="21" y="6"/>
                    <a:pt x="23" y="9"/>
                    <a:pt x="23" y="10"/>
                  </a:cubicBezTo>
                  <a:cubicBezTo>
                    <a:pt x="29" y="12"/>
                    <a:pt x="33" y="6"/>
                    <a:pt x="38" y="5"/>
                  </a:cubicBezTo>
                  <a:cubicBezTo>
                    <a:pt x="38" y="9"/>
                    <a:pt x="40" y="13"/>
                    <a:pt x="42" y="15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Freeform 705">
              <a:extLst>
                <a:ext uri="{FF2B5EF4-FFF2-40B4-BE49-F238E27FC236}">
                  <a16:creationId xmlns:a16="http://schemas.microsoft.com/office/drawing/2014/main" id="{ED41F138-473A-D3A7-1CF7-D35C052D7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1717"/>
              <a:ext cx="77" cy="72"/>
            </a:xfrm>
            <a:custGeom>
              <a:avLst/>
              <a:gdLst>
                <a:gd name="T0" fmla="*/ 0 w 31"/>
                <a:gd name="T1" fmla="*/ 341 h 27"/>
                <a:gd name="T2" fmla="*/ 75 w 31"/>
                <a:gd name="T3" fmla="*/ 149 h 27"/>
                <a:gd name="T4" fmla="*/ 104 w 31"/>
                <a:gd name="T5" fmla="*/ 363 h 27"/>
                <a:gd name="T6" fmla="*/ 216 w 31"/>
                <a:gd name="T7" fmla="*/ 171 h 27"/>
                <a:gd name="T8" fmla="*/ 432 w 3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7">
                  <a:moveTo>
                    <a:pt x="0" y="18"/>
                  </a:moveTo>
                  <a:cubicBezTo>
                    <a:pt x="2" y="15"/>
                    <a:pt x="3" y="12"/>
                    <a:pt x="5" y="8"/>
                  </a:cubicBezTo>
                  <a:cubicBezTo>
                    <a:pt x="5" y="12"/>
                    <a:pt x="5" y="16"/>
                    <a:pt x="7" y="19"/>
                  </a:cubicBezTo>
                  <a:cubicBezTo>
                    <a:pt x="11" y="18"/>
                    <a:pt x="14" y="14"/>
                    <a:pt x="14" y="9"/>
                  </a:cubicBezTo>
                  <a:cubicBezTo>
                    <a:pt x="17" y="27"/>
                    <a:pt x="31" y="15"/>
                    <a:pt x="28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Freeform 706">
              <a:extLst>
                <a:ext uri="{FF2B5EF4-FFF2-40B4-BE49-F238E27FC236}">
                  <a16:creationId xmlns:a16="http://schemas.microsoft.com/office/drawing/2014/main" id="{B9E44DFB-DB81-30C1-DA72-0BB17AF06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1677"/>
              <a:ext cx="37" cy="43"/>
            </a:xfrm>
            <a:custGeom>
              <a:avLst/>
              <a:gdLst>
                <a:gd name="T0" fmla="*/ 212 w 15"/>
                <a:gd name="T1" fmla="*/ 22 h 16"/>
                <a:gd name="T2" fmla="*/ 62 w 15"/>
                <a:gd name="T3" fmla="*/ 94 h 16"/>
                <a:gd name="T4" fmla="*/ 224 w 15"/>
                <a:gd name="T5" fmla="*/ 253 h 16"/>
                <a:gd name="T6" fmla="*/ 0 w 15"/>
                <a:gd name="T7" fmla="*/ 274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6">
                  <a:moveTo>
                    <a:pt x="14" y="1"/>
                  </a:moveTo>
                  <a:cubicBezTo>
                    <a:pt x="10" y="0"/>
                    <a:pt x="6" y="1"/>
                    <a:pt x="4" y="5"/>
                  </a:cubicBezTo>
                  <a:cubicBezTo>
                    <a:pt x="8" y="8"/>
                    <a:pt x="13" y="9"/>
                    <a:pt x="15" y="13"/>
                  </a:cubicBezTo>
                  <a:cubicBezTo>
                    <a:pt x="11" y="16"/>
                    <a:pt x="5" y="16"/>
                    <a:pt x="0" y="14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Freeform 707">
              <a:extLst>
                <a:ext uri="{FF2B5EF4-FFF2-40B4-BE49-F238E27FC236}">
                  <a16:creationId xmlns:a16="http://schemas.microsoft.com/office/drawing/2014/main" id="{904A3FD1-ABFB-31B3-3139-23863342B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1421"/>
              <a:ext cx="155" cy="232"/>
            </a:xfrm>
            <a:custGeom>
              <a:avLst/>
              <a:gdLst>
                <a:gd name="T0" fmla="*/ 908 w 62"/>
                <a:gd name="T1" fmla="*/ 0 h 87"/>
                <a:gd name="T2" fmla="*/ 958 w 62"/>
                <a:gd name="T3" fmla="*/ 171 h 87"/>
                <a:gd name="T4" fmla="*/ 925 w 62"/>
                <a:gd name="T5" fmla="*/ 512 h 87"/>
                <a:gd name="T6" fmla="*/ 625 w 62"/>
                <a:gd name="T7" fmla="*/ 875 h 87"/>
                <a:gd name="T8" fmla="*/ 375 w 62"/>
                <a:gd name="T9" fmla="*/ 1309 h 87"/>
                <a:gd name="T10" fmla="*/ 0 w 62"/>
                <a:gd name="T11" fmla="*/ 1651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87">
                  <a:moveTo>
                    <a:pt x="58" y="0"/>
                  </a:moveTo>
                  <a:cubicBezTo>
                    <a:pt x="59" y="4"/>
                    <a:pt x="61" y="6"/>
                    <a:pt x="61" y="9"/>
                  </a:cubicBezTo>
                  <a:cubicBezTo>
                    <a:pt x="62" y="15"/>
                    <a:pt x="60" y="21"/>
                    <a:pt x="59" y="27"/>
                  </a:cubicBezTo>
                  <a:cubicBezTo>
                    <a:pt x="55" y="37"/>
                    <a:pt x="47" y="39"/>
                    <a:pt x="40" y="46"/>
                  </a:cubicBezTo>
                  <a:cubicBezTo>
                    <a:pt x="33" y="53"/>
                    <a:pt x="29" y="61"/>
                    <a:pt x="24" y="69"/>
                  </a:cubicBezTo>
                  <a:cubicBezTo>
                    <a:pt x="19" y="79"/>
                    <a:pt x="11" y="83"/>
                    <a:pt x="0" y="87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Freeform 708">
              <a:extLst>
                <a:ext uri="{FF2B5EF4-FFF2-40B4-BE49-F238E27FC236}">
                  <a16:creationId xmlns:a16="http://schemas.microsoft.com/office/drawing/2014/main" id="{D796EF16-A4B3-B500-3A21-F6816A3E9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1424"/>
              <a:ext cx="33" cy="48"/>
            </a:xfrm>
            <a:custGeom>
              <a:avLst/>
              <a:gdLst>
                <a:gd name="T0" fmla="*/ 96 w 13"/>
                <a:gd name="T1" fmla="*/ 0 h 18"/>
                <a:gd name="T2" fmla="*/ 0 w 13"/>
                <a:gd name="T3" fmla="*/ 56 h 18"/>
                <a:gd name="T4" fmla="*/ 147 w 13"/>
                <a:gd name="T5" fmla="*/ 93 h 18"/>
                <a:gd name="T6" fmla="*/ 33 w 13"/>
                <a:gd name="T7" fmla="*/ 171 h 18"/>
                <a:gd name="T8" fmla="*/ 20 w 13"/>
                <a:gd name="T9" fmla="*/ 34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cubicBezTo>
                    <a:pt x="4" y="0"/>
                    <a:pt x="2" y="0"/>
                    <a:pt x="0" y="3"/>
                  </a:cubicBezTo>
                  <a:cubicBezTo>
                    <a:pt x="2" y="5"/>
                    <a:pt x="6" y="4"/>
                    <a:pt x="9" y="5"/>
                  </a:cubicBezTo>
                  <a:cubicBezTo>
                    <a:pt x="7" y="7"/>
                    <a:pt x="4" y="8"/>
                    <a:pt x="2" y="9"/>
                  </a:cubicBezTo>
                  <a:cubicBezTo>
                    <a:pt x="13" y="10"/>
                    <a:pt x="8" y="15"/>
                    <a:pt x="1" y="18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Freeform 709">
              <a:extLst>
                <a:ext uri="{FF2B5EF4-FFF2-40B4-BE49-F238E27FC236}">
                  <a16:creationId xmlns:a16="http://schemas.microsoft.com/office/drawing/2014/main" id="{43092921-B553-2490-5C01-58783E163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608"/>
              <a:ext cx="52" cy="56"/>
            </a:xfrm>
            <a:custGeom>
              <a:avLst/>
              <a:gdLst>
                <a:gd name="T0" fmla="*/ 0 w 21"/>
                <a:gd name="T1" fmla="*/ 341 h 21"/>
                <a:gd name="T2" fmla="*/ 30 w 21"/>
                <a:gd name="T3" fmla="*/ 227 h 21"/>
                <a:gd name="T4" fmla="*/ 92 w 21"/>
                <a:gd name="T5" fmla="*/ 320 h 21"/>
                <a:gd name="T6" fmla="*/ 134 w 21"/>
                <a:gd name="T7" fmla="*/ 171 h 21"/>
                <a:gd name="T8" fmla="*/ 245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0" y="18"/>
                  </a:moveTo>
                  <a:cubicBezTo>
                    <a:pt x="1" y="16"/>
                    <a:pt x="1" y="14"/>
                    <a:pt x="2" y="12"/>
                  </a:cubicBezTo>
                  <a:cubicBezTo>
                    <a:pt x="3" y="14"/>
                    <a:pt x="4" y="16"/>
                    <a:pt x="6" y="17"/>
                  </a:cubicBezTo>
                  <a:cubicBezTo>
                    <a:pt x="8" y="14"/>
                    <a:pt x="8" y="11"/>
                    <a:pt x="9" y="9"/>
                  </a:cubicBezTo>
                  <a:cubicBezTo>
                    <a:pt x="16" y="21"/>
                    <a:pt x="21" y="7"/>
                    <a:pt x="16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Freeform 710">
              <a:extLst>
                <a:ext uri="{FF2B5EF4-FFF2-40B4-BE49-F238E27FC236}">
                  <a16:creationId xmlns:a16="http://schemas.microsoft.com/office/drawing/2014/main" id="{23613F3F-4E4B-BE6E-920D-BB6CE2A85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555"/>
              <a:ext cx="83" cy="128"/>
            </a:xfrm>
            <a:custGeom>
              <a:avLst/>
              <a:gdLst>
                <a:gd name="T0" fmla="*/ 526 w 33"/>
                <a:gd name="T1" fmla="*/ 0 h 48"/>
                <a:gd name="T2" fmla="*/ 50 w 33"/>
                <a:gd name="T3" fmla="*/ 909 h 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48">
                  <a:moveTo>
                    <a:pt x="33" y="0"/>
                  </a:moveTo>
                  <a:cubicBezTo>
                    <a:pt x="28" y="22"/>
                    <a:pt x="0" y="22"/>
                    <a:pt x="3" y="48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 711">
              <a:extLst>
                <a:ext uri="{FF2B5EF4-FFF2-40B4-BE49-F238E27FC236}">
                  <a16:creationId xmlns:a16="http://schemas.microsoft.com/office/drawing/2014/main" id="{5D4F0C75-3600-C059-EB01-877BFF513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611"/>
              <a:ext cx="30" cy="53"/>
            </a:xfrm>
            <a:custGeom>
              <a:avLst/>
              <a:gdLst>
                <a:gd name="T0" fmla="*/ 125 w 12"/>
                <a:gd name="T1" fmla="*/ 371 h 20"/>
                <a:gd name="T2" fmla="*/ 0 w 12"/>
                <a:gd name="T3" fmla="*/ 281 h 20"/>
                <a:gd name="T4" fmla="*/ 188 w 12"/>
                <a:gd name="T5" fmla="*/ 315 h 20"/>
                <a:gd name="T6" fmla="*/ 0 w 12"/>
                <a:gd name="T7" fmla="*/ 56 h 20"/>
                <a:gd name="T8" fmla="*/ 50 w 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8" y="20"/>
                  </a:moveTo>
                  <a:cubicBezTo>
                    <a:pt x="4" y="20"/>
                    <a:pt x="1" y="20"/>
                    <a:pt x="0" y="15"/>
                  </a:cubicBezTo>
                  <a:cubicBezTo>
                    <a:pt x="4" y="14"/>
                    <a:pt x="8" y="15"/>
                    <a:pt x="12" y="17"/>
                  </a:cubicBezTo>
                  <a:cubicBezTo>
                    <a:pt x="9" y="13"/>
                    <a:pt x="3" y="8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" name="Freeform 712">
              <a:extLst>
                <a:ext uri="{FF2B5EF4-FFF2-40B4-BE49-F238E27FC236}">
                  <a16:creationId xmlns:a16="http://schemas.microsoft.com/office/drawing/2014/main" id="{6A4E978A-2C42-875B-E69D-81941918D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" y="1557"/>
              <a:ext cx="55" cy="43"/>
            </a:xfrm>
            <a:custGeom>
              <a:avLst/>
              <a:gdLst>
                <a:gd name="T0" fmla="*/ 345 w 22"/>
                <a:gd name="T1" fmla="*/ 116 h 16"/>
                <a:gd name="T2" fmla="*/ 145 w 22"/>
                <a:gd name="T3" fmla="*/ 59 h 16"/>
                <a:gd name="T4" fmla="*/ 313 w 22"/>
                <a:gd name="T5" fmla="*/ 290 h 16"/>
                <a:gd name="T6" fmla="*/ 0 w 22"/>
                <a:gd name="T7" fmla="*/ 218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6">
                  <a:moveTo>
                    <a:pt x="22" y="6"/>
                  </a:moveTo>
                  <a:cubicBezTo>
                    <a:pt x="17" y="2"/>
                    <a:pt x="13" y="0"/>
                    <a:pt x="9" y="3"/>
                  </a:cubicBezTo>
                  <a:cubicBezTo>
                    <a:pt x="13" y="6"/>
                    <a:pt x="19" y="9"/>
                    <a:pt x="20" y="15"/>
                  </a:cubicBezTo>
                  <a:cubicBezTo>
                    <a:pt x="14" y="15"/>
                    <a:pt x="5" y="16"/>
                    <a:pt x="0" y="1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26" name="Connecteur droit avec flèche 1325">
            <a:extLst>
              <a:ext uri="{FF2B5EF4-FFF2-40B4-BE49-F238E27FC236}">
                <a16:creationId xmlns:a16="http://schemas.microsoft.com/office/drawing/2014/main" id="{B105D205-A943-D2B3-935D-FC49FC97EE07}"/>
              </a:ext>
            </a:extLst>
          </p:cNvPr>
          <p:cNvCxnSpPr>
            <a:cxnSpLocks/>
          </p:cNvCxnSpPr>
          <p:nvPr/>
        </p:nvCxnSpPr>
        <p:spPr>
          <a:xfrm>
            <a:off x="6564656" y="3266982"/>
            <a:ext cx="0" cy="381740"/>
          </a:xfrm>
          <a:prstGeom prst="straightConnector1">
            <a:avLst/>
          </a:prstGeom>
          <a:ln>
            <a:solidFill>
              <a:srgbClr val="346C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" name="Groupe 1331">
            <a:extLst>
              <a:ext uri="{FF2B5EF4-FFF2-40B4-BE49-F238E27FC236}">
                <a16:creationId xmlns:a16="http://schemas.microsoft.com/office/drawing/2014/main" id="{CA5A4975-179C-8144-31B7-7FC074A0E53E}"/>
              </a:ext>
            </a:extLst>
          </p:cNvPr>
          <p:cNvGrpSpPr/>
          <p:nvPr/>
        </p:nvGrpSpPr>
        <p:grpSpPr>
          <a:xfrm>
            <a:off x="7248968" y="3611857"/>
            <a:ext cx="1824009" cy="1347047"/>
            <a:chOff x="7257845" y="3648722"/>
            <a:chExt cx="1828652" cy="1347047"/>
          </a:xfrm>
        </p:grpSpPr>
        <p:sp>
          <p:nvSpPr>
            <p:cNvPr id="1329" name="ZoneTexte 1328">
              <a:extLst>
                <a:ext uri="{FF2B5EF4-FFF2-40B4-BE49-F238E27FC236}">
                  <a16:creationId xmlns:a16="http://schemas.microsoft.com/office/drawing/2014/main" id="{D9B9CEC7-69BD-03B5-3C07-9A90A63ECDC3}"/>
                </a:ext>
              </a:extLst>
            </p:cNvPr>
            <p:cNvSpPr txBox="1"/>
            <p:nvPr/>
          </p:nvSpPr>
          <p:spPr>
            <a:xfrm>
              <a:off x="7417450" y="3648722"/>
              <a:ext cx="166904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eaLnBrk="1" hangingPunct="1">
                <a:defRPr sz="120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fr-FR" sz="1000" dirty="0">
                  <a:solidFill>
                    <a:srgbClr val="607796"/>
                  </a:solidFill>
                </a:rPr>
                <a:t>Endocrine </a:t>
              </a:r>
              <a:r>
                <a:rPr lang="fr-FR" sz="1000" dirty="0" err="1">
                  <a:solidFill>
                    <a:srgbClr val="607796"/>
                  </a:solidFill>
                </a:rPr>
                <a:t>cells</a:t>
              </a:r>
              <a:r>
                <a:rPr lang="fr-FR" sz="1000" dirty="0">
                  <a:solidFill>
                    <a:srgbClr val="607796"/>
                  </a:solidFill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l-GR" sz="1000" dirty="0">
                  <a:solidFill>
                    <a:srgbClr val="607796"/>
                  </a:solidFill>
                </a:rPr>
                <a:t>β-</a:t>
              </a:r>
              <a:r>
                <a:rPr lang="en-GB" sz="1000" dirty="0">
                  <a:solidFill>
                    <a:srgbClr val="607796"/>
                  </a:solidFill>
                </a:rPr>
                <a:t>cells </a:t>
              </a:r>
              <a:r>
                <a:rPr lang="en-GB" sz="1000" dirty="0">
                  <a:solidFill>
                    <a:srgbClr val="607796"/>
                  </a:solidFill>
                  <a:sym typeface="Wingdings" panose="05000000000000000000" pitchFamily="2" charset="2"/>
                </a:rPr>
                <a:t></a:t>
              </a:r>
              <a:r>
                <a:rPr lang="en-GB" sz="1000" dirty="0">
                  <a:solidFill>
                    <a:srgbClr val="607796"/>
                  </a:solidFill>
                </a:rPr>
                <a:t> Insulin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l-GR" sz="1000" dirty="0">
                  <a:solidFill>
                    <a:srgbClr val="607796"/>
                  </a:solidFill>
                </a:rPr>
                <a:t>α-</a:t>
              </a:r>
              <a:r>
                <a:rPr lang="en-GB" sz="1000" dirty="0">
                  <a:solidFill>
                    <a:srgbClr val="607796"/>
                  </a:solidFill>
                </a:rPr>
                <a:t>cells </a:t>
              </a:r>
              <a:r>
                <a:rPr lang="en-GB" sz="1000" dirty="0">
                  <a:solidFill>
                    <a:srgbClr val="607796"/>
                  </a:solidFill>
                  <a:sym typeface="Wingdings" panose="05000000000000000000" pitchFamily="2" charset="2"/>
                </a:rPr>
                <a:t></a:t>
              </a:r>
              <a:r>
                <a:rPr lang="en-GB" sz="1000" dirty="0">
                  <a:solidFill>
                    <a:srgbClr val="607796"/>
                  </a:solidFill>
                </a:rPr>
                <a:t> Glucagon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l-GR" sz="1000" dirty="0">
                  <a:solidFill>
                    <a:srgbClr val="607796"/>
                  </a:solidFill>
                </a:rPr>
                <a:t>δ-</a:t>
              </a:r>
              <a:r>
                <a:rPr lang="en-GB" sz="1000" dirty="0">
                  <a:solidFill>
                    <a:srgbClr val="607796"/>
                  </a:solidFill>
                </a:rPr>
                <a:t>cells </a:t>
              </a:r>
              <a:r>
                <a:rPr lang="en-GB" sz="1000" dirty="0">
                  <a:solidFill>
                    <a:srgbClr val="607796"/>
                  </a:solidFill>
                  <a:sym typeface="Wingdings" panose="05000000000000000000" pitchFamily="2" charset="2"/>
                </a:rPr>
                <a:t></a:t>
              </a:r>
              <a:r>
                <a:rPr lang="en-GB" sz="1000" dirty="0">
                  <a:solidFill>
                    <a:srgbClr val="607796"/>
                  </a:solidFill>
                </a:rPr>
                <a:t> Somatostatin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l-GR" sz="1000" dirty="0">
                  <a:solidFill>
                    <a:srgbClr val="607796"/>
                  </a:solidFill>
                </a:rPr>
                <a:t>γ-</a:t>
              </a:r>
              <a:r>
                <a:rPr lang="en-GB" sz="1000" dirty="0">
                  <a:solidFill>
                    <a:srgbClr val="607796"/>
                  </a:solidFill>
                </a:rPr>
                <a:t>cells </a:t>
              </a:r>
              <a:r>
                <a:rPr lang="en-GB" sz="1000" dirty="0">
                  <a:solidFill>
                    <a:srgbClr val="607796"/>
                  </a:solidFill>
                  <a:sym typeface="Wingdings" panose="05000000000000000000" pitchFamily="2" charset="2"/>
                </a:rPr>
                <a:t></a:t>
              </a:r>
              <a:r>
                <a:rPr lang="en-GB" sz="1000" dirty="0">
                  <a:solidFill>
                    <a:srgbClr val="607796"/>
                  </a:solidFill>
                </a:rPr>
                <a:t> </a:t>
              </a:r>
              <a:r>
                <a:rPr lang="en-GB" sz="1000" dirty="0" err="1">
                  <a:solidFill>
                    <a:srgbClr val="607796"/>
                  </a:solidFill>
                </a:rPr>
                <a:t>PolyPeptide</a:t>
              </a:r>
              <a:endParaRPr lang="en-GB" sz="1000" dirty="0">
                <a:solidFill>
                  <a:srgbClr val="607796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l-GR" sz="1000" dirty="0">
                  <a:solidFill>
                    <a:srgbClr val="607796"/>
                  </a:solidFill>
                </a:rPr>
                <a:t>ε-</a:t>
              </a:r>
              <a:r>
                <a:rPr lang="en-GB" sz="1000" dirty="0">
                  <a:solidFill>
                    <a:srgbClr val="607796"/>
                  </a:solidFill>
                </a:rPr>
                <a:t>cells </a:t>
              </a:r>
              <a:r>
                <a:rPr lang="en-GB" sz="1000" dirty="0">
                  <a:solidFill>
                    <a:srgbClr val="607796"/>
                  </a:solidFill>
                  <a:sym typeface="Wingdings" panose="05000000000000000000" pitchFamily="2" charset="2"/>
                </a:rPr>
                <a:t></a:t>
              </a:r>
              <a:r>
                <a:rPr lang="en-GB" sz="1000" dirty="0">
                  <a:solidFill>
                    <a:srgbClr val="607796"/>
                  </a:solidFill>
                </a:rPr>
                <a:t> Ghrelin</a:t>
              </a:r>
            </a:p>
          </p:txBody>
        </p:sp>
        <p:sp>
          <p:nvSpPr>
            <p:cNvPr id="1330" name="Accolade fermante 1329">
              <a:extLst>
                <a:ext uri="{FF2B5EF4-FFF2-40B4-BE49-F238E27FC236}">
                  <a16:creationId xmlns:a16="http://schemas.microsoft.com/office/drawing/2014/main" id="{BEEDFCB0-EE7E-9209-01A3-4D3448F29AFF}"/>
                </a:ext>
              </a:extLst>
            </p:cNvPr>
            <p:cNvSpPr/>
            <p:nvPr/>
          </p:nvSpPr>
          <p:spPr>
            <a:xfrm rot="10800000">
              <a:off x="7257845" y="3689877"/>
              <a:ext cx="239713" cy="124610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1" name="ZoneTexte 1330">
              <a:extLst>
                <a:ext uri="{FF2B5EF4-FFF2-40B4-BE49-F238E27FC236}">
                  <a16:creationId xmlns:a16="http://schemas.microsoft.com/office/drawing/2014/main" id="{DE642CE3-27E4-060D-250E-EA3CC1EB901B}"/>
                </a:ext>
              </a:extLst>
            </p:cNvPr>
            <p:cNvSpPr txBox="1"/>
            <p:nvPr/>
          </p:nvSpPr>
          <p:spPr>
            <a:xfrm>
              <a:off x="7417450" y="4595659"/>
              <a:ext cx="9573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eaLnBrk="1" hangingPunct="1">
                <a:defRPr sz="120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sz="1000" dirty="0">
                  <a:solidFill>
                    <a:srgbClr val="8497B0"/>
                  </a:solidFill>
                </a:rPr>
                <a:t>Macrophages</a:t>
              </a:r>
            </a:p>
            <a:p>
              <a:r>
                <a:rPr lang="en-GB" sz="1000" dirty="0">
                  <a:solidFill>
                    <a:srgbClr val="8497B0"/>
                  </a:solidFill>
                </a:rPr>
                <a:t>Endothelium</a:t>
              </a:r>
            </a:p>
          </p:txBody>
        </p:sp>
      </p:grpSp>
      <p:cxnSp>
        <p:nvCxnSpPr>
          <p:cNvPr id="1335" name="Connecteur droit avec flèche 1334">
            <a:extLst>
              <a:ext uri="{FF2B5EF4-FFF2-40B4-BE49-F238E27FC236}">
                <a16:creationId xmlns:a16="http://schemas.microsoft.com/office/drawing/2014/main" id="{5F8FAAA0-F37A-89F5-12B5-DF53F524AF76}"/>
              </a:ext>
            </a:extLst>
          </p:cNvPr>
          <p:cNvCxnSpPr>
            <a:cxnSpLocks/>
            <a:stCxn id="1273" idx="2"/>
            <a:endCxn id="1330" idx="1"/>
          </p:cNvCxnSpPr>
          <p:nvPr/>
        </p:nvCxnSpPr>
        <p:spPr>
          <a:xfrm>
            <a:off x="6755424" y="4275338"/>
            <a:ext cx="493544" cy="727"/>
          </a:xfrm>
          <a:prstGeom prst="straightConnector1">
            <a:avLst/>
          </a:prstGeom>
          <a:ln>
            <a:solidFill>
              <a:srgbClr val="346C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" name="Nuage 1338">
            <a:extLst>
              <a:ext uri="{FF2B5EF4-FFF2-40B4-BE49-F238E27FC236}">
                <a16:creationId xmlns:a16="http://schemas.microsoft.com/office/drawing/2014/main" id="{A8DB904B-357E-52C0-C3EA-AB2E5E7C2310}"/>
              </a:ext>
            </a:extLst>
          </p:cNvPr>
          <p:cNvSpPr/>
          <p:nvPr/>
        </p:nvSpPr>
        <p:spPr>
          <a:xfrm>
            <a:off x="5778528" y="5106664"/>
            <a:ext cx="1518076" cy="478667"/>
          </a:xfrm>
          <a:prstGeom prst="cloud">
            <a:avLst/>
          </a:prstGeom>
          <a:solidFill>
            <a:srgbClr val="8497B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Islet of Langerhans</a:t>
            </a:r>
          </a:p>
        </p:txBody>
      </p:sp>
      <p:sp>
        <p:nvSpPr>
          <p:cNvPr id="1340" name="Nuage 1339">
            <a:extLst>
              <a:ext uri="{FF2B5EF4-FFF2-40B4-BE49-F238E27FC236}">
                <a16:creationId xmlns:a16="http://schemas.microsoft.com/office/drawing/2014/main" id="{FD328C6D-E6AC-E1DF-1A47-58AF0183ADE9}"/>
              </a:ext>
            </a:extLst>
          </p:cNvPr>
          <p:cNvSpPr/>
          <p:nvPr/>
        </p:nvSpPr>
        <p:spPr>
          <a:xfrm>
            <a:off x="6564656" y="1875408"/>
            <a:ext cx="1143880" cy="381014"/>
          </a:xfrm>
          <a:prstGeom prst="cloud">
            <a:avLst/>
          </a:prstGeom>
          <a:solidFill>
            <a:srgbClr val="8497B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Pancreas</a:t>
            </a:r>
          </a:p>
        </p:txBody>
      </p:sp>
      <p:sp>
        <p:nvSpPr>
          <p:cNvPr id="1341" name="Nuage 1340">
            <a:extLst>
              <a:ext uri="{FF2B5EF4-FFF2-40B4-BE49-F238E27FC236}">
                <a16:creationId xmlns:a16="http://schemas.microsoft.com/office/drawing/2014/main" id="{A075C938-537A-4550-699C-FCAAA760046A}"/>
              </a:ext>
            </a:extLst>
          </p:cNvPr>
          <p:cNvSpPr/>
          <p:nvPr/>
        </p:nvSpPr>
        <p:spPr>
          <a:xfrm>
            <a:off x="306739" y="5693498"/>
            <a:ext cx="1286479" cy="483756"/>
          </a:xfrm>
          <a:prstGeom prst="cloud">
            <a:avLst/>
          </a:prstGeom>
          <a:solidFill>
            <a:srgbClr val="8497B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Digestive system</a:t>
            </a:r>
          </a:p>
        </p:txBody>
      </p:sp>
      <p:sp>
        <p:nvSpPr>
          <p:cNvPr id="1342" name="ZoneTexte 1341">
            <a:extLst>
              <a:ext uri="{FF2B5EF4-FFF2-40B4-BE49-F238E27FC236}">
                <a16:creationId xmlns:a16="http://schemas.microsoft.com/office/drawing/2014/main" id="{32685964-696D-2780-4AD1-553434A54A26}"/>
              </a:ext>
            </a:extLst>
          </p:cNvPr>
          <p:cNvSpPr txBox="1"/>
          <p:nvPr/>
        </p:nvSpPr>
        <p:spPr>
          <a:xfrm>
            <a:off x="6054354" y="3334741"/>
            <a:ext cx="4972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eaLnBrk="1" hangingPunct="1">
              <a:defRPr sz="120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000" b="1" dirty="0">
                <a:solidFill>
                  <a:srgbClr val="B5A321"/>
                </a:solidFill>
              </a:rPr>
              <a:t>Head</a:t>
            </a:r>
          </a:p>
        </p:txBody>
      </p:sp>
      <p:sp>
        <p:nvSpPr>
          <p:cNvPr id="1343" name="ZoneTexte 1342">
            <a:extLst>
              <a:ext uri="{FF2B5EF4-FFF2-40B4-BE49-F238E27FC236}">
                <a16:creationId xmlns:a16="http://schemas.microsoft.com/office/drawing/2014/main" id="{562C4AC9-1A66-5E49-C0F1-5B8B8CEF1314}"/>
              </a:ext>
            </a:extLst>
          </p:cNvPr>
          <p:cNvSpPr txBox="1"/>
          <p:nvPr/>
        </p:nvSpPr>
        <p:spPr>
          <a:xfrm>
            <a:off x="6752579" y="2968379"/>
            <a:ext cx="5052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eaLnBrk="1" hangingPunct="1">
              <a:defRPr sz="120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000" b="1" dirty="0">
                <a:solidFill>
                  <a:srgbClr val="B5A321"/>
                </a:solidFill>
              </a:rPr>
              <a:t>Body</a:t>
            </a:r>
          </a:p>
        </p:txBody>
      </p:sp>
      <p:sp>
        <p:nvSpPr>
          <p:cNvPr id="1344" name="ZoneTexte 1343">
            <a:extLst>
              <a:ext uri="{FF2B5EF4-FFF2-40B4-BE49-F238E27FC236}">
                <a16:creationId xmlns:a16="http://schemas.microsoft.com/office/drawing/2014/main" id="{305ACCC9-66A4-119B-5FD6-12219C2A0412}"/>
              </a:ext>
            </a:extLst>
          </p:cNvPr>
          <p:cNvSpPr txBox="1"/>
          <p:nvPr/>
        </p:nvSpPr>
        <p:spPr>
          <a:xfrm>
            <a:off x="7792206" y="2807481"/>
            <a:ext cx="4042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eaLnBrk="1" hangingPunct="1">
              <a:defRPr sz="120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000" b="1" dirty="0">
                <a:solidFill>
                  <a:srgbClr val="B5A321"/>
                </a:solidFill>
              </a:rPr>
              <a:t>Tail</a:t>
            </a:r>
          </a:p>
        </p:txBody>
      </p:sp>
      <p:sp>
        <p:nvSpPr>
          <p:cNvPr id="1345" name="ZoneTexte 1344">
            <a:extLst>
              <a:ext uri="{FF2B5EF4-FFF2-40B4-BE49-F238E27FC236}">
                <a16:creationId xmlns:a16="http://schemas.microsoft.com/office/drawing/2014/main" id="{39869112-0721-5DED-206F-0ECFEC000121}"/>
              </a:ext>
            </a:extLst>
          </p:cNvPr>
          <p:cNvSpPr txBox="1"/>
          <p:nvPr/>
        </p:nvSpPr>
        <p:spPr>
          <a:xfrm>
            <a:off x="5100234" y="4652383"/>
            <a:ext cx="97334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8497B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dirty="0"/>
              <a:t>Exocrine cells</a:t>
            </a:r>
          </a:p>
        </p:txBody>
      </p:sp>
      <p:cxnSp>
        <p:nvCxnSpPr>
          <p:cNvPr id="1347" name="Connecteur droit 1346">
            <a:extLst>
              <a:ext uri="{FF2B5EF4-FFF2-40B4-BE49-F238E27FC236}">
                <a16:creationId xmlns:a16="http://schemas.microsoft.com/office/drawing/2014/main" id="{32E4479A-7E75-813A-C052-BE7AAE75292A}"/>
              </a:ext>
            </a:extLst>
          </p:cNvPr>
          <p:cNvCxnSpPr>
            <a:cxnSpLocks/>
            <a:stCxn id="1345" idx="3"/>
          </p:cNvCxnSpPr>
          <p:nvPr/>
        </p:nvCxnSpPr>
        <p:spPr>
          <a:xfrm>
            <a:off x="6073577" y="4775494"/>
            <a:ext cx="207731" cy="0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1" name="ZoneTexte 1350">
            <a:extLst>
              <a:ext uri="{FF2B5EF4-FFF2-40B4-BE49-F238E27FC236}">
                <a16:creationId xmlns:a16="http://schemas.microsoft.com/office/drawing/2014/main" id="{6BECF8DA-AAAA-F56C-91F6-35001F641119}"/>
              </a:ext>
            </a:extLst>
          </p:cNvPr>
          <p:cNvSpPr txBox="1"/>
          <p:nvPr/>
        </p:nvSpPr>
        <p:spPr>
          <a:xfrm>
            <a:off x="2454808" y="5316878"/>
            <a:ext cx="22060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8497B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dirty="0"/>
              <a:t>Superior</a:t>
            </a:r>
            <a:r>
              <a:rPr lang="en-GB" dirty="0"/>
              <a:t> mesenteric vein and artery</a:t>
            </a:r>
          </a:p>
        </p:txBody>
      </p:sp>
      <p:sp>
        <p:nvSpPr>
          <p:cNvPr id="1353" name="ZoneTexte 1352">
            <a:extLst>
              <a:ext uri="{FF2B5EF4-FFF2-40B4-BE49-F238E27FC236}">
                <a16:creationId xmlns:a16="http://schemas.microsoft.com/office/drawing/2014/main" id="{4DCD7F09-CC52-1219-8203-5688F0D3A5D2}"/>
              </a:ext>
            </a:extLst>
          </p:cNvPr>
          <p:cNvSpPr txBox="1"/>
          <p:nvPr/>
        </p:nvSpPr>
        <p:spPr>
          <a:xfrm>
            <a:off x="1454095" y="3227620"/>
            <a:ext cx="8082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8497B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dirty="0"/>
              <a:t>Duodenum</a:t>
            </a:r>
          </a:p>
        </p:txBody>
      </p:sp>
      <p:sp>
        <p:nvSpPr>
          <p:cNvPr id="1354" name="ZoneTexte 1353">
            <a:extLst>
              <a:ext uri="{FF2B5EF4-FFF2-40B4-BE49-F238E27FC236}">
                <a16:creationId xmlns:a16="http://schemas.microsoft.com/office/drawing/2014/main" id="{CB0AA6A9-2EEB-114C-5E8B-81A3DC0A3F22}"/>
              </a:ext>
            </a:extLst>
          </p:cNvPr>
          <p:cNvSpPr txBox="1"/>
          <p:nvPr/>
        </p:nvSpPr>
        <p:spPr>
          <a:xfrm>
            <a:off x="1533380" y="3736992"/>
            <a:ext cx="673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8497B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dirty="0"/>
              <a:t>Bile duct</a:t>
            </a:r>
          </a:p>
        </p:txBody>
      </p:sp>
      <p:sp>
        <p:nvSpPr>
          <p:cNvPr id="1356" name="ZoneTexte 1355">
            <a:extLst>
              <a:ext uri="{FF2B5EF4-FFF2-40B4-BE49-F238E27FC236}">
                <a16:creationId xmlns:a16="http://schemas.microsoft.com/office/drawing/2014/main" id="{C0CC27DB-F763-A502-D74F-C43DB3417CA9}"/>
              </a:ext>
            </a:extLst>
          </p:cNvPr>
          <p:cNvSpPr txBox="1"/>
          <p:nvPr/>
        </p:nvSpPr>
        <p:spPr>
          <a:xfrm>
            <a:off x="5264918" y="2498317"/>
            <a:ext cx="5806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8497B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dirty="0"/>
              <a:t>Spleen</a:t>
            </a:r>
          </a:p>
        </p:txBody>
      </p:sp>
      <p:sp>
        <p:nvSpPr>
          <p:cNvPr id="1357" name="ZoneTexte 1356">
            <a:extLst>
              <a:ext uri="{FF2B5EF4-FFF2-40B4-BE49-F238E27FC236}">
                <a16:creationId xmlns:a16="http://schemas.microsoft.com/office/drawing/2014/main" id="{E7D71A99-DF91-E6DB-4C39-74420F8D589C}"/>
              </a:ext>
            </a:extLst>
          </p:cNvPr>
          <p:cNvSpPr txBox="1"/>
          <p:nvPr/>
        </p:nvSpPr>
        <p:spPr>
          <a:xfrm>
            <a:off x="3656027" y="2750129"/>
            <a:ext cx="9653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8497B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dirty="0"/>
              <a:t>Splenic artery</a:t>
            </a:r>
          </a:p>
        </p:txBody>
      </p:sp>
      <p:sp>
        <p:nvSpPr>
          <p:cNvPr id="1358" name="ZoneTexte 1357">
            <a:extLst>
              <a:ext uri="{FF2B5EF4-FFF2-40B4-BE49-F238E27FC236}">
                <a16:creationId xmlns:a16="http://schemas.microsoft.com/office/drawing/2014/main" id="{5E44EC41-73DF-1974-634B-CF717CCA82FB}"/>
              </a:ext>
            </a:extLst>
          </p:cNvPr>
          <p:cNvSpPr txBox="1"/>
          <p:nvPr/>
        </p:nvSpPr>
        <p:spPr>
          <a:xfrm>
            <a:off x="4827337" y="3711344"/>
            <a:ext cx="10631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8497B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dirty="0"/>
              <a:t>Pancreatic duct</a:t>
            </a:r>
          </a:p>
        </p:txBody>
      </p:sp>
      <p:sp>
        <p:nvSpPr>
          <p:cNvPr id="1360" name="ZoneTexte 1359">
            <a:extLst>
              <a:ext uri="{FF2B5EF4-FFF2-40B4-BE49-F238E27FC236}">
                <a16:creationId xmlns:a16="http://schemas.microsoft.com/office/drawing/2014/main" id="{5D35E168-5F2A-D6D0-4158-DECE5438A2E1}"/>
              </a:ext>
            </a:extLst>
          </p:cNvPr>
          <p:cNvSpPr txBox="1"/>
          <p:nvPr/>
        </p:nvSpPr>
        <p:spPr>
          <a:xfrm>
            <a:off x="3233945" y="2203813"/>
            <a:ext cx="4892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8497B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dirty="0"/>
              <a:t>Aorta</a:t>
            </a:r>
          </a:p>
        </p:txBody>
      </p:sp>
      <p:sp>
        <p:nvSpPr>
          <p:cNvPr id="1361" name="ZoneTexte 1360">
            <a:extLst>
              <a:ext uri="{FF2B5EF4-FFF2-40B4-BE49-F238E27FC236}">
                <a16:creationId xmlns:a16="http://schemas.microsoft.com/office/drawing/2014/main" id="{106547BB-A5B4-823C-5E1E-530263F4D5C5}"/>
              </a:ext>
            </a:extLst>
          </p:cNvPr>
          <p:cNvSpPr txBox="1"/>
          <p:nvPr/>
        </p:nvSpPr>
        <p:spPr>
          <a:xfrm>
            <a:off x="1966444" y="2346008"/>
            <a:ext cx="7873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8497B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dirty="0"/>
              <a:t>Portal vein</a:t>
            </a:r>
          </a:p>
        </p:txBody>
      </p:sp>
      <p:sp>
        <p:nvSpPr>
          <p:cNvPr id="1362" name="ZoneTexte 1361">
            <a:extLst>
              <a:ext uri="{FF2B5EF4-FFF2-40B4-BE49-F238E27FC236}">
                <a16:creationId xmlns:a16="http://schemas.microsoft.com/office/drawing/2014/main" id="{03646C9A-460A-94CC-CC52-2F84DB3ACD8F}"/>
              </a:ext>
            </a:extLst>
          </p:cNvPr>
          <p:cNvSpPr txBox="1"/>
          <p:nvPr/>
        </p:nvSpPr>
        <p:spPr>
          <a:xfrm>
            <a:off x="4501870" y="3940590"/>
            <a:ext cx="1297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8497B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dirty="0"/>
              <a:t>Lymphatic drainage</a:t>
            </a:r>
          </a:p>
        </p:txBody>
      </p:sp>
      <p:cxnSp>
        <p:nvCxnSpPr>
          <p:cNvPr id="1363" name="Connecteur droit 1362">
            <a:extLst>
              <a:ext uri="{FF2B5EF4-FFF2-40B4-BE49-F238E27FC236}">
                <a16:creationId xmlns:a16="http://schemas.microsoft.com/office/drawing/2014/main" id="{88F3F7CC-D572-3C59-F9B2-0BF3D5447B37}"/>
              </a:ext>
            </a:extLst>
          </p:cNvPr>
          <p:cNvCxnSpPr>
            <a:cxnSpLocks/>
          </p:cNvCxnSpPr>
          <p:nvPr/>
        </p:nvCxnSpPr>
        <p:spPr>
          <a:xfrm>
            <a:off x="5051394" y="2621427"/>
            <a:ext cx="247846" cy="5883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5" name="Connecteur droit 1364">
            <a:extLst>
              <a:ext uri="{FF2B5EF4-FFF2-40B4-BE49-F238E27FC236}">
                <a16:creationId xmlns:a16="http://schemas.microsoft.com/office/drawing/2014/main" id="{D76DDE23-6B09-A441-5E1E-227671409A8E}"/>
              </a:ext>
            </a:extLst>
          </p:cNvPr>
          <p:cNvCxnSpPr>
            <a:cxnSpLocks/>
          </p:cNvCxnSpPr>
          <p:nvPr/>
        </p:nvCxnSpPr>
        <p:spPr>
          <a:xfrm>
            <a:off x="2206962" y="3350730"/>
            <a:ext cx="247846" cy="5883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59D3CF24-CDFC-FAC8-2971-FE811E3E7646}"/>
              </a:ext>
            </a:extLst>
          </p:cNvPr>
          <p:cNvCxnSpPr>
            <a:cxnSpLocks/>
          </p:cNvCxnSpPr>
          <p:nvPr/>
        </p:nvCxnSpPr>
        <p:spPr>
          <a:xfrm>
            <a:off x="2137253" y="3897796"/>
            <a:ext cx="529053" cy="85415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3309AC48-2EE9-96CD-FB34-93A767ECAAE0}"/>
              </a:ext>
            </a:extLst>
          </p:cNvPr>
          <p:cNvCxnSpPr>
            <a:cxnSpLocks/>
          </p:cNvCxnSpPr>
          <p:nvPr/>
        </p:nvCxnSpPr>
        <p:spPr>
          <a:xfrm>
            <a:off x="4108877" y="2968379"/>
            <a:ext cx="0" cy="214919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1E702BA9-3E32-423D-017E-9AC6C5E0F66C}"/>
              </a:ext>
            </a:extLst>
          </p:cNvPr>
          <p:cNvCxnSpPr>
            <a:cxnSpLocks/>
            <a:endCxn id="1351" idx="0"/>
          </p:cNvCxnSpPr>
          <p:nvPr/>
        </p:nvCxnSpPr>
        <p:spPr>
          <a:xfrm>
            <a:off x="3238866" y="4983570"/>
            <a:ext cx="318969" cy="333308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018D54F8-1064-BA7A-1B8C-176EEDFF121B}"/>
              </a:ext>
            </a:extLst>
          </p:cNvPr>
          <p:cNvCxnSpPr>
            <a:cxnSpLocks/>
            <a:endCxn id="1351" idx="0"/>
          </p:cNvCxnSpPr>
          <p:nvPr/>
        </p:nvCxnSpPr>
        <p:spPr>
          <a:xfrm>
            <a:off x="3478563" y="4983570"/>
            <a:ext cx="79272" cy="333308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A6D6EC11-D114-05E4-1D9A-5C22E1F9E1B3}"/>
              </a:ext>
            </a:extLst>
          </p:cNvPr>
          <p:cNvCxnSpPr>
            <a:cxnSpLocks/>
            <a:endCxn id="1362" idx="1"/>
          </p:cNvCxnSpPr>
          <p:nvPr/>
        </p:nvCxnSpPr>
        <p:spPr>
          <a:xfrm>
            <a:off x="4244133" y="3949885"/>
            <a:ext cx="257737" cy="113816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742089ED-AC09-A8F1-D5D9-F7B4526A3276}"/>
              </a:ext>
            </a:extLst>
          </p:cNvPr>
          <p:cNvCxnSpPr>
            <a:cxnSpLocks/>
          </p:cNvCxnSpPr>
          <p:nvPr/>
        </p:nvCxnSpPr>
        <p:spPr>
          <a:xfrm>
            <a:off x="3478563" y="2406508"/>
            <a:ext cx="0" cy="214919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292E4FBC-36E3-813E-CE5B-71DEDE2AD74A}"/>
              </a:ext>
            </a:extLst>
          </p:cNvPr>
          <p:cNvCxnSpPr>
            <a:cxnSpLocks/>
            <a:stCxn id="1361" idx="2"/>
          </p:cNvCxnSpPr>
          <p:nvPr/>
        </p:nvCxnSpPr>
        <p:spPr>
          <a:xfrm>
            <a:off x="2360142" y="2592229"/>
            <a:ext cx="393697" cy="107459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38FC9A3F-AC52-167E-5563-8ADE0A15AE66}"/>
              </a:ext>
            </a:extLst>
          </p:cNvPr>
          <p:cNvCxnSpPr>
            <a:cxnSpLocks/>
            <a:endCxn id="1358" idx="1"/>
          </p:cNvCxnSpPr>
          <p:nvPr/>
        </p:nvCxnSpPr>
        <p:spPr>
          <a:xfrm>
            <a:off x="4233135" y="3605208"/>
            <a:ext cx="594202" cy="229247"/>
          </a:xfrm>
          <a:prstGeom prst="line">
            <a:avLst/>
          </a:prstGeom>
          <a:ln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652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</TotalTime>
  <Words>89</Words>
  <Application>Microsoft Office PowerPoint</Application>
  <PresentationFormat>Affichage à l'écran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Poppins</vt:lpstr>
      <vt:lpstr>Wingdings</vt:lpstr>
      <vt:lpstr>Thème Office</vt:lpstr>
      <vt:lpstr>Présentation PowerPoint</vt:lpstr>
    </vt:vector>
  </TitlesOfParts>
  <Company>SERVIER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ROTA HUGO SI</dc:creator>
  <cp:lastModifiedBy>Christophe LESUR</cp:lastModifiedBy>
  <cp:revision>2</cp:revision>
  <dcterms:created xsi:type="dcterms:W3CDTF">2024-05-16T14:55:27Z</dcterms:created>
  <dcterms:modified xsi:type="dcterms:W3CDTF">2025-09-01T15:56:04Z</dcterms:modified>
</cp:coreProperties>
</file>